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1" r:id="rId4"/>
    <p:sldId id="262" r:id="rId5"/>
    <p:sldId id="257" r:id="rId6"/>
    <p:sldId id="263" r:id="rId7"/>
    <p:sldId id="260" r:id="rId8"/>
    <p:sldId id="258" r:id="rId9"/>
    <p:sldId id="259" r:id="rId10"/>
    <p:sldId id="256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73FDD6"/>
    <a:srgbClr val="00FA00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1"/>
    <p:restoredTop sz="94601"/>
  </p:normalViewPr>
  <p:slideViewPr>
    <p:cSldViewPr snapToGrid="0" showGuides="1">
      <p:cViewPr varScale="1">
        <p:scale>
          <a:sx n="55" d="100"/>
          <a:sy n="55" d="100"/>
        </p:scale>
        <p:origin x="1472" y="23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3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1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41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59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9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66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83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5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00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3AED2-3A33-124A-83C4-1A25C52D6BE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BC8D-7D45-8D4F-84AD-1A862F51B3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44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A208E-B374-6A91-B052-D7CE0775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B8E2347C-10B9-084A-5CB4-211B68BB41E6}"/>
              </a:ext>
            </a:extLst>
          </p:cNvPr>
          <p:cNvSpPr/>
          <p:nvPr/>
        </p:nvSpPr>
        <p:spPr>
          <a:xfrm>
            <a:off x="-211317" y="3403856"/>
            <a:ext cx="9878372" cy="9116406"/>
          </a:xfrm>
          <a:custGeom>
            <a:avLst/>
            <a:gdLst>
              <a:gd name="connsiteX0" fmla="*/ 9800794 w 9878372"/>
              <a:gd name="connsiteY0" fmla="*/ 9116390 h 9116406"/>
              <a:gd name="connsiteX1" fmla="*/ 3798579 w 9878372"/>
              <a:gd name="connsiteY1" fmla="*/ 8366113 h 9116406"/>
              <a:gd name="connsiteX2" fmla="*/ 4759871 w 9878372"/>
              <a:gd name="connsiteY2" fmla="*/ 8811590 h 9116406"/>
              <a:gd name="connsiteX3" fmla="*/ 1571194 w 9878372"/>
              <a:gd name="connsiteY3" fmla="*/ 8248882 h 9116406"/>
              <a:gd name="connsiteX4" fmla="*/ 3986148 w 9878372"/>
              <a:gd name="connsiteY4" fmla="*/ 8624021 h 9116406"/>
              <a:gd name="connsiteX5" fmla="*/ 302 w 9878372"/>
              <a:gd name="connsiteY5" fmla="*/ 6326298 h 9116406"/>
              <a:gd name="connsiteX6" fmla="*/ 4220609 w 9878372"/>
              <a:gd name="connsiteY6" fmla="*/ 7451713 h 9116406"/>
              <a:gd name="connsiteX7" fmla="*/ 2485594 w 9878372"/>
              <a:gd name="connsiteY7" fmla="*/ 6513867 h 9116406"/>
              <a:gd name="connsiteX8" fmla="*/ 7385840 w 9878372"/>
              <a:gd name="connsiteY8" fmla="*/ 7475159 h 9116406"/>
              <a:gd name="connsiteX9" fmla="*/ 5814948 w 9878372"/>
              <a:gd name="connsiteY9" fmla="*/ 6209067 h 9116406"/>
              <a:gd name="connsiteX10" fmla="*/ 9097409 w 9878372"/>
              <a:gd name="connsiteY10" fmla="*/ 7944082 h 9116406"/>
              <a:gd name="connsiteX11" fmla="*/ 8909840 w 9878372"/>
              <a:gd name="connsiteY11" fmla="*/ 5083652 h 9116406"/>
              <a:gd name="connsiteX12" fmla="*/ 8839502 w 9878372"/>
              <a:gd name="connsiteY12" fmla="*/ 19282 h 9116406"/>
              <a:gd name="connsiteX13" fmla="*/ 9707009 w 9878372"/>
              <a:gd name="connsiteY13" fmla="*/ 3418975 h 9116406"/>
              <a:gd name="connsiteX14" fmla="*/ 9308425 w 9878372"/>
              <a:gd name="connsiteY14" fmla="*/ 5318113 h 9116406"/>
              <a:gd name="connsiteX15" fmla="*/ 9495994 w 9878372"/>
              <a:gd name="connsiteY15" fmla="*/ 7381375 h 9116406"/>
              <a:gd name="connsiteX16" fmla="*/ 6166640 w 9878372"/>
              <a:gd name="connsiteY16" fmla="*/ 7264144 h 9116406"/>
              <a:gd name="connsiteX17" fmla="*/ 8933286 w 9878372"/>
              <a:gd name="connsiteY17" fmla="*/ 8319221 h 9116406"/>
              <a:gd name="connsiteX18" fmla="*/ 7315502 w 9878372"/>
              <a:gd name="connsiteY18" fmla="*/ 8342667 h 9116406"/>
              <a:gd name="connsiteX19" fmla="*/ 9800794 w 9878372"/>
              <a:gd name="connsiteY19" fmla="*/ 9116390 h 91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78372" h="9116406">
                <a:moveTo>
                  <a:pt x="9800794" y="9116390"/>
                </a:moveTo>
                <a:cubicBezTo>
                  <a:pt x="9214640" y="9120298"/>
                  <a:pt x="4638733" y="8416913"/>
                  <a:pt x="3798579" y="8366113"/>
                </a:cubicBezTo>
                <a:cubicBezTo>
                  <a:pt x="2958425" y="8315313"/>
                  <a:pt x="5131102" y="8831128"/>
                  <a:pt x="4759871" y="8811590"/>
                </a:cubicBezTo>
                <a:cubicBezTo>
                  <a:pt x="4388640" y="8792052"/>
                  <a:pt x="1700148" y="8280143"/>
                  <a:pt x="1571194" y="8248882"/>
                </a:cubicBezTo>
                <a:cubicBezTo>
                  <a:pt x="1442240" y="8217621"/>
                  <a:pt x="4247963" y="8944452"/>
                  <a:pt x="3986148" y="8624021"/>
                </a:cubicBezTo>
                <a:cubicBezTo>
                  <a:pt x="3724333" y="8303590"/>
                  <a:pt x="-38775" y="6521683"/>
                  <a:pt x="302" y="6326298"/>
                </a:cubicBezTo>
                <a:cubicBezTo>
                  <a:pt x="39379" y="6130913"/>
                  <a:pt x="3806394" y="7420451"/>
                  <a:pt x="4220609" y="7451713"/>
                </a:cubicBezTo>
                <a:cubicBezTo>
                  <a:pt x="4634824" y="7482974"/>
                  <a:pt x="1958055" y="6509959"/>
                  <a:pt x="2485594" y="6513867"/>
                </a:cubicBezTo>
                <a:cubicBezTo>
                  <a:pt x="3013132" y="6517775"/>
                  <a:pt x="6830948" y="7525959"/>
                  <a:pt x="7385840" y="7475159"/>
                </a:cubicBezTo>
                <a:cubicBezTo>
                  <a:pt x="7940732" y="7424359"/>
                  <a:pt x="5529686" y="6130913"/>
                  <a:pt x="5814948" y="6209067"/>
                </a:cubicBezTo>
                <a:cubicBezTo>
                  <a:pt x="6100209" y="6287221"/>
                  <a:pt x="8581594" y="8131651"/>
                  <a:pt x="9097409" y="7944082"/>
                </a:cubicBezTo>
                <a:cubicBezTo>
                  <a:pt x="9613224" y="7756513"/>
                  <a:pt x="8952824" y="6404452"/>
                  <a:pt x="8909840" y="5083652"/>
                </a:cubicBezTo>
                <a:cubicBezTo>
                  <a:pt x="8866855" y="3762852"/>
                  <a:pt x="8706641" y="296728"/>
                  <a:pt x="8839502" y="19282"/>
                </a:cubicBezTo>
                <a:cubicBezTo>
                  <a:pt x="8972363" y="-258164"/>
                  <a:pt x="9628855" y="2535836"/>
                  <a:pt x="9707009" y="3418975"/>
                </a:cubicBezTo>
                <a:cubicBezTo>
                  <a:pt x="9785163" y="4302114"/>
                  <a:pt x="9343594" y="4657713"/>
                  <a:pt x="9308425" y="5318113"/>
                </a:cubicBezTo>
                <a:cubicBezTo>
                  <a:pt x="9273256" y="5978513"/>
                  <a:pt x="10019625" y="7057037"/>
                  <a:pt x="9495994" y="7381375"/>
                </a:cubicBezTo>
                <a:cubicBezTo>
                  <a:pt x="8972363" y="7705713"/>
                  <a:pt x="6260425" y="7107836"/>
                  <a:pt x="6166640" y="7264144"/>
                </a:cubicBezTo>
                <a:cubicBezTo>
                  <a:pt x="6072855" y="7420452"/>
                  <a:pt x="8741809" y="8139467"/>
                  <a:pt x="8933286" y="8319221"/>
                </a:cubicBezTo>
                <a:cubicBezTo>
                  <a:pt x="9124763" y="8498975"/>
                  <a:pt x="7167010" y="8209805"/>
                  <a:pt x="7315502" y="8342667"/>
                </a:cubicBezTo>
                <a:cubicBezTo>
                  <a:pt x="7463994" y="8475528"/>
                  <a:pt x="10386948" y="9112482"/>
                  <a:pt x="9800794" y="911639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A431F519-8654-7AE1-CD79-B285485D742E}"/>
              </a:ext>
            </a:extLst>
          </p:cNvPr>
          <p:cNvSpPr/>
          <p:nvPr/>
        </p:nvSpPr>
        <p:spPr>
          <a:xfrm>
            <a:off x="10888" y="-212411"/>
            <a:ext cx="9415514" cy="5441928"/>
          </a:xfrm>
          <a:custGeom>
            <a:avLst/>
            <a:gdLst>
              <a:gd name="connsiteX0" fmla="*/ 200127 w 9415514"/>
              <a:gd name="connsiteY0" fmla="*/ 986134 h 5441928"/>
              <a:gd name="connsiteX1" fmla="*/ 2521297 w 9415514"/>
              <a:gd name="connsiteY1" fmla="*/ 986134 h 5441928"/>
              <a:gd name="connsiteX2" fmla="*/ 973850 w 9415514"/>
              <a:gd name="connsiteY2" fmla="*/ 1759857 h 5441928"/>
              <a:gd name="connsiteX3" fmla="*/ 3552927 w 9415514"/>
              <a:gd name="connsiteY3" fmla="*/ 1455057 h 5441928"/>
              <a:gd name="connsiteX4" fmla="*/ 1184866 w 9415514"/>
              <a:gd name="connsiteY4" fmla="*/ 3377642 h 5441928"/>
              <a:gd name="connsiteX5" fmla="*/ 5545850 w 9415514"/>
              <a:gd name="connsiteY5" fmla="*/ 1595734 h 5441928"/>
              <a:gd name="connsiteX6" fmla="*/ 36004 w 9415514"/>
              <a:gd name="connsiteY6" fmla="*/ 5440903 h 5441928"/>
              <a:gd name="connsiteX7" fmla="*/ 8828312 w 9415514"/>
              <a:gd name="connsiteY7" fmla="*/ 1173703 h 5441928"/>
              <a:gd name="connsiteX8" fmla="*/ 6624374 w 9415514"/>
              <a:gd name="connsiteY8" fmla="*/ 2580473 h 5441928"/>
              <a:gd name="connsiteX9" fmla="*/ 9414466 w 9415514"/>
              <a:gd name="connsiteY9" fmla="*/ 1923980 h 5441928"/>
              <a:gd name="connsiteX10" fmla="*/ 6249235 w 9415514"/>
              <a:gd name="connsiteY10" fmla="*/ 2463242 h 5441928"/>
              <a:gd name="connsiteX11" fmla="*/ 8617297 w 9415514"/>
              <a:gd name="connsiteY11" fmla="*/ 610996 h 5441928"/>
              <a:gd name="connsiteX12" fmla="*/ 4631450 w 9415514"/>
              <a:gd name="connsiteY12" fmla="*/ 2322565 h 5441928"/>
              <a:gd name="connsiteX13" fmla="*/ 1114527 w 9415514"/>
              <a:gd name="connsiteY13" fmla="*/ 3682442 h 5441928"/>
              <a:gd name="connsiteX14" fmla="*/ 5663081 w 9415514"/>
              <a:gd name="connsiteY14" fmla="*/ 142073 h 5441928"/>
              <a:gd name="connsiteX15" fmla="*/ 3529481 w 9415514"/>
              <a:gd name="connsiteY15" fmla="*/ 728226 h 5441928"/>
              <a:gd name="connsiteX16" fmla="*/ 200127 w 9415514"/>
              <a:gd name="connsiteY16" fmla="*/ 986134 h 54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15514" h="5441928">
                <a:moveTo>
                  <a:pt x="200127" y="986134"/>
                </a:moveTo>
                <a:cubicBezTo>
                  <a:pt x="32096" y="1029119"/>
                  <a:pt x="2392343" y="857180"/>
                  <a:pt x="2521297" y="986134"/>
                </a:cubicBezTo>
                <a:cubicBezTo>
                  <a:pt x="2650251" y="1115088"/>
                  <a:pt x="801912" y="1681703"/>
                  <a:pt x="973850" y="1759857"/>
                </a:cubicBezTo>
                <a:cubicBezTo>
                  <a:pt x="1145788" y="1838011"/>
                  <a:pt x="3517758" y="1185426"/>
                  <a:pt x="3552927" y="1455057"/>
                </a:cubicBezTo>
                <a:cubicBezTo>
                  <a:pt x="3588096" y="1724688"/>
                  <a:pt x="852712" y="3354196"/>
                  <a:pt x="1184866" y="3377642"/>
                </a:cubicBezTo>
                <a:cubicBezTo>
                  <a:pt x="1517020" y="3401088"/>
                  <a:pt x="5737327" y="1251857"/>
                  <a:pt x="5545850" y="1595734"/>
                </a:cubicBezTo>
                <a:cubicBezTo>
                  <a:pt x="5354373" y="1939611"/>
                  <a:pt x="-511073" y="5511242"/>
                  <a:pt x="36004" y="5440903"/>
                </a:cubicBezTo>
                <a:cubicBezTo>
                  <a:pt x="583081" y="5370565"/>
                  <a:pt x="7730250" y="1650441"/>
                  <a:pt x="8828312" y="1173703"/>
                </a:cubicBezTo>
                <a:cubicBezTo>
                  <a:pt x="9926374" y="696965"/>
                  <a:pt x="6526682" y="2455427"/>
                  <a:pt x="6624374" y="2580473"/>
                </a:cubicBezTo>
                <a:cubicBezTo>
                  <a:pt x="6722066" y="2705519"/>
                  <a:pt x="9476989" y="1943518"/>
                  <a:pt x="9414466" y="1923980"/>
                </a:cubicBezTo>
                <a:cubicBezTo>
                  <a:pt x="9351943" y="1904442"/>
                  <a:pt x="6382097" y="2682073"/>
                  <a:pt x="6249235" y="2463242"/>
                </a:cubicBezTo>
                <a:cubicBezTo>
                  <a:pt x="6116373" y="2244411"/>
                  <a:pt x="8886928" y="634442"/>
                  <a:pt x="8617297" y="610996"/>
                </a:cubicBezTo>
                <a:cubicBezTo>
                  <a:pt x="8347666" y="587550"/>
                  <a:pt x="5881912" y="1810657"/>
                  <a:pt x="4631450" y="2322565"/>
                </a:cubicBezTo>
                <a:cubicBezTo>
                  <a:pt x="3380988" y="2834473"/>
                  <a:pt x="942589" y="4045857"/>
                  <a:pt x="1114527" y="3682442"/>
                </a:cubicBezTo>
                <a:cubicBezTo>
                  <a:pt x="1286466" y="3319027"/>
                  <a:pt x="5260589" y="634442"/>
                  <a:pt x="5663081" y="142073"/>
                </a:cubicBezTo>
                <a:cubicBezTo>
                  <a:pt x="6065573" y="-350296"/>
                  <a:pt x="4436065" y="583642"/>
                  <a:pt x="3529481" y="728226"/>
                </a:cubicBezTo>
                <a:cubicBezTo>
                  <a:pt x="2622897" y="872810"/>
                  <a:pt x="368158" y="943149"/>
                  <a:pt x="200127" y="98613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F2F17289-2D67-132D-A01B-278CB7FB863E}"/>
              </a:ext>
            </a:extLst>
          </p:cNvPr>
          <p:cNvSpPr/>
          <p:nvPr/>
        </p:nvSpPr>
        <p:spPr>
          <a:xfrm>
            <a:off x="1218420" y="6641593"/>
            <a:ext cx="5461369" cy="5702807"/>
          </a:xfrm>
          <a:custGeom>
            <a:avLst/>
            <a:gdLst>
              <a:gd name="connsiteX0" fmla="*/ 1275398 w 5461369"/>
              <a:gd name="connsiteY0" fmla="*/ 2391571 h 5702807"/>
              <a:gd name="connsiteX1" fmla="*/ 3187325 w 5461369"/>
              <a:gd name="connsiteY1" fmla="*/ 1033825 h 5702807"/>
              <a:gd name="connsiteX2" fmla="*/ 5334780 w 5461369"/>
              <a:gd name="connsiteY2" fmla="*/ 36298 h 5702807"/>
              <a:gd name="connsiteX3" fmla="*/ 5099253 w 5461369"/>
              <a:gd name="connsiteY3" fmla="*/ 424225 h 5702807"/>
              <a:gd name="connsiteX4" fmla="*/ 4170998 w 5461369"/>
              <a:gd name="connsiteY4" fmla="*/ 2336152 h 5702807"/>
              <a:gd name="connsiteX5" fmla="*/ 4157144 w 5461369"/>
              <a:gd name="connsiteY5" fmla="*/ 5120916 h 5702807"/>
              <a:gd name="connsiteX6" fmla="*/ 4448089 w 5461369"/>
              <a:gd name="connsiteY6" fmla="*/ 5702807 h 5702807"/>
              <a:gd name="connsiteX7" fmla="*/ 4129435 w 5461369"/>
              <a:gd name="connsiteY7" fmla="*/ 5120916 h 5702807"/>
              <a:gd name="connsiteX8" fmla="*/ 2106671 w 5461369"/>
              <a:gd name="connsiteY8" fmla="*/ 4649862 h 5702807"/>
              <a:gd name="connsiteX9" fmla="*/ 264016 w 5461369"/>
              <a:gd name="connsiteY9" fmla="*/ 5356443 h 5702807"/>
              <a:gd name="connsiteX10" fmla="*/ 56198 w 5461369"/>
              <a:gd name="connsiteY10" fmla="*/ 5245607 h 5702807"/>
              <a:gd name="connsiteX11" fmla="*/ 693507 w 5461369"/>
              <a:gd name="connsiteY11" fmla="*/ 4109534 h 5702807"/>
              <a:gd name="connsiteX12" fmla="*/ 319435 w 5461369"/>
              <a:gd name="connsiteY12" fmla="*/ 2516262 h 5702807"/>
              <a:gd name="connsiteX13" fmla="*/ 1275398 w 5461369"/>
              <a:gd name="connsiteY13" fmla="*/ 2446989 h 5702807"/>
              <a:gd name="connsiteX14" fmla="*/ 1275398 w 5461369"/>
              <a:gd name="connsiteY14" fmla="*/ 2391571 h 570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1369" h="5702807">
                <a:moveTo>
                  <a:pt x="1275398" y="2391571"/>
                </a:moveTo>
                <a:cubicBezTo>
                  <a:pt x="1594053" y="2156044"/>
                  <a:pt x="2510761" y="1426370"/>
                  <a:pt x="3187325" y="1033825"/>
                </a:cubicBezTo>
                <a:cubicBezTo>
                  <a:pt x="3863889" y="641279"/>
                  <a:pt x="5016125" y="137898"/>
                  <a:pt x="5334780" y="36298"/>
                </a:cubicBezTo>
                <a:cubicBezTo>
                  <a:pt x="5653435" y="-65302"/>
                  <a:pt x="5293217" y="40916"/>
                  <a:pt x="5099253" y="424225"/>
                </a:cubicBezTo>
                <a:cubicBezTo>
                  <a:pt x="4905289" y="807534"/>
                  <a:pt x="4328016" y="1553370"/>
                  <a:pt x="4170998" y="2336152"/>
                </a:cubicBezTo>
                <a:cubicBezTo>
                  <a:pt x="4013980" y="3118934"/>
                  <a:pt x="4110962" y="4559807"/>
                  <a:pt x="4157144" y="5120916"/>
                </a:cubicBezTo>
                <a:cubicBezTo>
                  <a:pt x="4203326" y="5682025"/>
                  <a:pt x="4452707" y="5702807"/>
                  <a:pt x="4448089" y="5702807"/>
                </a:cubicBezTo>
                <a:cubicBezTo>
                  <a:pt x="4443471" y="5702807"/>
                  <a:pt x="4519671" y="5296407"/>
                  <a:pt x="4129435" y="5120916"/>
                </a:cubicBezTo>
                <a:cubicBezTo>
                  <a:pt x="3739199" y="4945425"/>
                  <a:pt x="2750907" y="4610608"/>
                  <a:pt x="2106671" y="4649862"/>
                </a:cubicBezTo>
                <a:cubicBezTo>
                  <a:pt x="1462435" y="4689116"/>
                  <a:pt x="605761" y="5257152"/>
                  <a:pt x="264016" y="5356443"/>
                </a:cubicBezTo>
                <a:cubicBezTo>
                  <a:pt x="-77729" y="5455734"/>
                  <a:pt x="-15384" y="5453425"/>
                  <a:pt x="56198" y="5245607"/>
                </a:cubicBezTo>
                <a:cubicBezTo>
                  <a:pt x="127780" y="5037789"/>
                  <a:pt x="649634" y="4564425"/>
                  <a:pt x="693507" y="4109534"/>
                </a:cubicBezTo>
                <a:cubicBezTo>
                  <a:pt x="737380" y="3654643"/>
                  <a:pt x="222453" y="2793353"/>
                  <a:pt x="319435" y="2516262"/>
                </a:cubicBezTo>
                <a:cubicBezTo>
                  <a:pt x="416417" y="2239171"/>
                  <a:pt x="1118380" y="2474698"/>
                  <a:pt x="1275398" y="2446989"/>
                </a:cubicBezTo>
                <a:cubicBezTo>
                  <a:pt x="1432416" y="2419280"/>
                  <a:pt x="956743" y="2627098"/>
                  <a:pt x="1275398" y="239157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67DF08B1-29C3-9968-343B-4E8389C145E6}"/>
              </a:ext>
            </a:extLst>
          </p:cNvPr>
          <p:cNvSpPr/>
          <p:nvPr/>
        </p:nvSpPr>
        <p:spPr>
          <a:xfrm>
            <a:off x="5115870" y="5173849"/>
            <a:ext cx="4198579" cy="7268527"/>
          </a:xfrm>
          <a:custGeom>
            <a:avLst/>
            <a:gdLst>
              <a:gd name="connsiteX0" fmla="*/ 2614966 w 4198579"/>
              <a:gd name="connsiteY0" fmla="*/ 866733 h 7268527"/>
              <a:gd name="connsiteX1" fmla="*/ 218130 w 4198579"/>
              <a:gd name="connsiteY1" fmla="*/ 3582224 h 7268527"/>
              <a:gd name="connsiteX2" fmla="*/ 93439 w 4198579"/>
              <a:gd name="connsiteY2" fmla="*/ 6270006 h 7268527"/>
              <a:gd name="connsiteX3" fmla="*/ 65730 w 4198579"/>
              <a:gd name="connsiteY3" fmla="*/ 5701969 h 7268527"/>
              <a:gd name="connsiteX4" fmla="*/ 495221 w 4198579"/>
              <a:gd name="connsiteY4" fmla="*/ 7184406 h 7268527"/>
              <a:gd name="connsiteX5" fmla="*/ 218130 w 4198579"/>
              <a:gd name="connsiteY5" fmla="*/ 6159169 h 7268527"/>
              <a:gd name="connsiteX6" fmla="*/ 245839 w 4198579"/>
              <a:gd name="connsiteY6" fmla="*/ 6173024 h 7268527"/>
              <a:gd name="connsiteX7" fmla="*/ 966275 w 4198579"/>
              <a:gd name="connsiteY7" fmla="*/ 7225969 h 7268527"/>
              <a:gd name="connsiteX8" fmla="*/ 1229512 w 4198579"/>
              <a:gd name="connsiteY8" fmla="*/ 5882078 h 7268527"/>
              <a:gd name="connsiteX9" fmla="*/ 2517985 w 4198579"/>
              <a:gd name="connsiteY9" fmla="*/ 7267533 h 7268527"/>
              <a:gd name="connsiteX10" fmla="*/ 2254748 w 4198579"/>
              <a:gd name="connsiteY10" fmla="*/ 5618842 h 7268527"/>
              <a:gd name="connsiteX11" fmla="*/ 3626348 w 4198579"/>
              <a:gd name="connsiteY11" fmla="*/ 7198260 h 7268527"/>
              <a:gd name="connsiteX12" fmla="*/ 3557075 w 4198579"/>
              <a:gd name="connsiteY12" fmla="*/ 6020624 h 7268527"/>
              <a:gd name="connsiteX13" fmla="*/ 4194385 w 4198579"/>
              <a:gd name="connsiteY13" fmla="*/ 90878 h 7268527"/>
              <a:gd name="connsiteX14" fmla="*/ 3196857 w 4198579"/>
              <a:gd name="connsiteY14" fmla="*/ 2307606 h 7268527"/>
              <a:gd name="connsiteX15" fmla="*/ 3557075 w 4198579"/>
              <a:gd name="connsiteY15" fmla="*/ 658915 h 7268527"/>
              <a:gd name="connsiteX16" fmla="*/ 2545694 w 4198579"/>
              <a:gd name="connsiteY16" fmla="*/ 1601024 h 7268527"/>
              <a:gd name="connsiteX17" fmla="*/ 2864348 w 4198579"/>
              <a:gd name="connsiteY17" fmla="*/ 880587 h 7268527"/>
              <a:gd name="connsiteX18" fmla="*/ 2504130 w 4198579"/>
              <a:gd name="connsiteY18" fmla="*/ 1282369 h 7268527"/>
              <a:gd name="connsiteX19" fmla="*/ 2614966 w 4198579"/>
              <a:gd name="connsiteY19" fmla="*/ 866733 h 726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98579" h="7268527">
                <a:moveTo>
                  <a:pt x="2614966" y="866733"/>
                </a:moveTo>
                <a:cubicBezTo>
                  <a:pt x="2233966" y="1250042"/>
                  <a:pt x="638385" y="2681678"/>
                  <a:pt x="218130" y="3582224"/>
                </a:cubicBezTo>
                <a:cubicBezTo>
                  <a:pt x="-202125" y="4482770"/>
                  <a:pt x="118839" y="5916715"/>
                  <a:pt x="93439" y="6270006"/>
                </a:cubicBezTo>
                <a:cubicBezTo>
                  <a:pt x="68039" y="6623297"/>
                  <a:pt x="-1234" y="5549569"/>
                  <a:pt x="65730" y="5701969"/>
                </a:cubicBezTo>
                <a:cubicBezTo>
                  <a:pt x="132694" y="5854369"/>
                  <a:pt x="469821" y="7108206"/>
                  <a:pt x="495221" y="7184406"/>
                </a:cubicBezTo>
                <a:cubicBezTo>
                  <a:pt x="520621" y="7260606"/>
                  <a:pt x="218130" y="6159169"/>
                  <a:pt x="218130" y="6159169"/>
                </a:cubicBezTo>
                <a:cubicBezTo>
                  <a:pt x="176566" y="5990605"/>
                  <a:pt x="121148" y="5995224"/>
                  <a:pt x="245839" y="6173024"/>
                </a:cubicBezTo>
                <a:cubicBezTo>
                  <a:pt x="370530" y="6350824"/>
                  <a:pt x="802330" y="7274460"/>
                  <a:pt x="966275" y="7225969"/>
                </a:cubicBezTo>
                <a:cubicBezTo>
                  <a:pt x="1130220" y="7177478"/>
                  <a:pt x="970894" y="5875151"/>
                  <a:pt x="1229512" y="5882078"/>
                </a:cubicBezTo>
                <a:cubicBezTo>
                  <a:pt x="1488130" y="5889005"/>
                  <a:pt x="2347112" y="7311406"/>
                  <a:pt x="2517985" y="7267533"/>
                </a:cubicBezTo>
                <a:cubicBezTo>
                  <a:pt x="2688858" y="7223660"/>
                  <a:pt x="2070021" y="5630387"/>
                  <a:pt x="2254748" y="5618842"/>
                </a:cubicBezTo>
                <a:cubicBezTo>
                  <a:pt x="2439475" y="5607297"/>
                  <a:pt x="3409294" y="7131296"/>
                  <a:pt x="3626348" y="7198260"/>
                </a:cubicBezTo>
                <a:cubicBezTo>
                  <a:pt x="3843402" y="7265224"/>
                  <a:pt x="3462402" y="7205188"/>
                  <a:pt x="3557075" y="6020624"/>
                </a:cubicBezTo>
                <a:cubicBezTo>
                  <a:pt x="3651748" y="4836060"/>
                  <a:pt x="4254421" y="709714"/>
                  <a:pt x="4194385" y="90878"/>
                </a:cubicBezTo>
                <a:cubicBezTo>
                  <a:pt x="4134349" y="-527958"/>
                  <a:pt x="3303075" y="2212933"/>
                  <a:pt x="3196857" y="2307606"/>
                </a:cubicBezTo>
                <a:cubicBezTo>
                  <a:pt x="3090639" y="2402279"/>
                  <a:pt x="3665602" y="776679"/>
                  <a:pt x="3557075" y="658915"/>
                </a:cubicBezTo>
                <a:cubicBezTo>
                  <a:pt x="3448548" y="541151"/>
                  <a:pt x="2661148" y="1564079"/>
                  <a:pt x="2545694" y="1601024"/>
                </a:cubicBezTo>
                <a:cubicBezTo>
                  <a:pt x="2430240" y="1637969"/>
                  <a:pt x="2871275" y="933696"/>
                  <a:pt x="2864348" y="880587"/>
                </a:cubicBezTo>
                <a:cubicBezTo>
                  <a:pt x="2857421" y="827478"/>
                  <a:pt x="2541075" y="1282369"/>
                  <a:pt x="2504130" y="1282369"/>
                </a:cubicBezTo>
                <a:cubicBezTo>
                  <a:pt x="2467185" y="1282369"/>
                  <a:pt x="2995966" y="483424"/>
                  <a:pt x="2614966" y="86673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F14B8468-A8B0-0FB0-82E0-F44FA2AC41EA}"/>
              </a:ext>
            </a:extLst>
          </p:cNvPr>
          <p:cNvSpPr/>
          <p:nvPr/>
        </p:nvSpPr>
        <p:spPr>
          <a:xfrm>
            <a:off x="6457541" y="4976239"/>
            <a:ext cx="1673640" cy="2501352"/>
          </a:xfrm>
          <a:custGeom>
            <a:avLst/>
            <a:gdLst>
              <a:gd name="connsiteX0" fmla="*/ 1591950 w 1673640"/>
              <a:gd name="connsiteY0" fmla="*/ 11397 h 2501352"/>
              <a:gd name="connsiteX1" fmla="*/ 54095 w 1673640"/>
              <a:gd name="connsiteY1" fmla="*/ 2408234 h 2501352"/>
              <a:gd name="connsiteX2" fmla="*/ 442023 w 1673640"/>
              <a:gd name="connsiteY2" fmla="*/ 1964888 h 2501352"/>
              <a:gd name="connsiteX3" fmla="*/ 1356423 w 1673640"/>
              <a:gd name="connsiteY3" fmla="*/ 1521543 h 2501352"/>
              <a:gd name="connsiteX4" fmla="*/ 1591950 w 1673640"/>
              <a:gd name="connsiteY4" fmla="*/ 11397 h 250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640" h="2501352">
                <a:moveTo>
                  <a:pt x="1591950" y="11397"/>
                </a:moveTo>
                <a:cubicBezTo>
                  <a:pt x="1374895" y="159179"/>
                  <a:pt x="245749" y="2082652"/>
                  <a:pt x="54095" y="2408234"/>
                </a:cubicBezTo>
                <a:cubicBezTo>
                  <a:pt x="-137560" y="2733816"/>
                  <a:pt x="224968" y="2112670"/>
                  <a:pt x="442023" y="1964888"/>
                </a:cubicBezTo>
                <a:cubicBezTo>
                  <a:pt x="659078" y="1817106"/>
                  <a:pt x="1167078" y="1847125"/>
                  <a:pt x="1356423" y="1521543"/>
                </a:cubicBezTo>
                <a:cubicBezTo>
                  <a:pt x="1545768" y="1195961"/>
                  <a:pt x="1809005" y="-136385"/>
                  <a:pt x="1591950" y="1139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F043FF43-0F73-5424-418F-2C7A0AE14F7F}"/>
              </a:ext>
            </a:extLst>
          </p:cNvPr>
          <p:cNvSpPr/>
          <p:nvPr/>
        </p:nvSpPr>
        <p:spPr>
          <a:xfrm>
            <a:off x="5342472" y="2115623"/>
            <a:ext cx="3742364" cy="7321367"/>
          </a:xfrm>
          <a:custGeom>
            <a:avLst/>
            <a:gdLst>
              <a:gd name="connsiteX0" fmla="*/ 5383 w 3742364"/>
              <a:gd name="connsiteY0" fmla="*/ 392050 h 7321367"/>
              <a:gd name="connsiteX1" fmla="*/ 1155310 w 3742364"/>
              <a:gd name="connsiteY1" fmla="*/ 225795 h 7321367"/>
              <a:gd name="connsiteX2" fmla="*/ 1376983 w 3742364"/>
              <a:gd name="connsiteY2" fmla="*/ 31832 h 7321367"/>
              <a:gd name="connsiteX3" fmla="*/ 2637746 w 3742364"/>
              <a:gd name="connsiteY3" fmla="*/ 946232 h 7321367"/>
              <a:gd name="connsiteX4" fmla="*/ 2526910 w 3742364"/>
              <a:gd name="connsiteY4" fmla="*/ 627577 h 7321367"/>
              <a:gd name="connsiteX5" fmla="*/ 3676837 w 3742364"/>
              <a:gd name="connsiteY5" fmla="*/ 2331686 h 7321367"/>
              <a:gd name="connsiteX6" fmla="*/ 3593710 w 3742364"/>
              <a:gd name="connsiteY6" fmla="*/ 4368304 h 7321367"/>
              <a:gd name="connsiteX7" fmla="*/ 3538292 w 3742364"/>
              <a:gd name="connsiteY7" fmla="*/ 7319322 h 7321367"/>
              <a:gd name="connsiteX8" fmla="*/ 3178073 w 3742364"/>
              <a:gd name="connsiteY8" fmla="*/ 4839359 h 7321367"/>
              <a:gd name="connsiteX9" fmla="*/ 1529383 w 3742364"/>
              <a:gd name="connsiteY9" fmla="*/ 5199577 h 7321367"/>
              <a:gd name="connsiteX10" fmla="*/ 2235964 w 3742364"/>
              <a:gd name="connsiteY10" fmla="*/ 4326741 h 7321367"/>
              <a:gd name="connsiteX11" fmla="*/ 1044473 w 3742364"/>
              <a:gd name="connsiteY11" fmla="*/ 3869541 h 7321367"/>
              <a:gd name="connsiteX12" fmla="*/ 1958873 w 3742364"/>
              <a:gd name="connsiteY12" fmla="*/ 3204522 h 7321367"/>
              <a:gd name="connsiteX13" fmla="*/ 822801 w 3742364"/>
              <a:gd name="connsiteY13" fmla="*/ 1306450 h 7321367"/>
              <a:gd name="connsiteX14" fmla="*/ 1155310 w 3742364"/>
              <a:gd name="connsiteY14" fmla="*/ 1625104 h 7321367"/>
              <a:gd name="connsiteX15" fmla="*/ 739673 w 3742364"/>
              <a:gd name="connsiteY15" fmla="*/ 724559 h 7321367"/>
              <a:gd name="connsiteX16" fmla="*/ 5383 w 3742364"/>
              <a:gd name="connsiteY16" fmla="*/ 392050 h 73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2364" h="7321367">
                <a:moveTo>
                  <a:pt x="5383" y="392050"/>
                </a:moveTo>
                <a:cubicBezTo>
                  <a:pt x="74656" y="308923"/>
                  <a:pt x="926710" y="285831"/>
                  <a:pt x="1155310" y="225795"/>
                </a:cubicBezTo>
                <a:cubicBezTo>
                  <a:pt x="1383910" y="165759"/>
                  <a:pt x="1129910" y="-88241"/>
                  <a:pt x="1376983" y="31832"/>
                </a:cubicBezTo>
                <a:cubicBezTo>
                  <a:pt x="1624056" y="151905"/>
                  <a:pt x="2446092" y="846941"/>
                  <a:pt x="2637746" y="946232"/>
                </a:cubicBezTo>
                <a:cubicBezTo>
                  <a:pt x="2829401" y="1045523"/>
                  <a:pt x="2353728" y="396668"/>
                  <a:pt x="2526910" y="627577"/>
                </a:cubicBezTo>
                <a:cubicBezTo>
                  <a:pt x="2700092" y="858486"/>
                  <a:pt x="3499037" y="1708232"/>
                  <a:pt x="3676837" y="2331686"/>
                </a:cubicBezTo>
                <a:cubicBezTo>
                  <a:pt x="3854637" y="2955141"/>
                  <a:pt x="3616801" y="3537031"/>
                  <a:pt x="3593710" y="4368304"/>
                </a:cubicBezTo>
                <a:cubicBezTo>
                  <a:pt x="3570619" y="5199577"/>
                  <a:pt x="3607565" y="7240813"/>
                  <a:pt x="3538292" y="7319322"/>
                </a:cubicBezTo>
                <a:cubicBezTo>
                  <a:pt x="3469019" y="7397831"/>
                  <a:pt x="3512891" y="5192650"/>
                  <a:pt x="3178073" y="4839359"/>
                </a:cubicBezTo>
                <a:cubicBezTo>
                  <a:pt x="2843255" y="4486068"/>
                  <a:pt x="1686401" y="5285013"/>
                  <a:pt x="1529383" y="5199577"/>
                </a:cubicBezTo>
                <a:cubicBezTo>
                  <a:pt x="1372365" y="5114141"/>
                  <a:pt x="2316782" y="4548414"/>
                  <a:pt x="2235964" y="4326741"/>
                </a:cubicBezTo>
                <a:cubicBezTo>
                  <a:pt x="2155146" y="4105068"/>
                  <a:pt x="1090655" y="4056578"/>
                  <a:pt x="1044473" y="3869541"/>
                </a:cubicBezTo>
                <a:cubicBezTo>
                  <a:pt x="998291" y="3682505"/>
                  <a:pt x="1995818" y="3631704"/>
                  <a:pt x="1958873" y="3204522"/>
                </a:cubicBezTo>
                <a:cubicBezTo>
                  <a:pt x="1921928" y="2777340"/>
                  <a:pt x="956728" y="1569686"/>
                  <a:pt x="822801" y="1306450"/>
                </a:cubicBezTo>
                <a:cubicBezTo>
                  <a:pt x="688874" y="1043214"/>
                  <a:pt x="1169165" y="1722086"/>
                  <a:pt x="1155310" y="1625104"/>
                </a:cubicBezTo>
                <a:cubicBezTo>
                  <a:pt x="1141455" y="1528122"/>
                  <a:pt x="924400" y="934686"/>
                  <a:pt x="739673" y="724559"/>
                </a:cubicBezTo>
                <a:cubicBezTo>
                  <a:pt x="554946" y="514432"/>
                  <a:pt x="-63890" y="475177"/>
                  <a:pt x="5383" y="392050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3289D67B-7A58-D75B-3A9B-1E418E08844C}"/>
              </a:ext>
            </a:extLst>
          </p:cNvPr>
          <p:cNvSpPr/>
          <p:nvPr/>
        </p:nvSpPr>
        <p:spPr>
          <a:xfrm>
            <a:off x="5315136" y="2428630"/>
            <a:ext cx="2389131" cy="2796282"/>
          </a:xfrm>
          <a:custGeom>
            <a:avLst/>
            <a:gdLst>
              <a:gd name="connsiteX0" fmla="*/ 323664 w 2389131"/>
              <a:gd name="connsiteY0" fmla="*/ 9770 h 2796282"/>
              <a:gd name="connsiteX1" fmla="*/ 2180173 w 2389131"/>
              <a:gd name="connsiteY1" fmla="*/ 1367515 h 2796282"/>
              <a:gd name="connsiteX2" fmla="*/ 2041628 w 2389131"/>
              <a:gd name="connsiteY2" fmla="*/ 1159697 h 2796282"/>
              <a:gd name="connsiteX3" fmla="*/ 2387991 w 2389131"/>
              <a:gd name="connsiteY3" fmla="*/ 2752970 h 2796282"/>
              <a:gd name="connsiteX4" fmla="*/ 1903082 w 2389131"/>
              <a:gd name="connsiteY4" fmla="*/ 2184934 h 2796282"/>
              <a:gd name="connsiteX5" fmla="*/ 60428 w 2389131"/>
              <a:gd name="connsiteY5" fmla="*/ 508534 h 2796282"/>
              <a:gd name="connsiteX6" fmla="*/ 434500 w 2389131"/>
              <a:gd name="connsiteY6" fmla="*/ 744061 h 2796282"/>
              <a:gd name="connsiteX7" fmla="*/ 323664 w 2389131"/>
              <a:gd name="connsiteY7" fmla="*/ 9770 h 279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131" h="2796282">
                <a:moveTo>
                  <a:pt x="323664" y="9770"/>
                </a:moveTo>
                <a:cubicBezTo>
                  <a:pt x="614609" y="113679"/>
                  <a:pt x="1893846" y="1175861"/>
                  <a:pt x="2180173" y="1367515"/>
                </a:cubicBezTo>
                <a:cubicBezTo>
                  <a:pt x="2466500" y="1559169"/>
                  <a:pt x="2006992" y="928788"/>
                  <a:pt x="2041628" y="1159697"/>
                </a:cubicBezTo>
                <a:cubicBezTo>
                  <a:pt x="2076264" y="1390606"/>
                  <a:pt x="2411082" y="2582097"/>
                  <a:pt x="2387991" y="2752970"/>
                </a:cubicBezTo>
                <a:cubicBezTo>
                  <a:pt x="2364900" y="2923843"/>
                  <a:pt x="2291009" y="2559007"/>
                  <a:pt x="1903082" y="2184934"/>
                </a:cubicBezTo>
                <a:cubicBezTo>
                  <a:pt x="1515155" y="1810861"/>
                  <a:pt x="305192" y="748679"/>
                  <a:pt x="60428" y="508534"/>
                </a:cubicBezTo>
                <a:cubicBezTo>
                  <a:pt x="-184336" y="268389"/>
                  <a:pt x="390627" y="824879"/>
                  <a:pt x="434500" y="744061"/>
                </a:cubicBezTo>
                <a:cubicBezTo>
                  <a:pt x="478373" y="663243"/>
                  <a:pt x="32719" y="-94139"/>
                  <a:pt x="323664" y="977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DD37688E-6B72-406D-3D8A-32C492CC0FAC}"/>
              </a:ext>
            </a:extLst>
          </p:cNvPr>
          <p:cNvSpPr/>
          <p:nvPr/>
        </p:nvSpPr>
        <p:spPr>
          <a:xfrm>
            <a:off x="107293" y="5483214"/>
            <a:ext cx="1260283" cy="4320186"/>
          </a:xfrm>
          <a:custGeom>
            <a:avLst/>
            <a:gdLst>
              <a:gd name="connsiteX0" fmla="*/ 599289 w 1260283"/>
              <a:gd name="connsiteY0" fmla="*/ 17041 h 4320186"/>
              <a:gd name="connsiteX1" fmla="*/ 433034 w 1260283"/>
              <a:gd name="connsiteY1" fmla="*/ 2095222 h 4320186"/>
              <a:gd name="connsiteX2" fmla="*/ 1250452 w 1260283"/>
              <a:gd name="connsiteY2" fmla="*/ 4270386 h 4320186"/>
              <a:gd name="connsiteX3" fmla="*/ 848671 w 1260283"/>
              <a:gd name="connsiteY3" fmla="*/ 3591513 h 4320186"/>
              <a:gd name="connsiteX4" fmla="*/ 308343 w 1260283"/>
              <a:gd name="connsiteY4" fmla="*/ 3259004 h 4320186"/>
              <a:gd name="connsiteX5" fmla="*/ 3543 w 1260283"/>
              <a:gd name="connsiteY5" fmla="*/ 2178350 h 4320186"/>
              <a:gd name="connsiteX6" fmla="*/ 142089 w 1260283"/>
              <a:gd name="connsiteY6" fmla="*/ 876022 h 4320186"/>
              <a:gd name="connsiteX7" fmla="*/ 142089 w 1260283"/>
              <a:gd name="connsiteY7" fmla="*/ 1097695 h 4320186"/>
              <a:gd name="connsiteX8" fmla="*/ 599289 w 1260283"/>
              <a:gd name="connsiteY8" fmla="*/ 17041 h 4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283" h="4320186">
                <a:moveTo>
                  <a:pt x="599289" y="17041"/>
                </a:moveTo>
                <a:cubicBezTo>
                  <a:pt x="647780" y="183296"/>
                  <a:pt x="324507" y="1386331"/>
                  <a:pt x="433034" y="2095222"/>
                </a:cubicBezTo>
                <a:cubicBezTo>
                  <a:pt x="541561" y="2804113"/>
                  <a:pt x="1181179" y="4021004"/>
                  <a:pt x="1250452" y="4270386"/>
                </a:cubicBezTo>
                <a:cubicBezTo>
                  <a:pt x="1319725" y="4519768"/>
                  <a:pt x="1005689" y="3760077"/>
                  <a:pt x="848671" y="3591513"/>
                </a:cubicBezTo>
                <a:cubicBezTo>
                  <a:pt x="691653" y="3422949"/>
                  <a:pt x="449198" y="3494531"/>
                  <a:pt x="308343" y="3259004"/>
                </a:cubicBezTo>
                <a:cubicBezTo>
                  <a:pt x="167488" y="3023477"/>
                  <a:pt x="31252" y="2575514"/>
                  <a:pt x="3543" y="2178350"/>
                </a:cubicBezTo>
                <a:cubicBezTo>
                  <a:pt x="-24166" y="1781186"/>
                  <a:pt x="118998" y="1056131"/>
                  <a:pt x="142089" y="876022"/>
                </a:cubicBezTo>
                <a:cubicBezTo>
                  <a:pt x="165180" y="695913"/>
                  <a:pt x="63580" y="1243168"/>
                  <a:pt x="142089" y="1097695"/>
                </a:cubicBezTo>
                <a:cubicBezTo>
                  <a:pt x="220598" y="952222"/>
                  <a:pt x="550798" y="-149214"/>
                  <a:pt x="599289" y="1704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E163C105-1E10-2A43-350E-D003B77F81A8}"/>
              </a:ext>
            </a:extLst>
          </p:cNvPr>
          <p:cNvSpPr/>
          <p:nvPr/>
        </p:nvSpPr>
        <p:spPr>
          <a:xfrm>
            <a:off x="2859748" y="2784223"/>
            <a:ext cx="2198221" cy="1546271"/>
          </a:xfrm>
          <a:custGeom>
            <a:avLst/>
            <a:gdLst>
              <a:gd name="connsiteX0" fmla="*/ 132834 w 2198221"/>
              <a:gd name="connsiteY0" fmla="*/ 541 h 1546271"/>
              <a:gd name="connsiteX1" fmla="*/ 2155597 w 2198221"/>
              <a:gd name="connsiteY1" fmla="*/ 236068 h 1546271"/>
              <a:gd name="connsiteX2" fmla="*/ 1504434 w 2198221"/>
              <a:gd name="connsiteY2" fmla="*/ 346904 h 1546271"/>
              <a:gd name="connsiteX3" fmla="*/ 1435161 w 2198221"/>
              <a:gd name="connsiteY3" fmla="*/ 1538395 h 1546271"/>
              <a:gd name="connsiteX4" fmla="*/ 590034 w 2198221"/>
              <a:gd name="connsiteY4" fmla="*/ 859522 h 1546271"/>
              <a:gd name="connsiteX5" fmla="*/ 493052 w 2198221"/>
              <a:gd name="connsiteY5" fmla="*/ 762541 h 1546271"/>
              <a:gd name="connsiteX6" fmla="*/ 714725 w 2198221"/>
              <a:gd name="connsiteY6" fmla="*/ 1178177 h 1546271"/>
              <a:gd name="connsiteX7" fmla="*/ 534616 w 2198221"/>
              <a:gd name="connsiteY7" fmla="*/ 457741 h 1546271"/>
              <a:gd name="connsiteX8" fmla="*/ 229816 w 2198221"/>
              <a:gd name="connsiteY8" fmla="*/ 180650 h 1546271"/>
              <a:gd name="connsiteX9" fmla="*/ 132834 w 2198221"/>
              <a:gd name="connsiteY9" fmla="*/ 541 h 154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221" h="1546271">
                <a:moveTo>
                  <a:pt x="132834" y="541"/>
                </a:moveTo>
                <a:cubicBezTo>
                  <a:pt x="453797" y="9777"/>
                  <a:pt x="1926997" y="178341"/>
                  <a:pt x="2155597" y="236068"/>
                </a:cubicBezTo>
                <a:cubicBezTo>
                  <a:pt x="2384197" y="293795"/>
                  <a:pt x="1624507" y="129850"/>
                  <a:pt x="1504434" y="346904"/>
                </a:cubicBezTo>
                <a:cubicBezTo>
                  <a:pt x="1384361" y="563958"/>
                  <a:pt x="1587561" y="1452959"/>
                  <a:pt x="1435161" y="1538395"/>
                </a:cubicBezTo>
                <a:cubicBezTo>
                  <a:pt x="1282761" y="1623831"/>
                  <a:pt x="747052" y="988831"/>
                  <a:pt x="590034" y="859522"/>
                </a:cubicBezTo>
                <a:cubicBezTo>
                  <a:pt x="433016" y="730213"/>
                  <a:pt x="472270" y="709432"/>
                  <a:pt x="493052" y="762541"/>
                </a:cubicBezTo>
                <a:cubicBezTo>
                  <a:pt x="513834" y="815650"/>
                  <a:pt x="707798" y="1228977"/>
                  <a:pt x="714725" y="1178177"/>
                </a:cubicBezTo>
                <a:cubicBezTo>
                  <a:pt x="721652" y="1127377"/>
                  <a:pt x="615434" y="623996"/>
                  <a:pt x="534616" y="457741"/>
                </a:cubicBezTo>
                <a:cubicBezTo>
                  <a:pt x="453798" y="291486"/>
                  <a:pt x="294471" y="259159"/>
                  <a:pt x="229816" y="180650"/>
                </a:cubicBezTo>
                <a:cubicBezTo>
                  <a:pt x="165161" y="102141"/>
                  <a:pt x="-188129" y="-8695"/>
                  <a:pt x="132834" y="54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5A950C21-3B70-B330-EC45-386260E57C59}"/>
              </a:ext>
            </a:extLst>
          </p:cNvPr>
          <p:cNvSpPr/>
          <p:nvPr/>
        </p:nvSpPr>
        <p:spPr>
          <a:xfrm>
            <a:off x="2033732" y="2661955"/>
            <a:ext cx="5655732" cy="6510254"/>
          </a:xfrm>
          <a:custGeom>
            <a:avLst/>
            <a:gdLst>
              <a:gd name="connsiteX0" fmla="*/ 598632 w 5655732"/>
              <a:gd name="connsiteY0" fmla="*/ 67390 h 6510254"/>
              <a:gd name="connsiteX1" fmla="*/ 3134013 w 5655732"/>
              <a:gd name="connsiteY1" fmla="*/ 108954 h 6510254"/>
              <a:gd name="connsiteX2" fmla="*/ 4796559 w 5655732"/>
              <a:gd name="connsiteY2" fmla="*/ 1245027 h 6510254"/>
              <a:gd name="connsiteX3" fmla="*/ 4477904 w 5655732"/>
              <a:gd name="connsiteY3" fmla="*/ 954081 h 6510254"/>
              <a:gd name="connsiteX4" fmla="*/ 5655541 w 5655732"/>
              <a:gd name="connsiteY4" fmla="*/ 3073827 h 6510254"/>
              <a:gd name="connsiteX5" fmla="*/ 4574886 w 5655732"/>
              <a:gd name="connsiteY5" fmla="*/ 3184663 h 6510254"/>
              <a:gd name="connsiteX6" fmla="*/ 5142923 w 5655732"/>
              <a:gd name="connsiteY6" fmla="*/ 3683427 h 6510254"/>
              <a:gd name="connsiteX7" fmla="*/ 4602595 w 5655732"/>
              <a:gd name="connsiteY7" fmla="*/ 4528554 h 6510254"/>
              <a:gd name="connsiteX8" fmla="*/ 2967759 w 5655732"/>
              <a:gd name="connsiteY8" fmla="*/ 6509754 h 6510254"/>
              <a:gd name="connsiteX9" fmla="*/ 4173104 w 5655732"/>
              <a:gd name="connsiteY9" fmla="*/ 4334590 h 6510254"/>
              <a:gd name="connsiteX10" fmla="*/ 2676813 w 5655732"/>
              <a:gd name="connsiteY10" fmla="*/ 4971900 h 6510254"/>
              <a:gd name="connsiteX11" fmla="*/ 1831686 w 5655732"/>
              <a:gd name="connsiteY11" fmla="*/ 5262845 h 6510254"/>
              <a:gd name="connsiteX12" fmla="*/ 2468995 w 5655732"/>
              <a:gd name="connsiteY12" fmla="*/ 3794263 h 6510254"/>
              <a:gd name="connsiteX13" fmla="*/ 1513032 w 5655732"/>
              <a:gd name="connsiteY13" fmla="*/ 1148045 h 6510254"/>
              <a:gd name="connsiteX14" fmla="*/ 1873250 w 5655732"/>
              <a:gd name="connsiteY14" fmla="*/ 1619100 h 6510254"/>
              <a:gd name="connsiteX15" fmla="*/ 1803977 w 5655732"/>
              <a:gd name="connsiteY15" fmla="*/ 302918 h 6510254"/>
              <a:gd name="connsiteX16" fmla="*/ 376959 w 5655732"/>
              <a:gd name="connsiteY16" fmla="*/ 981790 h 6510254"/>
              <a:gd name="connsiteX17" fmla="*/ 72159 w 5655732"/>
              <a:gd name="connsiteY17" fmla="*/ 1134190 h 6510254"/>
              <a:gd name="connsiteX18" fmla="*/ 1499177 w 5655732"/>
              <a:gd name="connsiteY18" fmla="*/ 302918 h 6510254"/>
              <a:gd name="connsiteX19" fmla="*/ 598632 w 5655732"/>
              <a:gd name="connsiteY19" fmla="*/ 67390 h 65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55732" h="6510254">
                <a:moveTo>
                  <a:pt x="598632" y="67390"/>
                </a:moveTo>
                <a:cubicBezTo>
                  <a:pt x="871105" y="35063"/>
                  <a:pt x="2434359" y="-87319"/>
                  <a:pt x="3134013" y="108954"/>
                </a:cubicBezTo>
                <a:cubicBezTo>
                  <a:pt x="3833668" y="305227"/>
                  <a:pt x="4572577" y="1104173"/>
                  <a:pt x="4796559" y="1245027"/>
                </a:cubicBezTo>
                <a:cubicBezTo>
                  <a:pt x="5020541" y="1385881"/>
                  <a:pt x="4334740" y="649281"/>
                  <a:pt x="4477904" y="954081"/>
                </a:cubicBezTo>
                <a:cubicBezTo>
                  <a:pt x="4621068" y="1258881"/>
                  <a:pt x="5639377" y="2702063"/>
                  <a:pt x="5655541" y="3073827"/>
                </a:cubicBezTo>
                <a:cubicBezTo>
                  <a:pt x="5671705" y="3445591"/>
                  <a:pt x="4660322" y="3083063"/>
                  <a:pt x="4574886" y="3184663"/>
                </a:cubicBezTo>
                <a:cubicBezTo>
                  <a:pt x="4489450" y="3286263"/>
                  <a:pt x="5138305" y="3459445"/>
                  <a:pt x="5142923" y="3683427"/>
                </a:cubicBezTo>
                <a:cubicBezTo>
                  <a:pt x="5147541" y="3907409"/>
                  <a:pt x="4965122" y="4057499"/>
                  <a:pt x="4602595" y="4528554"/>
                </a:cubicBezTo>
                <a:cubicBezTo>
                  <a:pt x="4240068" y="4999609"/>
                  <a:pt x="3039341" y="6542081"/>
                  <a:pt x="2967759" y="6509754"/>
                </a:cubicBezTo>
                <a:cubicBezTo>
                  <a:pt x="2896177" y="6477427"/>
                  <a:pt x="4221595" y="4590899"/>
                  <a:pt x="4173104" y="4334590"/>
                </a:cubicBezTo>
                <a:cubicBezTo>
                  <a:pt x="4124613" y="4078281"/>
                  <a:pt x="3067049" y="4817191"/>
                  <a:pt x="2676813" y="4971900"/>
                </a:cubicBezTo>
                <a:cubicBezTo>
                  <a:pt x="2286577" y="5126609"/>
                  <a:pt x="1866322" y="5459118"/>
                  <a:pt x="1831686" y="5262845"/>
                </a:cubicBezTo>
                <a:cubicBezTo>
                  <a:pt x="1797050" y="5066572"/>
                  <a:pt x="2522104" y="4480063"/>
                  <a:pt x="2468995" y="3794263"/>
                </a:cubicBezTo>
                <a:cubicBezTo>
                  <a:pt x="2415886" y="3108463"/>
                  <a:pt x="1612323" y="1510572"/>
                  <a:pt x="1513032" y="1148045"/>
                </a:cubicBezTo>
                <a:cubicBezTo>
                  <a:pt x="1413741" y="785518"/>
                  <a:pt x="1824759" y="1759954"/>
                  <a:pt x="1873250" y="1619100"/>
                </a:cubicBezTo>
                <a:cubicBezTo>
                  <a:pt x="1921741" y="1478246"/>
                  <a:pt x="2053359" y="409136"/>
                  <a:pt x="1803977" y="302918"/>
                </a:cubicBezTo>
                <a:cubicBezTo>
                  <a:pt x="1554595" y="196700"/>
                  <a:pt x="665595" y="843245"/>
                  <a:pt x="376959" y="981790"/>
                </a:cubicBezTo>
                <a:cubicBezTo>
                  <a:pt x="88323" y="1120335"/>
                  <a:pt x="-114877" y="1247335"/>
                  <a:pt x="72159" y="1134190"/>
                </a:cubicBezTo>
                <a:cubicBezTo>
                  <a:pt x="259195" y="1021045"/>
                  <a:pt x="1411432" y="487645"/>
                  <a:pt x="1499177" y="302918"/>
                </a:cubicBezTo>
                <a:cubicBezTo>
                  <a:pt x="1586923" y="118191"/>
                  <a:pt x="326159" y="99717"/>
                  <a:pt x="598632" y="6739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9BA800C3-9314-9502-9A6F-73FB01C58FB3}"/>
              </a:ext>
            </a:extLst>
          </p:cNvPr>
          <p:cNvSpPr/>
          <p:nvPr/>
        </p:nvSpPr>
        <p:spPr>
          <a:xfrm>
            <a:off x="193616" y="2517063"/>
            <a:ext cx="4781615" cy="6863392"/>
          </a:xfrm>
          <a:custGeom>
            <a:avLst/>
            <a:gdLst>
              <a:gd name="connsiteX0" fmla="*/ 3062202 w 4781615"/>
              <a:gd name="connsiteY0" fmla="*/ 156864 h 6863392"/>
              <a:gd name="connsiteX1" fmla="*/ 4669329 w 4781615"/>
              <a:gd name="connsiteY1" fmla="*/ 3315701 h 6863392"/>
              <a:gd name="connsiteX2" fmla="*/ 4586202 w 4781615"/>
              <a:gd name="connsiteY2" fmla="*/ 2692246 h 6863392"/>
              <a:gd name="connsiteX3" fmla="*/ 4738602 w 4781615"/>
              <a:gd name="connsiteY3" fmla="*/ 3537373 h 6863392"/>
              <a:gd name="connsiteX4" fmla="*/ 3948893 w 4781615"/>
              <a:gd name="connsiteY4" fmla="*/ 5116792 h 6863392"/>
              <a:gd name="connsiteX5" fmla="*/ 4780166 w 4781615"/>
              <a:gd name="connsiteY5" fmla="*/ 4784282 h 6863392"/>
              <a:gd name="connsiteX6" fmla="*/ 3699511 w 4781615"/>
              <a:gd name="connsiteY6" fmla="*/ 5920355 h 6863392"/>
              <a:gd name="connsiteX7" fmla="*/ 2979075 w 4781615"/>
              <a:gd name="connsiteY7" fmla="*/ 6502246 h 6863392"/>
              <a:gd name="connsiteX8" fmla="*/ 429839 w 4781615"/>
              <a:gd name="connsiteY8" fmla="*/ 6862464 h 6863392"/>
              <a:gd name="connsiteX9" fmla="*/ 360566 w 4781615"/>
              <a:gd name="connsiteY9" fmla="*/ 6613082 h 6863392"/>
              <a:gd name="connsiteX10" fmla="*/ 1371948 w 4781615"/>
              <a:gd name="connsiteY10" fmla="*/ 6834755 h 6863392"/>
              <a:gd name="connsiteX11" fmla="*/ 457548 w 4781615"/>
              <a:gd name="connsiteY11" fmla="*/ 6488392 h 6863392"/>
              <a:gd name="connsiteX12" fmla="*/ 360566 w 4781615"/>
              <a:gd name="connsiteY12" fmla="*/ 6128173 h 6863392"/>
              <a:gd name="connsiteX13" fmla="*/ 125039 w 4781615"/>
              <a:gd name="connsiteY13" fmla="*/ 4188537 h 6863392"/>
              <a:gd name="connsiteX14" fmla="*/ 55766 w 4781615"/>
              <a:gd name="connsiteY14" fmla="*/ 4465628 h 6863392"/>
              <a:gd name="connsiteX15" fmla="*/ 956311 w 4781615"/>
              <a:gd name="connsiteY15" fmla="*/ 1930246 h 6863392"/>
              <a:gd name="connsiteX16" fmla="*/ 665366 w 4781615"/>
              <a:gd name="connsiteY16" fmla="*/ 2512137 h 6863392"/>
              <a:gd name="connsiteX17" fmla="*/ 2480311 w 4781615"/>
              <a:gd name="connsiteY17" fmla="*/ 877301 h 6863392"/>
              <a:gd name="connsiteX18" fmla="*/ 1219548 w 4781615"/>
              <a:gd name="connsiteY18" fmla="*/ 1597737 h 6863392"/>
              <a:gd name="connsiteX19" fmla="*/ 2023111 w 4781615"/>
              <a:gd name="connsiteY19" fmla="*/ 863446 h 6863392"/>
              <a:gd name="connsiteX20" fmla="*/ 2868239 w 4781615"/>
              <a:gd name="connsiteY20" fmla="*/ 517082 h 6863392"/>
              <a:gd name="connsiteX21" fmla="*/ 3062202 w 4781615"/>
              <a:gd name="connsiteY21" fmla="*/ 156864 h 686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1615" h="6863392">
                <a:moveTo>
                  <a:pt x="3062202" y="156864"/>
                </a:moveTo>
                <a:cubicBezTo>
                  <a:pt x="3362384" y="623300"/>
                  <a:pt x="4415329" y="2893137"/>
                  <a:pt x="4669329" y="3315701"/>
                </a:cubicBezTo>
                <a:cubicBezTo>
                  <a:pt x="4923329" y="3738265"/>
                  <a:pt x="4574657" y="2655301"/>
                  <a:pt x="4586202" y="2692246"/>
                </a:cubicBezTo>
                <a:cubicBezTo>
                  <a:pt x="4597748" y="2729191"/>
                  <a:pt x="4844820" y="3133282"/>
                  <a:pt x="4738602" y="3537373"/>
                </a:cubicBezTo>
                <a:cubicBezTo>
                  <a:pt x="4632384" y="3941464"/>
                  <a:pt x="3941966" y="4908974"/>
                  <a:pt x="3948893" y="5116792"/>
                </a:cubicBezTo>
                <a:cubicBezTo>
                  <a:pt x="3955820" y="5324610"/>
                  <a:pt x="4821730" y="4650355"/>
                  <a:pt x="4780166" y="4784282"/>
                </a:cubicBezTo>
                <a:cubicBezTo>
                  <a:pt x="4738602" y="4918209"/>
                  <a:pt x="3999693" y="5634028"/>
                  <a:pt x="3699511" y="5920355"/>
                </a:cubicBezTo>
                <a:cubicBezTo>
                  <a:pt x="3399329" y="6206682"/>
                  <a:pt x="3524020" y="6345228"/>
                  <a:pt x="2979075" y="6502246"/>
                </a:cubicBezTo>
                <a:cubicBezTo>
                  <a:pt x="2434130" y="6659264"/>
                  <a:pt x="866257" y="6843991"/>
                  <a:pt x="429839" y="6862464"/>
                </a:cubicBezTo>
                <a:cubicBezTo>
                  <a:pt x="-6579" y="6880937"/>
                  <a:pt x="203548" y="6617700"/>
                  <a:pt x="360566" y="6613082"/>
                </a:cubicBezTo>
                <a:cubicBezTo>
                  <a:pt x="517584" y="6608464"/>
                  <a:pt x="1355784" y="6855537"/>
                  <a:pt x="1371948" y="6834755"/>
                </a:cubicBezTo>
                <a:cubicBezTo>
                  <a:pt x="1388112" y="6813973"/>
                  <a:pt x="626112" y="6606156"/>
                  <a:pt x="457548" y="6488392"/>
                </a:cubicBezTo>
                <a:cubicBezTo>
                  <a:pt x="288984" y="6370628"/>
                  <a:pt x="415984" y="6511482"/>
                  <a:pt x="360566" y="6128173"/>
                </a:cubicBezTo>
                <a:cubicBezTo>
                  <a:pt x="305148" y="5744864"/>
                  <a:pt x="175839" y="4465628"/>
                  <a:pt x="125039" y="4188537"/>
                </a:cubicBezTo>
                <a:cubicBezTo>
                  <a:pt x="74239" y="3911446"/>
                  <a:pt x="-82779" y="4842010"/>
                  <a:pt x="55766" y="4465628"/>
                </a:cubicBezTo>
                <a:cubicBezTo>
                  <a:pt x="194311" y="4089246"/>
                  <a:pt x="854711" y="2255828"/>
                  <a:pt x="956311" y="1930246"/>
                </a:cubicBezTo>
                <a:cubicBezTo>
                  <a:pt x="1057911" y="1604664"/>
                  <a:pt x="411366" y="2687628"/>
                  <a:pt x="665366" y="2512137"/>
                </a:cubicBezTo>
                <a:cubicBezTo>
                  <a:pt x="919366" y="2336646"/>
                  <a:pt x="2387947" y="1029701"/>
                  <a:pt x="2480311" y="877301"/>
                </a:cubicBezTo>
                <a:cubicBezTo>
                  <a:pt x="2572675" y="724901"/>
                  <a:pt x="1295748" y="1600046"/>
                  <a:pt x="1219548" y="1597737"/>
                </a:cubicBezTo>
                <a:cubicBezTo>
                  <a:pt x="1143348" y="1595428"/>
                  <a:pt x="1748329" y="1043555"/>
                  <a:pt x="2023111" y="863446"/>
                </a:cubicBezTo>
                <a:cubicBezTo>
                  <a:pt x="2297893" y="683337"/>
                  <a:pt x="2699675" y="632536"/>
                  <a:pt x="2868239" y="517082"/>
                </a:cubicBezTo>
                <a:cubicBezTo>
                  <a:pt x="3036803" y="401628"/>
                  <a:pt x="2762020" y="-309572"/>
                  <a:pt x="3062202" y="1568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LAのプロデューサーに聞いた歌姫アリアナグランデの高音の秘密 - ハリウッド発ベルティング発声法 - REBELTING" hidden="1">
            <a:extLst>
              <a:ext uri="{FF2B5EF4-FFF2-40B4-BE49-F238E27FC236}">
                <a16:creationId xmlns:a16="http://schemas.microsoft.com/office/drawing/2014/main" id="{9994E6A4-1BDA-F656-FD55-B9D59C8B3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2677D35-8C57-1358-BC3B-E5D425B475DF}"/>
              </a:ext>
            </a:extLst>
          </p:cNvPr>
          <p:cNvSpPr/>
          <p:nvPr/>
        </p:nvSpPr>
        <p:spPr>
          <a:xfrm>
            <a:off x="1367369" y="4847841"/>
            <a:ext cx="290244" cy="213564"/>
          </a:xfrm>
          <a:custGeom>
            <a:avLst/>
            <a:gdLst>
              <a:gd name="connsiteX0" fmla="*/ 289981 w 290244"/>
              <a:gd name="connsiteY0" fmla="*/ 213109 h 213564"/>
              <a:gd name="connsiteX1" fmla="*/ 166156 w 290244"/>
              <a:gd name="connsiteY1" fmla="*/ 162309 h 213564"/>
              <a:gd name="connsiteX2" fmla="*/ 89956 w 290244"/>
              <a:gd name="connsiteY2" fmla="*/ 184534 h 213564"/>
              <a:gd name="connsiteX3" fmla="*/ 109006 w 290244"/>
              <a:gd name="connsiteY3" fmla="*/ 165484 h 213564"/>
              <a:gd name="connsiteX4" fmla="*/ 83606 w 290244"/>
              <a:gd name="connsiteY4" fmla="*/ 162309 h 213564"/>
              <a:gd name="connsiteX5" fmla="*/ 83606 w 290244"/>
              <a:gd name="connsiteY5" fmla="*/ 124209 h 213564"/>
              <a:gd name="connsiteX6" fmla="*/ 1056 w 290244"/>
              <a:gd name="connsiteY6" fmla="*/ 111509 h 213564"/>
              <a:gd name="connsiteX7" fmla="*/ 150281 w 290244"/>
              <a:gd name="connsiteY7" fmla="*/ 108334 h 213564"/>
              <a:gd name="connsiteX8" fmla="*/ 93131 w 290244"/>
              <a:gd name="connsiteY8" fmla="*/ 67059 h 213564"/>
              <a:gd name="connsiteX9" fmla="*/ 194731 w 290244"/>
              <a:gd name="connsiteY9" fmla="*/ 108334 h 213564"/>
              <a:gd name="connsiteX10" fmla="*/ 236006 w 290244"/>
              <a:gd name="connsiteY10" fmla="*/ 63884 h 213564"/>
              <a:gd name="connsiteX11" fmla="*/ 201081 w 290244"/>
              <a:gd name="connsiteY11" fmla="*/ 384 h 213564"/>
              <a:gd name="connsiteX12" fmla="*/ 223306 w 290244"/>
              <a:gd name="connsiteY12" fmla="*/ 95634 h 213564"/>
              <a:gd name="connsiteX13" fmla="*/ 197906 w 290244"/>
              <a:gd name="connsiteY13" fmla="*/ 124209 h 213564"/>
              <a:gd name="connsiteX14" fmla="*/ 274106 w 290244"/>
              <a:gd name="connsiteY14" fmla="*/ 162309 h 213564"/>
              <a:gd name="connsiteX15" fmla="*/ 201081 w 290244"/>
              <a:gd name="connsiteY15" fmla="*/ 127384 h 213564"/>
              <a:gd name="connsiteX16" fmla="*/ 289981 w 290244"/>
              <a:gd name="connsiteY16" fmla="*/ 213109 h 2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44" h="213564">
                <a:moveTo>
                  <a:pt x="289981" y="213109"/>
                </a:moveTo>
                <a:cubicBezTo>
                  <a:pt x="284160" y="218930"/>
                  <a:pt x="199493" y="167071"/>
                  <a:pt x="166156" y="162309"/>
                </a:cubicBezTo>
                <a:cubicBezTo>
                  <a:pt x="132819" y="157547"/>
                  <a:pt x="99481" y="184005"/>
                  <a:pt x="89956" y="184534"/>
                </a:cubicBezTo>
                <a:cubicBezTo>
                  <a:pt x="80431" y="185063"/>
                  <a:pt x="110064" y="169188"/>
                  <a:pt x="109006" y="165484"/>
                </a:cubicBezTo>
                <a:cubicBezTo>
                  <a:pt x="107948" y="161780"/>
                  <a:pt x="87839" y="169188"/>
                  <a:pt x="83606" y="162309"/>
                </a:cubicBezTo>
                <a:cubicBezTo>
                  <a:pt x="79373" y="155430"/>
                  <a:pt x="97364" y="132676"/>
                  <a:pt x="83606" y="124209"/>
                </a:cubicBezTo>
                <a:cubicBezTo>
                  <a:pt x="69848" y="115742"/>
                  <a:pt x="-10057" y="114155"/>
                  <a:pt x="1056" y="111509"/>
                </a:cubicBezTo>
                <a:cubicBezTo>
                  <a:pt x="12169" y="108863"/>
                  <a:pt x="134935" y="115742"/>
                  <a:pt x="150281" y="108334"/>
                </a:cubicBezTo>
                <a:cubicBezTo>
                  <a:pt x="165627" y="100926"/>
                  <a:pt x="85723" y="67059"/>
                  <a:pt x="93131" y="67059"/>
                </a:cubicBezTo>
                <a:cubicBezTo>
                  <a:pt x="100539" y="67059"/>
                  <a:pt x="170919" y="108863"/>
                  <a:pt x="194731" y="108334"/>
                </a:cubicBezTo>
                <a:cubicBezTo>
                  <a:pt x="218543" y="107805"/>
                  <a:pt x="234948" y="81875"/>
                  <a:pt x="236006" y="63884"/>
                </a:cubicBezTo>
                <a:cubicBezTo>
                  <a:pt x="237064" y="45893"/>
                  <a:pt x="203198" y="-4908"/>
                  <a:pt x="201081" y="384"/>
                </a:cubicBezTo>
                <a:cubicBezTo>
                  <a:pt x="198964" y="5676"/>
                  <a:pt x="223835" y="74997"/>
                  <a:pt x="223306" y="95634"/>
                </a:cubicBezTo>
                <a:cubicBezTo>
                  <a:pt x="222777" y="116271"/>
                  <a:pt x="189439" y="113097"/>
                  <a:pt x="197906" y="124209"/>
                </a:cubicBezTo>
                <a:cubicBezTo>
                  <a:pt x="206373" y="135321"/>
                  <a:pt x="273577" y="161780"/>
                  <a:pt x="274106" y="162309"/>
                </a:cubicBezTo>
                <a:cubicBezTo>
                  <a:pt x="274635" y="162838"/>
                  <a:pt x="198964" y="121563"/>
                  <a:pt x="201081" y="127384"/>
                </a:cubicBezTo>
                <a:cubicBezTo>
                  <a:pt x="203198" y="133205"/>
                  <a:pt x="295802" y="207288"/>
                  <a:pt x="289981" y="2131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1C8D51B-9A82-4B4A-1E32-091357A54998}"/>
              </a:ext>
            </a:extLst>
          </p:cNvPr>
          <p:cNvSpPr/>
          <p:nvPr/>
        </p:nvSpPr>
        <p:spPr>
          <a:xfrm>
            <a:off x="1063341" y="4654540"/>
            <a:ext cx="467357" cy="406604"/>
          </a:xfrm>
          <a:custGeom>
            <a:avLst/>
            <a:gdLst>
              <a:gd name="connsiteX0" fmla="*/ 3459 w 467357"/>
              <a:gd name="connsiteY0" fmla="*/ 123835 h 406604"/>
              <a:gd name="connsiteX1" fmla="*/ 200309 w 467357"/>
              <a:gd name="connsiteY1" fmla="*/ 311160 h 406604"/>
              <a:gd name="connsiteX2" fmla="*/ 155859 w 467357"/>
              <a:gd name="connsiteY2" fmla="*/ 276235 h 406604"/>
              <a:gd name="connsiteX3" fmla="*/ 260634 w 467357"/>
              <a:gd name="connsiteY3" fmla="*/ 358785 h 406604"/>
              <a:gd name="connsiteX4" fmla="*/ 247934 w 467357"/>
              <a:gd name="connsiteY4" fmla="*/ 336560 h 406604"/>
              <a:gd name="connsiteX5" fmla="*/ 343184 w 467357"/>
              <a:gd name="connsiteY5" fmla="*/ 406410 h 406604"/>
              <a:gd name="connsiteX6" fmla="*/ 273334 w 467357"/>
              <a:gd name="connsiteY6" fmla="*/ 311160 h 406604"/>
              <a:gd name="connsiteX7" fmla="*/ 168559 w 467357"/>
              <a:gd name="connsiteY7" fmla="*/ 244485 h 406604"/>
              <a:gd name="connsiteX8" fmla="*/ 149509 w 467357"/>
              <a:gd name="connsiteY8" fmla="*/ 190510 h 406604"/>
              <a:gd name="connsiteX9" fmla="*/ 57434 w 467357"/>
              <a:gd name="connsiteY9" fmla="*/ 47635 h 406604"/>
              <a:gd name="connsiteX10" fmla="*/ 174909 w 467357"/>
              <a:gd name="connsiteY10" fmla="*/ 225435 h 406604"/>
              <a:gd name="connsiteX11" fmla="*/ 171734 w 467357"/>
              <a:gd name="connsiteY11" fmla="*/ 139710 h 406604"/>
              <a:gd name="connsiteX12" fmla="*/ 143159 w 467357"/>
              <a:gd name="connsiteY12" fmla="*/ 25410 h 406604"/>
              <a:gd name="connsiteX13" fmla="*/ 181259 w 467357"/>
              <a:gd name="connsiteY13" fmla="*/ 152410 h 406604"/>
              <a:gd name="connsiteX14" fmla="*/ 222534 w 467357"/>
              <a:gd name="connsiteY14" fmla="*/ 187335 h 406604"/>
              <a:gd name="connsiteX15" fmla="*/ 213009 w 467357"/>
              <a:gd name="connsiteY15" fmla="*/ 111135 h 406604"/>
              <a:gd name="connsiteX16" fmla="*/ 216184 w 467357"/>
              <a:gd name="connsiteY16" fmla="*/ 10 h 406604"/>
              <a:gd name="connsiteX17" fmla="*/ 216184 w 467357"/>
              <a:gd name="connsiteY17" fmla="*/ 117485 h 406604"/>
              <a:gd name="connsiteX18" fmla="*/ 238409 w 467357"/>
              <a:gd name="connsiteY18" fmla="*/ 47635 h 406604"/>
              <a:gd name="connsiteX19" fmla="*/ 263809 w 467357"/>
              <a:gd name="connsiteY19" fmla="*/ 142885 h 406604"/>
              <a:gd name="connsiteX20" fmla="*/ 282859 w 467357"/>
              <a:gd name="connsiteY20" fmla="*/ 177810 h 406604"/>
              <a:gd name="connsiteX21" fmla="*/ 317784 w 467357"/>
              <a:gd name="connsiteY21" fmla="*/ 31760 h 406604"/>
              <a:gd name="connsiteX22" fmla="*/ 292384 w 467357"/>
              <a:gd name="connsiteY22" fmla="*/ 165110 h 406604"/>
              <a:gd name="connsiteX23" fmla="*/ 241584 w 467357"/>
              <a:gd name="connsiteY23" fmla="*/ 184160 h 406604"/>
              <a:gd name="connsiteX24" fmla="*/ 251109 w 467357"/>
              <a:gd name="connsiteY24" fmla="*/ 190510 h 406604"/>
              <a:gd name="connsiteX25" fmla="*/ 143159 w 467357"/>
              <a:gd name="connsiteY25" fmla="*/ 215910 h 406604"/>
              <a:gd name="connsiteX26" fmla="*/ 336834 w 467357"/>
              <a:gd name="connsiteY26" fmla="*/ 215910 h 406604"/>
              <a:gd name="connsiteX27" fmla="*/ 282859 w 467357"/>
              <a:gd name="connsiteY27" fmla="*/ 215910 h 406604"/>
              <a:gd name="connsiteX28" fmla="*/ 317784 w 467357"/>
              <a:gd name="connsiteY28" fmla="*/ 225435 h 406604"/>
              <a:gd name="connsiteX29" fmla="*/ 213009 w 467357"/>
              <a:gd name="connsiteY29" fmla="*/ 282585 h 406604"/>
              <a:gd name="connsiteX30" fmla="*/ 346359 w 467357"/>
              <a:gd name="connsiteY30" fmla="*/ 273060 h 406604"/>
              <a:gd name="connsiteX31" fmla="*/ 228884 w 467357"/>
              <a:gd name="connsiteY31" fmla="*/ 269885 h 406604"/>
              <a:gd name="connsiteX32" fmla="*/ 467009 w 467357"/>
              <a:gd name="connsiteY32" fmla="*/ 301635 h 406604"/>
              <a:gd name="connsiteX33" fmla="*/ 282859 w 467357"/>
              <a:gd name="connsiteY33" fmla="*/ 285760 h 406604"/>
              <a:gd name="connsiteX34" fmla="*/ 314609 w 467357"/>
              <a:gd name="connsiteY34" fmla="*/ 339735 h 406604"/>
              <a:gd name="connsiteX35" fmla="*/ 184434 w 467357"/>
              <a:gd name="connsiteY35" fmla="*/ 273060 h 406604"/>
              <a:gd name="connsiteX36" fmla="*/ 114584 w 467357"/>
              <a:gd name="connsiteY36" fmla="*/ 241310 h 406604"/>
              <a:gd name="connsiteX37" fmla="*/ 76484 w 467357"/>
              <a:gd name="connsiteY37" fmla="*/ 215910 h 406604"/>
              <a:gd name="connsiteX38" fmla="*/ 3459 w 467357"/>
              <a:gd name="connsiteY38" fmla="*/ 123835 h 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7357" h="406604">
                <a:moveTo>
                  <a:pt x="3459" y="123835"/>
                </a:moveTo>
                <a:cubicBezTo>
                  <a:pt x="24097" y="139710"/>
                  <a:pt x="174909" y="285760"/>
                  <a:pt x="200309" y="311160"/>
                </a:cubicBezTo>
                <a:cubicBezTo>
                  <a:pt x="225709" y="336560"/>
                  <a:pt x="155859" y="276235"/>
                  <a:pt x="155859" y="276235"/>
                </a:cubicBezTo>
                <a:cubicBezTo>
                  <a:pt x="165913" y="284172"/>
                  <a:pt x="245288" y="348731"/>
                  <a:pt x="260634" y="358785"/>
                </a:cubicBezTo>
                <a:cubicBezTo>
                  <a:pt x="275980" y="368839"/>
                  <a:pt x="234176" y="328623"/>
                  <a:pt x="247934" y="336560"/>
                </a:cubicBezTo>
                <a:cubicBezTo>
                  <a:pt x="261692" y="344498"/>
                  <a:pt x="338951" y="410643"/>
                  <a:pt x="343184" y="406410"/>
                </a:cubicBezTo>
                <a:cubicBezTo>
                  <a:pt x="347417" y="402177"/>
                  <a:pt x="302438" y="338148"/>
                  <a:pt x="273334" y="311160"/>
                </a:cubicBezTo>
                <a:cubicBezTo>
                  <a:pt x="244230" y="284173"/>
                  <a:pt x="189196" y="264593"/>
                  <a:pt x="168559" y="244485"/>
                </a:cubicBezTo>
                <a:cubicBezTo>
                  <a:pt x="147922" y="224377"/>
                  <a:pt x="168030" y="223318"/>
                  <a:pt x="149509" y="190510"/>
                </a:cubicBezTo>
                <a:cubicBezTo>
                  <a:pt x="130988" y="157702"/>
                  <a:pt x="53201" y="41814"/>
                  <a:pt x="57434" y="47635"/>
                </a:cubicBezTo>
                <a:cubicBezTo>
                  <a:pt x="61667" y="53456"/>
                  <a:pt x="155859" y="210089"/>
                  <a:pt x="174909" y="225435"/>
                </a:cubicBezTo>
                <a:cubicBezTo>
                  <a:pt x="193959" y="240781"/>
                  <a:pt x="177026" y="173047"/>
                  <a:pt x="171734" y="139710"/>
                </a:cubicBezTo>
                <a:cubicBezTo>
                  <a:pt x="166442" y="106373"/>
                  <a:pt x="141571" y="23293"/>
                  <a:pt x="143159" y="25410"/>
                </a:cubicBezTo>
                <a:cubicBezTo>
                  <a:pt x="144747" y="27527"/>
                  <a:pt x="168030" y="125423"/>
                  <a:pt x="181259" y="152410"/>
                </a:cubicBezTo>
                <a:cubicBezTo>
                  <a:pt x="194488" y="179398"/>
                  <a:pt x="217242" y="194214"/>
                  <a:pt x="222534" y="187335"/>
                </a:cubicBezTo>
                <a:cubicBezTo>
                  <a:pt x="227826" y="180456"/>
                  <a:pt x="214067" y="142356"/>
                  <a:pt x="213009" y="111135"/>
                </a:cubicBezTo>
                <a:cubicBezTo>
                  <a:pt x="211951" y="79914"/>
                  <a:pt x="215655" y="-1048"/>
                  <a:pt x="216184" y="10"/>
                </a:cubicBezTo>
                <a:cubicBezTo>
                  <a:pt x="216713" y="1068"/>
                  <a:pt x="212480" y="109548"/>
                  <a:pt x="216184" y="117485"/>
                </a:cubicBezTo>
                <a:cubicBezTo>
                  <a:pt x="219888" y="125422"/>
                  <a:pt x="230472" y="43402"/>
                  <a:pt x="238409" y="47635"/>
                </a:cubicBezTo>
                <a:cubicBezTo>
                  <a:pt x="246346" y="51868"/>
                  <a:pt x="256401" y="121189"/>
                  <a:pt x="263809" y="142885"/>
                </a:cubicBezTo>
                <a:cubicBezTo>
                  <a:pt x="271217" y="164581"/>
                  <a:pt x="273863" y="196331"/>
                  <a:pt x="282859" y="177810"/>
                </a:cubicBezTo>
                <a:cubicBezTo>
                  <a:pt x="291855" y="159289"/>
                  <a:pt x="316196" y="33877"/>
                  <a:pt x="317784" y="31760"/>
                </a:cubicBezTo>
                <a:cubicBezTo>
                  <a:pt x="319372" y="29643"/>
                  <a:pt x="305084" y="139710"/>
                  <a:pt x="292384" y="165110"/>
                </a:cubicBezTo>
                <a:cubicBezTo>
                  <a:pt x="279684" y="190510"/>
                  <a:pt x="241584" y="184160"/>
                  <a:pt x="241584" y="184160"/>
                </a:cubicBezTo>
                <a:cubicBezTo>
                  <a:pt x="234705" y="188393"/>
                  <a:pt x="267513" y="185218"/>
                  <a:pt x="251109" y="190510"/>
                </a:cubicBezTo>
                <a:cubicBezTo>
                  <a:pt x="234705" y="195802"/>
                  <a:pt x="128872" y="211677"/>
                  <a:pt x="143159" y="215910"/>
                </a:cubicBezTo>
                <a:cubicBezTo>
                  <a:pt x="157446" y="220143"/>
                  <a:pt x="336834" y="215910"/>
                  <a:pt x="336834" y="215910"/>
                </a:cubicBezTo>
                <a:cubicBezTo>
                  <a:pt x="360117" y="215910"/>
                  <a:pt x="286034" y="214323"/>
                  <a:pt x="282859" y="215910"/>
                </a:cubicBezTo>
                <a:cubicBezTo>
                  <a:pt x="279684" y="217497"/>
                  <a:pt x="329426" y="214323"/>
                  <a:pt x="317784" y="225435"/>
                </a:cubicBezTo>
                <a:cubicBezTo>
                  <a:pt x="306142" y="236548"/>
                  <a:pt x="208247" y="274648"/>
                  <a:pt x="213009" y="282585"/>
                </a:cubicBezTo>
                <a:cubicBezTo>
                  <a:pt x="217772" y="290523"/>
                  <a:pt x="343713" y="275177"/>
                  <a:pt x="346359" y="273060"/>
                </a:cubicBezTo>
                <a:cubicBezTo>
                  <a:pt x="349005" y="270943"/>
                  <a:pt x="208776" y="265123"/>
                  <a:pt x="228884" y="269885"/>
                </a:cubicBezTo>
                <a:cubicBezTo>
                  <a:pt x="248992" y="274647"/>
                  <a:pt x="458013" y="298989"/>
                  <a:pt x="467009" y="301635"/>
                </a:cubicBezTo>
                <a:cubicBezTo>
                  <a:pt x="476005" y="304281"/>
                  <a:pt x="308259" y="279410"/>
                  <a:pt x="282859" y="285760"/>
                </a:cubicBezTo>
                <a:cubicBezTo>
                  <a:pt x="257459" y="292110"/>
                  <a:pt x="331013" y="341852"/>
                  <a:pt x="314609" y="339735"/>
                </a:cubicBezTo>
                <a:cubicBezTo>
                  <a:pt x="298205" y="337618"/>
                  <a:pt x="217772" y="289464"/>
                  <a:pt x="184434" y="273060"/>
                </a:cubicBezTo>
                <a:cubicBezTo>
                  <a:pt x="151096" y="256656"/>
                  <a:pt x="132576" y="250835"/>
                  <a:pt x="114584" y="241310"/>
                </a:cubicBezTo>
                <a:cubicBezTo>
                  <a:pt x="96592" y="231785"/>
                  <a:pt x="92359" y="232314"/>
                  <a:pt x="76484" y="215910"/>
                </a:cubicBezTo>
                <a:cubicBezTo>
                  <a:pt x="60609" y="199506"/>
                  <a:pt x="-17179" y="107960"/>
                  <a:pt x="3459" y="1238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45155B0-4CE7-F713-47A1-E93D3A838F73}"/>
              </a:ext>
            </a:extLst>
          </p:cNvPr>
          <p:cNvSpPr/>
          <p:nvPr/>
        </p:nvSpPr>
        <p:spPr>
          <a:xfrm>
            <a:off x="1589790" y="4978344"/>
            <a:ext cx="255171" cy="501779"/>
          </a:xfrm>
          <a:custGeom>
            <a:avLst/>
            <a:gdLst>
              <a:gd name="connsiteX0" fmla="*/ 885 w 255171"/>
              <a:gd name="connsiteY0" fmla="*/ 3231 h 501779"/>
              <a:gd name="connsiteX1" fmla="*/ 165985 w 255171"/>
              <a:gd name="connsiteY1" fmla="*/ 152456 h 501779"/>
              <a:gd name="connsiteX2" fmla="*/ 143760 w 255171"/>
              <a:gd name="connsiteY2" fmla="*/ 120706 h 501779"/>
              <a:gd name="connsiteX3" fmla="*/ 223135 w 255171"/>
              <a:gd name="connsiteY3" fmla="*/ 257231 h 501779"/>
              <a:gd name="connsiteX4" fmla="*/ 223135 w 255171"/>
              <a:gd name="connsiteY4" fmla="*/ 228656 h 501779"/>
              <a:gd name="connsiteX5" fmla="*/ 229485 w 255171"/>
              <a:gd name="connsiteY5" fmla="*/ 308031 h 501779"/>
              <a:gd name="connsiteX6" fmla="*/ 229485 w 255171"/>
              <a:gd name="connsiteY6" fmla="*/ 390581 h 501779"/>
              <a:gd name="connsiteX7" fmla="*/ 232660 w 255171"/>
              <a:gd name="connsiteY7" fmla="*/ 365181 h 501779"/>
              <a:gd name="connsiteX8" fmla="*/ 248535 w 255171"/>
              <a:gd name="connsiteY8" fmla="*/ 441381 h 501779"/>
              <a:gd name="connsiteX9" fmla="*/ 245360 w 255171"/>
              <a:gd name="connsiteY9" fmla="*/ 501706 h 501779"/>
              <a:gd name="connsiteX10" fmla="*/ 242185 w 255171"/>
              <a:gd name="connsiteY10" fmla="*/ 450906 h 501779"/>
              <a:gd name="connsiteX11" fmla="*/ 223135 w 255171"/>
              <a:gd name="connsiteY11" fmla="*/ 333431 h 501779"/>
              <a:gd name="connsiteX12" fmla="*/ 254885 w 255171"/>
              <a:gd name="connsiteY12" fmla="*/ 266756 h 501779"/>
              <a:gd name="connsiteX13" fmla="*/ 200910 w 255171"/>
              <a:gd name="connsiteY13" fmla="*/ 171506 h 501779"/>
              <a:gd name="connsiteX14" fmla="*/ 102485 w 255171"/>
              <a:gd name="connsiteY14" fmla="*/ 79431 h 501779"/>
              <a:gd name="connsiteX15" fmla="*/ 172335 w 255171"/>
              <a:gd name="connsiteY15" fmla="*/ 146106 h 501779"/>
              <a:gd name="connsiteX16" fmla="*/ 102485 w 255171"/>
              <a:gd name="connsiteY16" fmla="*/ 57206 h 501779"/>
              <a:gd name="connsiteX17" fmla="*/ 885 w 255171"/>
              <a:gd name="connsiteY17" fmla="*/ 3231 h 5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171" h="501779">
                <a:moveTo>
                  <a:pt x="885" y="3231"/>
                </a:moveTo>
                <a:cubicBezTo>
                  <a:pt x="11468" y="19106"/>
                  <a:pt x="142173" y="132877"/>
                  <a:pt x="165985" y="152456"/>
                </a:cubicBezTo>
                <a:cubicBezTo>
                  <a:pt x="189797" y="172035"/>
                  <a:pt x="134235" y="103244"/>
                  <a:pt x="143760" y="120706"/>
                </a:cubicBezTo>
                <a:cubicBezTo>
                  <a:pt x="153285" y="138169"/>
                  <a:pt x="209906" y="239239"/>
                  <a:pt x="223135" y="257231"/>
                </a:cubicBezTo>
                <a:cubicBezTo>
                  <a:pt x="236364" y="275223"/>
                  <a:pt x="222077" y="220189"/>
                  <a:pt x="223135" y="228656"/>
                </a:cubicBezTo>
                <a:cubicBezTo>
                  <a:pt x="224193" y="237123"/>
                  <a:pt x="228427" y="281044"/>
                  <a:pt x="229485" y="308031"/>
                </a:cubicBezTo>
                <a:cubicBezTo>
                  <a:pt x="230543" y="335018"/>
                  <a:pt x="228956" y="381056"/>
                  <a:pt x="229485" y="390581"/>
                </a:cubicBezTo>
                <a:cubicBezTo>
                  <a:pt x="230014" y="400106"/>
                  <a:pt x="229485" y="356714"/>
                  <a:pt x="232660" y="365181"/>
                </a:cubicBezTo>
                <a:cubicBezTo>
                  <a:pt x="235835" y="373648"/>
                  <a:pt x="246418" y="418627"/>
                  <a:pt x="248535" y="441381"/>
                </a:cubicBezTo>
                <a:cubicBezTo>
                  <a:pt x="250652" y="464135"/>
                  <a:pt x="246418" y="500118"/>
                  <a:pt x="245360" y="501706"/>
                </a:cubicBezTo>
                <a:cubicBezTo>
                  <a:pt x="244302" y="503294"/>
                  <a:pt x="245889" y="478952"/>
                  <a:pt x="242185" y="450906"/>
                </a:cubicBezTo>
                <a:cubicBezTo>
                  <a:pt x="238481" y="422860"/>
                  <a:pt x="221018" y="364123"/>
                  <a:pt x="223135" y="333431"/>
                </a:cubicBezTo>
                <a:cubicBezTo>
                  <a:pt x="225252" y="302739"/>
                  <a:pt x="258589" y="293743"/>
                  <a:pt x="254885" y="266756"/>
                </a:cubicBezTo>
                <a:cubicBezTo>
                  <a:pt x="251181" y="239769"/>
                  <a:pt x="226310" y="202727"/>
                  <a:pt x="200910" y="171506"/>
                </a:cubicBezTo>
                <a:cubicBezTo>
                  <a:pt x="175510" y="140285"/>
                  <a:pt x="107247" y="83664"/>
                  <a:pt x="102485" y="79431"/>
                </a:cubicBezTo>
                <a:cubicBezTo>
                  <a:pt x="97723" y="75198"/>
                  <a:pt x="172335" y="149810"/>
                  <a:pt x="172335" y="146106"/>
                </a:cubicBezTo>
                <a:cubicBezTo>
                  <a:pt x="172335" y="142402"/>
                  <a:pt x="127356" y="80489"/>
                  <a:pt x="102485" y="57206"/>
                </a:cubicBezTo>
                <a:cubicBezTo>
                  <a:pt x="77614" y="33923"/>
                  <a:pt x="-9698" y="-12644"/>
                  <a:pt x="885" y="32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AF6E4FA-2B84-A232-3464-01893CBB6C77}"/>
              </a:ext>
            </a:extLst>
          </p:cNvPr>
          <p:cNvSpPr/>
          <p:nvPr/>
        </p:nvSpPr>
        <p:spPr>
          <a:xfrm>
            <a:off x="1415744" y="4994275"/>
            <a:ext cx="273356" cy="86027"/>
          </a:xfrm>
          <a:custGeom>
            <a:avLst/>
            <a:gdLst>
              <a:gd name="connsiteX0" fmla="*/ 159056 w 273356"/>
              <a:gd name="connsiteY0" fmla="*/ 0 h 86027"/>
              <a:gd name="connsiteX1" fmla="*/ 86031 w 273356"/>
              <a:gd name="connsiteY1" fmla="*/ 34925 h 86027"/>
              <a:gd name="connsiteX2" fmla="*/ 306 w 273356"/>
              <a:gd name="connsiteY2" fmla="*/ 38100 h 86027"/>
              <a:gd name="connsiteX3" fmla="*/ 117781 w 273356"/>
              <a:gd name="connsiteY3" fmla="*/ 28575 h 86027"/>
              <a:gd name="connsiteX4" fmla="*/ 235256 w 273356"/>
              <a:gd name="connsiteY4" fmla="*/ 50800 h 86027"/>
              <a:gd name="connsiteX5" fmla="*/ 146356 w 273356"/>
              <a:gd name="connsiteY5" fmla="*/ 60325 h 86027"/>
              <a:gd name="connsiteX6" fmla="*/ 82856 w 273356"/>
              <a:gd name="connsiteY6" fmla="*/ 85725 h 86027"/>
              <a:gd name="connsiteX7" fmla="*/ 273356 w 273356"/>
              <a:gd name="connsiteY7" fmla="*/ 41275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6" h="86027">
                <a:moveTo>
                  <a:pt x="159056" y="0"/>
                </a:moveTo>
                <a:cubicBezTo>
                  <a:pt x="135772" y="14287"/>
                  <a:pt x="112489" y="28575"/>
                  <a:pt x="86031" y="34925"/>
                </a:cubicBezTo>
                <a:cubicBezTo>
                  <a:pt x="59573" y="41275"/>
                  <a:pt x="-4985" y="39158"/>
                  <a:pt x="306" y="38100"/>
                </a:cubicBezTo>
                <a:cubicBezTo>
                  <a:pt x="5597" y="37042"/>
                  <a:pt x="78623" y="26458"/>
                  <a:pt x="117781" y="28575"/>
                </a:cubicBezTo>
                <a:cubicBezTo>
                  <a:pt x="156939" y="30692"/>
                  <a:pt x="230494" y="45508"/>
                  <a:pt x="235256" y="50800"/>
                </a:cubicBezTo>
                <a:cubicBezTo>
                  <a:pt x="240019" y="56092"/>
                  <a:pt x="171756" y="54504"/>
                  <a:pt x="146356" y="60325"/>
                </a:cubicBezTo>
                <a:cubicBezTo>
                  <a:pt x="120956" y="66146"/>
                  <a:pt x="61689" y="88900"/>
                  <a:pt x="82856" y="85725"/>
                </a:cubicBezTo>
                <a:cubicBezTo>
                  <a:pt x="104023" y="82550"/>
                  <a:pt x="188689" y="61912"/>
                  <a:pt x="273356" y="41275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5825BC1-98B3-7928-7CCA-7B631A79BBD5}"/>
              </a:ext>
            </a:extLst>
          </p:cNvPr>
          <p:cNvSpPr/>
          <p:nvPr/>
        </p:nvSpPr>
        <p:spPr>
          <a:xfrm>
            <a:off x="1266750" y="4987856"/>
            <a:ext cx="136960" cy="241703"/>
          </a:xfrm>
          <a:custGeom>
            <a:avLst/>
            <a:gdLst>
              <a:gd name="connsiteX0" fmla="*/ 136600 w 136960"/>
              <a:gd name="connsiteY0" fmla="*/ 69 h 241703"/>
              <a:gd name="connsiteX1" fmla="*/ 73100 w 136960"/>
              <a:gd name="connsiteY1" fmla="*/ 139769 h 241703"/>
              <a:gd name="connsiteX2" fmla="*/ 50875 w 136960"/>
              <a:gd name="connsiteY2" fmla="*/ 219144 h 241703"/>
              <a:gd name="connsiteX3" fmla="*/ 82625 w 136960"/>
              <a:gd name="connsiteY3" fmla="*/ 120719 h 241703"/>
              <a:gd name="connsiteX4" fmla="*/ 35000 w 136960"/>
              <a:gd name="connsiteY4" fmla="*/ 231844 h 241703"/>
              <a:gd name="connsiteX5" fmla="*/ 44525 w 136960"/>
              <a:gd name="connsiteY5" fmla="*/ 196919 h 241703"/>
              <a:gd name="connsiteX6" fmla="*/ 75 w 136960"/>
              <a:gd name="connsiteY6" fmla="*/ 241369 h 241703"/>
              <a:gd name="connsiteX7" fmla="*/ 35000 w 136960"/>
              <a:gd name="connsiteY7" fmla="*/ 168344 h 241703"/>
              <a:gd name="connsiteX8" fmla="*/ 76275 w 136960"/>
              <a:gd name="connsiteY8" fmla="*/ 73094 h 241703"/>
              <a:gd name="connsiteX9" fmla="*/ 41350 w 136960"/>
              <a:gd name="connsiteY9" fmla="*/ 158819 h 241703"/>
              <a:gd name="connsiteX10" fmla="*/ 136600 w 136960"/>
              <a:gd name="connsiteY10" fmla="*/ 69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0" h="241703">
                <a:moveTo>
                  <a:pt x="136600" y="69"/>
                </a:moveTo>
                <a:cubicBezTo>
                  <a:pt x="141892" y="-3106"/>
                  <a:pt x="87387" y="103257"/>
                  <a:pt x="73100" y="139769"/>
                </a:cubicBezTo>
                <a:cubicBezTo>
                  <a:pt x="58813" y="176281"/>
                  <a:pt x="49288" y="222319"/>
                  <a:pt x="50875" y="219144"/>
                </a:cubicBezTo>
                <a:cubicBezTo>
                  <a:pt x="52462" y="215969"/>
                  <a:pt x="85271" y="118602"/>
                  <a:pt x="82625" y="120719"/>
                </a:cubicBezTo>
                <a:cubicBezTo>
                  <a:pt x="79979" y="122836"/>
                  <a:pt x="41350" y="219144"/>
                  <a:pt x="35000" y="231844"/>
                </a:cubicBezTo>
                <a:cubicBezTo>
                  <a:pt x="28650" y="244544"/>
                  <a:pt x="50346" y="195332"/>
                  <a:pt x="44525" y="196919"/>
                </a:cubicBezTo>
                <a:cubicBezTo>
                  <a:pt x="38704" y="198507"/>
                  <a:pt x="1662" y="246131"/>
                  <a:pt x="75" y="241369"/>
                </a:cubicBezTo>
                <a:cubicBezTo>
                  <a:pt x="-1512" y="236607"/>
                  <a:pt x="22300" y="196390"/>
                  <a:pt x="35000" y="168344"/>
                </a:cubicBezTo>
                <a:cubicBezTo>
                  <a:pt x="47700" y="140298"/>
                  <a:pt x="75217" y="74682"/>
                  <a:pt x="76275" y="73094"/>
                </a:cubicBezTo>
                <a:cubicBezTo>
                  <a:pt x="77333" y="71506"/>
                  <a:pt x="35000" y="167815"/>
                  <a:pt x="41350" y="158819"/>
                </a:cubicBezTo>
                <a:cubicBezTo>
                  <a:pt x="47700" y="149823"/>
                  <a:pt x="131308" y="3244"/>
                  <a:pt x="136600" y="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5904AF4-61D4-DF35-481D-E143402F21B2}"/>
              </a:ext>
            </a:extLst>
          </p:cNvPr>
          <p:cNvSpPr/>
          <p:nvPr/>
        </p:nvSpPr>
        <p:spPr>
          <a:xfrm>
            <a:off x="1382958" y="4949536"/>
            <a:ext cx="245982" cy="118009"/>
          </a:xfrm>
          <a:custGeom>
            <a:avLst/>
            <a:gdLst>
              <a:gd name="connsiteX0" fmla="*/ 1342 w 245982"/>
              <a:gd name="connsiteY0" fmla="*/ 289 h 118009"/>
              <a:gd name="connsiteX1" fmla="*/ 74367 w 245982"/>
              <a:gd name="connsiteY1" fmla="*/ 47914 h 118009"/>
              <a:gd name="connsiteX2" fmla="*/ 26742 w 245982"/>
              <a:gd name="connsiteY2" fmla="*/ 73314 h 118009"/>
              <a:gd name="connsiteX3" fmla="*/ 128342 w 245982"/>
              <a:gd name="connsiteY3" fmla="*/ 60614 h 118009"/>
              <a:gd name="connsiteX4" fmla="*/ 96592 w 245982"/>
              <a:gd name="connsiteY4" fmla="*/ 105064 h 118009"/>
              <a:gd name="connsiteX5" fmla="*/ 125167 w 245982"/>
              <a:gd name="connsiteY5" fmla="*/ 82839 h 118009"/>
              <a:gd name="connsiteX6" fmla="*/ 191842 w 245982"/>
              <a:gd name="connsiteY6" fmla="*/ 92364 h 118009"/>
              <a:gd name="connsiteX7" fmla="*/ 144217 w 245982"/>
              <a:gd name="connsiteY7" fmla="*/ 117764 h 118009"/>
              <a:gd name="connsiteX8" fmla="*/ 188667 w 245982"/>
              <a:gd name="connsiteY8" fmla="*/ 105064 h 118009"/>
              <a:gd name="connsiteX9" fmla="*/ 245817 w 245982"/>
              <a:gd name="connsiteY9" fmla="*/ 101889 h 118009"/>
              <a:gd name="connsiteX10" fmla="*/ 169617 w 245982"/>
              <a:gd name="connsiteY10" fmla="*/ 51089 h 118009"/>
              <a:gd name="connsiteX11" fmla="*/ 150567 w 245982"/>
              <a:gd name="connsiteY11" fmla="*/ 28864 h 118009"/>
              <a:gd name="connsiteX12" fmla="*/ 1342 w 245982"/>
              <a:gd name="connsiteY12" fmla="*/ 289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982" h="118009">
                <a:moveTo>
                  <a:pt x="1342" y="289"/>
                </a:moveTo>
                <a:cubicBezTo>
                  <a:pt x="-11358" y="3464"/>
                  <a:pt x="70134" y="35743"/>
                  <a:pt x="74367" y="47914"/>
                </a:cubicBezTo>
                <a:cubicBezTo>
                  <a:pt x="78600" y="60085"/>
                  <a:pt x="17746" y="71197"/>
                  <a:pt x="26742" y="73314"/>
                </a:cubicBezTo>
                <a:cubicBezTo>
                  <a:pt x="35738" y="75431"/>
                  <a:pt x="116700" y="55322"/>
                  <a:pt x="128342" y="60614"/>
                </a:cubicBezTo>
                <a:cubicBezTo>
                  <a:pt x="139984" y="65906"/>
                  <a:pt x="97121" y="101360"/>
                  <a:pt x="96592" y="105064"/>
                </a:cubicBezTo>
                <a:cubicBezTo>
                  <a:pt x="96063" y="108768"/>
                  <a:pt x="109292" y="84956"/>
                  <a:pt x="125167" y="82839"/>
                </a:cubicBezTo>
                <a:cubicBezTo>
                  <a:pt x="141042" y="80722"/>
                  <a:pt x="188667" y="86543"/>
                  <a:pt x="191842" y="92364"/>
                </a:cubicBezTo>
                <a:cubicBezTo>
                  <a:pt x="195017" y="98185"/>
                  <a:pt x="144746" y="115647"/>
                  <a:pt x="144217" y="117764"/>
                </a:cubicBezTo>
                <a:cubicBezTo>
                  <a:pt x="143688" y="119881"/>
                  <a:pt x="171734" y="107710"/>
                  <a:pt x="188667" y="105064"/>
                </a:cubicBezTo>
                <a:cubicBezTo>
                  <a:pt x="205600" y="102418"/>
                  <a:pt x="248992" y="110885"/>
                  <a:pt x="245817" y="101889"/>
                </a:cubicBezTo>
                <a:cubicBezTo>
                  <a:pt x="242642" y="92893"/>
                  <a:pt x="185492" y="63260"/>
                  <a:pt x="169617" y="51089"/>
                </a:cubicBezTo>
                <a:cubicBezTo>
                  <a:pt x="153742" y="38918"/>
                  <a:pt x="171734" y="36802"/>
                  <a:pt x="150567" y="28864"/>
                </a:cubicBezTo>
                <a:cubicBezTo>
                  <a:pt x="129400" y="20927"/>
                  <a:pt x="14042" y="-2886"/>
                  <a:pt x="1342" y="2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52FB26F-3FFC-9EE0-3251-CD9946640638}"/>
              </a:ext>
            </a:extLst>
          </p:cNvPr>
          <p:cNvSpPr/>
          <p:nvPr/>
        </p:nvSpPr>
        <p:spPr>
          <a:xfrm>
            <a:off x="1193713" y="5189521"/>
            <a:ext cx="717666" cy="360910"/>
          </a:xfrm>
          <a:custGeom>
            <a:avLst/>
            <a:gdLst>
              <a:gd name="connsiteX0" fmla="*/ 111212 w 717666"/>
              <a:gd name="connsiteY0" fmla="*/ 4779 h 360910"/>
              <a:gd name="connsiteX1" fmla="*/ 181062 w 717666"/>
              <a:gd name="connsiteY1" fmla="*/ 188929 h 360910"/>
              <a:gd name="connsiteX2" fmla="*/ 187412 w 717666"/>
              <a:gd name="connsiteY2" fmla="*/ 119079 h 360910"/>
              <a:gd name="connsiteX3" fmla="*/ 238212 w 717666"/>
              <a:gd name="connsiteY3" fmla="*/ 227029 h 360910"/>
              <a:gd name="connsiteX4" fmla="*/ 231862 w 717666"/>
              <a:gd name="connsiteY4" fmla="*/ 188929 h 360910"/>
              <a:gd name="connsiteX5" fmla="*/ 282662 w 717666"/>
              <a:gd name="connsiteY5" fmla="*/ 255604 h 360910"/>
              <a:gd name="connsiteX6" fmla="*/ 279487 w 717666"/>
              <a:gd name="connsiteY6" fmla="*/ 201629 h 360910"/>
              <a:gd name="connsiteX7" fmla="*/ 336637 w 717666"/>
              <a:gd name="connsiteY7" fmla="*/ 287354 h 360910"/>
              <a:gd name="connsiteX8" fmla="*/ 327112 w 717666"/>
              <a:gd name="connsiteY8" fmla="*/ 261954 h 360910"/>
              <a:gd name="connsiteX9" fmla="*/ 368387 w 717666"/>
              <a:gd name="connsiteY9" fmla="*/ 325454 h 360910"/>
              <a:gd name="connsiteX10" fmla="*/ 352512 w 717666"/>
              <a:gd name="connsiteY10" fmla="*/ 293704 h 360910"/>
              <a:gd name="connsiteX11" fmla="*/ 400137 w 717666"/>
              <a:gd name="connsiteY11" fmla="*/ 328629 h 360910"/>
              <a:gd name="connsiteX12" fmla="*/ 374737 w 717666"/>
              <a:gd name="connsiteY12" fmla="*/ 331804 h 360910"/>
              <a:gd name="connsiteX13" fmla="*/ 520787 w 717666"/>
              <a:gd name="connsiteY13" fmla="*/ 350854 h 360910"/>
              <a:gd name="connsiteX14" fmla="*/ 374737 w 717666"/>
              <a:gd name="connsiteY14" fmla="*/ 350854 h 360910"/>
              <a:gd name="connsiteX15" fmla="*/ 717637 w 717666"/>
              <a:gd name="connsiteY15" fmla="*/ 350854 h 360910"/>
              <a:gd name="connsiteX16" fmla="*/ 393787 w 717666"/>
              <a:gd name="connsiteY16" fmla="*/ 354029 h 360910"/>
              <a:gd name="connsiteX17" fmla="*/ 257262 w 717666"/>
              <a:gd name="connsiteY17" fmla="*/ 249254 h 360910"/>
              <a:gd name="connsiteX18" fmla="*/ 187412 w 717666"/>
              <a:gd name="connsiteY18" fmla="*/ 249254 h 360910"/>
              <a:gd name="connsiteX19" fmla="*/ 95337 w 717666"/>
              <a:gd name="connsiteY19" fmla="*/ 309579 h 360910"/>
              <a:gd name="connsiteX20" fmla="*/ 171537 w 717666"/>
              <a:gd name="connsiteY20" fmla="*/ 233379 h 360910"/>
              <a:gd name="connsiteX21" fmla="*/ 139787 w 717666"/>
              <a:gd name="connsiteY21" fmla="*/ 185754 h 360910"/>
              <a:gd name="connsiteX22" fmla="*/ 87 w 717666"/>
              <a:gd name="connsiteY22" fmla="*/ 227029 h 360910"/>
              <a:gd name="connsiteX23" fmla="*/ 162012 w 717666"/>
              <a:gd name="connsiteY23" fmla="*/ 176229 h 360910"/>
              <a:gd name="connsiteX24" fmla="*/ 15962 w 717666"/>
              <a:gd name="connsiteY24" fmla="*/ 55579 h 360910"/>
              <a:gd name="connsiteX25" fmla="*/ 149312 w 717666"/>
              <a:gd name="connsiteY25" fmla="*/ 163529 h 360910"/>
              <a:gd name="connsiteX26" fmla="*/ 142962 w 717666"/>
              <a:gd name="connsiteY26" fmla="*/ 138129 h 360910"/>
              <a:gd name="connsiteX27" fmla="*/ 108037 w 717666"/>
              <a:gd name="connsiteY27" fmla="*/ 58754 h 360910"/>
              <a:gd name="connsiteX28" fmla="*/ 111212 w 717666"/>
              <a:gd name="connsiteY28" fmla="*/ 4779 h 3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666" h="360910">
                <a:moveTo>
                  <a:pt x="111212" y="4779"/>
                </a:moveTo>
                <a:cubicBezTo>
                  <a:pt x="123383" y="26475"/>
                  <a:pt x="168362" y="169879"/>
                  <a:pt x="181062" y="188929"/>
                </a:cubicBezTo>
                <a:cubicBezTo>
                  <a:pt x="193762" y="207979"/>
                  <a:pt x="177887" y="112729"/>
                  <a:pt x="187412" y="119079"/>
                </a:cubicBezTo>
                <a:cubicBezTo>
                  <a:pt x="196937" y="125429"/>
                  <a:pt x="230804" y="215387"/>
                  <a:pt x="238212" y="227029"/>
                </a:cubicBezTo>
                <a:cubicBezTo>
                  <a:pt x="245620" y="238671"/>
                  <a:pt x="224454" y="184167"/>
                  <a:pt x="231862" y="188929"/>
                </a:cubicBezTo>
                <a:cubicBezTo>
                  <a:pt x="239270" y="193692"/>
                  <a:pt x="274725" y="253487"/>
                  <a:pt x="282662" y="255604"/>
                </a:cubicBezTo>
                <a:cubicBezTo>
                  <a:pt x="290599" y="257721"/>
                  <a:pt x="270491" y="196337"/>
                  <a:pt x="279487" y="201629"/>
                </a:cubicBezTo>
                <a:cubicBezTo>
                  <a:pt x="288483" y="206921"/>
                  <a:pt x="328700" y="277300"/>
                  <a:pt x="336637" y="287354"/>
                </a:cubicBezTo>
                <a:cubicBezTo>
                  <a:pt x="344574" y="297408"/>
                  <a:pt x="321820" y="255604"/>
                  <a:pt x="327112" y="261954"/>
                </a:cubicBezTo>
                <a:cubicBezTo>
                  <a:pt x="332404" y="268304"/>
                  <a:pt x="364154" y="320162"/>
                  <a:pt x="368387" y="325454"/>
                </a:cubicBezTo>
                <a:cubicBezTo>
                  <a:pt x="372620" y="330746"/>
                  <a:pt x="347220" y="293175"/>
                  <a:pt x="352512" y="293704"/>
                </a:cubicBezTo>
                <a:cubicBezTo>
                  <a:pt x="357804" y="294233"/>
                  <a:pt x="396433" y="322279"/>
                  <a:pt x="400137" y="328629"/>
                </a:cubicBezTo>
                <a:cubicBezTo>
                  <a:pt x="403841" y="334979"/>
                  <a:pt x="354629" y="328100"/>
                  <a:pt x="374737" y="331804"/>
                </a:cubicBezTo>
                <a:cubicBezTo>
                  <a:pt x="394845" y="335508"/>
                  <a:pt x="520787" y="347679"/>
                  <a:pt x="520787" y="350854"/>
                </a:cubicBezTo>
                <a:cubicBezTo>
                  <a:pt x="520787" y="354029"/>
                  <a:pt x="374737" y="350854"/>
                  <a:pt x="374737" y="350854"/>
                </a:cubicBezTo>
                <a:lnTo>
                  <a:pt x="717637" y="350854"/>
                </a:lnTo>
                <a:cubicBezTo>
                  <a:pt x="720812" y="351383"/>
                  <a:pt x="470516" y="370962"/>
                  <a:pt x="393787" y="354029"/>
                </a:cubicBezTo>
                <a:cubicBezTo>
                  <a:pt x="317058" y="337096"/>
                  <a:pt x="291658" y="266716"/>
                  <a:pt x="257262" y="249254"/>
                </a:cubicBezTo>
                <a:cubicBezTo>
                  <a:pt x="222866" y="231792"/>
                  <a:pt x="214400" y="239200"/>
                  <a:pt x="187412" y="249254"/>
                </a:cubicBezTo>
                <a:cubicBezTo>
                  <a:pt x="160425" y="259308"/>
                  <a:pt x="97983" y="312225"/>
                  <a:pt x="95337" y="309579"/>
                </a:cubicBezTo>
                <a:cubicBezTo>
                  <a:pt x="92691" y="306933"/>
                  <a:pt x="164129" y="254016"/>
                  <a:pt x="171537" y="233379"/>
                </a:cubicBezTo>
                <a:cubicBezTo>
                  <a:pt x="178945" y="212742"/>
                  <a:pt x="168362" y="186812"/>
                  <a:pt x="139787" y="185754"/>
                </a:cubicBezTo>
                <a:cubicBezTo>
                  <a:pt x="111212" y="184696"/>
                  <a:pt x="-3617" y="228616"/>
                  <a:pt x="87" y="227029"/>
                </a:cubicBezTo>
                <a:cubicBezTo>
                  <a:pt x="3791" y="225442"/>
                  <a:pt x="159366" y="204804"/>
                  <a:pt x="162012" y="176229"/>
                </a:cubicBezTo>
                <a:cubicBezTo>
                  <a:pt x="164658" y="147654"/>
                  <a:pt x="18079" y="57696"/>
                  <a:pt x="15962" y="55579"/>
                </a:cubicBezTo>
                <a:cubicBezTo>
                  <a:pt x="13845" y="53462"/>
                  <a:pt x="128145" y="149771"/>
                  <a:pt x="149312" y="163529"/>
                </a:cubicBezTo>
                <a:cubicBezTo>
                  <a:pt x="170479" y="177287"/>
                  <a:pt x="149841" y="155591"/>
                  <a:pt x="142962" y="138129"/>
                </a:cubicBezTo>
                <a:cubicBezTo>
                  <a:pt x="136083" y="120667"/>
                  <a:pt x="114387" y="76216"/>
                  <a:pt x="108037" y="58754"/>
                </a:cubicBezTo>
                <a:cubicBezTo>
                  <a:pt x="101687" y="41292"/>
                  <a:pt x="99041" y="-16917"/>
                  <a:pt x="111212" y="47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E73809A-C86A-E917-47F1-EAF489B7D319}"/>
              </a:ext>
            </a:extLst>
          </p:cNvPr>
          <p:cNvSpPr/>
          <p:nvPr/>
        </p:nvSpPr>
        <p:spPr>
          <a:xfrm>
            <a:off x="1506138" y="4981201"/>
            <a:ext cx="334568" cy="578903"/>
          </a:xfrm>
          <a:custGeom>
            <a:avLst/>
            <a:gdLst>
              <a:gd name="connsiteX0" fmla="*/ 68662 w 334568"/>
              <a:gd name="connsiteY0" fmla="*/ 86099 h 578903"/>
              <a:gd name="connsiteX1" fmla="*/ 132162 w 334568"/>
              <a:gd name="connsiteY1" fmla="*/ 95624 h 578903"/>
              <a:gd name="connsiteX2" fmla="*/ 128987 w 334568"/>
              <a:gd name="connsiteY2" fmla="*/ 82924 h 578903"/>
              <a:gd name="connsiteX3" fmla="*/ 157562 w 334568"/>
              <a:gd name="connsiteY3" fmla="*/ 121024 h 578903"/>
              <a:gd name="connsiteX4" fmla="*/ 59137 w 334568"/>
              <a:gd name="connsiteY4" fmla="*/ 181349 h 578903"/>
              <a:gd name="connsiteX5" fmla="*/ 1987 w 334568"/>
              <a:gd name="connsiteY5" fmla="*/ 305174 h 578903"/>
              <a:gd name="connsiteX6" fmla="*/ 14687 w 334568"/>
              <a:gd name="connsiteY6" fmla="*/ 270249 h 578903"/>
              <a:gd name="connsiteX7" fmla="*/ 30562 w 334568"/>
              <a:gd name="connsiteY7" fmla="*/ 416299 h 578903"/>
              <a:gd name="connsiteX8" fmla="*/ 84537 w 334568"/>
              <a:gd name="connsiteY8" fmla="*/ 473449 h 578903"/>
              <a:gd name="connsiteX9" fmla="*/ 71837 w 334568"/>
              <a:gd name="connsiteY9" fmla="*/ 463924 h 578903"/>
              <a:gd name="connsiteX10" fmla="*/ 205187 w 334568"/>
              <a:gd name="connsiteY10" fmla="*/ 578224 h 578903"/>
              <a:gd name="connsiteX11" fmla="*/ 163912 w 334568"/>
              <a:gd name="connsiteY11" fmla="*/ 511549 h 578903"/>
              <a:gd name="connsiteX12" fmla="*/ 259162 w 334568"/>
              <a:gd name="connsiteY12" fmla="*/ 514724 h 578903"/>
              <a:gd name="connsiteX13" fmla="*/ 252812 w 334568"/>
              <a:gd name="connsiteY13" fmla="*/ 517899 h 578903"/>
              <a:gd name="connsiteX14" fmla="*/ 322662 w 334568"/>
              <a:gd name="connsiteY14" fmla="*/ 489324 h 578903"/>
              <a:gd name="connsiteX15" fmla="*/ 325837 w 334568"/>
              <a:gd name="connsiteY15" fmla="*/ 419474 h 578903"/>
              <a:gd name="connsiteX16" fmla="*/ 319487 w 334568"/>
              <a:gd name="connsiteY16" fmla="*/ 384549 h 578903"/>
              <a:gd name="connsiteX17" fmla="*/ 332187 w 334568"/>
              <a:gd name="connsiteY17" fmla="*/ 292474 h 578903"/>
              <a:gd name="connsiteX18" fmla="*/ 325837 w 334568"/>
              <a:gd name="connsiteY18" fmla="*/ 216274 h 578903"/>
              <a:gd name="connsiteX19" fmla="*/ 249637 w 334568"/>
              <a:gd name="connsiteY19" fmla="*/ 124199 h 578903"/>
              <a:gd name="connsiteX20" fmla="*/ 198837 w 334568"/>
              <a:gd name="connsiteY20" fmla="*/ 89274 h 578903"/>
              <a:gd name="connsiteX21" fmla="*/ 46437 w 334568"/>
              <a:gd name="connsiteY21" fmla="*/ 374 h 578903"/>
              <a:gd name="connsiteX22" fmla="*/ 68662 w 334568"/>
              <a:gd name="connsiteY22" fmla="*/ 86099 h 57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568" h="578903">
                <a:moveTo>
                  <a:pt x="68662" y="86099"/>
                </a:moveTo>
                <a:cubicBezTo>
                  <a:pt x="82950" y="101974"/>
                  <a:pt x="132162" y="95624"/>
                  <a:pt x="132162" y="95624"/>
                </a:cubicBezTo>
                <a:cubicBezTo>
                  <a:pt x="142216" y="95095"/>
                  <a:pt x="124754" y="78691"/>
                  <a:pt x="128987" y="82924"/>
                </a:cubicBezTo>
                <a:cubicBezTo>
                  <a:pt x="133220" y="87157"/>
                  <a:pt x="169204" y="104620"/>
                  <a:pt x="157562" y="121024"/>
                </a:cubicBezTo>
                <a:cubicBezTo>
                  <a:pt x="145920" y="137428"/>
                  <a:pt x="85066" y="150657"/>
                  <a:pt x="59137" y="181349"/>
                </a:cubicBezTo>
                <a:cubicBezTo>
                  <a:pt x="33208" y="212041"/>
                  <a:pt x="9395" y="290357"/>
                  <a:pt x="1987" y="305174"/>
                </a:cubicBezTo>
                <a:cubicBezTo>
                  <a:pt x="-5421" y="319991"/>
                  <a:pt x="9924" y="251728"/>
                  <a:pt x="14687" y="270249"/>
                </a:cubicBezTo>
                <a:cubicBezTo>
                  <a:pt x="19450" y="288770"/>
                  <a:pt x="18920" y="382432"/>
                  <a:pt x="30562" y="416299"/>
                </a:cubicBezTo>
                <a:cubicBezTo>
                  <a:pt x="42204" y="450166"/>
                  <a:pt x="84537" y="473449"/>
                  <a:pt x="84537" y="473449"/>
                </a:cubicBezTo>
                <a:cubicBezTo>
                  <a:pt x="91416" y="481387"/>
                  <a:pt x="51729" y="446462"/>
                  <a:pt x="71837" y="463924"/>
                </a:cubicBezTo>
                <a:cubicBezTo>
                  <a:pt x="91945" y="481386"/>
                  <a:pt x="189841" y="570287"/>
                  <a:pt x="205187" y="578224"/>
                </a:cubicBezTo>
                <a:cubicBezTo>
                  <a:pt x="220533" y="586161"/>
                  <a:pt x="154916" y="522132"/>
                  <a:pt x="163912" y="511549"/>
                </a:cubicBezTo>
                <a:cubicBezTo>
                  <a:pt x="172908" y="500966"/>
                  <a:pt x="259162" y="514724"/>
                  <a:pt x="259162" y="514724"/>
                </a:cubicBezTo>
                <a:cubicBezTo>
                  <a:pt x="273979" y="515782"/>
                  <a:pt x="252812" y="517899"/>
                  <a:pt x="252812" y="517899"/>
                </a:cubicBezTo>
                <a:cubicBezTo>
                  <a:pt x="263395" y="513666"/>
                  <a:pt x="310491" y="505728"/>
                  <a:pt x="322662" y="489324"/>
                </a:cubicBezTo>
                <a:cubicBezTo>
                  <a:pt x="334833" y="472920"/>
                  <a:pt x="326366" y="436936"/>
                  <a:pt x="325837" y="419474"/>
                </a:cubicBezTo>
                <a:cubicBezTo>
                  <a:pt x="325308" y="402012"/>
                  <a:pt x="318429" y="405716"/>
                  <a:pt x="319487" y="384549"/>
                </a:cubicBezTo>
                <a:cubicBezTo>
                  <a:pt x="320545" y="363382"/>
                  <a:pt x="331129" y="320520"/>
                  <a:pt x="332187" y="292474"/>
                </a:cubicBezTo>
                <a:cubicBezTo>
                  <a:pt x="333245" y="264428"/>
                  <a:pt x="339595" y="244320"/>
                  <a:pt x="325837" y="216274"/>
                </a:cubicBezTo>
                <a:cubicBezTo>
                  <a:pt x="312079" y="188228"/>
                  <a:pt x="270804" y="145366"/>
                  <a:pt x="249637" y="124199"/>
                </a:cubicBezTo>
                <a:cubicBezTo>
                  <a:pt x="228470" y="103032"/>
                  <a:pt x="232704" y="109912"/>
                  <a:pt x="198837" y="89274"/>
                </a:cubicBezTo>
                <a:cubicBezTo>
                  <a:pt x="164970" y="68636"/>
                  <a:pt x="67074" y="6724"/>
                  <a:pt x="46437" y="374"/>
                </a:cubicBezTo>
                <a:cubicBezTo>
                  <a:pt x="25800" y="-5976"/>
                  <a:pt x="54374" y="70224"/>
                  <a:pt x="68662" y="860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0D667B8-A4D1-1B45-50D8-52B9565D6872}"/>
              </a:ext>
            </a:extLst>
          </p:cNvPr>
          <p:cNvSpPr/>
          <p:nvPr/>
        </p:nvSpPr>
        <p:spPr>
          <a:xfrm>
            <a:off x="1433289" y="4743379"/>
            <a:ext cx="459249" cy="658623"/>
          </a:xfrm>
          <a:custGeom>
            <a:avLst/>
            <a:gdLst>
              <a:gd name="connsiteX0" fmla="*/ 1811 w 459249"/>
              <a:gd name="connsiteY0" fmla="*/ 123896 h 658623"/>
              <a:gd name="connsiteX1" fmla="*/ 106586 w 459249"/>
              <a:gd name="connsiteY1" fmla="*/ 76271 h 658623"/>
              <a:gd name="connsiteX2" fmla="*/ 201836 w 459249"/>
              <a:gd name="connsiteY2" fmla="*/ 92146 h 658623"/>
              <a:gd name="connsiteX3" fmla="*/ 198661 w 459249"/>
              <a:gd name="connsiteY3" fmla="*/ 34996 h 658623"/>
              <a:gd name="connsiteX4" fmla="*/ 338361 w 459249"/>
              <a:gd name="connsiteY4" fmla="*/ 158821 h 658623"/>
              <a:gd name="connsiteX5" fmla="*/ 271686 w 459249"/>
              <a:gd name="connsiteY5" fmla="*/ 117546 h 658623"/>
              <a:gd name="connsiteX6" fmla="*/ 373286 w 459249"/>
              <a:gd name="connsiteY6" fmla="*/ 206446 h 658623"/>
              <a:gd name="connsiteX7" fmla="*/ 360586 w 459249"/>
              <a:gd name="connsiteY7" fmla="*/ 254071 h 658623"/>
              <a:gd name="connsiteX8" fmla="*/ 370111 w 459249"/>
              <a:gd name="connsiteY8" fmla="*/ 228671 h 658623"/>
              <a:gd name="connsiteX9" fmla="*/ 411386 w 459249"/>
              <a:gd name="connsiteY9" fmla="*/ 304871 h 658623"/>
              <a:gd name="connsiteX10" fmla="*/ 424086 w 459249"/>
              <a:gd name="connsiteY10" fmla="*/ 269946 h 658623"/>
              <a:gd name="connsiteX11" fmla="*/ 427261 w 459249"/>
              <a:gd name="connsiteY11" fmla="*/ 342971 h 658623"/>
              <a:gd name="connsiteX12" fmla="*/ 411386 w 459249"/>
              <a:gd name="connsiteY12" fmla="*/ 377896 h 658623"/>
              <a:gd name="connsiteX13" fmla="*/ 424086 w 459249"/>
              <a:gd name="connsiteY13" fmla="*/ 412821 h 658623"/>
              <a:gd name="connsiteX14" fmla="*/ 427261 w 459249"/>
              <a:gd name="connsiteY14" fmla="*/ 533471 h 658623"/>
              <a:gd name="connsiteX15" fmla="*/ 452661 w 459249"/>
              <a:gd name="connsiteY15" fmla="*/ 501721 h 658623"/>
              <a:gd name="connsiteX16" fmla="*/ 424086 w 459249"/>
              <a:gd name="connsiteY16" fmla="*/ 593796 h 658623"/>
              <a:gd name="connsiteX17" fmla="*/ 411386 w 459249"/>
              <a:gd name="connsiteY17" fmla="*/ 654121 h 658623"/>
              <a:gd name="connsiteX18" fmla="*/ 411386 w 459249"/>
              <a:gd name="connsiteY18" fmla="*/ 469971 h 658623"/>
              <a:gd name="connsiteX19" fmla="*/ 433611 w 459249"/>
              <a:gd name="connsiteY19" fmla="*/ 396946 h 658623"/>
              <a:gd name="connsiteX20" fmla="*/ 459011 w 459249"/>
              <a:gd name="connsiteY20" fmla="*/ 298521 h 658623"/>
              <a:gd name="connsiteX21" fmla="*/ 417736 w 459249"/>
              <a:gd name="connsiteY21" fmla="*/ 209621 h 658623"/>
              <a:gd name="connsiteX22" fmla="*/ 385986 w 459249"/>
              <a:gd name="connsiteY22" fmla="*/ 219146 h 658623"/>
              <a:gd name="connsiteX23" fmla="*/ 370111 w 459249"/>
              <a:gd name="connsiteY23" fmla="*/ 120721 h 658623"/>
              <a:gd name="connsiteX24" fmla="*/ 258986 w 459249"/>
              <a:gd name="connsiteY24" fmla="*/ 34996 h 658623"/>
              <a:gd name="connsiteX25" fmla="*/ 151036 w 459249"/>
              <a:gd name="connsiteY25" fmla="*/ 88971 h 658623"/>
              <a:gd name="connsiteX26" fmla="*/ 131986 w 459249"/>
              <a:gd name="connsiteY26" fmla="*/ 71 h 658623"/>
              <a:gd name="connsiteX27" fmla="*/ 125636 w 459249"/>
              <a:gd name="connsiteY27" fmla="*/ 73096 h 658623"/>
              <a:gd name="connsiteX28" fmla="*/ 100236 w 459249"/>
              <a:gd name="connsiteY28" fmla="*/ 22296 h 658623"/>
              <a:gd name="connsiteX29" fmla="*/ 78011 w 459249"/>
              <a:gd name="connsiteY29" fmla="*/ 79446 h 658623"/>
              <a:gd name="connsiteX30" fmla="*/ 33561 w 459249"/>
              <a:gd name="connsiteY30" fmla="*/ 38171 h 658623"/>
              <a:gd name="connsiteX31" fmla="*/ 39911 w 459249"/>
              <a:gd name="connsiteY31" fmla="*/ 73096 h 658623"/>
              <a:gd name="connsiteX32" fmla="*/ 1811 w 459249"/>
              <a:gd name="connsiteY32" fmla="*/ 123896 h 65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9249" h="658623">
                <a:moveTo>
                  <a:pt x="1811" y="123896"/>
                </a:moveTo>
                <a:cubicBezTo>
                  <a:pt x="12923" y="124425"/>
                  <a:pt x="73249" y="81563"/>
                  <a:pt x="106586" y="76271"/>
                </a:cubicBezTo>
                <a:cubicBezTo>
                  <a:pt x="139923" y="70979"/>
                  <a:pt x="186490" y="99025"/>
                  <a:pt x="201836" y="92146"/>
                </a:cubicBezTo>
                <a:cubicBezTo>
                  <a:pt x="217182" y="85267"/>
                  <a:pt x="175907" y="23884"/>
                  <a:pt x="198661" y="34996"/>
                </a:cubicBezTo>
                <a:cubicBezTo>
                  <a:pt x="221415" y="46108"/>
                  <a:pt x="326190" y="145063"/>
                  <a:pt x="338361" y="158821"/>
                </a:cubicBezTo>
                <a:cubicBezTo>
                  <a:pt x="350532" y="172579"/>
                  <a:pt x="265865" y="109609"/>
                  <a:pt x="271686" y="117546"/>
                </a:cubicBezTo>
                <a:cubicBezTo>
                  <a:pt x="277507" y="125483"/>
                  <a:pt x="358469" y="183692"/>
                  <a:pt x="373286" y="206446"/>
                </a:cubicBezTo>
                <a:cubicBezTo>
                  <a:pt x="388103" y="229200"/>
                  <a:pt x="361115" y="250367"/>
                  <a:pt x="360586" y="254071"/>
                </a:cubicBezTo>
                <a:cubicBezTo>
                  <a:pt x="360057" y="257775"/>
                  <a:pt x="361644" y="220204"/>
                  <a:pt x="370111" y="228671"/>
                </a:cubicBezTo>
                <a:cubicBezTo>
                  <a:pt x="378578" y="237138"/>
                  <a:pt x="402390" y="297992"/>
                  <a:pt x="411386" y="304871"/>
                </a:cubicBezTo>
                <a:cubicBezTo>
                  <a:pt x="420382" y="311750"/>
                  <a:pt x="421440" y="263596"/>
                  <a:pt x="424086" y="269946"/>
                </a:cubicBezTo>
                <a:cubicBezTo>
                  <a:pt x="426732" y="276296"/>
                  <a:pt x="429378" y="324979"/>
                  <a:pt x="427261" y="342971"/>
                </a:cubicBezTo>
                <a:cubicBezTo>
                  <a:pt x="425144" y="360963"/>
                  <a:pt x="411915" y="366254"/>
                  <a:pt x="411386" y="377896"/>
                </a:cubicBezTo>
                <a:cubicBezTo>
                  <a:pt x="410857" y="389538"/>
                  <a:pt x="421440" y="386892"/>
                  <a:pt x="424086" y="412821"/>
                </a:cubicBezTo>
                <a:cubicBezTo>
                  <a:pt x="426732" y="438750"/>
                  <a:pt x="422498" y="518654"/>
                  <a:pt x="427261" y="533471"/>
                </a:cubicBezTo>
                <a:cubicBezTo>
                  <a:pt x="432024" y="548288"/>
                  <a:pt x="453190" y="491667"/>
                  <a:pt x="452661" y="501721"/>
                </a:cubicBezTo>
                <a:cubicBezTo>
                  <a:pt x="452132" y="511775"/>
                  <a:pt x="430965" y="568396"/>
                  <a:pt x="424086" y="593796"/>
                </a:cubicBezTo>
                <a:cubicBezTo>
                  <a:pt x="417207" y="619196"/>
                  <a:pt x="413503" y="674758"/>
                  <a:pt x="411386" y="654121"/>
                </a:cubicBezTo>
                <a:cubicBezTo>
                  <a:pt x="409269" y="633484"/>
                  <a:pt x="407682" y="512834"/>
                  <a:pt x="411386" y="469971"/>
                </a:cubicBezTo>
                <a:cubicBezTo>
                  <a:pt x="415090" y="427108"/>
                  <a:pt x="425673" y="425521"/>
                  <a:pt x="433611" y="396946"/>
                </a:cubicBezTo>
                <a:cubicBezTo>
                  <a:pt x="441549" y="368371"/>
                  <a:pt x="461657" y="329742"/>
                  <a:pt x="459011" y="298521"/>
                </a:cubicBezTo>
                <a:cubicBezTo>
                  <a:pt x="456365" y="267300"/>
                  <a:pt x="429907" y="222850"/>
                  <a:pt x="417736" y="209621"/>
                </a:cubicBezTo>
                <a:cubicBezTo>
                  <a:pt x="405565" y="196392"/>
                  <a:pt x="393924" y="233963"/>
                  <a:pt x="385986" y="219146"/>
                </a:cubicBezTo>
                <a:cubicBezTo>
                  <a:pt x="378049" y="204329"/>
                  <a:pt x="391278" y="151413"/>
                  <a:pt x="370111" y="120721"/>
                </a:cubicBezTo>
                <a:cubicBezTo>
                  <a:pt x="348944" y="90029"/>
                  <a:pt x="295499" y="40288"/>
                  <a:pt x="258986" y="34996"/>
                </a:cubicBezTo>
                <a:cubicBezTo>
                  <a:pt x="222473" y="29704"/>
                  <a:pt x="172203" y="94792"/>
                  <a:pt x="151036" y="88971"/>
                </a:cubicBezTo>
                <a:cubicBezTo>
                  <a:pt x="129869" y="83150"/>
                  <a:pt x="136219" y="2717"/>
                  <a:pt x="131986" y="71"/>
                </a:cubicBezTo>
                <a:cubicBezTo>
                  <a:pt x="127753" y="-2575"/>
                  <a:pt x="130928" y="69392"/>
                  <a:pt x="125636" y="73096"/>
                </a:cubicBezTo>
                <a:cubicBezTo>
                  <a:pt x="120344" y="76800"/>
                  <a:pt x="108173" y="21238"/>
                  <a:pt x="100236" y="22296"/>
                </a:cubicBezTo>
                <a:cubicBezTo>
                  <a:pt x="92299" y="23354"/>
                  <a:pt x="89124" y="76800"/>
                  <a:pt x="78011" y="79446"/>
                </a:cubicBezTo>
                <a:cubicBezTo>
                  <a:pt x="66898" y="82092"/>
                  <a:pt x="39911" y="39229"/>
                  <a:pt x="33561" y="38171"/>
                </a:cubicBezTo>
                <a:cubicBezTo>
                  <a:pt x="27211" y="37113"/>
                  <a:pt x="45732" y="56692"/>
                  <a:pt x="39911" y="73096"/>
                </a:cubicBezTo>
                <a:cubicBezTo>
                  <a:pt x="34090" y="89500"/>
                  <a:pt x="-9301" y="123367"/>
                  <a:pt x="1811" y="123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B6767BA-537B-BB26-FC85-F9C6883A1845}"/>
              </a:ext>
            </a:extLst>
          </p:cNvPr>
          <p:cNvSpPr/>
          <p:nvPr/>
        </p:nvSpPr>
        <p:spPr>
          <a:xfrm>
            <a:off x="1850356" y="4994177"/>
            <a:ext cx="105921" cy="422437"/>
          </a:xfrm>
          <a:custGeom>
            <a:avLst/>
            <a:gdLst>
              <a:gd name="connsiteX0" fmla="*/ 32419 w 105921"/>
              <a:gd name="connsiteY0" fmla="*/ 98 h 422437"/>
              <a:gd name="connsiteX1" fmla="*/ 80044 w 105921"/>
              <a:gd name="connsiteY1" fmla="*/ 257273 h 422437"/>
              <a:gd name="connsiteX2" fmla="*/ 57819 w 105921"/>
              <a:gd name="connsiteY2" fmla="*/ 225523 h 422437"/>
              <a:gd name="connsiteX3" fmla="*/ 105444 w 105921"/>
              <a:gd name="connsiteY3" fmla="*/ 365223 h 422437"/>
              <a:gd name="connsiteX4" fmla="*/ 22894 w 105921"/>
              <a:gd name="connsiteY4" fmla="*/ 257273 h 422437"/>
              <a:gd name="connsiteX5" fmla="*/ 35594 w 105921"/>
              <a:gd name="connsiteY5" fmla="*/ 330298 h 422437"/>
              <a:gd name="connsiteX6" fmla="*/ 669 w 105921"/>
              <a:gd name="connsiteY6" fmla="*/ 422373 h 422437"/>
              <a:gd name="connsiteX7" fmla="*/ 13369 w 105921"/>
              <a:gd name="connsiteY7" fmla="*/ 342998 h 422437"/>
              <a:gd name="connsiteX8" fmla="*/ 22894 w 105921"/>
              <a:gd name="connsiteY8" fmla="*/ 235048 h 422437"/>
              <a:gd name="connsiteX9" fmla="*/ 64169 w 105921"/>
              <a:gd name="connsiteY9" fmla="*/ 298548 h 422437"/>
              <a:gd name="connsiteX10" fmla="*/ 80044 w 105921"/>
              <a:gd name="connsiteY10" fmla="*/ 238223 h 422437"/>
              <a:gd name="connsiteX11" fmla="*/ 83219 w 105921"/>
              <a:gd name="connsiteY11" fmla="*/ 133448 h 422437"/>
              <a:gd name="connsiteX12" fmla="*/ 86394 w 105921"/>
              <a:gd name="connsiteY12" fmla="*/ 225523 h 422437"/>
              <a:gd name="connsiteX13" fmla="*/ 32419 w 105921"/>
              <a:gd name="connsiteY13" fmla="*/ 98 h 4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921" h="422437">
                <a:moveTo>
                  <a:pt x="32419" y="98"/>
                </a:moveTo>
                <a:cubicBezTo>
                  <a:pt x="31361" y="5389"/>
                  <a:pt x="75811" y="219702"/>
                  <a:pt x="80044" y="257273"/>
                </a:cubicBezTo>
                <a:cubicBezTo>
                  <a:pt x="84277" y="294844"/>
                  <a:pt x="53586" y="207531"/>
                  <a:pt x="57819" y="225523"/>
                </a:cubicBezTo>
                <a:cubicBezTo>
                  <a:pt x="62052" y="243515"/>
                  <a:pt x="111265" y="359931"/>
                  <a:pt x="105444" y="365223"/>
                </a:cubicBezTo>
                <a:cubicBezTo>
                  <a:pt x="99623" y="370515"/>
                  <a:pt x="34536" y="263094"/>
                  <a:pt x="22894" y="257273"/>
                </a:cubicBezTo>
                <a:cubicBezTo>
                  <a:pt x="11252" y="251452"/>
                  <a:pt x="39298" y="302781"/>
                  <a:pt x="35594" y="330298"/>
                </a:cubicBezTo>
                <a:cubicBezTo>
                  <a:pt x="31890" y="357815"/>
                  <a:pt x="4373" y="420256"/>
                  <a:pt x="669" y="422373"/>
                </a:cubicBezTo>
                <a:cubicBezTo>
                  <a:pt x="-3035" y="424490"/>
                  <a:pt x="9665" y="374219"/>
                  <a:pt x="13369" y="342998"/>
                </a:cubicBezTo>
                <a:cubicBezTo>
                  <a:pt x="17073" y="311777"/>
                  <a:pt x="14427" y="242456"/>
                  <a:pt x="22894" y="235048"/>
                </a:cubicBezTo>
                <a:cubicBezTo>
                  <a:pt x="31361" y="227640"/>
                  <a:pt x="54644" y="298019"/>
                  <a:pt x="64169" y="298548"/>
                </a:cubicBezTo>
                <a:cubicBezTo>
                  <a:pt x="73694" y="299077"/>
                  <a:pt x="76869" y="265740"/>
                  <a:pt x="80044" y="238223"/>
                </a:cubicBezTo>
                <a:cubicBezTo>
                  <a:pt x="83219" y="210706"/>
                  <a:pt x="82161" y="135565"/>
                  <a:pt x="83219" y="133448"/>
                </a:cubicBezTo>
                <a:cubicBezTo>
                  <a:pt x="84277" y="131331"/>
                  <a:pt x="93273" y="245631"/>
                  <a:pt x="86394" y="225523"/>
                </a:cubicBezTo>
                <a:cubicBezTo>
                  <a:pt x="79515" y="205415"/>
                  <a:pt x="33477" y="-5193"/>
                  <a:pt x="32419" y="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F48C761-8AF9-373E-2B98-B4F64EB2C5E1}"/>
              </a:ext>
            </a:extLst>
          </p:cNvPr>
          <p:cNvSpPr/>
          <p:nvPr/>
        </p:nvSpPr>
        <p:spPr>
          <a:xfrm>
            <a:off x="1568427" y="5292655"/>
            <a:ext cx="396898" cy="266853"/>
          </a:xfrm>
          <a:custGeom>
            <a:avLst/>
            <a:gdLst>
              <a:gd name="connsiteX0" fmla="*/ 254023 w 396898"/>
              <a:gd name="connsiteY0" fmla="*/ 60395 h 266853"/>
              <a:gd name="connsiteX1" fmla="*/ 279423 w 396898"/>
              <a:gd name="connsiteY1" fmla="*/ 161995 h 266853"/>
              <a:gd name="connsiteX2" fmla="*/ 263548 w 396898"/>
              <a:gd name="connsiteY2" fmla="*/ 196920 h 266853"/>
              <a:gd name="connsiteX3" fmla="*/ 200048 w 396898"/>
              <a:gd name="connsiteY3" fmla="*/ 222320 h 266853"/>
              <a:gd name="connsiteX4" fmla="*/ 23 w 396898"/>
              <a:gd name="connsiteY4" fmla="*/ 219145 h 266853"/>
              <a:gd name="connsiteX5" fmla="*/ 187348 w 396898"/>
              <a:gd name="connsiteY5" fmla="*/ 219145 h 266853"/>
              <a:gd name="connsiteX6" fmla="*/ 269898 w 396898"/>
              <a:gd name="connsiteY6" fmla="*/ 222320 h 266853"/>
              <a:gd name="connsiteX7" fmla="*/ 196873 w 396898"/>
              <a:gd name="connsiteY7" fmla="*/ 266770 h 266853"/>
              <a:gd name="connsiteX8" fmla="*/ 327048 w 396898"/>
              <a:gd name="connsiteY8" fmla="*/ 209620 h 266853"/>
              <a:gd name="connsiteX9" fmla="*/ 377848 w 396898"/>
              <a:gd name="connsiteY9" fmla="*/ 155645 h 266853"/>
              <a:gd name="connsiteX10" fmla="*/ 396898 w 396898"/>
              <a:gd name="connsiteY10" fmla="*/ 70 h 266853"/>
              <a:gd name="connsiteX11" fmla="*/ 377848 w 396898"/>
              <a:gd name="connsiteY11" fmla="*/ 136595 h 266853"/>
              <a:gd name="connsiteX12" fmla="*/ 298473 w 396898"/>
              <a:gd name="connsiteY12" fmla="*/ 209620 h 266853"/>
              <a:gd name="connsiteX13" fmla="*/ 333398 w 396898"/>
              <a:gd name="connsiteY13" fmla="*/ 165170 h 266853"/>
              <a:gd name="connsiteX14" fmla="*/ 333398 w 396898"/>
              <a:gd name="connsiteY14" fmla="*/ 130245 h 266853"/>
              <a:gd name="connsiteX15" fmla="*/ 288948 w 396898"/>
              <a:gd name="connsiteY15" fmla="*/ 219145 h 266853"/>
              <a:gd name="connsiteX16" fmla="*/ 263548 w 396898"/>
              <a:gd name="connsiteY16" fmla="*/ 215970 h 266853"/>
              <a:gd name="connsiteX17" fmla="*/ 288948 w 396898"/>
              <a:gd name="connsiteY17" fmla="*/ 146120 h 266853"/>
              <a:gd name="connsiteX18" fmla="*/ 254023 w 396898"/>
              <a:gd name="connsiteY18" fmla="*/ 60395 h 2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898" h="266853">
                <a:moveTo>
                  <a:pt x="254023" y="60395"/>
                </a:moveTo>
                <a:cubicBezTo>
                  <a:pt x="252435" y="63041"/>
                  <a:pt x="277836" y="139241"/>
                  <a:pt x="279423" y="161995"/>
                </a:cubicBezTo>
                <a:cubicBezTo>
                  <a:pt x="281010" y="184749"/>
                  <a:pt x="276777" y="186866"/>
                  <a:pt x="263548" y="196920"/>
                </a:cubicBezTo>
                <a:cubicBezTo>
                  <a:pt x="250319" y="206974"/>
                  <a:pt x="243969" y="218616"/>
                  <a:pt x="200048" y="222320"/>
                </a:cubicBezTo>
                <a:cubicBezTo>
                  <a:pt x="156127" y="226024"/>
                  <a:pt x="2140" y="219674"/>
                  <a:pt x="23" y="219145"/>
                </a:cubicBezTo>
                <a:cubicBezTo>
                  <a:pt x="-2094" y="218616"/>
                  <a:pt x="142369" y="218616"/>
                  <a:pt x="187348" y="219145"/>
                </a:cubicBezTo>
                <a:cubicBezTo>
                  <a:pt x="232327" y="219674"/>
                  <a:pt x="268310" y="214382"/>
                  <a:pt x="269898" y="222320"/>
                </a:cubicBezTo>
                <a:cubicBezTo>
                  <a:pt x="271486" y="230258"/>
                  <a:pt x="187348" y="268887"/>
                  <a:pt x="196873" y="266770"/>
                </a:cubicBezTo>
                <a:cubicBezTo>
                  <a:pt x="206398" y="264653"/>
                  <a:pt x="296886" y="228141"/>
                  <a:pt x="327048" y="209620"/>
                </a:cubicBezTo>
                <a:cubicBezTo>
                  <a:pt x="357211" y="191099"/>
                  <a:pt x="366206" y="190570"/>
                  <a:pt x="377848" y="155645"/>
                </a:cubicBezTo>
                <a:cubicBezTo>
                  <a:pt x="389490" y="120720"/>
                  <a:pt x="396898" y="3245"/>
                  <a:pt x="396898" y="70"/>
                </a:cubicBezTo>
                <a:cubicBezTo>
                  <a:pt x="396898" y="-3105"/>
                  <a:pt x="394252" y="101670"/>
                  <a:pt x="377848" y="136595"/>
                </a:cubicBezTo>
                <a:cubicBezTo>
                  <a:pt x="361444" y="171520"/>
                  <a:pt x="305881" y="204858"/>
                  <a:pt x="298473" y="209620"/>
                </a:cubicBezTo>
                <a:cubicBezTo>
                  <a:pt x="291065" y="214383"/>
                  <a:pt x="327577" y="178399"/>
                  <a:pt x="333398" y="165170"/>
                </a:cubicBezTo>
                <a:cubicBezTo>
                  <a:pt x="339219" y="151941"/>
                  <a:pt x="340806" y="121249"/>
                  <a:pt x="333398" y="130245"/>
                </a:cubicBezTo>
                <a:cubicBezTo>
                  <a:pt x="325990" y="139241"/>
                  <a:pt x="300590" y="204858"/>
                  <a:pt x="288948" y="219145"/>
                </a:cubicBezTo>
                <a:cubicBezTo>
                  <a:pt x="277306" y="233432"/>
                  <a:pt x="263548" y="228141"/>
                  <a:pt x="263548" y="215970"/>
                </a:cubicBezTo>
                <a:cubicBezTo>
                  <a:pt x="263548" y="203799"/>
                  <a:pt x="290535" y="168345"/>
                  <a:pt x="288948" y="146120"/>
                </a:cubicBezTo>
                <a:cubicBezTo>
                  <a:pt x="287361" y="123895"/>
                  <a:pt x="255611" y="57749"/>
                  <a:pt x="254023" y="603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9156BE4-246A-96D1-C464-5F07272CAF6C}"/>
              </a:ext>
            </a:extLst>
          </p:cNvPr>
          <p:cNvSpPr/>
          <p:nvPr/>
        </p:nvSpPr>
        <p:spPr>
          <a:xfrm>
            <a:off x="1862900" y="5146407"/>
            <a:ext cx="90803" cy="397462"/>
          </a:xfrm>
          <a:custGeom>
            <a:avLst/>
            <a:gdLst>
              <a:gd name="connsiteX0" fmla="*/ 89725 w 90803"/>
              <a:gd name="connsiteY0" fmla="*/ 268 h 397462"/>
              <a:gd name="connsiteX1" fmla="*/ 83375 w 90803"/>
              <a:gd name="connsiteY1" fmla="*/ 216168 h 397462"/>
              <a:gd name="connsiteX2" fmla="*/ 83375 w 90803"/>
              <a:gd name="connsiteY2" fmla="*/ 298718 h 397462"/>
              <a:gd name="connsiteX3" fmla="*/ 825 w 90803"/>
              <a:gd name="connsiteY3" fmla="*/ 397143 h 397462"/>
              <a:gd name="connsiteX4" fmla="*/ 42100 w 90803"/>
              <a:gd name="connsiteY4" fmla="*/ 327293 h 397462"/>
              <a:gd name="connsiteX5" fmla="*/ 61150 w 90803"/>
              <a:gd name="connsiteY5" fmla="*/ 247918 h 397462"/>
              <a:gd name="connsiteX6" fmla="*/ 73850 w 90803"/>
              <a:gd name="connsiteY6" fmla="*/ 60593 h 397462"/>
              <a:gd name="connsiteX7" fmla="*/ 57975 w 90803"/>
              <a:gd name="connsiteY7" fmla="*/ 168543 h 397462"/>
              <a:gd name="connsiteX8" fmla="*/ 89725 w 90803"/>
              <a:gd name="connsiteY8" fmla="*/ 268 h 3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3" h="397462">
                <a:moveTo>
                  <a:pt x="89725" y="268"/>
                </a:moveTo>
                <a:cubicBezTo>
                  <a:pt x="93958" y="8205"/>
                  <a:pt x="84433" y="166426"/>
                  <a:pt x="83375" y="216168"/>
                </a:cubicBezTo>
                <a:cubicBezTo>
                  <a:pt x="82317" y="265910"/>
                  <a:pt x="97133" y="268556"/>
                  <a:pt x="83375" y="298718"/>
                </a:cubicBezTo>
                <a:cubicBezTo>
                  <a:pt x="69617" y="328880"/>
                  <a:pt x="7704" y="392381"/>
                  <a:pt x="825" y="397143"/>
                </a:cubicBezTo>
                <a:cubicBezTo>
                  <a:pt x="-6054" y="401905"/>
                  <a:pt x="32046" y="352164"/>
                  <a:pt x="42100" y="327293"/>
                </a:cubicBezTo>
                <a:cubicBezTo>
                  <a:pt x="52154" y="302422"/>
                  <a:pt x="55858" y="292368"/>
                  <a:pt x="61150" y="247918"/>
                </a:cubicBezTo>
                <a:cubicBezTo>
                  <a:pt x="66442" y="203468"/>
                  <a:pt x="74379" y="73822"/>
                  <a:pt x="73850" y="60593"/>
                </a:cubicBezTo>
                <a:cubicBezTo>
                  <a:pt x="73321" y="47364"/>
                  <a:pt x="56388" y="173835"/>
                  <a:pt x="57975" y="168543"/>
                </a:cubicBezTo>
                <a:cubicBezTo>
                  <a:pt x="59562" y="163251"/>
                  <a:pt x="85492" y="-7669"/>
                  <a:pt x="89725" y="2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9C017E7-62E1-C45F-6766-D5E93DB158CA}"/>
              </a:ext>
            </a:extLst>
          </p:cNvPr>
          <p:cNvSpPr/>
          <p:nvPr/>
        </p:nvSpPr>
        <p:spPr>
          <a:xfrm>
            <a:off x="1857375" y="5229215"/>
            <a:ext cx="101907" cy="254164"/>
          </a:xfrm>
          <a:custGeom>
            <a:avLst/>
            <a:gdLst>
              <a:gd name="connsiteX0" fmla="*/ 9525 w 101907"/>
              <a:gd name="connsiteY0" fmla="*/ 10 h 254164"/>
              <a:gd name="connsiteX1" fmla="*/ 22225 w 101907"/>
              <a:gd name="connsiteY1" fmla="*/ 101610 h 254164"/>
              <a:gd name="connsiteX2" fmla="*/ 22225 w 101907"/>
              <a:gd name="connsiteY2" fmla="*/ 146060 h 254164"/>
              <a:gd name="connsiteX3" fmla="*/ 41275 w 101907"/>
              <a:gd name="connsiteY3" fmla="*/ 180985 h 254164"/>
              <a:gd name="connsiteX4" fmla="*/ 38100 w 101907"/>
              <a:gd name="connsiteY4" fmla="*/ 254010 h 254164"/>
              <a:gd name="connsiteX5" fmla="*/ 53975 w 101907"/>
              <a:gd name="connsiteY5" fmla="*/ 196860 h 254164"/>
              <a:gd name="connsiteX6" fmla="*/ 101600 w 101907"/>
              <a:gd name="connsiteY6" fmla="*/ 85735 h 254164"/>
              <a:gd name="connsiteX7" fmla="*/ 73025 w 101907"/>
              <a:gd name="connsiteY7" fmla="*/ 142885 h 254164"/>
              <a:gd name="connsiteX8" fmla="*/ 44450 w 101907"/>
              <a:gd name="connsiteY8" fmla="*/ 158760 h 254164"/>
              <a:gd name="connsiteX9" fmla="*/ 0 w 101907"/>
              <a:gd name="connsiteY9" fmla="*/ 146060 h 254164"/>
              <a:gd name="connsiteX10" fmla="*/ 44450 w 101907"/>
              <a:gd name="connsiteY10" fmla="*/ 107960 h 254164"/>
              <a:gd name="connsiteX11" fmla="*/ 9525 w 101907"/>
              <a:gd name="connsiteY11" fmla="*/ 10 h 2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07" h="254164">
                <a:moveTo>
                  <a:pt x="9525" y="10"/>
                </a:moveTo>
                <a:cubicBezTo>
                  <a:pt x="5821" y="-1048"/>
                  <a:pt x="20108" y="77268"/>
                  <a:pt x="22225" y="101610"/>
                </a:cubicBezTo>
                <a:cubicBezTo>
                  <a:pt x="24342" y="125952"/>
                  <a:pt x="19050" y="132831"/>
                  <a:pt x="22225" y="146060"/>
                </a:cubicBezTo>
                <a:cubicBezTo>
                  <a:pt x="25400" y="159289"/>
                  <a:pt x="38629" y="162993"/>
                  <a:pt x="41275" y="180985"/>
                </a:cubicBezTo>
                <a:cubicBezTo>
                  <a:pt x="43921" y="198977"/>
                  <a:pt x="35983" y="251364"/>
                  <a:pt x="38100" y="254010"/>
                </a:cubicBezTo>
                <a:cubicBezTo>
                  <a:pt x="40217" y="256656"/>
                  <a:pt x="43392" y="224906"/>
                  <a:pt x="53975" y="196860"/>
                </a:cubicBezTo>
                <a:cubicBezTo>
                  <a:pt x="64558" y="168814"/>
                  <a:pt x="98425" y="94731"/>
                  <a:pt x="101600" y="85735"/>
                </a:cubicBezTo>
                <a:cubicBezTo>
                  <a:pt x="104775" y="76739"/>
                  <a:pt x="82550" y="130714"/>
                  <a:pt x="73025" y="142885"/>
                </a:cubicBezTo>
                <a:cubicBezTo>
                  <a:pt x="63500" y="155056"/>
                  <a:pt x="56621" y="158231"/>
                  <a:pt x="44450" y="158760"/>
                </a:cubicBezTo>
                <a:cubicBezTo>
                  <a:pt x="32279" y="159289"/>
                  <a:pt x="0" y="154527"/>
                  <a:pt x="0" y="146060"/>
                </a:cubicBezTo>
                <a:cubicBezTo>
                  <a:pt x="0" y="137593"/>
                  <a:pt x="39688" y="128068"/>
                  <a:pt x="44450" y="107960"/>
                </a:cubicBezTo>
                <a:cubicBezTo>
                  <a:pt x="49212" y="87852"/>
                  <a:pt x="13229" y="1068"/>
                  <a:pt x="9525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AB3C6DE-D1E0-AECD-90A0-A8DB61A55B02}"/>
              </a:ext>
            </a:extLst>
          </p:cNvPr>
          <p:cNvSpPr/>
          <p:nvPr/>
        </p:nvSpPr>
        <p:spPr>
          <a:xfrm>
            <a:off x="1657171" y="5254032"/>
            <a:ext cx="204548" cy="258611"/>
          </a:xfrm>
          <a:custGeom>
            <a:avLst/>
            <a:gdLst>
              <a:gd name="connsiteX0" fmla="*/ 187504 w 204548"/>
              <a:gd name="connsiteY0" fmla="*/ 593 h 258611"/>
              <a:gd name="connsiteX1" fmla="*/ 184329 w 204548"/>
              <a:gd name="connsiteY1" fmla="*/ 70443 h 258611"/>
              <a:gd name="connsiteX2" fmla="*/ 193854 w 204548"/>
              <a:gd name="connsiteY2" fmla="*/ 181568 h 258611"/>
              <a:gd name="connsiteX3" fmla="*/ 203379 w 204548"/>
              <a:gd name="connsiteY3" fmla="*/ 213318 h 258611"/>
              <a:gd name="connsiteX4" fmla="*/ 165279 w 204548"/>
              <a:gd name="connsiteY4" fmla="*/ 238718 h 258611"/>
              <a:gd name="connsiteX5" fmla="*/ 179 w 204548"/>
              <a:gd name="connsiteY5" fmla="*/ 257768 h 258611"/>
              <a:gd name="connsiteX6" fmla="*/ 133529 w 204548"/>
              <a:gd name="connsiteY6" fmla="*/ 248243 h 258611"/>
              <a:gd name="connsiteX7" fmla="*/ 152579 w 204548"/>
              <a:gd name="connsiteY7" fmla="*/ 187918 h 258611"/>
              <a:gd name="connsiteX8" fmla="*/ 155754 w 204548"/>
              <a:gd name="connsiteY8" fmla="*/ 108543 h 258611"/>
              <a:gd name="connsiteX9" fmla="*/ 187504 w 204548"/>
              <a:gd name="connsiteY9" fmla="*/ 593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48" h="258611">
                <a:moveTo>
                  <a:pt x="187504" y="593"/>
                </a:moveTo>
                <a:cubicBezTo>
                  <a:pt x="192266" y="-5757"/>
                  <a:pt x="183271" y="40281"/>
                  <a:pt x="184329" y="70443"/>
                </a:cubicBezTo>
                <a:cubicBezTo>
                  <a:pt x="185387" y="100605"/>
                  <a:pt x="190679" y="157756"/>
                  <a:pt x="193854" y="181568"/>
                </a:cubicBezTo>
                <a:cubicBezTo>
                  <a:pt x="197029" y="205381"/>
                  <a:pt x="208142" y="203793"/>
                  <a:pt x="203379" y="213318"/>
                </a:cubicBezTo>
                <a:cubicBezTo>
                  <a:pt x="198616" y="222843"/>
                  <a:pt x="199146" y="231310"/>
                  <a:pt x="165279" y="238718"/>
                </a:cubicBezTo>
                <a:cubicBezTo>
                  <a:pt x="131412" y="246126"/>
                  <a:pt x="5471" y="256181"/>
                  <a:pt x="179" y="257768"/>
                </a:cubicBezTo>
                <a:cubicBezTo>
                  <a:pt x="-5113" y="259355"/>
                  <a:pt x="108129" y="259885"/>
                  <a:pt x="133529" y="248243"/>
                </a:cubicBezTo>
                <a:cubicBezTo>
                  <a:pt x="158929" y="236601"/>
                  <a:pt x="148875" y="211201"/>
                  <a:pt x="152579" y="187918"/>
                </a:cubicBezTo>
                <a:cubicBezTo>
                  <a:pt x="156283" y="164635"/>
                  <a:pt x="144642" y="136060"/>
                  <a:pt x="155754" y="108543"/>
                </a:cubicBezTo>
                <a:cubicBezTo>
                  <a:pt x="166866" y="81026"/>
                  <a:pt x="182742" y="6943"/>
                  <a:pt x="187504" y="5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1BFFB30-3A38-AA0A-C38C-8F92B53BB7C8}"/>
              </a:ext>
            </a:extLst>
          </p:cNvPr>
          <p:cNvSpPr/>
          <p:nvPr/>
        </p:nvSpPr>
        <p:spPr>
          <a:xfrm>
            <a:off x="1565248" y="5046806"/>
            <a:ext cx="113399" cy="135124"/>
          </a:xfrm>
          <a:custGeom>
            <a:avLst/>
            <a:gdLst>
              <a:gd name="connsiteX0" fmla="*/ 27 w 113399"/>
              <a:gd name="connsiteY0" fmla="*/ 1444 h 135124"/>
              <a:gd name="connsiteX1" fmla="*/ 69877 w 113399"/>
              <a:gd name="connsiteY1" fmla="*/ 61769 h 135124"/>
              <a:gd name="connsiteX2" fmla="*/ 28602 w 113399"/>
              <a:gd name="connsiteY2" fmla="*/ 134794 h 135124"/>
              <a:gd name="connsiteX3" fmla="*/ 101627 w 113399"/>
              <a:gd name="connsiteY3" fmla="*/ 87169 h 135124"/>
              <a:gd name="connsiteX4" fmla="*/ 111152 w 113399"/>
              <a:gd name="connsiteY4" fmla="*/ 49069 h 135124"/>
              <a:gd name="connsiteX5" fmla="*/ 79402 w 113399"/>
              <a:gd name="connsiteY5" fmla="*/ 20494 h 135124"/>
              <a:gd name="connsiteX6" fmla="*/ 27 w 113399"/>
              <a:gd name="connsiteY6" fmla="*/ 144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99" h="135124">
                <a:moveTo>
                  <a:pt x="27" y="1444"/>
                </a:moveTo>
                <a:cubicBezTo>
                  <a:pt x="-1560" y="8323"/>
                  <a:pt x="65115" y="39544"/>
                  <a:pt x="69877" y="61769"/>
                </a:cubicBezTo>
                <a:cubicBezTo>
                  <a:pt x="74640" y="83994"/>
                  <a:pt x="23310" y="130561"/>
                  <a:pt x="28602" y="134794"/>
                </a:cubicBezTo>
                <a:cubicBezTo>
                  <a:pt x="33894" y="139027"/>
                  <a:pt x="87869" y="101457"/>
                  <a:pt x="101627" y="87169"/>
                </a:cubicBezTo>
                <a:cubicBezTo>
                  <a:pt x="115385" y="72881"/>
                  <a:pt x="114856" y="60181"/>
                  <a:pt x="111152" y="49069"/>
                </a:cubicBezTo>
                <a:cubicBezTo>
                  <a:pt x="107448" y="37957"/>
                  <a:pt x="93160" y="26844"/>
                  <a:pt x="79402" y="20494"/>
                </a:cubicBezTo>
                <a:cubicBezTo>
                  <a:pt x="65644" y="14144"/>
                  <a:pt x="1614" y="-5435"/>
                  <a:pt x="27" y="1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DD8660CB-B118-1A9D-4283-9F05EA4A60AD}"/>
              </a:ext>
            </a:extLst>
          </p:cNvPr>
          <p:cNvSpPr/>
          <p:nvPr/>
        </p:nvSpPr>
        <p:spPr>
          <a:xfrm>
            <a:off x="1638330" y="5239939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DC089C02-09DD-A7C0-A5CF-7670610C4B63}"/>
              </a:ext>
            </a:extLst>
          </p:cNvPr>
          <p:cNvSpPr/>
          <p:nvPr/>
        </p:nvSpPr>
        <p:spPr>
          <a:xfrm>
            <a:off x="1711434" y="5212027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7D6E158-6838-FE6F-C42F-C648B43C63D5}"/>
              </a:ext>
            </a:extLst>
          </p:cNvPr>
          <p:cNvSpPr/>
          <p:nvPr/>
        </p:nvSpPr>
        <p:spPr>
          <a:xfrm>
            <a:off x="1586790" y="4332220"/>
            <a:ext cx="320847" cy="445286"/>
          </a:xfrm>
          <a:custGeom>
            <a:avLst/>
            <a:gdLst>
              <a:gd name="connsiteX0" fmla="*/ 2408 w 320847"/>
              <a:gd name="connsiteY0" fmla="*/ 178 h 445286"/>
              <a:gd name="connsiteX1" fmla="*/ 114874 w 320847"/>
              <a:gd name="connsiteY1" fmla="*/ 107754 h 445286"/>
              <a:gd name="connsiteX2" fmla="*/ 85535 w 320847"/>
              <a:gd name="connsiteY2" fmla="*/ 185992 h 445286"/>
              <a:gd name="connsiteX3" fmla="*/ 124654 w 320847"/>
              <a:gd name="connsiteY3" fmla="*/ 112644 h 445286"/>
              <a:gd name="connsiteX4" fmla="*/ 163773 w 320847"/>
              <a:gd name="connsiteY4" fmla="*/ 274009 h 445286"/>
              <a:gd name="connsiteX5" fmla="*/ 207781 w 320847"/>
              <a:gd name="connsiteY5" fmla="*/ 166432 h 445286"/>
              <a:gd name="connsiteX6" fmla="*/ 246900 w 320847"/>
              <a:gd name="connsiteY6" fmla="*/ 283789 h 445286"/>
              <a:gd name="connsiteX7" fmla="*/ 251790 w 320847"/>
              <a:gd name="connsiteY7" fmla="*/ 200661 h 445286"/>
              <a:gd name="connsiteX8" fmla="*/ 310468 w 320847"/>
              <a:gd name="connsiteY8" fmla="*/ 376696 h 445286"/>
              <a:gd name="connsiteX9" fmla="*/ 315358 w 320847"/>
              <a:gd name="connsiteY9" fmla="*/ 347356 h 445286"/>
              <a:gd name="connsiteX10" fmla="*/ 320247 w 320847"/>
              <a:gd name="connsiteY10" fmla="*/ 445153 h 445286"/>
              <a:gd name="connsiteX11" fmla="*/ 300688 w 320847"/>
              <a:gd name="connsiteY11" fmla="*/ 322907 h 445286"/>
              <a:gd name="connsiteX12" fmla="*/ 212671 w 320847"/>
              <a:gd name="connsiteY12" fmla="*/ 185992 h 445286"/>
              <a:gd name="connsiteX13" fmla="*/ 188222 w 320847"/>
              <a:gd name="connsiteY13" fmla="*/ 278899 h 445286"/>
              <a:gd name="connsiteX14" fmla="*/ 124654 w 320847"/>
              <a:gd name="connsiteY14" fmla="*/ 141983 h 445286"/>
              <a:gd name="connsiteX15" fmla="*/ 85535 w 320847"/>
              <a:gd name="connsiteY15" fmla="*/ 181102 h 445286"/>
              <a:gd name="connsiteX16" fmla="*/ 75755 w 320847"/>
              <a:gd name="connsiteY16" fmla="*/ 102864 h 445286"/>
              <a:gd name="connsiteX17" fmla="*/ 36637 w 320847"/>
              <a:gd name="connsiteY17" fmla="*/ 132204 h 445286"/>
              <a:gd name="connsiteX18" fmla="*/ 36637 w 320847"/>
              <a:gd name="connsiteY18" fmla="*/ 83305 h 445286"/>
              <a:gd name="connsiteX19" fmla="*/ 2408 w 320847"/>
              <a:gd name="connsiteY19" fmla="*/ 178 h 4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47" h="445286">
                <a:moveTo>
                  <a:pt x="2408" y="178"/>
                </a:moveTo>
                <a:cubicBezTo>
                  <a:pt x="15448" y="4253"/>
                  <a:pt x="101020" y="76785"/>
                  <a:pt x="114874" y="107754"/>
                </a:cubicBezTo>
                <a:cubicBezTo>
                  <a:pt x="128728" y="138723"/>
                  <a:pt x="83905" y="185177"/>
                  <a:pt x="85535" y="185992"/>
                </a:cubicBezTo>
                <a:cubicBezTo>
                  <a:pt x="87165" y="186807"/>
                  <a:pt x="111614" y="97974"/>
                  <a:pt x="124654" y="112644"/>
                </a:cubicBezTo>
                <a:cubicBezTo>
                  <a:pt x="137694" y="127314"/>
                  <a:pt x="149918" y="265044"/>
                  <a:pt x="163773" y="274009"/>
                </a:cubicBezTo>
                <a:cubicBezTo>
                  <a:pt x="177628" y="282974"/>
                  <a:pt x="193927" y="164802"/>
                  <a:pt x="207781" y="166432"/>
                </a:cubicBezTo>
                <a:cubicBezTo>
                  <a:pt x="221635" y="168062"/>
                  <a:pt x="239565" y="278084"/>
                  <a:pt x="246900" y="283789"/>
                </a:cubicBezTo>
                <a:cubicBezTo>
                  <a:pt x="254235" y="289494"/>
                  <a:pt x="241195" y="185177"/>
                  <a:pt x="251790" y="200661"/>
                </a:cubicBezTo>
                <a:cubicBezTo>
                  <a:pt x="262385" y="216145"/>
                  <a:pt x="299873" y="352247"/>
                  <a:pt x="310468" y="376696"/>
                </a:cubicBezTo>
                <a:cubicBezTo>
                  <a:pt x="321063" y="401145"/>
                  <a:pt x="313728" y="335947"/>
                  <a:pt x="315358" y="347356"/>
                </a:cubicBezTo>
                <a:cubicBezTo>
                  <a:pt x="316988" y="358765"/>
                  <a:pt x="322692" y="449228"/>
                  <a:pt x="320247" y="445153"/>
                </a:cubicBezTo>
                <a:cubicBezTo>
                  <a:pt x="317802" y="441078"/>
                  <a:pt x="318617" y="366100"/>
                  <a:pt x="300688" y="322907"/>
                </a:cubicBezTo>
                <a:cubicBezTo>
                  <a:pt x="282759" y="279714"/>
                  <a:pt x="231415" y="193327"/>
                  <a:pt x="212671" y="185992"/>
                </a:cubicBezTo>
                <a:cubicBezTo>
                  <a:pt x="193927" y="178657"/>
                  <a:pt x="202892" y="286234"/>
                  <a:pt x="188222" y="278899"/>
                </a:cubicBezTo>
                <a:cubicBezTo>
                  <a:pt x="173552" y="271564"/>
                  <a:pt x="141769" y="158283"/>
                  <a:pt x="124654" y="141983"/>
                </a:cubicBezTo>
                <a:cubicBezTo>
                  <a:pt x="107539" y="125683"/>
                  <a:pt x="93685" y="187622"/>
                  <a:pt x="85535" y="181102"/>
                </a:cubicBezTo>
                <a:cubicBezTo>
                  <a:pt x="77385" y="174582"/>
                  <a:pt x="83905" y="111014"/>
                  <a:pt x="75755" y="102864"/>
                </a:cubicBezTo>
                <a:cubicBezTo>
                  <a:pt x="67605" y="94714"/>
                  <a:pt x="43157" y="135464"/>
                  <a:pt x="36637" y="132204"/>
                </a:cubicBezTo>
                <a:cubicBezTo>
                  <a:pt x="30117" y="128944"/>
                  <a:pt x="39897" y="103679"/>
                  <a:pt x="36637" y="83305"/>
                </a:cubicBezTo>
                <a:cubicBezTo>
                  <a:pt x="33377" y="62931"/>
                  <a:pt x="-10632" y="-3897"/>
                  <a:pt x="2408" y="1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A4187BF-4750-478D-C021-027107439FBA}"/>
              </a:ext>
            </a:extLst>
          </p:cNvPr>
          <p:cNvSpPr/>
          <p:nvPr/>
        </p:nvSpPr>
        <p:spPr>
          <a:xfrm>
            <a:off x="1833174" y="4297743"/>
            <a:ext cx="149618" cy="615922"/>
          </a:xfrm>
          <a:custGeom>
            <a:avLst/>
            <a:gdLst>
              <a:gd name="connsiteX0" fmla="*/ 516 w 149618"/>
              <a:gd name="connsiteY0" fmla="*/ 426 h 615922"/>
              <a:gd name="connsiteX1" fmla="*/ 83643 w 149618"/>
              <a:gd name="connsiteY1" fmla="*/ 342715 h 615922"/>
              <a:gd name="connsiteX2" fmla="*/ 93423 w 149618"/>
              <a:gd name="connsiteY2" fmla="*/ 191130 h 615922"/>
              <a:gd name="connsiteX3" fmla="*/ 147211 w 149618"/>
              <a:gd name="connsiteY3" fmla="*/ 611656 h 615922"/>
              <a:gd name="connsiteX4" fmla="*/ 132542 w 149618"/>
              <a:gd name="connsiteY4" fmla="*/ 396503 h 615922"/>
              <a:gd name="connsiteX5" fmla="*/ 64084 w 149618"/>
              <a:gd name="connsiteY5" fmla="*/ 200909 h 615922"/>
              <a:gd name="connsiteX6" fmla="*/ 49414 w 149618"/>
              <a:gd name="connsiteY6" fmla="*/ 269367 h 615922"/>
              <a:gd name="connsiteX7" fmla="*/ 516 w 149618"/>
              <a:gd name="connsiteY7" fmla="*/ 426 h 6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18" h="615922">
                <a:moveTo>
                  <a:pt x="516" y="426"/>
                </a:moveTo>
                <a:cubicBezTo>
                  <a:pt x="6221" y="12651"/>
                  <a:pt x="68159" y="310931"/>
                  <a:pt x="83643" y="342715"/>
                </a:cubicBezTo>
                <a:cubicBezTo>
                  <a:pt x="99127" y="374499"/>
                  <a:pt x="82828" y="146307"/>
                  <a:pt x="93423" y="191130"/>
                </a:cubicBezTo>
                <a:cubicBezTo>
                  <a:pt x="104018" y="235954"/>
                  <a:pt x="140691" y="577427"/>
                  <a:pt x="147211" y="611656"/>
                </a:cubicBezTo>
                <a:cubicBezTo>
                  <a:pt x="153731" y="645885"/>
                  <a:pt x="146397" y="464961"/>
                  <a:pt x="132542" y="396503"/>
                </a:cubicBezTo>
                <a:cubicBezTo>
                  <a:pt x="118687" y="328045"/>
                  <a:pt x="77939" y="222098"/>
                  <a:pt x="64084" y="200909"/>
                </a:cubicBezTo>
                <a:cubicBezTo>
                  <a:pt x="50229" y="179720"/>
                  <a:pt x="60824" y="296261"/>
                  <a:pt x="49414" y="269367"/>
                </a:cubicBezTo>
                <a:cubicBezTo>
                  <a:pt x="38004" y="242473"/>
                  <a:pt x="-5189" y="-11799"/>
                  <a:pt x="516" y="4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B52A727-F4F7-D64F-00D4-5C394229E001}"/>
              </a:ext>
            </a:extLst>
          </p:cNvPr>
          <p:cNvSpPr/>
          <p:nvPr/>
        </p:nvSpPr>
        <p:spPr>
          <a:xfrm>
            <a:off x="1598975" y="4205084"/>
            <a:ext cx="503868" cy="574326"/>
          </a:xfrm>
          <a:custGeom>
            <a:avLst/>
            <a:gdLst>
              <a:gd name="connsiteX0" fmla="*/ 3 w 503868"/>
              <a:gd name="connsiteY0" fmla="*/ 49076 h 574326"/>
              <a:gd name="connsiteX1" fmla="*/ 171147 w 503868"/>
              <a:gd name="connsiteY1" fmla="*/ 88195 h 574326"/>
              <a:gd name="connsiteX2" fmla="*/ 171147 w 503868"/>
              <a:gd name="connsiteY2" fmla="*/ 19737 h 574326"/>
              <a:gd name="connsiteX3" fmla="*/ 264054 w 503868"/>
              <a:gd name="connsiteY3" fmla="*/ 205551 h 574326"/>
              <a:gd name="connsiteX4" fmla="*/ 264054 w 503868"/>
              <a:gd name="connsiteY4" fmla="*/ 146873 h 574326"/>
              <a:gd name="connsiteX5" fmla="*/ 430308 w 503868"/>
              <a:gd name="connsiteY5" fmla="*/ 391365 h 574326"/>
              <a:gd name="connsiteX6" fmla="*/ 386300 w 503868"/>
              <a:gd name="connsiteY6" fmla="*/ 293568 h 574326"/>
              <a:gd name="connsiteX7" fmla="*/ 503656 w 503868"/>
              <a:gd name="connsiteY7" fmla="*/ 572289 h 574326"/>
              <a:gd name="connsiteX8" fmla="*/ 410749 w 503868"/>
              <a:gd name="connsiteY8" fmla="*/ 406035 h 574326"/>
              <a:gd name="connsiteX9" fmla="*/ 254274 w 503868"/>
              <a:gd name="connsiteY9" fmla="*/ 151763 h 574326"/>
              <a:gd name="connsiteX10" fmla="*/ 239605 w 503868"/>
              <a:gd name="connsiteY10" fmla="*/ 303348 h 574326"/>
              <a:gd name="connsiteX11" fmla="*/ 176037 w 503868"/>
              <a:gd name="connsiteY11" fmla="*/ 151763 h 574326"/>
              <a:gd name="connsiteX12" fmla="*/ 185816 w 503868"/>
              <a:gd name="connsiteY12" fmla="*/ 401145 h 574326"/>
              <a:gd name="connsiteX13" fmla="*/ 136918 w 503868"/>
              <a:gd name="connsiteY13" fmla="*/ 176212 h 574326"/>
              <a:gd name="connsiteX14" fmla="*/ 156477 w 503868"/>
              <a:gd name="connsiteY14" fmla="*/ 288679 h 574326"/>
              <a:gd name="connsiteX15" fmla="*/ 176037 w 503868"/>
              <a:gd name="connsiteY15" fmla="*/ 88195 h 574326"/>
              <a:gd name="connsiteX16" fmla="*/ 146698 w 503868"/>
              <a:gd name="connsiteY16" fmla="*/ 53966 h 574326"/>
              <a:gd name="connsiteX17" fmla="*/ 176037 w 503868"/>
              <a:gd name="connsiteY17" fmla="*/ 178 h 574326"/>
              <a:gd name="connsiteX18" fmla="*/ 3 w 503868"/>
              <a:gd name="connsiteY18" fmla="*/ 49076 h 57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868" h="574326">
                <a:moveTo>
                  <a:pt x="3" y="49076"/>
                </a:moveTo>
                <a:cubicBezTo>
                  <a:pt x="-812" y="63746"/>
                  <a:pt x="142623" y="93085"/>
                  <a:pt x="171147" y="88195"/>
                </a:cubicBezTo>
                <a:cubicBezTo>
                  <a:pt x="199671" y="83305"/>
                  <a:pt x="155663" y="178"/>
                  <a:pt x="171147" y="19737"/>
                </a:cubicBezTo>
                <a:cubicBezTo>
                  <a:pt x="186632" y="39296"/>
                  <a:pt x="248570" y="184362"/>
                  <a:pt x="264054" y="205551"/>
                </a:cubicBezTo>
                <a:cubicBezTo>
                  <a:pt x="279538" y="226740"/>
                  <a:pt x="236345" y="115904"/>
                  <a:pt x="264054" y="146873"/>
                </a:cubicBezTo>
                <a:cubicBezTo>
                  <a:pt x="291763" y="177842"/>
                  <a:pt x="409934" y="366916"/>
                  <a:pt x="430308" y="391365"/>
                </a:cubicBezTo>
                <a:cubicBezTo>
                  <a:pt x="450682" y="415814"/>
                  <a:pt x="374075" y="263414"/>
                  <a:pt x="386300" y="293568"/>
                </a:cubicBezTo>
                <a:cubicBezTo>
                  <a:pt x="398525" y="323722"/>
                  <a:pt x="499581" y="553545"/>
                  <a:pt x="503656" y="572289"/>
                </a:cubicBezTo>
                <a:cubicBezTo>
                  <a:pt x="507731" y="591033"/>
                  <a:pt x="452313" y="476123"/>
                  <a:pt x="410749" y="406035"/>
                </a:cubicBezTo>
                <a:cubicBezTo>
                  <a:pt x="369185" y="335947"/>
                  <a:pt x="282798" y="168877"/>
                  <a:pt x="254274" y="151763"/>
                </a:cubicBezTo>
                <a:cubicBezTo>
                  <a:pt x="225750" y="134649"/>
                  <a:pt x="252644" y="303348"/>
                  <a:pt x="239605" y="303348"/>
                </a:cubicBezTo>
                <a:cubicBezTo>
                  <a:pt x="226566" y="303348"/>
                  <a:pt x="185002" y="135464"/>
                  <a:pt x="176037" y="151763"/>
                </a:cubicBezTo>
                <a:cubicBezTo>
                  <a:pt x="167072" y="168063"/>
                  <a:pt x="192336" y="397070"/>
                  <a:pt x="185816" y="401145"/>
                </a:cubicBezTo>
                <a:cubicBezTo>
                  <a:pt x="179296" y="405220"/>
                  <a:pt x="141808" y="194956"/>
                  <a:pt x="136918" y="176212"/>
                </a:cubicBezTo>
                <a:cubicBezTo>
                  <a:pt x="132028" y="157468"/>
                  <a:pt x="149957" y="303349"/>
                  <a:pt x="156477" y="288679"/>
                </a:cubicBezTo>
                <a:cubicBezTo>
                  <a:pt x="162997" y="274010"/>
                  <a:pt x="177667" y="127314"/>
                  <a:pt x="176037" y="88195"/>
                </a:cubicBezTo>
                <a:cubicBezTo>
                  <a:pt x="174407" y="49076"/>
                  <a:pt x="146698" y="68635"/>
                  <a:pt x="146698" y="53966"/>
                </a:cubicBezTo>
                <a:cubicBezTo>
                  <a:pt x="146698" y="39297"/>
                  <a:pt x="199671" y="-3082"/>
                  <a:pt x="176037" y="178"/>
                </a:cubicBezTo>
                <a:cubicBezTo>
                  <a:pt x="152403" y="3438"/>
                  <a:pt x="818" y="34406"/>
                  <a:pt x="3" y="490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42B32FC-1BDB-57EF-D7DA-E968034D99F1}"/>
              </a:ext>
            </a:extLst>
          </p:cNvPr>
          <p:cNvSpPr/>
          <p:nvPr/>
        </p:nvSpPr>
        <p:spPr>
          <a:xfrm>
            <a:off x="2453200" y="5667242"/>
            <a:ext cx="412754" cy="307715"/>
          </a:xfrm>
          <a:custGeom>
            <a:avLst/>
            <a:gdLst>
              <a:gd name="connsiteX0" fmla="*/ 1499 w 412754"/>
              <a:gd name="connsiteY0" fmla="*/ 303252 h 307715"/>
              <a:gd name="connsiteX1" fmla="*/ 201983 w 412754"/>
              <a:gd name="connsiteY1" fmla="*/ 288583 h 307715"/>
              <a:gd name="connsiteX2" fmla="*/ 65067 w 412754"/>
              <a:gd name="connsiteY2" fmla="*/ 161447 h 307715"/>
              <a:gd name="connsiteX3" fmla="*/ 192203 w 412754"/>
              <a:gd name="connsiteY3" fmla="*/ 254354 h 307715"/>
              <a:gd name="connsiteX4" fmla="*/ 123745 w 412754"/>
              <a:gd name="connsiteY4" fmla="*/ 146777 h 307715"/>
              <a:gd name="connsiteX5" fmla="*/ 231322 w 412754"/>
              <a:gd name="connsiteY5" fmla="*/ 244574 h 307715"/>
              <a:gd name="connsiteX6" fmla="*/ 290000 w 412754"/>
              <a:gd name="connsiteY6" fmla="*/ 185896 h 307715"/>
              <a:gd name="connsiteX7" fmla="*/ 255771 w 412754"/>
              <a:gd name="connsiteY7" fmla="*/ 122328 h 307715"/>
              <a:gd name="connsiteX8" fmla="*/ 250881 w 412754"/>
              <a:gd name="connsiteY8" fmla="*/ 82 h 307715"/>
              <a:gd name="connsiteX9" fmla="*/ 255771 w 412754"/>
              <a:gd name="connsiteY9" fmla="*/ 141887 h 307715"/>
              <a:gd name="connsiteX10" fmla="*/ 368237 w 412754"/>
              <a:gd name="connsiteY10" fmla="*/ 239684 h 307715"/>
              <a:gd name="connsiteX11" fmla="*/ 324229 w 412754"/>
              <a:gd name="connsiteY11" fmla="*/ 112548 h 307715"/>
              <a:gd name="connsiteX12" fmla="*/ 309559 w 412754"/>
              <a:gd name="connsiteY12" fmla="*/ 78319 h 307715"/>
              <a:gd name="connsiteX13" fmla="*/ 368237 w 412754"/>
              <a:gd name="connsiteY13" fmla="*/ 249464 h 307715"/>
              <a:gd name="connsiteX14" fmla="*/ 378017 w 412754"/>
              <a:gd name="connsiteY14" fmla="*/ 127218 h 307715"/>
              <a:gd name="connsiteX15" fmla="*/ 412246 w 412754"/>
              <a:gd name="connsiteY15" fmla="*/ 14752 h 307715"/>
              <a:gd name="connsiteX16" fmla="*/ 348678 w 412754"/>
              <a:gd name="connsiteY16" fmla="*/ 200565 h 307715"/>
              <a:gd name="connsiteX17" fmla="*/ 241102 w 412754"/>
              <a:gd name="connsiteY17" fmla="*/ 195676 h 307715"/>
              <a:gd name="connsiteX18" fmla="*/ 162864 w 412754"/>
              <a:gd name="connsiteY18" fmla="*/ 254354 h 307715"/>
              <a:gd name="connsiteX19" fmla="*/ 89517 w 412754"/>
              <a:gd name="connsiteY19" fmla="*/ 239684 h 307715"/>
              <a:gd name="connsiteX20" fmla="*/ 109076 w 412754"/>
              <a:gd name="connsiteY20" fmla="*/ 249464 h 307715"/>
              <a:gd name="connsiteX21" fmla="*/ 1499 w 412754"/>
              <a:gd name="connsiteY21" fmla="*/ 303252 h 3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754" h="307715">
                <a:moveTo>
                  <a:pt x="1499" y="303252"/>
                </a:moveTo>
                <a:cubicBezTo>
                  <a:pt x="16983" y="309772"/>
                  <a:pt x="191388" y="312217"/>
                  <a:pt x="201983" y="288583"/>
                </a:cubicBezTo>
                <a:cubicBezTo>
                  <a:pt x="212578" y="264949"/>
                  <a:pt x="66697" y="167152"/>
                  <a:pt x="65067" y="161447"/>
                </a:cubicBezTo>
                <a:cubicBezTo>
                  <a:pt x="63437" y="155742"/>
                  <a:pt x="182423" y="256799"/>
                  <a:pt x="192203" y="254354"/>
                </a:cubicBezTo>
                <a:cubicBezTo>
                  <a:pt x="201983" y="251909"/>
                  <a:pt x="117225" y="148407"/>
                  <a:pt x="123745" y="146777"/>
                </a:cubicBezTo>
                <a:cubicBezTo>
                  <a:pt x="130265" y="145147"/>
                  <a:pt x="203613" y="238054"/>
                  <a:pt x="231322" y="244574"/>
                </a:cubicBezTo>
                <a:cubicBezTo>
                  <a:pt x="259031" y="251094"/>
                  <a:pt x="285925" y="206270"/>
                  <a:pt x="290000" y="185896"/>
                </a:cubicBezTo>
                <a:cubicBezTo>
                  <a:pt x="294075" y="165522"/>
                  <a:pt x="262291" y="153297"/>
                  <a:pt x="255771" y="122328"/>
                </a:cubicBezTo>
                <a:cubicBezTo>
                  <a:pt x="249251" y="91359"/>
                  <a:pt x="250881" y="-3178"/>
                  <a:pt x="250881" y="82"/>
                </a:cubicBezTo>
                <a:cubicBezTo>
                  <a:pt x="250881" y="3342"/>
                  <a:pt x="236212" y="101953"/>
                  <a:pt x="255771" y="141887"/>
                </a:cubicBezTo>
                <a:cubicBezTo>
                  <a:pt x="275330" y="181821"/>
                  <a:pt x="356827" y="244574"/>
                  <a:pt x="368237" y="239684"/>
                </a:cubicBezTo>
                <a:cubicBezTo>
                  <a:pt x="379647" y="234794"/>
                  <a:pt x="334009" y="139442"/>
                  <a:pt x="324229" y="112548"/>
                </a:cubicBezTo>
                <a:cubicBezTo>
                  <a:pt x="314449" y="85654"/>
                  <a:pt x="302224" y="55500"/>
                  <a:pt x="309559" y="78319"/>
                </a:cubicBezTo>
                <a:cubicBezTo>
                  <a:pt x="316894" y="101138"/>
                  <a:pt x="356827" y="241314"/>
                  <a:pt x="368237" y="249464"/>
                </a:cubicBezTo>
                <a:cubicBezTo>
                  <a:pt x="379647" y="257614"/>
                  <a:pt x="370682" y="166337"/>
                  <a:pt x="378017" y="127218"/>
                </a:cubicBezTo>
                <a:cubicBezTo>
                  <a:pt x="385352" y="88099"/>
                  <a:pt x="417136" y="2527"/>
                  <a:pt x="412246" y="14752"/>
                </a:cubicBezTo>
                <a:cubicBezTo>
                  <a:pt x="407356" y="26976"/>
                  <a:pt x="377202" y="170411"/>
                  <a:pt x="348678" y="200565"/>
                </a:cubicBezTo>
                <a:cubicBezTo>
                  <a:pt x="320154" y="230719"/>
                  <a:pt x="272071" y="186711"/>
                  <a:pt x="241102" y="195676"/>
                </a:cubicBezTo>
                <a:cubicBezTo>
                  <a:pt x="210133" y="204641"/>
                  <a:pt x="188128" y="247019"/>
                  <a:pt x="162864" y="254354"/>
                </a:cubicBezTo>
                <a:cubicBezTo>
                  <a:pt x="137600" y="261689"/>
                  <a:pt x="89517" y="239684"/>
                  <a:pt x="89517" y="239684"/>
                </a:cubicBezTo>
                <a:cubicBezTo>
                  <a:pt x="80552" y="238869"/>
                  <a:pt x="122931" y="244574"/>
                  <a:pt x="109076" y="249464"/>
                </a:cubicBezTo>
                <a:cubicBezTo>
                  <a:pt x="95221" y="254354"/>
                  <a:pt x="-13985" y="296732"/>
                  <a:pt x="1499" y="3032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F6F6A62C-9EF1-FAAA-3D6F-3BD4A7F6A88C}"/>
              </a:ext>
            </a:extLst>
          </p:cNvPr>
          <p:cNvSpPr/>
          <p:nvPr/>
        </p:nvSpPr>
        <p:spPr>
          <a:xfrm>
            <a:off x="2411248" y="5656255"/>
            <a:ext cx="571554" cy="412084"/>
          </a:xfrm>
          <a:custGeom>
            <a:avLst/>
            <a:gdLst>
              <a:gd name="connsiteX0" fmla="*/ 14112 w 571554"/>
              <a:gd name="connsiteY0" fmla="*/ 412036 h 412084"/>
              <a:gd name="connsiteX1" fmla="*/ 14112 w 571554"/>
              <a:gd name="connsiteY1" fmla="*/ 294680 h 412084"/>
              <a:gd name="connsiteX2" fmla="*/ 180367 w 571554"/>
              <a:gd name="connsiteY2" fmla="*/ 231112 h 412084"/>
              <a:gd name="connsiteX3" fmla="*/ 67901 w 571554"/>
              <a:gd name="connsiteY3" fmla="*/ 265341 h 412084"/>
              <a:gd name="connsiteX4" fmla="*/ 341732 w 571554"/>
              <a:gd name="connsiteY4" fmla="*/ 245781 h 412084"/>
              <a:gd name="connsiteX5" fmla="*/ 297723 w 571554"/>
              <a:gd name="connsiteY5" fmla="*/ 182213 h 412084"/>
              <a:gd name="connsiteX6" fmla="*/ 297723 w 571554"/>
              <a:gd name="connsiteY6" fmla="*/ 128425 h 412084"/>
              <a:gd name="connsiteX7" fmla="*/ 380850 w 571554"/>
              <a:gd name="connsiteY7" fmla="*/ 1289 h 412084"/>
              <a:gd name="connsiteX8" fmla="*/ 341732 w 571554"/>
              <a:gd name="connsiteY8" fmla="*/ 69747 h 412084"/>
              <a:gd name="connsiteX9" fmla="*/ 341732 w 571554"/>
              <a:gd name="connsiteY9" fmla="*/ 182213 h 412084"/>
              <a:gd name="connsiteX10" fmla="*/ 424859 w 571554"/>
              <a:gd name="connsiteY10" fmla="*/ 236002 h 412084"/>
              <a:gd name="connsiteX11" fmla="*/ 424859 w 571554"/>
              <a:gd name="connsiteY11" fmla="*/ 143095 h 412084"/>
              <a:gd name="connsiteX12" fmla="*/ 459088 w 571554"/>
              <a:gd name="connsiteY12" fmla="*/ 216442 h 412084"/>
              <a:gd name="connsiteX13" fmla="*/ 503096 w 571554"/>
              <a:gd name="connsiteY13" fmla="*/ 201773 h 412084"/>
              <a:gd name="connsiteX14" fmla="*/ 571554 w 571554"/>
              <a:gd name="connsiteY14" fmla="*/ 94196 h 412084"/>
              <a:gd name="connsiteX15" fmla="*/ 459088 w 571554"/>
              <a:gd name="connsiteY15" fmla="*/ 270231 h 412084"/>
              <a:gd name="connsiteX16" fmla="*/ 522656 w 571554"/>
              <a:gd name="connsiteY16" fmla="*/ 289790 h 412084"/>
              <a:gd name="connsiteX17" fmla="*/ 419969 w 571554"/>
              <a:gd name="connsiteY17" fmla="*/ 245781 h 412084"/>
              <a:gd name="connsiteX18" fmla="*/ 322172 w 571554"/>
              <a:gd name="connsiteY18" fmla="*/ 255561 h 412084"/>
              <a:gd name="connsiteX19" fmla="*/ 317282 w 571554"/>
              <a:gd name="connsiteY19" fmla="*/ 226222 h 412084"/>
              <a:gd name="connsiteX20" fmla="*/ 146138 w 571554"/>
              <a:gd name="connsiteY20" fmla="*/ 284900 h 412084"/>
              <a:gd name="connsiteX21" fmla="*/ 82570 w 571554"/>
              <a:gd name="connsiteY21" fmla="*/ 284900 h 412084"/>
              <a:gd name="connsiteX22" fmla="*/ 58121 w 571554"/>
              <a:gd name="connsiteY22" fmla="*/ 309349 h 412084"/>
              <a:gd name="connsiteX23" fmla="*/ 14112 w 571554"/>
              <a:gd name="connsiteY23" fmla="*/ 412036 h 4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1554" h="412084">
                <a:moveTo>
                  <a:pt x="14112" y="412036"/>
                </a:moveTo>
                <a:cubicBezTo>
                  <a:pt x="6777" y="409591"/>
                  <a:pt x="-13597" y="324834"/>
                  <a:pt x="14112" y="294680"/>
                </a:cubicBezTo>
                <a:cubicBezTo>
                  <a:pt x="41821" y="264526"/>
                  <a:pt x="171402" y="236002"/>
                  <a:pt x="180367" y="231112"/>
                </a:cubicBezTo>
                <a:cubicBezTo>
                  <a:pt x="189332" y="226222"/>
                  <a:pt x="41007" y="262896"/>
                  <a:pt x="67901" y="265341"/>
                </a:cubicBezTo>
                <a:cubicBezTo>
                  <a:pt x="94795" y="267786"/>
                  <a:pt x="303428" y="259636"/>
                  <a:pt x="341732" y="245781"/>
                </a:cubicBezTo>
                <a:cubicBezTo>
                  <a:pt x="380036" y="231926"/>
                  <a:pt x="305058" y="201772"/>
                  <a:pt x="297723" y="182213"/>
                </a:cubicBezTo>
                <a:cubicBezTo>
                  <a:pt x="290388" y="162654"/>
                  <a:pt x="283869" y="158579"/>
                  <a:pt x="297723" y="128425"/>
                </a:cubicBezTo>
                <a:cubicBezTo>
                  <a:pt x="311577" y="98271"/>
                  <a:pt x="373515" y="11069"/>
                  <a:pt x="380850" y="1289"/>
                </a:cubicBezTo>
                <a:cubicBezTo>
                  <a:pt x="388185" y="-8491"/>
                  <a:pt x="348252" y="39593"/>
                  <a:pt x="341732" y="69747"/>
                </a:cubicBezTo>
                <a:cubicBezTo>
                  <a:pt x="335212" y="99901"/>
                  <a:pt x="327878" y="154504"/>
                  <a:pt x="341732" y="182213"/>
                </a:cubicBezTo>
                <a:cubicBezTo>
                  <a:pt x="355586" y="209922"/>
                  <a:pt x="411005" y="242522"/>
                  <a:pt x="424859" y="236002"/>
                </a:cubicBezTo>
                <a:cubicBezTo>
                  <a:pt x="438713" y="229482"/>
                  <a:pt x="419154" y="146355"/>
                  <a:pt x="424859" y="143095"/>
                </a:cubicBezTo>
                <a:cubicBezTo>
                  <a:pt x="430564" y="139835"/>
                  <a:pt x="446049" y="206662"/>
                  <a:pt x="459088" y="216442"/>
                </a:cubicBezTo>
                <a:cubicBezTo>
                  <a:pt x="472128" y="226222"/>
                  <a:pt x="484352" y="222147"/>
                  <a:pt x="503096" y="201773"/>
                </a:cubicBezTo>
                <a:cubicBezTo>
                  <a:pt x="521840" y="181399"/>
                  <a:pt x="571554" y="94196"/>
                  <a:pt x="571554" y="94196"/>
                </a:cubicBezTo>
                <a:cubicBezTo>
                  <a:pt x="564219" y="105606"/>
                  <a:pt x="467238" y="237632"/>
                  <a:pt x="459088" y="270231"/>
                </a:cubicBezTo>
                <a:cubicBezTo>
                  <a:pt x="450938" y="302830"/>
                  <a:pt x="529176" y="293865"/>
                  <a:pt x="522656" y="289790"/>
                </a:cubicBezTo>
                <a:cubicBezTo>
                  <a:pt x="516136" y="285715"/>
                  <a:pt x="453383" y="251486"/>
                  <a:pt x="419969" y="245781"/>
                </a:cubicBezTo>
                <a:cubicBezTo>
                  <a:pt x="386555" y="240076"/>
                  <a:pt x="339286" y="258821"/>
                  <a:pt x="322172" y="255561"/>
                </a:cubicBezTo>
                <a:cubicBezTo>
                  <a:pt x="305058" y="252301"/>
                  <a:pt x="346621" y="221332"/>
                  <a:pt x="317282" y="226222"/>
                </a:cubicBezTo>
                <a:cubicBezTo>
                  <a:pt x="287943" y="231112"/>
                  <a:pt x="185256" y="275120"/>
                  <a:pt x="146138" y="284900"/>
                </a:cubicBezTo>
                <a:cubicBezTo>
                  <a:pt x="107020" y="294680"/>
                  <a:pt x="82570" y="284900"/>
                  <a:pt x="82570" y="284900"/>
                </a:cubicBezTo>
                <a:cubicBezTo>
                  <a:pt x="67901" y="288975"/>
                  <a:pt x="67901" y="294680"/>
                  <a:pt x="58121" y="309349"/>
                </a:cubicBezTo>
                <a:cubicBezTo>
                  <a:pt x="48341" y="324018"/>
                  <a:pt x="21447" y="414481"/>
                  <a:pt x="14112" y="4120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18A1F45-09C7-0965-2736-11C9D48DF7A3}"/>
              </a:ext>
            </a:extLst>
          </p:cNvPr>
          <p:cNvSpPr/>
          <p:nvPr/>
        </p:nvSpPr>
        <p:spPr>
          <a:xfrm>
            <a:off x="2694090" y="5813362"/>
            <a:ext cx="696002" cy="378083"/>
          </a:xfrm>
          <a:custGeom>
            <a:avLst/>
            <a:gdLst>
              <a:gd name="connsiteX0" fmla="*/ 212 w 696002"/>
              <a:gd name="connsiteY0" fmla="*/ 103344 h 378083"/>
              <a:gd name="connsiteX1" fmla="*/ 122458 w 696002"/>
              <a:gd name="connsiteY1" fmla="*/ 113124 h 378083"/>
              <a:gd name="connsiteX2" fmla="*/ 278932 w 696002"/>
              <a:gd name="connsiteY2" fmla="*/ 206031 h 378083"/>
              <a:gd name="connsiteX3" fmla="*/ 278932 w 696002"/>
              <a:gd name="connsiteY3" fmla="*/ 137573 h 378083"/>
              <a:gd name="connsiteX4" fmla="*/ 430517 w 696002"/>
              <a:gd name="connsiteY4" fmla="*/ 318497 h 378083"/>
              <a:gd name="connsiteX5" fmla="*/ 440297 w 696002"/>
              <a:gd name="connsiteY5" fmla="*/ 357616 h 378083"/>
              <a:gd name="connsiteX6" fmla="*/ 474526 w 696002"/>
              <a:gd name="connsiteY6" fmla="*/ 362505 h 378083"/>
              <a:gd name="connsiteX7" fmla="*/ 450077 w 696002"/>
              <a:gd name="connsiteY7" fmla="*/ 377175 h 378083"/>
              <a:gd name="connsiteX8" fmla="*/ 494085 w 696002"/>
              <a:gd name="connsiteY8" fmla="*/ 333166 h 378083"/>
              <a:gd name="connsiteX9" fmla="*/ 621221 w 696002"/>
              <a:gd name="connsiteY9" fmla="*/ 269598 h 378083"/>
              <a:gd name="connsiteX10" fmla="*/ 694569 w 696002"/>
              <a:gd name="connsiteY10" fmla="*/ 225590 h 378083"/>
              <a:gd name="connsiteX11" fmla="*/ 557653 w 696002"/>
              <a:gd name="connsiteY11" fmla="*/ 274488 h 378083"/>
              <a:gd name="connsiteX12" fmla="*/ 459857 w 696002"/>
              <a:gd name="connsiteY12" fmla="*/ 298937 h 378083"/>
              <a:gd name="connsiteX13" fmla="*/ 542984 w 696002"/>
              <a:gd name="connsiteY13" fmla="*/ 220700 h 378083"/>
              <a:gd name="connsiteX14" fmla="*/ 577213 w 696002"/>
              <a:gd name="connsiteY14" fmla="*/ 176691 h 378083"/>
              <a:gd name="connsiteX15" fmla="*/ 445187 w 696002"/>
              <a:gd name="connsiteY15" fmla="*/ 269598 h 378083"/>
              <a:gd name="connsiteX16" fmla="*/ 498975 w 696002"/>
              <a:gd name="connsiteY16" fmla="*/ 206031 h 378083"/>
              <a:gd name="connsiteX17" fmla="*/ 391399 w 696002"/>
              <a:gd name="connsiteY17" fmla="*/ 196251 h 378083"/>
              <a:gd name="connsiteX18" fmla="*/ 401178 w 696002"/>
              <a:gd name="connsiteY18" fmla="*/ 181581 h 378083"/>
              <a:gd name="connsiteX19" fmla="*/ 484306 w 696002"/>
              <a:gd name="connsiteY19" fmla="*/ 74005 h 378083"/>
              <a:gd name="connsiteX20" fmla="*/ 352280 w 696002"/>
              <a:gd name="connsiteY20" fmla="*/ 166912 h 378083"/>
              <a:gd name="connsiteX21" fmla="*/ 376729 w 696002"/>
              <a:gd name="connsiteY21" fmla="*/ 88674 h 378083"/>
              <a:gd name="connsiteX22" fmla="*/ 274043 w 696002"/>
              <a:gd name="connsiteY22" fmla="*/ 108234 h 378083"/>
              <a:gd name="connsiteX23" fmla="*/ 342500 w 696002"/>
              <a:gd name="connsiteY23" fmla="*/ 29996 h 378083"/>
              <a:gd name="connsiteX24" fmla="*/ 386509 w 696002"/>
              <a:gd name="connsiteY24" fmla="*/ 657 h 378083"/>
              <a:gd name="connsiteX25" fmla="*/ 308271 w 696002"/>
              <a:gd name="connsiteY25" fmla="*/ 54445 h 378083"/>
              <a:gd name="connsiteX26" fmla="*/ 239814 w 696002"/>
              <a:gd name="connsiteY26" fmla="*/ 83785 h 378083"/>
              <a:gd name="connsiteX27" fmla="*/ 239814 w 696002"/>
              <a:gd name="connsiteY27" fmla="*/ 25106 h 378083"/>
              <a:gd name="connsiteX28" fmla="*/ 234924 w 696002"/>
              <a:gd name="connsiteY28" fmla="*/ 69115 h 378083"/>
              <a:gd name="connsiteX29" fmla="*/ 102898 w 696002"/>
              <a:gd name="connsiteY29" fmla="*/ 64225 h 378083"/>
              <a:gd name="connsiteX30" fmla="*/ 102898 w 696002"/>
              <a:gd name="connsiteY30" fmla="*/ 25106 h 378083"/>
              <a:gd name="connsiteX31" fmla="*/ 151797 w 696002"/>
              <a:gd name="connsiteY31" fmla="*/ 83785 h 378083"/>
              <a:gd name="connsiteX32" fmla="*/ 212 w 696002"/>
              <a:gd name="connsiteY32" fmla="*/ 103344 h 3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6002" h="378083">
                <a:moveTo>
                  <a:pt x="212" y="103344"/>
                </a:moveTo>
                <a:cubicBezTo>
                  <a:pt x="-4678" y="108234"/>
                  <a:pt x="76005" y="96009"/>
                  <a:pt x="122458" y="113124"/>
                </a:cubicBezTo>
                <a:cubicBezTo>
                  <a:pt x="168911" y="130239"/>
                  <a:pt x="252853" y="201956"/>
                  <a:pt x="278932" y="206031"/>
                </a:cubicBezTo>
                <a:cubicBezTo>
                  <a:pt x="305011" y="210106"/>
                  <a:pt x="253668" y="118829"/>
                  <a:pt x="278932" y="137573"/>
                </a:cubicBezTo>
                <a:cubicBezTo>
                  <a:pt x="304196" y="156317"/>
                  <a:pt x="403623" y="281823"/>
                  <a:pt x="430517" y="318497"/>
                </a:cubicBezTo>
                <a:cubicBezTo>
                  <a:pt x="457411" y="355171"/>
                  <a:pt x="432962" y="350281"/>
                  <a:pt x="440297" y="357616"/>
                </a:cubicBezTo>
                <a:cubicBezTo>
                  <a:pt x="447632" y="364951"/>
                  <a:pt x="474526" y="362505"/>
                  <a:pt x="474526" y="362505"/>
                </a:cubicBezTo>
                <a:cubicBezTo>
                  <a:pt x="476156" y="365765"/>
                  <a:pt x="446817" y="382065"/>
                  <a:pt x="450077" y="377175"/>
                </a:cubicBezTo>
                <a:cubicBezTo>
                  <a:pt x="453337" y="372285"/>
                  <a:pt x="465561" y="351095"/>
                  <a:pt x="494085" y="333166"/>
                </a:cubicBezTo>
                <a:cubicBezTo>
                  <a:pt x="522609" y="315237"/>
                  <a:pt x="587807" y="287527"/>
                  <a:pt x="621221" y="269598"/>
                </a:cubicBezTo>
                <a:cubicBezTo>
                  <a:pt x="654635" y="251669"/>
                  <a:pt x="705164" y="224775"/>
                  <a:pt x="694569" y="225590"/>
                </a:cubicBezTo>
                <a:cubicBezTo>
                  <a:pt x="683974" y="226405"/>
                  <a:pt x="596772" y="262264"/>
                  <a:pt x="557653" y="274488"/>
                </a:cubicBezTo>
                <a:cubicBezTo>
                  <a:pt x="518534" y="286713"/>
                  <a:pt x="462302" y="307902"/>
                  <a:pt x="459857" y="298937"/>
                </a:cubicBezTo>
                <a:cubicBezTo>
                  <a:pt x="457412" y="289972"/>
                  <a:pt x="523425" y="241074"/>
                  <a:pt x="542984" y="220700"/>
                </a:cubicBezTo>
                <a:cubicBezTo>
                  <a:pt x="562543" y="200326"/>
                  <a:pt x="593513" y="168541"/>
                  <a:pt x="577213" y="176691"/>
                </a:cubicBezTo>
                <a:cubicBezTo>
                  <a:pt x="560914" y="184841"/>
                  <a:pt x="458227" y="264708"/>
                  <a:pt x="445187" y="269598"/>
                </a:cubicBezTo>
                <a:cubicBezTo>
                  <a:pt x="432147" y="274488"/>
                  <a:pt x="507940" y="218255"/>
                  <a:pt x="498975" y="206031"/>
                </a:cubicBezTo>
                <a:cubicBezTo>
                  <a:pt x="490010" y="193807"/>
                  <a:pt x="391399" y="196251"/>
                  <a:pt x="391399" y="196251"/>
                </a:cubicBezTo>
                <a:cubicBezTo>
                  <a:pt x="375099" y="192176"/>
                  <a:pt x="385694" y="201955"/>
                  <a:pt x="401178" y="181581"/>
                </a:cubicBezTo>
                <a:cubicBezTo>
                  <a:pt x="416662" y="161207"/>
                  <a:pt x="492456" y="76450"/>
                  <a:pt x="484306" y="74005"/>
                </a:cubicBezTo>
                <a:cubicBezTo>
                  <a:pt x="476156" y="71560"/>
                  <a:pt x="370209" y="164467"/>
                  <a:pt x="352280" y="166912"/>
                </a:cubicBezTo>
                <a:cubicBezTo>
                  <a:pt x="334351" y="169357"/>
                  <a:pt x="389769" y="98454"/>
                  <a:pt x="376729" y="88674"/>
                </a:cubicBezTo>
                <a:cubicBezTo>
                  <a:pt x="363690" y="78894"/>
                  <a:pt x="279748" y="118014"/>
                  <a:pt x="274043" y="108234"/>
                </a:cubicBezTo>
                <a:cubicBezTo>
                  <a:pt x="268338" y="98454"/>
                  <a:pt x="323756" y="47925"/>
                  <a:pt x="342500" y="29996"/>
                </a:cubicBezTo>
                <a:cubicBezTo>
                  <a:pt x="361244" y="12067"/>
                  <a:pt x="392214" y="-3418"/>
                  <a:pt x="386509" y="657"/>
                </a:cubicBezTo>
                <a:cubicBezTo>
                  <a:pt x="380804" y="4732"/>
                  <a:pt x="332720" y="40590"/>
                  <a:pt x="308271" y="54445"/>
                </a:cubicBezTo>
                <a:cubicBezTo>
                  <a:pt x="283822" y="68300"/>
                  <a:pt x="251223" y="88675"/>
                  <a:pt x="239814" y="83785"/>
                </a:cubicBezTo>
                <a:cubicBezTo>
                  <a:pt x="228405" y="78895"/>
                  <a:pt x="240629" y="27551"/>
                  <a:pt x="239814" y="25106"/>
                </a:cubicBezTo>
                <a:cubicBezTo>
                  <a:pt x="238999" y="22661"/>
                  <a:pt x="257743" y="62595"/>
                  <a:pt x="234924" y="69115"/>
                </a:cubicBezTo>
                <a:cubicBezTo>
                  <a:pt x="212105" y="75635"/>
                  <a:pt x="124902" y="71560"/>
                  <a:pt x="102898" y="64225"/>
                </a:cubicBezTo>
                <a:cubicBezTo>
                  <a:pt x="80894" y="56890"/>
                  <a:pt x="94748" y="21846"/>
                  <a:pt x="102898" y="25106"/>
                </a:cubicBezTo>
                <a:cubicBezTo>
                  <a:pt x="111048" y="28366"/>
                  <a:pt x="162392" y="74005"/>
                  <a:pt x="151797" y="83785"/>
                </a:cubicBezTo>
                <a:cubicBezTo>
                  <a:pt x="141202" y="93565"/>
                  <a:pt x="5102" y="98454"/>
                  <a:pt x="212" y="1033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157F468-E7E9-37AB-5A2E-291C34653AC1}"/>
              </a:ext>
            </a:extLst>
          </p:cNvPr>
          <p:cNvSpPr/>
          <p:nvPr/>
        </p:nvSpPr>
        <p:spPr>
          <a:xfrm>
            <a:off x="3095241" y="6028784"/>
            <a:ext cx="283697" cy="430781"/>
          </a:xfrm>
          <a:custGeom>
            <a:avLst/>
            <a:gdLst>
              <a:gd name="connsiteX0" fmla="*/ 27 w 283697"/>
              <a:gd name="connsiteY0" fmla="*/ 122634 h 430781"/>
              <a:gd name="connsiteX1" fmla="*/ 83155 w 283697"/>
              <a:gd name="connsiteY1" fmla="*/ 181312 h 430781"/>
              <a:gd name="connsiteX2" fmla="*/ 146723 w 283697"/>
              <a:gd name="connsiteY2" fmla="*/ 347567 h 430781"/>
              <a:gd name="connsiteX3" fmla="*/ 127163 w 283697"/>
              <a:gd name="connsiteY3" fmla="*/ 283999 h 430781"/>
              <a:gd name="connsiteX4" fmla="*/ 234740 w 283697"/>
              <a:gd name="connsiteY4" fmla="*/ 416025 h 430781"/>
              <a:gd name="connsiteX5" fmla="*/ 180952 w 283697"/>
              <a:gd name="connsiteY5" fmla="*/ 342677 h 430781"/>
              <a:gd name="connsiteX6" fmla="*/ 283638 w 283697"/>
              <a:gd name="connsiteY6" fmla="*/ 430694 h 430781"/>
              <a:gd name="connsiteX7" fmla="*/ 195621 w 283697"/>
              <a:gd name="connsiteY7" fmla="*/ 323118 h 430781"/>
              <a:gd name="connsiteX8" fmla="*/ 180952 w 283697"/>
              <a:gd name="connsiteY8" fmla="*/ 279109 h 430781"/>
              <a:gd name="connsiteX9" fmla="*/ 259189 w 283697"/>
              <a:gd name="connsiteY9" fmla="*/ 288889 h 430781"/>
              <a:gd name="connsiteX10" fmla="*/ 141833 w 283697"/>
              <a:gd name="connsiteY10" fmla="*/ 244880 h 430781"/>
              <a:gd name="connsiteX11" fmla="*/ 254299 w 283697"/>
              <a:gd name="connsiteY11" fmla="*/ 235100 h 430781"/>
              <a:gd name="connsiteX12" fmla="*/ 102714 w 283697"/>
              <a:gd name="connsiteY12" fmla="*/ 195982 h 430781"/>
              <a:gd name="connsiteX13" fmla="*/ 210291 w 283697"/>
              <a:gd name="connsiteY13" fmla="*/ 186202 h 430781"/>
              <a:gd name="connsiteX14" fmla="*/ 156502 w 283697"/>
              <a:gd name="connsiteY14" fmla="*/ 156863 h 430781"/>
              <a:gd name="connsiteX15" fmla="*/ 102714 w 283697"/>
              <a:gd name="connsiteY15" fmla="*/ 63956 h 430781"/>
              <a:gd name="connsiteX16" fmla="*/ 58706 w 283697"/>
              <a:gd name="connsiteY16" fmla="*/ 388 h 430781"/>
              <a:gd name="connsiteX17" fmla="*/ 73375 w 283697"/>
              <a:gd name="connsiteY17" fmla="*/ 93295 h 430781"/>
              <a:gd name="connsiteX18" fmla="*/ 27 w 283697"/>
              <a:gd name="connsiteY18" fmla="*/ 122634 h 4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97" h="430781">
                <a:moveTo>
                  <a:pt x="27" y="122634"/>
                </a:moveTo>
                <a:cubicBezTo>
                  <a:pt x="1657" y="137303"/>
                  <a:pt x="58706" y="143823"/>
                  <a:pt x="83155" y="181312"/>
                </a:cubicBezTo>
                <a:cubicBezTo>
                  <a:pt x="107604" y="218801"/>
                  <a:pt x="139388" y="330453"/>
                  <a:pt x="146723" y="347567"/>
                </a:cubicBezTo>
                <a:cubicBezTo>
                  <a:pt x="154058" y="364681"/>
                  <a:pt x="112494" y="272589"/>
                  <a:pt x="127163" y="283999"/>
                </a:cubicBezTo>
                <a:cubicBezTo>
                  <a:pt x="141833" y="295409"/>
                  <a:pt x="225775" y="406245"/>
                  <a:pt x="234740" y="416025"/>
                </a:cubicBezTo>
                <a:cubicBezTo>
                  <a:pt x="243705" y="425805"/>
                  <a:pt x="172802" y="340232"/>
                  <a:pt x="180952" y="342677"/>
                </a:cubicBezTo>
                <a:cubicBezTo>
                  <a:pt x="189102" y="345122"/>
                  <a:pt x="281193" y="433954"/>
                  <a:pt x="283638" y="430694"/>
                </a:cubicBezTo>
                <a:cubicBezTo>
                  <a:pt x="286083" y="427434"/>
                  <a:pt x="212735" y="348382"/>
                  <a:pt x="195621" y="323118"/>
                </a:cubicBezTo>
                <a:cubicBezTo>
                  <a:pt x="178507" y="297854"/>
                  <a:pt x="170357" y="284814"/>
                  <a:pt x="180952" y="279109"/>
                </a:cubicBezTo>
                <a:cubicBezTo>
                  <a:pt x="191547" y="273404"/>
                  <a:pt x="265709" y="294594"/>
                  <a:pt x="259189" y="288889"/>
                </a:cubicBezTo>
                <a:cubicBezTo>
                  <a:pt x="252669" y="283184"/>
                  <a:pt x="142648" y="253845"/>
                  <a:pt x="141833" y="244880"/>
                </a:cubicBezTo>
                <a:cubicBezTo>
                  <a:pt x="141018" y="235915"/>
                  <a:pt x="260819" y="243250"/>
                  <a:pt x="254299" y="235100"/>
                </a:cubicBezTo>
                <a:cubicBezTo>
                  <a:pt x="247779" y="226950"/>
                  <a:pt x="110049" y="204132"/>
                  <a:pt x="102714" y="195982"/>
                </a:cubicBezTo>
                <a:cubicBezTo>
                  <a:pt x="95379" y="187832"/>
                  <a:pt x="201326" y="192722"/>
                  <a:pt x="210291" y="186202"/>
                </a:cubicBezTo>
                <a:cubicBezTo>
                  <a:pt x="219256" y="179682"/>
                  <a:pt x="174432" y="177237"/>
                  <a:pt x="156502" y="156863"/>
                </a:cubicBezTo>
                <a:cubicBezTo>
                  <a:pt x="138573" y="136489"/>
                  <a:pt x="119013" y="90035"/>
                  <a:pt x="102714" y="63956"/>
                </a:cubicBezTo>
                <a:cubicBezTo>
                  <a:pt x="86415" y="37877"/>
                  <a:pt x="63596" y="-4502"/>
                  <a:pt x="58706" y="388"/>
                </a:cubicBezTo>
                <a:cubicBezTo>
                  <a:pt x="53816" y="5278"/>
                  <a:pt x="76635" y="68846"/>
                  <a:pt x="73375" y="93295"/>
                </a:cubicBezTo>
                <a:cubicBezTo>
                  <a:pt x="70115" y="117744"/>
                  <a:pt x="-1603" y="107965"/>
                  <a:pt x="27" y="1226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1EA94C2-4F28-10C1-D5C3-75D52917C271}"/>
              </a:ext>
            </a:extLst>
          </p:cNvPr>
          <p:cNvSpPr/>
          <p:nvPr/>
        </p:nvSpPr>
        <p:spPr>
          <a:xfrm>
            <a:off x="2566178" y="5950114"/>
            <a:ext cx="416876" cy="181926"/>
          </a:xfrm>
          <a:custGeom>
            <a:avLst/>
            <a:gdLst>
              <a:gd name="connsiteX0" fmla="*/ 416624 w 416876"/>
              <a:gd name="connsiteY0" fmla="*/ 821 h 181926"/>
              <a:gd name="connsiteX1" fmla="*/ 152573 w 416876"/>
              <a:gd name="connsiteY1" fmla="*/ 74168 h 181926"/>
              <a:gd name="connsiteX2" fmla="*/ 93895 w 416876"/>
              <a:gd name="connsiteY2" fmla="*/ 54609 h 181926"/>
              <a:gd name="connsiteX3" fmla="*/ 172132 w 416876"/>
              <a:gd name="connsiteY3" fmla="*/ 98618 h 181926"/>
              <a:gd name="connsiteX4" fmla="*/ 59666 w 416876"/>
              <a:gd name="connsiteY4" fmla="*/ 88838 h 181926"/>
              <a:gd name="connsiteX5" fmla="*/ 147683 w 416876"/>
              <a:gd name="connsiteY5" fmla="*/ 103507 h 181926"/>
              <a:gd name="connsiteX6" fmla="*/ 988 w 416876"/>
              <a:gd name="connsiteY6" fmla="*/ 181745 h 181926"/>
              <a:gd name="connsiteX7" fmla="*/ 89005 w 416876"/>
              <a:gd name="connsiteY7" fmla="*/ 123067 h 181926"/>
              <a:gd name="connsiteX8" fmla="*/ 196581 w 416876"/>
              <a:gd name="connsiteY8" fmla="*/ 59499 h 181926"/>
              <a:gd name="connsiteX9" fmla="*/ 98785 w 416876"/>
              <a:gd name="connsiteY9" fmla="*/ 79058 h 181926"/>
              <a:gd name="connsiteX10" fmla="*/ 211251 w 416876"/>
              <a:gd name="connsiteY10" fmla="*/ 64389 h 181926"/>
              <a:gd name="connsiteX11" fmla="*/ 201471 w 416876"/>
              <a:gd name="connsiteY11" fmla="*/ 35050 h 181926"/>
              <a:gd name="connsiteX12" fmla="*/ 416624 w 416876"/>
              <a:gd name="connsiteY12" fmla="*/ 821 h 1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76" h="181926">
                <a:moveTo>
                  <a:pt x="416624" y="821"/>
                </a:moveTo>
                <a:cubicBezTo>
                  <a:pt x="408474" y="7341"/>
                  <a:pt x="206361" y="65203"/>
                  <a:pt x="152573" y="74168"/>
                </a:cubicBezTo>
                <a:cubicBezTo>
                  <a:pt x="98785" y="83133"/>
                  <a:pt x="90635" y="50534"/>
                  <a:pt x="93895" y="54609"/>
                </a:cubicBezTo>
                <a:cubicBezTo>
                  <a:pt x="97155" y="58684"/>
                  <a:pt x="177837" y="92913"/>
                  <a:pt x="172132" y="98618"/>
                </a:cubicBezTo>
                <a:cubicBezTo>
                  <a:pt x="166427" y="104323"/>
                  <a:pt x="63741" y="88023"/>
                  <a:pt x="59666" y="88838"/>
                </a:cubicBezTo>
                <a:cubicBezTo>
                  <a:pt x="55591" y="89653"/>
                  <a:pt x="157463" y="88022"/>
                  <a:pt x="147683" y="103507"/>
                </a:cubicBezTo>
                <a:cubicBezTo>
                  <a:pt x="137903" y="118992"/>
                  <a:pt x="10768" y="178485"/>
                  <a:pt x="988" y="181745"/>
                </a:cubicBezTo>
                <a:cubicBezTo>
                  <a:pt x="-8792" y="185005"/>
                  <a:pt x="56406" y="143441"/>
                  <a:pt x="89005" y="123067"/>
                </a:cubicBezTo>
                <a:cubicBezTo>
                  <a:pt x="121604" y="102693"/>
                  <a:pt x="194951" y="66834"/>
                  <a:pt x="196581" y="59499"/>
                </a:cubicBezTo>
                <a:cubicBezTo>
                  <a:pt x="198211" y="52164"/>
                  <a:pt x="96340" y="78243"/>
                  <a:pt x="98785" y="79058"/>
                </a:cubicBezTo>
                <a:cubicBezTo>
                  <a:pt x="101230" y="79873"/>
                  <a:pt x="211251" y="64389"/>
                  <a:pt x="211251" y="64389"/>
                </a:cubicBezTo>
                <a:cubicBezTo>
                  <a:pt x="228365" y="57054"/>
                  <a:pt x="169687" y="41570"/>
                  <a:pt x="201471" y="35050"/>
                </a:cubicBezTo>
                <a:cubicBezTo>
                  <a:pt x="233255" y="28530"/>
                  <a:pt x="424774" y="-5699"/>
                  <a:pt x="416624" y="8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4AB7325-9E0F-C1F1-4368-6378779BFC94}"/>
              </a:ext>
            </a:extLst>
          </p:cNvPr>
          <p:cNvSpPr/>
          <p:nvPr/>
        </p:nvSpPr>
        <p:spPr>
          <a:xfrm>
            <a:off x="2307983" y="5867146"/>
            <a:ext cx="489358" cy="276081"/>
          </a:xfrm>
          <a:custGeom>
            <a:avLst/>
            <a:gdLst>
              <a:gd name="connsiteX0" fmla="*/ 489005 w 489358"/>
              <a:gd name="connsiteY0" fmla="*/ 30001 h 276081"/>
              <a:gd name="connsiteX1" fmla="*/ 224954 w 489358"/>
              <a:gd name="connsiteY1" fmla="*/ 78899 h 276081"/>
              <a:gd name="connsiteX2" fmla="*/ 224954 w 489358"/>
              <a:gd name="connsiteY2" fmla="*/ 181586 h 276081"/>
              <a:gd name="connsiteX3" fmla="*/ 215174 w 489358"/>
              <a:gd name="connsiteY3" fmla="*/ 108238 h 276081"/>
              <a:gd name="connsiteX4" fmla="*/ 244513 w 489358"/>
              <a:gd name="connsiteY4" fmla="*/ 215814 h 276081"/>
              <a:gd name="connsiteX5" fmla="*/ 132047 w 489358"/>
              <a:gd name="connsiteY5" fmla="*/ 210925 h 276081"/>
              <a:gd name="connsiteX6" fmla="*/ 21 w 489358"/>
              <a:gd name="connsiteY6" fmla="*/ 191365 h 276081"/>
              <a:gd name="connsiteX7" fmla="*/ 141827 w 489358"/>
              <a:gd name="connsiteY7" fmla="*/ 196255 h 276081"/>
              <a:gd name="connsiteX8" fmla="*/ 381429 w 489358"/>
              <a:gd name="connsiteY8" fmla="*/ 274493 h 276081"/>
              <a:gd name="connsiteX9" fmla="*/ 298301 w 489358"/>
              <a:gd name="connsiteY9" fmla="*/ 245153 h 276081"/>
              <a:gd name="connsiteX10" fmla="*/ 205395 w 489358"/>
              <a:gd name="connsiteY10" fmla="*/ 201145 h 276081"/>
              <a:gd name="connsiteX11" fmla="*/ 224954 w 489358"/>
              <a:gd name="connsiteY11" fmla="*/ 88679 h 276081"/>
              <a:gd name="connsiteX12" fmla="*/ 278742 w 489358"/>
              <a:gd name="connsiteY12" fmla="*/ 54450 h 276081"/>
              <a:gd name="connsiteX13" fmla="*/ 268962 w 489358"/>
              <a:gd name="connsiteY13" fmla="*/ 661 h 276081"/>
              <a:gd name="connsiteX14" fmla="*/ 322751 w 489358"/>
              <a:gd name="connsiteY14" fmla="*/ 25111 h 276081"/>
              <a:gd name="connsiteX15" fmla="*/ 161386 w 489358"/>
              <a:gd name="connsiteY15" fmla="*/ 34890 h 276081"/>
              <a:gd name="connsiteX16" fmla="*/ 489005 w 489358"/>
              <a:gd name="connsiteY16" fmla="*/ 30001 h 2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358" h="276081">
                <a:moveTo>
                  <a:pt x="489005" y="30001"/>
                </a:moveTo>
                <a:cubicBezTo>
                  <a:pt x="499600" y="37336"/>
                  <a:pt x="268962" y="53635"/>
                  <a:pt x="224954" y="78899"/>
                </a:cubicBezTo>
                <a:cubicBezTo>
                  <a:pt x="180946" y="104163"/>
                  <a:pt x="226584" y="176696"/>
                  <a:pt x="224954" y="181586"/>
                </a:cubicBezTo>
                <a:cubicBezTo>
                  <a:pt x="223324" y="186476"/>
                  <a:pt x="211914" y="102533"/>
                  <a:pt x="215174" y="108238"/>
                </a:cubicBezTo>
                <a:cubicBezTo>
                  <a:pt x="218434" y="113943"/>
                  <a:pt x="258367" y="198700"/>
                  <a:pt x="244513" y="215814"/>
                </a:cubicBezTo>
                <a:cubicBezTo>
                  <a:pt x="230658" y="232929"/>
                  <a:pt x="172796" y="215000"/>
                  <a:pt x="132047" y="210925"/>
                </a:cubicBezTo>
                <a:cubicBezTo>
                  <a:pt x="91298" y="206850"/>
                  <a:pt x="-1609" y="193810"/>
                  <a:pt x="21" y="191365"/>
                </a:cubicBezTo>
                <a:cubicBezTo>
                  <a:pt x="1651" y="188920"/>
                  <a:pt x="78259" y="182400"/>
                  <a:pt x="141827" y="196255"/>
                </a:cubicBezTo>
                <a:cubicBezTo>
                  <a:pt x="205395" y="210110"/>
                  <a:pt x="355350" y="266343"/>
                  <a:pt x="381429" y="274493"/>
                </a:cubicBezTo>
                <a:cubicBezTo>
                  <a:pt x="407508" y="282643"/>
                  <a:pt x="327640" y="257378"/>
                  <a:pt x="298301" y="245153"/>
                </a:cubicBezTo>
                <a:cubicBezTo>
                  <a:pt x="268962" y="232928"/>
                  <a:pt x="217620" y="227224"/>
                  <a:pt x="205395" y="201145"/>
                </a:cubicBezTo>
                <a:cubicBezTo>
                  <a:pt x="193170" y="175066"/>
                  <a:pt x="212730" y="113128"/>
                  <a:pt x="224954" y="88679"/>
                </a:cubicBezTo>
                <a:cubicBezTo>
                  <a:pt x="237178" y="64230"/>
                  <a:pt x="271407" y="69120"/>
                  <a:pt x="278742" y="54450"/>
                </a:cubicBezTo>
                <a:cubicBezTo>
                  <a:pt x="286077" y="39780"/>
                  <a:pt x="261627" y="5551"/>
                  <a:pt x="268962" y="661"/>
                </a:cubicBezTo>
                <a:cubicBezTo>
                  <a:pt x="276297" y="-4229"/>
                  <a:pt x="340680" y="19406"/>
                  <a:pt x="322751" y="25111"/>
                </a:cubicBezTo>
                <a:cubicBezTo>
                  <a:pt x="304822" y="30816"/>
                  <a:pt x="136937" y="35705"/>
                  <a:pt x="161386" y="34890"/>
                </a:cubicBezTo>
                <a:cubicBezTo>
                  <a:pt x="185835" y="34075"/>
                  <a:pt x="478410" y="22666"/>
                  <a:pt x="489005" y="300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666E22F-16B9-04AE-0F41-5E997281A8CE}"/>
              </a:ext>
            </a:extLst>
          </p:cNvPr>
          <p:cNvSpPr/>
          <p:nvPr/>
        </p:nvSpPr>
        <p:spPr>
          <a:xfrm>
            <a:off x="2493131" y="5925024"/>
            <a:ext cx="343215" cy="235987"/>
          </a:xfrm>
          <a:custGeom>
            <a:avLst/>
            <a:gdLst>
              <a:gd name="connsiteX0" fmla="*/ 342976 w 343215"/>
              <a:gd name="connsiteY0" fmla="*/ 1462 h 235987"/>
              <a:gd name="connsiteX1" fmla="*/ 88704 w 343215"/>
              <a:gd name="connsiteY1" fmla="*/ 84589 h 235987"/>
              <a:gd name="connsiteX2" fmla="*/ 181611 w 343215"/>
              <a:gd name="connsiteY2" fmla="*/ 65029 h 235987"/>
              <a:gd name="connsiteX3" fmla="*/ 83814 w 343215"/>
              <a:gd name="connsiteY3" fmla="*/ 113928 h 235987"/>
              <a:gd name="connsiteX4" fmla="*/ 147382 w 343215"/>
              <a:gd name="connsiteY4" fmla="*/ 192165 h 235987"/>
              <a:gd name="connsiteX5" fmla="*/ 687 w 343215"/>
              <a:gd name="connsiteY5" fmla="*/ 182386 h 235987"/>
              <a:gd name="connsiteX6" fmla="*/ 88704 w 343215"/>
              <a:gd name="connsiteY6" fmla="*/ 216615 h 235987"/>
              <a:gd name="connsiteX7" fmla="*/ 103374 w 343215"/>
              <a:gd name="connsiteY7" fmla="*/ 231284 h 235987"/>
              <a:gd name="connsiteX8" fmla="*/ 103374 w 343215"/>
              <a:gd name="connsiteY8" fmla="*/ 133487 h 235987"/>
              <a:gd name="connsiteX9" fmla="*/ 103374 w 343215"/>
              <a:gd name="connsiteY9" fmla="*/ 50360 h 235987"/>
              <a:gd name="connsiteX10" fmla="*/ 284298 w 343215"/>
              <a:gd name="connsiteY10" fmla="*/ 16131 h 235987"/>
              <a:gd name="connsiteX11" fmla="*/ 137603 w 343215"/>
              <a:gd name="connsiteY11" fmla="*/ 30801 h 235987"/>
              <a:gd name="connsiteX12" fmla="*/ 342976 w 343215"/>
              <a:gd name="connsiteY12" fmla="*/ 1462 h 23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15" h="235987">
                <a:moveTo>
                  <a:pt x="342976" y="1462"/>
                </a:moveTo>
                <a:cubicBezTo>
                  <a:pt x="334826" y="10427"/>
                  <a:pt x="115598" y="73995"/>
                  <a:pt x="88704" y="84589"/>
                </a:cubicBezTo>
                <a:cubicBezTo>
                  <a:pt x="61810" y="95183"/>
                  <a:pt x="182426" y="60139"/>
                  <a:pt x="181611" y="65029"/>
                </a:cubicBezTo>
                <a:cubicBezTo>
                  <a:pt x="180796" y="69919"/>
                  <a:pt x="89519" y="92739"/>
                  <a:pt x="83814" y="113928"/>
                </a:cubicBezTo>
                <a:cubicBezTo>
                  <a:pt x="78109" y="135117"/>
                  <a:pt x="161236" y="180755"/>
                  <a:pt x="147382" y="192165"/>
                </a:cubicBezTo>
                <a:cubicBezTo>
                  <a:pt x="133528" y="203575"/>
                  <a:pt x="10467" y="178311"/>
                  <a:pt x="687" y="182386"/>
                </a:cubicBezTo>
                <a:cubicBezTo>
                  <a:pt x="-9093" y="186461"/>
                  <a:pt x="88704" y="216615"/>
                  <a:pt x="88704" y="216615"/>
                </a:cubicBezTo>
                <a:cubicBezTo>
                  <a:pt x="105818" y="224765"/>
                  <a:pt x="100929" y="245139"/>
                  <a:pt x="103374" y="231284"/>
                </a:cubicBezTo>
                <a:cubicBezTo>
                  <a:pt x="105819" y="217429"/>
                  <a:pt x="103374" y="133487"/>
                  <a:pt x="103374" y="133487"/>
                </a:cubicBezTo>
                <a:cubicBezTo>
                  <a:pt x="103374" y="103333"/>
                  <a:pt x="73220" y="69919"/>
                  <a:pt x="103374" y="50360"/>
                </a:cubicBezTo>
                <a:cubicBezTo>
                  <a:pt x="133528" y="30801"/>
                  <a:pt x="278593" y="19391"/>
                  <a:pt x="284298" y="16131"/>
                </a:cubicBezTo>
                <a:cubicBezTo>
                  <a:pt x="290003" y="12871"/>
                  <a:pt x="126193" y="34061"/>
                  <a:pt x="137603" y="30801"/>
                </a:cubicBezTo>
                <a:cubicBezTo>
                  <a:pt x="149013" y="27541"/>
                  <a:pt x="351126" y="-7503"/>
                  <a:pt x="342976" y="1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F32CD44-E1E4-11D1-D2DF-1837A275A1BB}"/>
              </a:ext>
            </a:extLst>
          </p:cNvPr>
          <p:cNvSpPr/>
          <p:nvPr/>
        </p:nvSpPr>
        <p:spPr>
          <a:xfrm>
            <a:off x="2483443" y="6087415"/>
            <a:ext cx="404119" cy="435827"/>
          </a:xfrm>
          <a:custGeom>
            <a:avLst/>
            <a:gdLst>
              <a:gd name="connsiteX0" fmla="*/ 596 w 404119"/>
              <a:gd name="connsiteY0" fmla="*/ 435 h 435827"/>
              <a:gd name="connsiteX1" fmla="*/ 137511 w 404119"/>
              <a:gd name="connsiteY1" fmla="*/ 152020 h 435827"/>
              <a:gd name="connsiteX2" fmla="*/ 201079 w 404119"/>
              <a:gd name="connsiteY2" fmla="*/ 171580 h 435827"/>
              <a:gd name="connsiteX3" fmla="*/ 161960 w 404119"/>
              <a:gd name="connsiteY3" fmla="*/ 230258 h 435827"/>
              <a:gd name="connsiteX4" fmla="*/ 264647 w 404119"/>
              <a:gd name="connsiteY4" fmla="*/ 200919 h 435827"/>
              <a:gd name="connsiteX5" fmla="*/ 191299 w 404119"/>
              <a:gd name="connsiteY5" fmla="*/ 274266 h 435827"/>
              <a:gd name="connsiteX6" fmla="*/ 284206 w 404119"/>
              <a:gd name="connsiteY6" fmla="*/ 254707 h 435827"/>
              <a:gd name="connsiteX7" fmla="*/ 303766 w 404119"/>
              <a:gd name="connsiteY7" fmla="*/ 293826 h 435827"/>
              <a:gd name="connsiteX8" fmla="*/ 254867 w 404119"/>
              <a:gd name="connsiteY8" fmla="*/ 357394 h 435827"/>
              <a:gd name="connsiteX9" fmla="*/ 362444 w 404119"/>
              <a:gd name="connsiteY9" fmla="*/ 318275 h 435827"/>
              <a:gd name="connsiteX10" fmla="*/ 401562 w 404119"/>
              <a:gd name="connsiteY10" fmla="*/ 435631 h 435827"/>
              <a:gd name="connsiteX11" fmla="*/ 382003 w 404119"/>
              <a:gd name="connsiteY11" fmla="*/ 342724 h 435827"/>
              <a:gd name="connsiteX12" fmla="*/ 235308 w 404119"/>
              <a:gd name="connsiteY12" fmla="*/ 215588 h 435827"/>
              <a:gd name="connsiteX13" fmla="*/ 127731 w 404119"/>
              <a:gd name="connsiteY13" fmla="*/ 108012 h 435827"/>
              <a:gd name="connsiteX14" fmla="*/ 196189 w 404119"/>
              <a:gd name="connsiteY14" fmla="*/ 205809 h 435827"/>
              <a:gd name="connsiteX15" fmla="*/ 596 w 404119"/>
              <a:gd name="connsiteY15" fmla="*/ 435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119" h="435827">
                <a:moveTo>
                  <a:pt x="596" y="435"/>
                </a:moveTo>
                <a:cubicBezTo>
                  <a:pt x="-9184" y="-8530"/>
                  <a:pt x="104097" y="123496"/>
                  <a:pt x="137511" y="152020"/>
                </a:cubicBezTo>
                <a:cubicBezTo>
                  <a:pt x="170925" y="180544"/>
                  <a:pt x="197004" y="158540"/>
                  <a:pt x="201079" y="171580"/>
                </a:cubicBezTo>
                <a:cubicBezTo>
                  <a:pt x="205154" y="184620"/>
                  <a:pt x="151365" y="225368"/>
                  <a:pt x="161960" y="230258"/>
                </a:cubicBezTo>
                <a:cubicBezTo>
                  <a:pt x="172555" y="235148"/>
                  <a:pt x="259757" y="193584"/>
                  <a:pt x="264647" y="200919"/>
                </a:cubicBezTo>
                <a:cubicBezTo>
                  <a:pt x="269537" y="208254"/>
                  <a:pt x="188039" y="265301"/>
                  <a:pt x="191299" y="274266"/>
                </a:cubicBezTo>
                <a:cubicBezTo>
                  <a:pt x="194559" y="283231"/>
                  <a:pt x="265462" y="251447"/>
                  <a:pt x="284206" y="254707"/>
                </a:cubicBezTo>
                <a:cubicBezTo>
                  <a:pt x="302950" y="257967"/>
                  <a:pt x="308656" y="276712"/>
                  <a:pt x="303766" y="293826"/>
                </a:cubicBezTo>
                <a:cubicBezTo>
                  <a:pt x="298876" y="310940"/>
                  <a:pt x="245087" y="353319"/>
                  <a:pt x="254867" y="357394"/>
                </a:cubicBezTo>
                <a:cubicBezTo>
                  <a:pt x="264647" y="361469"/>
                  <a:pt x="337995" y="305236"/>
                  <a:pt x="362444" y="318275"/>
                </a:cubicBezTo>
                <a:cubicBezTo>
                  <a:pt x="386893" y="331314"/>
                  <a:pt x="398302" y="431556"/>
                  <a:pt x="401562" y="435631"/>
                </a:cubicBezTo>
                <a:cubicBezTo>
                  <a:pt x="404822" y="439706"/>
                  <a:pt x="409712" y="379398"/>
                  <a:pt x="382003" y="342724"/>
                </a:cubicBezTo>
                <a:cubicBezTo>
                  <a:pt x="354294" y="306050"/>
                  <a:pt x="277687" y="254707"/>
                  <a:pt x="235308" y="215588"/>
                </a:cubicBezTo>
                <a:cubicBezTo>
                  <a:pt x="192929" y="176469"/>
                  <a:pt x="134251" y="109642"/>
                  <a:pt x="127731" y="108012"/>
                </a:cubicBezTo>
                <a:cubicBezTo>
                  <a:pt x="121211" y="106382"/>
                  <a:pt x="217378" y="225368"/>
                  <a:pt x="196189" y="205809"/>
                </a:cubicBezTo>
                <a:cubicBezTo>
                  <a:pt x="175000" y="186250"/>
                  <a:pt x="10376" y="9400"/>
                  <a:pt x="596" y="4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19E130E-4BFB-255F-93C6-C245055D5371}"/>
              </a:ext>
            </a:extLst>
          </p:cNvPr>
          <p:cNvSpPr/>
          <p:nvPr/>
        </p:nvSpPr>
        <p:spPr>
          <a:xfrm>
            <a:off x="2708378" y="6302980"/>
            <a:ext cx="532801" cy="298535"/>
          </a:xfrm>
          <a:custGeom>
            <a:avLst/>
            <a:gdLst>
              <a:gd name="connsiteX0" fmla="*/ 593 w 532801"/>
              <a:gd name="connsiteY0" fmla="*/ 23 h 298535"/>
              <a:gd name="connsiteX1" fmla="*/ 210856 w 532801"/>
              <a:gd name="connsiteY1" fmla="*/ 117379 h 298535"/>
              <a:gd name="connsiteX2" fmla="*/ 220636 w 532801"/>
              <a:gd name="connsiteY2" fmla="*/ 200507 h 298535"/>
              <a:gd name="connsiteX3" fmla="*/ 245085 w 532801"/>
              <a:gd name="connsiteY3" fmla="*/ 151608 h 298535"/>
              <a:gd name="connsiteX4" fmla="*/ 215746 w 532801"/>
              <a:gd name="connsiteY4" fmla="*/ 288524 h 298535"/>
              <a:gd name="connsiteX5" fmla="*/ 284204 w 532801"/>
              <a:gd name="connsiteY5" fmla="*/ 200507 h 298535"/>
              <a:gd name="connsiteX6" fmla="*/ 460238 w 532801"/>
              <a:gd name="connsiteY6" fmla="*/ 73371 h 298535"/>
              <a:gd name="connsiteX7" fmla="*/ 357551 w 532801"/>
              <a:gd name="connsiteY7" fmla="*/ 205396 h 298535"/>
              <a:gd name="connsiteX8" fmla="*/ 367331 w 532801"/>
              <a:gd name="connsiteY8" fmla="*/ 195617 h 298535"/>
              <a:gd name="connsiteX9" fmla="*/ 504247 w 532801"/>
              <a:gd name="connsiteY9" fmla="*/ 132049 h 298535"/>
              <a:gd name="connsiteX10" fmla="*/ 342882 w 532801"/>
              <a:gd name="connsiteY10" fmla="*/ 298303 h 298535"/>
              <a:gd name="connsiteX11" fmla="*/ 514026 w 532801"/>
              <a:gd name="connsiteY11" fmla="*/ 166278 h 298535"/>
              <a:gd name="connsiteX12" fmla="*/ 509136 w 532801"/>
              <a:gd name="connsiteY12" fmla="*/ 78261 h 298535"/>
              <a:gd name="connsiteX13" fmla="*/ 342882 w 532801"/>
              <a:gd name="connsiteY13" fmla="*/ 171168 h 298535"/>
              <a:gd name="connsiteX14" fmla="*/ 171738 w 532801"/>
              <a:gd name="connsiteY14" fmla="*/ 161388 h 298535"/>
              <a:gd name="connsiteX15" fmla="*/ 147288 w 532801"/>
              <a:gd name="connsiteY15" fmla="*/ 107600 h 298535"/>
              <a:gd name="connsiteX16" fmla="*/ 593 w 532801"/>
              <a:gd name="connsiteY16" fmla="*/ 23 h 2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801" h="298535">
                <a:moveTo>
                  <a:pt x="593" y="23"/>
                </a:moveTo>
                <a:cubicBezTo>
                  <a:pt x="11188" y="1653"/>
                  <a:pt x="174182" y="83965"/>
                  <a:pt x="210856" y="117379"/>
                </a:cubicBezTo>
                <a:cubicBezTo>
                  <a:pt x="247530" y="150793"/>
                  <a:pt x="214931" y="194802"/>
                  <a:pt x="220636" y="200507"/>
                </a:cubicBezTo>
                <a:cubicBezTo>
                  <a:pt x="226341" y="206212"/>
                  <a:pt x="245900" y="136939"/>
                  <a:pt x="245085" y="151608"/>
                </a:cubicBezTo>
                <a:cubicBezTo>
                  <a:pt x="244270" y="166278"/>
                  <a:pt x="209226" y="280374"/>
                  <a:pt x="215746" y="288524"/>
                </a:cubicBezTo>
                <a:cubicBezTo>
                  <a:pt x="222266" y="296674"/>
                  <a:pt x="243455" y="236366"/>
                  <a:pt x="284204" y="200507"/>
                </a:cubicBezTo>
                <a:cubicBezTo>
                  <a:pt x="324953" y="164648"/>
                  <a:pt x="448014" y="72556"/>
                  <a:pt x="460238" y="73371"/>
                </a:cubicBezTo>
                <a:cubicBezTo>
                  <a:pt x="472462" y="74186"/>
                  <a:pt x="373035" y="185022"/>
                  <a:pt x="357551" y="205396"/>
                </a:cubicBezTo>
                <a:cubicBezTo>
                  <a:pt x="342067" y="225770"/>
                  <a:pt x="342882" y="207841"/>
                  <a:pt x="367331" y="195617"/>
                </a:cubicBezTo>
                <a:cubicBezTo>
                  <a:pt x="391780" y="183393"/>
                  <a:pt x="508322" y="114935"/>
                  <a:pt x="504247" y="132049"/>
                </a:cubicBezTo>
                <a:cubicBezTo>
                  <a:pt x="500172" y="149163"/>
                  <a:pt x="341252" y="292598"/>
                  <a:pt x="342882" y="298303"/>
                </a:cubicBezTo>
                <a:cubicBezTo>
                  <a:pt x="344512" y="304008"/>
                  <a:pt x="486317" y="202951"/>
                  <a:pt x="514026" y="166278"/>
                </a:cubicBezTo>
                <a:cubicBezTo>
                  <a:pt x="541735" y="129605"/>
                  <a:pt x="537660" y="77446"/>
                  <a:pt x="509136" y="78261"/>
                </a:cubicBezTo>
                <a:cubicBezTo>
                  <a:pt x="480612" y="79076"/>
                  <a:pt x="399115" y="157314"/>
                  <a:pt x="342882" y="171168"/>
                </a:cubicBezTo>
                <a:cubicBezTo>
                  <a:pt x="286649" y="185023"/>
                  <a:pt x="204337" y="171983"/>
                  <a:pt x="171738" y="161388"/>
                </a:cubicBezTo>
                <a:cubicBezTo>
                  <a:pt x="139139" y="150793"/>
                  <a:pt x="170107" y="132864"/>
                  <a:pt x="147288" y="107600"/>
                </a:cubicBezTo>
                <a:cubicBezTo>
                  <a:pt x="124469" y="82336"/>
                  <a:pt x="-10002" y="-1607"/>
                  <a:pt x="593" y="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890BA73-BE6A-DCC9-3EA8-4E38F5B6848F}"/>
              </a:ext>
            </a:extLst>
          </p:cNvPr>
          <p:cNvSpPr/>
          <p:nvPr/>
        </p:nvSpPr>
        <p:spPr>
          <a:xfrm>
            <a:off x="2300540" y="5979675"/>
            <a:ext cx="363025" cy="303769"/>
          </a:xfrm>
          <a:custGeom>
            <a:avLst/>
            <a:gdLst>
              <a:gd name="connsiteX0" fmla="*/ 7464 w 363025"/>
              <a:gd name="connsiteY0" fmla="*/ 49497 h 303769"/>
              <a:gd name="connsiteX1" fmla="*/ 354643 w 363025"/>
              <a:gd name="connsiteY1" fmla="*/ 235311 h 303769"/>
              <a:gd name="connsiteX2" fmla="*/ 251956 w 363025"/>
              <a:gd name="connsiteY2" fmla="*/ 205972 h 303769"/>
              <a:gd name="connsiteX3" fmla="*/ 212838 w 363025"/>
              <a:gd name="connsiteY3" fmla="*/ 245091 h 303769"/>
              <a:gd name="connsiteX4" fmla="*/ 261736 w 363025"/>
              <a:gd name="connsiteY4" fmla="*/ 249981 h 303769"/>
              <a:gd name="connsiteX5" fmla="*/ 256846 w 363025"/>
              <a:gd name="connsiteY5" fmla="*/ 303769 h 303769"/>
              <a:gd name="connsiteX6" fmla="*/ 354643 w 363025"/>
              <a:gd name="connsiteY6" fmla="*/ 249981 h 303769"/>
              <a:gd name="connsiteX7" fmla="*/ 295965 w 363025"/>
              <a:gd name="connsiteY7" fmla="*/ 132624 h 303769"/>
              <a:gd name="connsiteX8" fmla="*/ 295965 w 363025"/>
              <a:gd name="connsiteY8" fmla="*/ 599 h 303769"/>
              <a:gd name="connsiteX9" fmla="*/ 276405 w 363025"/>
              <a:gd name="connsiteY9" fmla="*/ 83726 h 303769"/>
              <a:gd name="connsiteX10" fmla="*/ 193278 w 363025"/>
              <a:gd name="connsiteY10" fmla="*/ 83726 h 303769"/>
              <a:gd name="connsiteX11" fmla="*/ 124820 w 363025"/>
              <a:gd name="connsiteY11" fmla="*/ 93506 h 303769"/>
              <a:gd name="connsiteX12" fmla="*/ 7464 w 363025"/>
              <a:gd name="connsiteY12" fmla="*/ 49497 h 30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25" h="303769">
                <a:moveTo>
                  <a:pt x="7464" y="49497"/>
                </a:moveTo>
                <a:cubicBezTo>
                  <a:pt x="45768" y="73131"/>
                  <a:pt x="313894" y="209232"/>
                  <a:pt x="354643" y="235311"/>
                </a:cubicBezTo>
                <a:cubicBezTo>
                  <a:pt x="395392" y="261390"/>
                  <a:pt x="275590" y="204342"/>
                  <a:pt x="251956" y="205972"/>
                </a:cubicBezTo>
                <a:cubicBezTo>
                  <a:pt x="228322" y="207602"/>
                  <a:pt x="211208" y="237756"/>
                  <a:pt x="212838" y="245091"/>
                </a:cubicBezTo>
                <a:cubicBezTo>
                  <a:pt x="214468" y="252426"/>
                  <a:pt x="254401" y="240201"/>
                  <a:pt x="261736" y="249981"/>
                </a:cubicBezTo>
                <a:cubicBezTo>
                  <a:pt x="269071" y="259761"/>
                  <a:pt x="241362" y="303769"/>
                  <a:pt x="256846" y="303769"/>
                </a:cubicBezTo>
                <a:cubicBezTo>
                  <a:pt x="272330" y="303769"/>
                  <a:pt x="348123" y="278505"/>
                  <a:pt x="354643" y="249981"/>
                </a:cubicBezTo>
                <a:cubicBezTo>
                  <a:pt x="361163" y="221457"/>
                  <a:pt x="305745" y="174188"/>
                  <a:pt x="295965" y="132624"/>
                </a:cubicBezTo>
                <a:cubicBezTo>
                  <a:pt x="286185" y="91060"/>
                  <a:pt x="299225" y="8749"/>
                  <a:pt x="295965" y="599"/>
                </a:cubicBezTo>
                <a:cubicBezTo>
                  <a:pt x="292705" y="-7551"/>
                  <a:pt x="293520" y="69872"/>
                  <a:pt x="276405" y="83726"/>
                </a:cubicBezTo>
                <a:cubicBezTo>
                  <a:pt x="259291" y="97581"/>
                  <a:pt x="218542" y="82096"/>
                  <a:pt x="193278" y="83726"/>
                </a:cubicBezTo>
                <a:cubicBezTo>
                  <a:pt x="168014" y="85356"/>
                  <a:pt x="160679" y="96766"/>
                  <a:pt x="124820" y="93506"/>
                </a:cubicBezTo>
                <a:cubicBezTo>
                  <a:pt x="88961" y="90246"/>
                  <a:pt x="-30840" y="25863"/>
                  <a:pt x="7464" y="494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8265371-CF8D-D876-6D2F-13CD1D0D3110}"/>
              </a:ext>
            </a:extLst>
          </p:cNvPr>
          <p:cNvSpPr/>
          <p:nvPr/>
        </p:nvSpPr>
        <p:spPr>
          <a:xfrm>
            <a:off x="2832000" y="6351711"/>
            <a:ext cx="202082" cy="112960"/>
          </a:xfrm>
          <a:custGeom>
            <a:avLst/>
            <a:gdLst>
              <a:gd name="connsiteX0" fmla="*/ 4107 w 202082"/>
              <a:gd name="connsiteY0" fmla="*/ 191 h 112960"/>
              <a:gd name="connsiteX1" fmla="*/ 131243 w 202082"/>
              <a:gd name="connsiteY1" fmla="*/ 73538 h 112960"/>
              <a:gd name="connsiteX2" fmla="*/ 199701 w 202082"/>
              <a:gd name="connsiteY2" fmla="*/ 112657 h 112960"/>
              <a:gd name="connsiteX3" fmla="*/ 48116 w 202082"/>
              <a:gd name="connsiteY3" fmla="*/ 53979 h 112960"/>
              <a:gd name="connsiteX4" fmla="*/ 4107 w 202082"/>
              <a:gd name="connsiteY4" fmla="*/ 191 h 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" h="112960">
                <a:moveTo>
                  <a:pt x="4107" y="191"/>
                </a:moveTo>
                <a:cubicBezTo>
                  <a:pt x="17961" y="3451"/>
                  <a:pt x="131243" y="73538"/>
                  <a:pt x="131243" y="73538"/>
                </a:cubicBezTo>
                <a:cubicBezTo>
                  <a:pt x="163842" y="92282"/>
                  <a:pt x="213555" y="115917"/>
                  <a:pt x="199701" y="112657"/>
                </a:cubicBezTo>
                <a:cubicBezTo>
                  <a:pt x="185847" y="109397"/>
                  <a:pt x="83160" y="71909"/>
                  <a:pt x="48116" y="53979"/>
                </a:cubicBezTo>
                <a:cubicBezTo>
                  <a:pt x="13072" y="36049"/>
                  <a:pt x="-9747" y="-3069"/>
                  <a:pt x="4107" y="1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C121132A-4B3C-9818-FB82-CE3326C491F9}"/>
              </a:ext>
            </a:extLst>
          </p:cNvPr>
          <p:cNvSpPr/>
          <p:nvPr/>
        </p:nvSpPr>
        <p:spPr>
          <a:xfrm>
            <a:off x="2298222" y="6068230"/>
            <a:ext cx="891146" cy="474817"/>
          </a:xfrm>
          <a:custGeom>
            <a:avLst/>
            <a:gdLst>
              <a:gd name="connsiteX0" fmla="*/ 3 w 891146"/>
              <a:gd name="connsiteY0" fmla="*/ 61 h 474817"/>
              <a:gd name="connsiteX1" fmla="*/ 146698 w 891146"/>
              <a:gd name="connsiteY1" fmla="*/ 97858 h 474817"/>
              <a:gd name="connsiteX2" fmla="*/ 132028 w 891146"/>
              <a:gd name="connsiteY2" fmla="*/ 171205 h 474817"/>
              <a:gd name="connsiteX3" fmla="*/ 205376 w 891146"/>
              <a:gd name="connsiteY3" fmla="*/ 68519 h 474817"/>
              <a:gd name="connsiteX4" fmla="*/ 195596 w 891146"/>
              <a:gd name="connsiteY4" fmla="*/ 146756 h 474817"/>
              <a:gd name="connsiteX5" fmla="*/ 415639 w 891146"/>
              <a:gd name="connsiteY5" fmla="*/ 322790 h 474817"/>
              <a:gd name="connsiteX6" fmla="*/ 386300 w 891146"/>
              <a:gd name="connsiteY6" fmla="*/ 313011 h 474817"/>
              <a:gd name="connsiteX7" fmla="*/ 484097 w 891146"/>
              <a:gd name="connsiteY7" fmla="*/ 415697 h 474817"/>
              <a:gd name="connsiteX8" fmla="*/ 479207 w 891146"/>
              <a:gd name="connsiteY8" fmla="*/ 474375 h 474817"/>
              <a:gd name="connsiteX9" fmla="*/ 537885 w 891146"/>
              <a:gd name="connsiteY9" fmla="*/ 386358 h 474817"/>
              <a:gd name="connsiteX10" fmla="*/ 669911 w 891146"/>
              <a:gd name="connsiteY10" fmla="*/ 430367 h 474817"/>
              <a:gd name="connsiteX11" fmla="*/ 581894 w 891146"/>
              <a:gd name="connsiteY11" fmla="*/ 430367 h 474817"/>
              <a:gd name="connsiteX12" fmla="*/ 889953 w 891146"/>
              <a:gd name="connsiteY12" fmla="*/ 469486 h 474817"/>
              <a:gd name="connsiteX13" fmla="*/ 679690 w 891146"/>
              <a:gd name="connsiteY13" fmla="*/ 440146 h 474817"/>
              <a:gd name="connsiteX14" fmla="*/ 459648 w 891146"/>
              <a:gd name="connsiteY14" fmla="*/ 361909 h 474817"/>
              <a:gd name="connsiteX15" fmla="*/ 308062 w 891146"/>
              <a:gd name="connsiteY15" fmla="*/ 244553 h 474817"/>
              <a:gd name="connsiteX16" fmla="*/ 249384 w 891146"/>
              <a:gd name="connsiteY16" fmla="*/ 151646 h 474817"/>
              <a:gd name="connsiteX17" fmla="*/ 185817 w 891146"/>
              <a:gd name="connsiteY17" fmla="*/ 151646 h 474817"/>
              <a:gd name="connsiteX18" fmla="*/ 234715 w 891146"/>
              <a:gd name="connsiteY18" fmla="*/ 83188 h 474817"/>
              <a:gd name="connsiteX19" fmla="*/ 151588 w 891146"/>
              <a:gd name="connsiteY19" fmla="*/ 83188 h 474817"/>
              <a:gd name="connsiteX20" fmla="*/ 3 w 891146"/>
              <a:gd name="connsiteY20" fmla="*/ 61 h 4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1146" h="474817">
                <a:moveTo>
                  <a:pt x="3" y="61"/>
                </a:moveTo>
                <a:cubicBezTo>
                  <a:pt x="-812" y="2506"/>
                  <a:pt x="124694" y="69334"/>
                  <a:pt x="146698" y="97858"/>
                </a:cubicBezTo>
                <a:cubicBezTo>
                  <a:pt x="168702" y="126382"/>
                  <a:pt x="122248" y="176095"/>
                  <a:pt x="132028" y="171205"/>
                </a:cubicBezTo>
                <a:cubicBezTo>
                  <a:pt x="141808" y="166315"/>
                  <a:pt x="194781" y="72594"/>
                  <a:pt x="205376" y="68519"/>
                </a:cubicBezTo>
                <a:cubicBezTo>
                  <a:pt x="215971" y="64444"/>
                  <a:pt x="160552" y="104378"/>
                  <a:pt x="195596" y="146756"/>
                </a:cubicBezTo>
                <a:cubicBezTo>
                  <a:pt x="230640" y="189135"/>
                  <a:pt x="415639" y="322790"/>
                  <a:pt x="415639" y="322790"/>
                </a:cubicBezTo>
                <a:cubicBezTo>
                  <a:pt x="447423" y="350499"/>
                  <a:pt x="374890" y="297527"/>
                  <a:pt x="386300" y="313011"/>
                </a:cubicBezTo>
                <a:cubicBezTo>
                  <a:pt x="397710" y="328495"/>
                  <a:pt x="468613" y="388803"/>
                  <a:pt x="484097" y="415697"/>
                </a:cubicBezTo>
                <a:cubicBezTo>
                  <a:pt x="499581" y="442591"/>
                  <a:pt x="470242" y="479265"/>
                  <a:pt x="479207" y="474375"/>
                </a:cubicBezTo>
                <a:cubicBezTo>
                  <a:pt x="488172" y="469485"/>
                  <a:pt x="506101" y="393693"/>
                  <a:pt x="537885" y="386358"/>
                </a:cubicBezTo>
                <a:cubicBezTo>
                  <a:pt x="569669" y="379023"/>
                  <a:pt x="662576" y="423032"/>
                  <a:pt x="669911" y="430367"/>
                </a:cubicBezTo>
                <a:cubicBezTo>
                  <a:pt x="677246" y="437702"/>
                  <a:pt x="545220" y="423847"/>
                  <a:pt x="581894" y="430367"/>
                </a:cubicBezTo>
                <a:cubicBezTo>
                  <a:pt x="618568" y="436887"/>
                  <a:pt x="873654" y="467856"/>
                  <a:pt x="889953" y="469486"/>
                </a:cubicBezTo>
                <a:cubicBezTo>
                  <a:pt x="906252" y="471116"/>
                  <a:pt x="751408" y="458076"/>
                  <a:pt x="679690" y="440146"/>
                </a:cubicBezTo>
                <a:cubicBezTo>
                  <a:pt x="607973" y="422217"/>
                  <a:pt x="521586" y="394508"/>
                  <a:pt x="459648" y="361909"/>
                </a:cubicBezTo>
                <a:cubicBezTo>
                  <a:pt x="397710" y="329310"/>
                  <a:pt x="343106" y="279597"/>
                  <a:pt x="308062" y="244553"/>
                </a:cubicBezTo>
                <a:cubicBezTo>
                  <a:pt x="273018" y="209509"/>
                  <a:pt x="269758" y="167130"/>
                  <a:pt x="249384" y="151646"/>
                </a:cubicBezTo>
                <a:cubicBezTo>
                  <a:pt x="229010" y="136162"/>
                  <a:pt x="188262" y="163056"/>
                  <a:pt x="185817" y="151646"/>
                </a:cubicBezTo>
                <a:cubicBezTo>
                  <a:pt x="183372" y="140236"/>
                  <a:pt x="240420" y="94598"/>
                  <a:pt x="234715" y="83188"/>
                </a:cubicBezTo>
                <a:cubicBezTo>
                  <a:pt x="229010" y="71778"/>
                  <a:pt x="189077" y="97858"/>
                  <a:pt x="151588" y="83188"/>
                </a:cubicBezTo>
                <a:cubicBezTo>
                  <a:pt x="114099" y="68519"/>
                  <a:pt x="818" y="-2384"/>
                  <a:pt x="3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5BE016E0-1209-2E4E-9066-1D32BDCADE5D}"/>
              </a:ext>
            </a:extLst>
          </p:cNvPr>
          <p:cNvSpPr/>
          <p:nvPr/>
        </p:nvSpPr>
        <p:spPr>
          <a:xfrm>
            <a:off x="2659785" y="6278554"/>
            <a:ext cx="469824" cy="221740"/>
          </a:xfrm>
          <a:custGeom>
            <a:avLst/>
            <a:gdLst>
              <a:gd name="connsiteX0" fmla="*/ 288 w 469824"/>
              <a:gd name="connsiteY0" fmla="*/ 0 h 221740"/>
              <a:gd name="connsiteX1" fmla="*/ 254559 w 469824"/>
              <a:gd name="connsiteY1" fmla="*/ 132026 h 221740"/>
              <a:gd name="connsiteX2" fmla="*/ 230110 w 469824"/>
              <a:gd name="connsiteY2" fmla="*/ 97797 h 221740"/>
              <a:gd name="connsiteX3" fmla="*/ 357246 w 469824"/>
              <a:gd name="connsiteY3" fmla="*/ 156475 h 221740"/>
              <a:gd name="connsiteX4" fmla="*/ 469712 w 469824"/>
              <a:gd name="connsiteY4" fmla="*/ 210263 h 221740"/>
              <a:gd name="connsiteX5" fmla="*/ 376805 w 469824"/>
              <a:gd name="connsiteY5" fmla="*/ 220043 h 221740"/>
              <a:gd name="connsiteX6" fmla="*/ 303458 w 469824"/>
              <a:gd name="connsiteY6" fmla="*/ 185814 h 221740"/>
              <a:gd name="connsiteX7" fmla="*/ 205661 w 469824"/>
              <a:gd name="connsiteY7" fmla="*/ 132026 h 221740"/>
              <a:gd name="connsiteX8" fmla="*/ 288 w 469824"/>
              <a:gd name="connsiteY8" fmla="*/ 0 h 2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24" h="221740">
                <a:moveTo>
                  <a:pt x="288" y="0"/>
                </a:moveTo>
                <a:cubicBezTo>
                  <a:pt x="8438" y="0"/>
                  <a:pt x="216255" y="115727"/>
                  <a:pt x="254559" y="132026"/>
                </a:cubicBezTo>
                <a:cubicBezTo>
                  <a:pt x="292863" y="148326"/>
                  <a:pt x="212995" y="93722"/>
                  <a:pt x="230110" y="97797"/>
                </a:cubicBezTo>
                <a:cubicBezTo>
                  <a:pt x="247225" y="101872"/>
                  <a:pt x="357246" y="156475"/>
                  <a:pt x="357246" y="156475"/>
                </a:cubicBezTo>
                <a:cubicBezTo>
                  <a:pt x="397180" y="175219"/>
                  <a:pt x="466452" y="199668"/>
                  <a:pt x="469712" y="210263"/>
                </a:cubicBezTo>
                <a:cubicBezTo>
                  <a:pt x="472972" y="220858"/>
                  <a:pt x="404514" y="224118"/>
                  <a:pt x="376805" y="220043"/>
                </a:cubicBezTo>
                <a:cubicBezTo>
                  <a:pt x="349096" y="215968"/>
                  <a:pt x="331982" y="200483"/>
                  <a:pt x="303458" y="185814"/>
                </a:cubicBezTo>
                <a:cubicBezTo>
                  <a:pt x="274934" y="171145"/>
                  <a:pt x="252114" y="163810"/>
                  <a:pt x="205661" y="132026"/>
                </a:cubicBezTo>
                <a:cubicBezTo>
                  <a:pt x="159208" y="100242"/>
                  <a:pt x="-7862" y="0"/>
                  <a:pt x="2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5528BE7-23B4-B532-1993-3556F4725CD2}"/>
              </a:ext>
            </a:extLst>
          </p:cNvPr>
          <p:cNvSpPr/>
          <p:nvPr/>
        </p:nvSpPr>
        <p:spPr>
          <a:xfrm>
            <a:off x="2555259" y="5794181"/>
            <a:ext cx="398914" cy="186515"/>
          </a:xfrm>
          <a:custGeom>
            <a:avLst/>
            <a:gdLst>
              <a:gd name="connsiteX0" fmla="*/ 2127 w 398914"/>
              <a:gd name="connsiteY0" fmla="*/ 142084 h 186515"/>
              <a:gd name="connsiteX1" fmla="*/ 222170 w 398914"/>
              <a:gd name="connsiteY1" fmla="*/ 132305 h 186515"/>
              <a:gd name="connsiteX2" fmla="*/ 168382 w 398914"/>
              <a:gd name="connsiteY2" fmla="*/ 117635 h 186515"/>
              <a:gd name="connsiteX3" fmla="*/ 324857 w 398914"/>
              <a:gd name="connsiteY3" fmla="*/ 186093 h 186515"/>
              <a:gd name="connsiteX4" fmla="*/ 217280 w 398914"/>
              <a:gd name="connsiteY4" fmla="*/ 146974 h 186515"/>
              <a:gd name="connsiteX5" fmla="*/ 398204 w 398914"/>
              <a:gd name="connsiteY5" fmla="*/ 156754 h 186515"/>
              <a:gd name="connsiteX6" fmla="*/ 275958 w 398914"/>
              <a:gd name="connsiteY6" fmla="*/ 107855 h 186515"/>
              <a:gd name="connsiteX7" fmla="*/ 168382 w 398914"/>
              <a:gd name="connsiteY7" fmla="*/ 54067 h 186515"/>
              <a:gd name="connsiteX8" fmla="*/ 124373 w 398914"/>
              <a:gd name="connsiteY8" fmla="*/ 279 h 186515"/>
              <a:gd name="connsiteX9" fmla="*/ 139043 w 398914"/>
              <a:gd name="connsiteY9" fmla="*/ 34508 h 186515"/>
              <a:gd name="connsiteX10" fmla="*/ 109704 w 398914"/>
              <a:gd name="connsiteY10" fmla="*/ 68737 h 186515"/>
              <a:gd name="connsiteX11" fmla="*/ 2127 w 398914"/>
              <a:gd name="connsiteY11" fmla="*/ 142084 h 1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914" h="186515">
                <a:moveTo>
                  <a:pt x="2127" y="142084"/>
                </a:moveTo>
                <a:cubicBezTo>
                  <a:pt x="20871" y="152679"/>
                  <a:pt x="194461" y="136380"/>
                  <a:pt x="222170" y="132305"/>
                </a:cubicBezTo>
                <a:cubicBezTo>
                  <a:pt x="249879" y="128230"/>
                  <a:pt x="151268" y="108670"/>
                  <a:pt x="168382" y="117635"/>
                </a:cubicBezTo>
                <a:cubicBezTo>
                  <a:pt x="185497" y="126600"/>
                  <a:pt x="316707" y="181203"/>
                  <a:pt x="324857" y="186093"/>
                </a:cubicBezTo>
                <a:cubicBezTo>
                  <a:pt x="333007" y="190983"/>
                  <a:pt x="205056" y="151864"/>
                  <a:pt x="217280" y="146974"/>
                </a:cubicBezTo>
                <a:cubicBezTo>
                  <a:pt x="229505" y="142084"/>
                  <a:pt x="388424" y="163274"/>
                  <a:pt x="398204" y="156754"/>
                </a:cubicBezTo>
                <a:cubicBezTo>
                  <a:pt x="407984" y="150234"/>
                  <a:pt x="314262" y="124969"/>
                  <a:pt x="275958" y="107855"/>
                </a:cubicBezTo>
                <a:cubicBezTo>
                  <a:pt x="237654" y="90741"/>
                  <a:pt x="193646" y="71996"/>
                  <a:pt x="168382" y="54067"/>
                </a:cubicBezTo>
                <a:cubicBezTo>
                  <a:pt x="143118" y="36138"/>
                  <a:pt x="129263" y="3539"/>
                  <a:pt x="124373" y="279"/>
                </a:cubicBezTo>
                <a:cubicBezTo>
                  <a:pt x="119483" y="-2981"/>
                  <a:pt x="141488" y="23098"/>
                  <a:pt x="139043" y="34508"/>
                </a:cubicBezTo>
                <a:cubicBezTo>
                  <a:pt x="136598" y="45918"/>
                  <a:pt x="125189" y="54067"/>
                  <a:pt x="109704" y="68737"/>
                </a:cubicBezTo>
                <a:cubicBezTo>
                  <a:pt x="94220" y="83406"/>
                  <a:pt x="-16617" y="131489"/>
                  <a:pt x="2127" y="1420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B415CF7-7B39-3E8A-DD75-1357C6B8E003}"/>
              </a:ext>
            </a:extLst>
          </p:cNvPr>
          <p:cNvSpPr/>
          <p:nvPr/>
        </p:nvSpPr>
        <p:spPr>
          <a:xfrm>
            <a:off x="2739634" y="5896339"/>
            <a:ext cx="580916" cy="575356"/>
          </a:xfrm>
          <a:custGeom>
            <a:avLst/>
            <a:gdLst>
              <a:gd name="connsiteX0" fmla="*/ 3566 w 580916"/>
              <a:gd name="connsiteY0" fmla="*/ 808 h 575356"/>
              <a:gd name="connsiteX1" fmla="*/ 116032 w 580916"/>
              <a:gd name="connsiteY1" fmla="*/ 88825 h 575356"/>
              <a:gd name="connsiteX2" fmla="*/ 218719 w 580916"/>
              <a:gd name="connsiteY2" fmla="*/ 98604 h 575356"/>
              <a:gd name="connsiteX3" fmla="*/ 106253 w 580916"/>
              <a:gd name="connsiteY3" fmla="*/ 152393 h 575356"/>
              <a:gd name="connsiteX4" fmla="*/ 52464 w 580916"/>
              <a:gd name="connsiteY4" fmla="*/ 206181 h 575356"/>
              <a:gd name="connsiteX5" fmla="*/ 52464 w 580916"/>
              <a:gd name="connsiteY5" fmla="*/ 176842 h 575356"/>
              <a:gd name="connsiteX6" fmla="*/ 28015 w 580916"/>
              <a:gd name="connsiteY6" fmla="*/ 347986 h 575356"/>
              <a:gd name="connsiteX7" fmla="*/ 18236 w 580916"/>
              <a:gd name="connsiteY7" fmla="*/ 328427 h 575356"/>
              <a:gd name="connsiteX8" fmla="*/ 57354 w 580916"/>
              <a:gd name="connsiteY8" fmla="*/ 406664 h 575356"/>
              <a:gd name="connsiteX9" fmla="*/ 238278 w 580916"/>
              <a:gd name="connsiteY9" fmla="*/ 484902 h 575356"/>
              <a:gd name="connsiteX10" fmla="*/ 321406 w 580916"/>
              <a:gd name="connsiteY10" fmla="*/ 484902 h 575356"/>
              <a:gd name="connsiteX11" fmla="*/ 428982 w 580916"/>
              <a:gd name="connsiteY11" fmla="*/ 460452 h 575356"/>
              <a:gd name="connsiteX12" fmla="*/ 428982 w 580916"/>
              <a:gd name="connsiteY12" fmla="*/ 416444 h 575356"/>
              <a:gd name="connsiteX13" fmla="*/ 472991 w 580916"/>
              <a:gd name="connsiteY13" fmla="*/ 465342 h 575356"/>
              <a:gd name="connsiteX14" fmla="*/ 472991 w 580916"/>
              <a:gd name="connsiteY14" fmla="*/ 445783 h 575356"/>
              <a:gd name="connsiteX15" fmla="*/ 492550 w 580916"/>
              <a:gd name="connsiteY15" fmla="*/ 543580 h 575356"/>
              <a:gd name="connsiteX16" fmla="*/ 492550 w 580916"/>
              <a:gd name="connsiteY16" fmla="*/ 572919 h 575356"/>
              <a:gd name="connsiteX17" fmla="*/ 512109 w 580916"/>
              <a:gd name="connsiteY17" fmla="*/ 489791 h 575356"/>
              <a:gd name="connsiteX18" fmla="*/ 580567 w 580916"/>
              <a:gd name="connsiteY18" fmla="*/ 572919 h 575356"/>
              <a:gd name="connsiteX19" fmla="*/ 536559 w 580916"/>
              <a:gd name="connsiteY19" fmla="*/ 450673 h 575356"/>
              <a:gd name="connsiteX20" fmla="*/ 487660 w 580916"/>
              <a:gd name="connsiteY20" fmla="*/ 318647 h 575356"/>
              <a:gd name="connsiteX21" fmla="*/ 384973 w 580916"/>
              <a:gd name="connsiteY21" fmla="*/ 201291 h 575356"/>
              <a:gd name="connsiteX22" fmla="*/ 287177 w 580916"/>
              <a:gd name="connsiteY22" fmla="*/ 64375 h 575356"/>
              <a:gd name="connsiteX23" fmla="*/ 257838 w 580916"/>
              <a:gd name="connsiteY23" fmla="*/ 44816 h 575356"/>
              <a:gd name="connsiteX24" fmla="*/ 3566 w 580916"/>
              <a:gd name="connsiteY24" fmla="*/ 808 h 5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916" h="575356">
                <a:moveTo>
                  <a:pt x="3566" y="808"/>
                </a:moveTo>
                <a:cubicBezTo>
                  <a:pt x="-20068" y="8143"/>
                  <a:pt x="80173" y="72526"/>
                  <a:pt x="116032" y="88825"/>
                </a:cubicBezTo>
                <a:cubicBezTo>
                  <a:pt x="151891" y="105124"/>
                  <a:pt x="220349" y="88009"/>
                  <a:pt x="218719" y="98604"/>
                </a:cubicBezTo>
                <a:cubicBezTo>
                  <a:pt x="217089" y="109199"/>
                  <a:pt x="133962" y="134463"/>
                  <a:pt x="106253" y="152393"/>
                </a:cubicBezTo>
                <a:cubicBezTo>
                  <a:pt x="78544" y="170323"/>
                  <a:pt x="61429" y="202106"/>
                  <a:pt x="52464" y="206181"/>
                </a:cubicBezTo>
                <a:cubicBezTo>
                  <a:pt x="43499" y="210256"/>
                  <a:pt x="56539" y="153208"/>
                  <a:pt x="52464" y="176842"/>
                </a:cubicBezTo>
                <a:cubicBezTo>
                  <a:pt x="48389" y="200476"/>
                  <a:pt x="28015" y="347986"/>
                  <a:pt x="28015" y="347986"/>
                </a:cubicBezTo>
                <a:cubicBezTo>
                  <a:pt x="22310" y="373250"/>
                  <a:pt x="18236" y="328427"/>
                  <a:pt x="18236" y="328427"/>
                </a:cubicBezTo>
                <a:cubicBezTo>
                  <a:pt x="23126" y="338207"/>
                  <a:pt x="20680" y="380585"/>
                  <a:pt x="57354" y="406664"/>
                </a:cubicBezTo>
                <a:cubicBezTo>
                  <a:pt x="94028" y="432743"/>
                  <a:pt x="194269" y="471862"/>
                  <a:pt x="238278" y="484902"/>
                </a:cubicBezTo>
                <a:cubicBezTo>
                  <a:pt x="282287" y="497942"/>
                  <a:pt x="289622" y="488977"/>
                  <a:pt x="321406" y="484902"/>
                </a:cubicBezTo>
                <a:cubicBezTo>
                  <a:pt x="353190" y="480827"/>
                  <a:pt x="411053" y="471862"/>
                  <a:pt x="428982" y="460452"/>
                </a:cubicBezTo>
                <a:cubicBezTo>
                  <a:pt x="446911" y="449042"/>
                  <a:pt x="421647" y="415629"/>
                  <a:pt x="428982" y="416444"/>
                </a:cubicBezTo>
                <a:cubicBezTo>
                  <a:pt x="436317" y="417259"/>
                  <a:pt x="472991" y="465342"/>
                  <a:pt x="472991" y="465342"/>
                </a:cubicBezTo>
                <a:cubicBezTo>
                  <a:pt x="480326" y="470232"/>
                  <a:pt x="469731" y="432743"/>
                  <a:pt x="472991" y="445783"/>
                </a:cubicBezTo>
                <a:cubicBezTo>
                  <a:pt x="476251" y="458823"/>
                  <a:pt x="489290" y="522391"/>
                  <a:pt x="492550" y="543580"/>
                </a:cubicBezTo>
                <a:cubicBezTo>
                  <a:pt x="495810" y="564769"/>
                  <a:pt x="489290" y="581884"/>
                  <a:pt x="492550" y="572919"/>
                </a:cubicBezTo>
                <a:cubicBezTo>
                  <a:pt x="495810" y="563954"/>
                  <a:pt x="497440" y="489791"/>
                  <a:pt x="512109" y="489791"/>
                </a:cubicBezTo>
                <a:cubicBezTo>
                  <a:pt x="526778" y="489791"/>
                  <a:pt x="576492" y="579439"/>
                  <a:pt x="580567" y="572919"/>
                </a:cubicBezTo>
                <a:cubicBezTo>
                  <a:pt x="584642" y="566399"/>
                  <a:pt x="552043" y="493052"/>
                  <a:pt x="536559" y="450673"/>
                </a:cubicBezTo>
                <a:cubicBezTo>
                  <a:pt x="521075" y="408294"/>
                  <a:pt x="512924" y="360211"/>
                  <a:pt x="487660" y="318647"/>
                </a:cubicBezTo>
                <a:cubicBezTo>
                  <a:pt x="462396" y="277083"/>
                  <a:pt x="418387" y="243670"/>
                  <a:pt x="384973" y="201291"/>
                </a:cubicBezTo>
                <a:cubicBezTo>
                  <a:pt x="351559" y="158912"/>
                  <a:pt x="287177" y="64375"/>
                  <a:pt x="287177" y="64375"/>
                </a:cubicBezTo>
                <a:cubicBezTo>
                  <a:pt x="265988" y="38296"/>
                  <a:pt x="298587" y="51336"/>
                  <a:pt x="257838" y="44816"/>
                </a:cubicBezTo>
                <a:cubicBezTo>
                  <a:pt x="217089" y="38296"/>
                  <a:pt x="27200" y="-6527"/>
                  <a:pt x="3566" y="8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A074FFF7-AFD7-5328-D84D-0298FEE2804F}"/>
              </a:ext>
            </a:extLst>
          </p:cNvPr>
          <p:cNvSpPr/>
          <p:nvPr/>
        </p:nvSpPr>
        <p:spPr>
          <a:xfrm>
            <a:off x="2974300" y="6102815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BABC8EB7-4177-9060-7347-BCD8DF56E6CD}"/>
              </a:ext>
            </a:extLst>
          </p:cNvPr>
          <p:cNvSpPr/>
          <p:nvPr/>
        </p:nvSpPr>
        <p:spPr>
          <a:xfrm>
            <a:off x="2896884" y="6166516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C14C1B3-F567-FF37-9A04-56DE25391928}"/>
              </a:ext>
            </a:extLst>
          </p:cNvPr>
          <p:cNvSpPr/>
          <p:nvPr/>
        </p:nvSpPr>
        <p:spPr>
          <a:xfrm>
            <a:off x="2586626" y="5676811"/>
            <a:ext cx="137144" cy="206205"/>
          </a:xfrm>
          <a:custGeom>
            <a:avLst/>
            <a:gdLst>
              <a:gd name="connsiteX0" fmla="*/ 137015 w 137144"/>
              <a:gd name="connsiteY0" fmla="*/ 205666 h 206205"/>
              <a:gd name="connsiteX1" fmla="*/ 63667 w 137144"/>
              <a:gd name="connsiteY1" fmla="*/ 107869 h 206205"/>
              <a:gd name="connsiteX2" fmla="*/ 99 w 137144"/>
              <a:gd name="connsiteY2" fmla="*/ 293 h 206205"/>
              <a:gd name="connsiteX3" fmla="*/ 78337 w 137144"/>
              <a:gd name="connsiteY3" fmla="*/ 142098 h 206205"/>
              <a:gd name="connsiteX4" fmla="*/ 137015 w 137144"/>
              <a:gd name="connsiteY4" fmla="*/ 205666 h 2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4" h="206205">
                <a:moveTo>
                  <a:pt x="137015" y="205666"/>
                </a:moveTo>
                <a:cubicBezTo>
                  <a:pt x="134570" y="199961"/>
                  <a:pt x="86486" y="142098"/>
                  <a:pt x="63667" y="107869"/>
                </a:cubicBezTo>
                <a:cubicBezTo>
                  <a:pt x="40848" y="73640"/>
                  <a:pt x="-2346" y="-5412"/>
                  <a:pt x="99" y="293"/>
                </a:cubicBezTo>
                <a:cubicBezTo>
                  <a:pt x="2544" y="5998"/>
                  <a:pt x="49813" y="113574"/>
                  <a:pt x="78337" y="142098"/>
                </a:cubicBezTo>
                <a:cubicBezTo>
                  <a:pt x="106861" y="170622"/>
                  <a:pt x="139460" y="211371"/>
                  <a:pt x="137015" y="2056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6B0D451-A1D4-74D3-90B5-D5ABE6134142}"/>
              </a:ext>
            </a:extLst>
          </p:cNvPr>
          <p:cNvSpPr/>
          <p:nvPr/>
        </p:nvSpPr>
        <p:spPr>
          <a:xfrm>
            <a:off x="2449703" y="5652655"/>
            <a:ext cx="462061" cy="146701"/>
          </a:xfrm>
          <a:custGeom>
            <a:avLst/>
            <a:gdLst>
              <a:gd name="connsiteX0" fmla="*/ 107 w 462061"/>
              <a:gd name="connsiteY0" fmla="*/ 146695 h 146701"/>
              <a:gd name="connsiteX1" fmla="*/ 352175 w 462061"/>
              <a:gd name="connsiteY1" fmla="*/ 63567 h 146701"/>
              <a:gd name="connsiteX2" fmla="*/ 269048 w 462061"/>
              <a:gd name="connsiteY2" fmla="*/ 88017 h 146701"/>
              <a:gd name="connsiteX3" fmla="*/ 386404 w 462061"/>
              <a:gd name="connsiteY3" fmla="*/ 39118 h 146701"/>
              <a:gd name="connsiteX4" fmla="*/ 459752 w 462061"/>
              <a:gd name="connsiteY4" fmla="*/ 53788 h 146701"/>
              <a:gd name="connsiteX5" fmla="*/ 445082 w 462061"/>
              <a:gd name="connsiteY5" fmla="*/ 19559 h 146701"/>
              <a:gd name="connsiteX6" fmla="*/ 430413 w 462061"/>
              <a:gd name="connsiteY6" fmla="*/ 0 h 146701"/>
              <a:gd name="connsiteX7" fmla="*/ 445082 w 462061"/>
              <a:gd name="connsiteY7" fmla="*/ 24449 h 146701"/>
              <a:gd name="connsiteX8" fmla="*/ 381514 w 462061"/>
              <a:gd name="connsiteY8" fmla="*/ 29339 h 146701"/>
              <a:gd name="connsiteX9" fmla="*/ 185921 w 462061"/>
              <a:gd name="connsiteY9" fmla="*/ 58678 h 146701"/>
              <a:gd name="connsiteX10" fmla="*/ 313056 w 462061"/>
              <a:gd name="connsiteY10" fmla="*/ 58678 h 146701"/>
              <a:gd name="connsiteX11" fmla="*/ 107 w 462061"/>
              <a:gd name="connsiteY11" fmla="*/ 146695 h 1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61" h="146701">
                <a:moveTo>
                  <a:pt x="107" y="146695"/>
                </a:moveTo>
                <a:cubicBezTo>
                  <a:pt x="6627" y="147510"/>
                  <a:pt x="307352" y="73347"/>
                  <a:pt x="352175" y="63567"/>
                </a:cubicBezTo>
                <a:cubicBezTo>
                  <a:pt x="396998" y="53787"/>
                  <a:pt x="263343" y="92092"/>
                  <a:pt x="269048" y="88017"/>
                </a:cubicBezTo>
                <a:cubicBezTo>
                  <a:pt x="274753" y="83942"/>
                  <a:pt x="354620" y="44823"/>
                  <a:pt x="386404" y="39118"/>
                </a:cubicBezTo>
                <a:cubicBezTo>
                  <a:pt x="418188" y="33413"/>
                  <a:pt x="459752" y="53788"/>
                  <a:pt x="459752" y="53788"/>
                </a:cubicBezTo>
                <a:cubicBezTo>
                  <a:pt x="469532" y="50528"/>
                  <a:pt x="445082" y="19559"/>
                  <a:pt x="445082" y="19559"/>
                </a:cubicBezTo>
                <a:cubicBezTo>
                  <a:pt x="440192" y="10594"/>
                  <a:pt x="430413" y="0"/>
                  <a:pt x="430413" y="0"/>
                </a:cubicBezTo>
                <a:cubicBezTo>
                  <a:pt x="430413" y="815"/>
                  <a:pt x="453232" y="19559"/>
                  <a:pt x="445082" y="24449"/>
                </a:cubicBezTo>
                <a:cubicBezTo>
                  <a:pt x="436932" y="29339"/>
                  <a:pt x="424708" y="23634"/>
                  <a:pt x="381514" y="29339"/>
                </a:cubicBezTo>
                <a:cubicBezTo>
                  <a:pt x="338320" y="35044"/>
                  <a:pt x="197331" y="53788"/>
                  <a:pt x="185921" y="58678"/>
                </a:cubicBezTo>
                <a:cubicBezTo>
                  <a:pt x="174511" y="63568"/>
                  <a:pt x="339950" y="45639"/>
                  <a:pt x="313056" y="58678"/>
                </a:cubicBezTo>
                <a:cubicBezTo>
                  <a:pt x="286162" y="71717"/>
                  <a:pt x="-6413" y="145880"/>
                  <a:pt x="107" y="1466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85C06E8-B5A5-9F96-7E43-92190ED31914}"/>
              </a:ext>
            </a:extLst>
          </p:cNvPr>
          <p:cNvSpPr/>
          <p:nvPr/>
        </p:nvSpPr>
        <p:spPr>
          <a:xfrm>
            <a:off x="2873851" y="5624085"/>
            <a:ext cx="530282" cy="825613"/>
          </a:xfrm>
          <a:custGeom>
            <a:avLst/>
            <a:gdLst>
              <a:gd name="connsiteX0" fmla="*/ 6265 w 530282"/>
              <a:gd name="connsiteY0" fmla="*/ 4120 h 825613"/>
              <a:gd name="connsiteX1" fmla="*/ 182299 w 530282"/>
              <a:gd name="connsiteY1" fmla="*/ 145926 h 825613"/>
              <a:gd name="connsiteX2" fmla="*/ 177409 w 530282"/>
              <a:gd name="connsiteY2" fmla="*/ 101917 h 825613"/>
              <a:gd name="connsiteX3" fmla="*/ 216528 w 530282"/>
              <a:gd name="connsiteY3" fmla="*/ 155705 h 825613"/>
              <a:gd name="connsiteX4" fmla="*/ 231197 w 530282"/>
              <a:gd name="connsiteY4" fmla="*/ 126366 h 825613"/>
              <a:gd name="connsiteX5" fmla="*/ 270316 w 530282"/>
              <a:gd name="connsiteY5" fmla="*/ 219273 h 825613"/>
              <a:gd name="connsiteX6" fmla="*/ 343663 w 530282"/>
              <a:gd name="connsiteY6" fmla="*/ 180155 h 825613"/>
              <a:gd name="connsiteX7" fmla="*/ 328994 w 530282"/>
              <a:gd name="connsiteY7" fmla="*/ 224163 h 825613"/>
              <a:gd name="connsiteX8" fmla="*/ 441460 w 530282"/>
              <a:gd name="connsiteY8" fmla="*/ 429536 h 825613"/>
              <a:gd name="connsiteX9" fmla="*/ 436570 w 530282"/>
              <a:gd name="connsiteY9" fmla="*/ 385528 h 825613"/>
              <a:gd name="connsiteX10" fmla="*/ 519698 w 530282"/>
              <a:gd name="connsiteY10" fmla="*/ 571342 h 825613"/>
              <a:gd name="connsiteX11" fmla="*/ 495248 w 530282"/>
              <a:gd name="connsiteY11" fmla="*/ 542003 h 825613"/>
              <a:gd name="connsiteX12" fmla="*/ 509918 w 530282"/>
              <a:gd name="connsiteY12" fmla="*/ 639799 h 825613"/>
              <a:gd name="connsiteX13" fmla="*/ 529477 w 530282"/>
              <a:gd name="connsiteY13" fmla="*/ 825613 h 825613"/>
              <a:gd name="connsiteX14" fmla="*/ 480579 w 530282"/>
              <a:gd name="connsiteY14" fmla="*/ 639799 h 825613"/>
              <a:gd name="connsiteX15" fmla="*/ 426791 w 530282"/>
              <a:gd name="connsiteY15" fmla="*/ 483325 h 825613"/>
              <a:gd name="connsiteX16" fmla="*/ 231197 w 530282"/>
              <a:gd name="connsiteY16" fmla="*/ 238833 h 825613"/>
              <a:gd name="connsiteX17" fmla="*/ 226307 w 530282"/>
              <a:gd name="connsiteY17" fmla="*/ 180155 h 825613"/>
              <a:gd name="connsiteX18" fmla="*/ 128510 w 530282"/>
              <a:gd name="connsiteY18" fmla="*/ 180155 h 825613"/>
              <a:gd name="connsiteX19" fmla="*/ 133400 w 530282"/>
              <a:gd name="connsiteY19" fmla="*/ 150816 h 825613"/>
              <a:gd name="connsiteX20" fmla="*/ 108951 w 530282"/>
              <a:gd name="connsiteY20" fmla="*/ 106807 h 825613"/>
              <a:gd name="connsiteX21" fmla="*/ 45383 w 530282"/>
              <a:gd name="connsiteY21" fmla="*/ 43239 h 825613"/>
              <a:gd name="connsiteX22" fmla="*/ 6265 w 530282"/>
              <a:gd name="connsiteY22" fmla="*/ 4120 h 8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0282" h="825613">
                <a:moveTo>
                  <a:pt x="6265" y="4120"/>
                </a:moveTo>
                <a:cubicBezTo>
                  <a:pt x="29084" y="21235"/>
                  <a:pt x="153775" y="129627"/>
                  <a:pt x="182299" y="145926"/>
                </a:cubicBezTo>
                <a:cubicBezTo>
                  <a:pt x="210823" y="162226"/>
                  <a:pt x="171704" y="100287"/>
                  <a:pt x="177409" y="101917"/>
                </a:cubicBezTo>
                <a:cubicBezTo>
                  <a:pt x="183114" y="103547"/>
                  <a:pt x="216528" y="155705"/>
                  <a:pt x="216528" y="155705"/>
                </a:cubicBezTo>
                <a:cubicBezTo>
                  <a:pt x="225493" y="159780"/>
                  <a:pt x="222232" y="115771"/>
                  <a:pt x="231197" y="126366"/>
                </a:cubicBezTo>
                <a:cubicBezTo>
                  <a:pt x="240162" y="136961"/>
                  <a:pt x="251572" y="210308"/>
                  <a:pt x="270316" y="219273"/>
                </a:cubicBezTo>
                <a:cubicBezTo>
                  <a:pt x="289060" y="228238"/>
                  <a:pt x="333883" y="179340"/>
                  <a:pt x="343663" y="180155"/>
                </a:cubicBezTo>
                <a:cubicBezTo>
                  <a:pt x="353443" y="180970"/>
                  <a:pt x="312695" y="182600"/>
                  <a:pt x="328994" y="224163"/>
                </a:cubicBezTo>
                <a:cubicBezTo>
                  <a:pt x="345294" y="265727"/>
                  <a:pt x="423531" y="402642"/>
                  <a:pt x="441460" y="429536"/>
                </a:cubicBezTo>
                <a:cubicBezTo>
                  <a:pt x="459389" y="456430"/>
                  <a:pt x="423530" y="361894"/>
                  <a:pt x="436570" y="385528"/>
                </a:cubicBezTo>
                <a:cubicBezTo>
                  <a:pt x="449610" y="409162"/>
                  <a:pt x="519698" y="571342"/>
                  <a:pt x="519698" y="571342"/>
                </a:cubicBezTo>
                <a:cubicBezTo>
                  <a:pt x="529478" y="597421"/>
                  <a:pt x="496878" y="530594"/>
                  <a:pt x="495248" y="542003"/>
                </a:cubicBezTo>
                <a:cubicBezTo>
                  <a:pt x="493618" y="553412"/>
                  <a:pt x="504213" y="592531"/>
                  <a:pt x="509918" y="639799"/>
                </a:cubicBezTo>
                <a:cubicBezTo>
                  <a:pt x="515623" y="687067"/>
                  <a:pt x="534367" y="825613"/>
                  <a:pt x="529477" y="825613"/>
                </a:cubicBezTo>
                <a:cubicBezTo>
                  <a:pt x="524587" y="825613"/>
                  <a:pt x="497693" y="696847"/>
                  <a:pt x="480579" y="639799"/>
                </a:cubicBezTo>
                <a:cubicBezTo>
                  <a:pt x="463465" y="582751"/>
                  <a:pt x="468355" y="550153"/>
                  <a:pt x="426791" y="483325"/>
                </a:cubicBezTo>
                <a:cubicBezTo>
                  <a:pt x="385227" y="416497"/>
                  <a:pt x="264611" y="289361"/>
                  <a:pt x="231197" y="238833"/>
                </a:cubicBezTo>
                <a:cubicBezTo>
                  <a:pt x="197783" y="188305"/>
                  <a:pt x="243421" y="189935"/>
                  <a:pt x="226307" y="180155"/>
                </a:cubicBezTo>
                <a:cubicBezTo>
                  <a:pt x="209193" y="170375"/>
                  <a:pt x="128510" y="180155"/>
                  <a:pt x="128510" y="180155"/>
                </a:cubicBezTo>
                <a:cubicBezTo>
                  <a:pt x="113026" y="175265"/>
                  <a:pt x="136660" y="163041"/>
                  <a:pt x="133400" y="150816"/>
                </a:cubicBezTo>
                <a:cubicBezTo>
                  <a:pt x="130140" y="138591"/>
                  <a:pt x="123620" y="124736"/>
                  <a:pt x="108951" y="106807"/>
                </a:cubicBezTo>
                <a:cubicBezTo>
                  <a:pt x="94282" y="88878"/>
                  <a:pt x="61683" y="58724"/>
                  <a:pt x="45383" y="43239"/>
                </a:cubicBezTo>
                <a:cubicBezTo>
                  <a:pt x="29084" y="27755"/>
                  <a:pt x="-16554" y="-12995"/>
                  <a:pt x="6265" y="41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4A4E44C-5962-F418-0692-A24BFD7ED22D}"/>
              </a:ext>
            </a:extLst>
          </p:cNvPr>
          <p:cNvSpPr/>
          <p:nvPr/>
        </p:nvSpPr>
        <p:spPr>
          <a:xfrm>
            <a:off x="3177107" y="6234460"/>
            <a:ext cx="540272" cy="270400"/>
          </a:xfrm>
          <a:custGeom>
            <a:avLst/>
            <a:gdLst>
              <a:gd name="connsiteX0" fmla="*/ 1289 w 540272"/>
              <a:gd name="connsiteY0" fmla="*/ 269027 h 270400"/>
              <a:gd name="connsiteX1" fmla="*/ 118645 w 540272"/>
              <a:gd name="connsiteY1" fmla="*/ 210349 h 270400"/>
              <a:gd name="connsiteX2" fmla="*/ 314238 w 540272"/>
              <a:gd name="connsiteY2" fmla="*/ 83213 h 270400"/>
              <a:gd name="connsiteX3" fmla="*/ 324018 w 540272"/>
              <a:gd name="connsiteY3" fmla="*/ 85 h 270400"/>
              <a:gd name="connsiteX4" fmla="*/ 260450 w 540272"/>
              <a:gd name="connsiteY4" fmla="*/ 97882 h 270400"/>
              <a:gd name="connsiteX5" fmla="*/ 260450 w 540272"/>
              <a:gd name="connsiteY5" fmla="*/ 171230 h 270400"/>
              <a:gd name="connsiteX6" fmla="*/ 358247 w 540272"/>
              <a:gd name="connsiteY6" fmla="*/ 166340 h 270400"/>
              <a:gd name="connsiteX7" fmla="*/ 240891 w 540272"/>
              <a:gd name="connsiteY7" fmla="*/ 205459 h 270400"/>
              <a:gd name="connsiteX8" fmla="*/ 324018 w 540272"/>
              <a:gd name="connsiteY8" fmla="*/ 264137 h 270400"/>
              <a:gd name="connsiteX9" fmla="*/ 191992 w 540272"/>
              <a:gd name="connsiteY9" fmla="*/ 259247 h 270400"/>
              <a:gd name="connsiteX10" fmla="*/ 539171 w 540272"/>
              <a:gd name="connsiteY10" fmla="*/ 264137 h 270400"/>
              <a:gd name="connsiteX11" fmla="*/ 299569 w 540272"/>
              <a:gd name="connsiteY11" fmla="*/ 264137 h 270400"/>
              <a:gd name="connsiteX12" fmla="*/ 231111 w 540272"/>
              <a:gd name="connsiteY12" fmla="*/ 185899 h 270400"/>
              <a:gd name="connsiteX13" fmla="*/ 182213 w 540272"/>
              <a:gd name="connsiteY13" fmla="*/ 107662 h 270400"/>
              <a:gd name="connsiteX14" fmla="*/ 191992 w 540272"/>
              <a:gd name="connsiteY14" fmla="*/ 156560 h 270400"/>
              <a:gd name="connsiteX15" fmla="*/ 1289 w 540272"/>
              <a:gd name="connsiteY15" fmla="*/ 269027 h 2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272" h="270400">
                <a:moveTo>
                  <a:pt x="1289" y="269027"/>
                </a:moveTo>
                <a:cubicBezTo>
                  <a:pt x="-10935" y="277992"/>
                  <a:pt x="66487" y="241318"/>
                  <a:pt x="118645" y="210349"/>
                </a:cubicBezTo>
                <a:cubicBezTo>
                  <a:pt x="170803" y="179380"/>
                  <a:pt x="280009" y="118257"/>
                  <a:pt x="314238" y="83213"/>
                </a:cubicBezTo>
                <a:cubicBezTo>
                  <a:pt x="348467" y="48169"/>
                  <a:pt x="332983" y="-2360"/>
                  <a:pt x="324018" y="85"/>
                </a:cubicBezTo>
                <a:cubicBezTo>
                  <a:pt x="315053" y="2530"/>
                  <a:pt x="271045" y="69358"/>
                  <a:pt x="260450" y="97882"/>
                </a:cubicBezTo>
                <a:cubicBezTo>
                  <a:pt x="249855" y="126406"/>
                  <a:pt x="244151" y="159820"/>
                  <a:pt x="260450" y="171230"/>
                </a:cubicBezTo>
                <a:cubicBezTo>
                  <a:pt x="276749" y="182640"/>
                  <a:pt x="361507" y="160635"/>
                  <a:pt x="358247" y="166340"/>
                </a:cubicBezTo>
                <a:cubicBezTo>
                  <a:pt x="354987" y="172045"/>
                  <a:pt x="246596" y="189159"/>
                  <a:pt x="240891" y="205459"/>
                </a:cubicBezTo>
                <a:cubicBezTo>
                  <a:pt x="235186" y="221759"/>
                  <a:pt x="332168" y="255172"/>
                  <a:pt x="324018" y="264137"/>
                </a:cubicBezTo>
                <a:cubicBezTo>
                  <a:pt x="315868" y="273102"/>
                  <a:pt x="156133" y="259247"/>
                  <a:pt x="191992" y="259247"/>
                </a:cubicBezTo>
                <a:cubicBezTo>
                  <a:pt x="227851" y="259247"/>
                  <a:pt x="521242" y="263322"/>
                  <a:pt x="539171" y="264137"/>
                </a:cubicBezTo>
                <a:cubicBezTo>
                  <a:pt x="557100" y="264952"/>
                  <a:pt x="350912" y="277177"/>
                  <a:pt x="299569" y="264137"/>
                </a:cubicBezTo>
                <a:cubicBezTo>
                  <a:pt x="248226" y="251097"/>
                  <a:pt x="250670" y="211978"/>
                  <a:pt x="231111" y="185899"/>
                </a:cubicBezTo>
                <a:cubicBezTo>
                  <a:pt x="211552" y="159820"/>
                  <a:pt x="188733" y="112552"/>
                  <a:pt x="182213" y="107662"/>
                </a:cubicBezTo>
                <a:cubicBezTo>
                  <a:pt x="175693" y="102772"/>
                  <a:pt x="217256" y="130481"/>
                  <a:pt x="191992" y="156560"/>
                </a:cubicBezTo>
                <a:cubicBezTo>
                  <a:pt x="166728" y="182639"/>
                  <a:pt x="13513" y="260062"/>
                  <a:pt x="1289" y="2690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13D9E1D-D243-B9F6-B610-779932CFBBC9}"/>
              </a:ext>
            </a:extLst>
          </p:cNvPr>
          <p:cNvSpPr/>
          <p:nvPr/>
        </p:nvSpPr>
        <p:spPr>
          <a:xfrm>
            <a:off x="2640489" y="4950934"/>
            <a:ext cx="387244" cy="414384"/>
          </a:xfrm>
          <a:custGeom>
            <a:avLst/>
            <a:gdLst>
              <a:gd name="connsiteX0" fmla="*/ 308084 w 387244"/>
              <a:gd name="connsiteY0" fmla="*/ 2473 h 414384"/>
              <a:gd name="connsiteX1" fmla="*/ 58702 w 387244"/>
              <a:gd name="connsiteY1" fmla="*/ 119830 h 414384"/>
              <a:gd name="connsiteX2" fmla="*/ 185838 w 387244"/>
              <a:gd name="connsiteY2" fmla="*/ 110050 h 414384"/>
              <a:gd name="connsiteX3" fmla="*/ 24 w 387244"/>
              <a:gd name="connsiteY3" fmla="*/ 227406 h 414384"/>
              <a:gd name="connsiteX4" fmla="*/ 200508 w 387244"/>
              <a:gd name="connsiteY4" fmla="*/ 193177 h 414384"/>
              <a:gd name="connsiteX5" fmla="*/ 53813 w 387244"/>
              <a:gd name="connsiteY5" fmla="*/ 276305 h 414384"/>
              <a:gd name="connsiteX6" fmla="*/ 371652 w 387244"/>
              <a:gd name="connsiteY6" fmla="*/ 173618 h 414384"/>
              <a:gd name="connsiteX7" fmla="*/ 327644 w 387244"/>
              <a:gd name="connsiteY7" fmla="*/ 227406 h 414384"/>
              <a:gd name="connsiteX8" fmla="*/ 234737 w 387244"/>
              <a:gd name="connsiteY8" fmla="*/ 413220 h 414384"/>
              <a:gd name="connsiteX9" fmla="*/ 264076 w 387244"/>
              <a:gd name="connsiteY9" fmla="*/ 300754 h 414384"/>
              <a:gd name="connsiteX10" fmla="*/ 317864 w 387244"/>
              <a:gd name="connsiteY10" fmla="*/ 188287 h 414384"/>
              <a:gd name="connsiteX11" fmla="*/ 185838 w 387244"/>
              <a:gd name="connsiteY11" fmla="*/ 198067 h 414384"/>
              <a:gd name="connsiteX12" fmla="*/ 210287 w 387244"/>
              <a:gd name="connsiteY12" fmla="*/ 158948 h 414384"/>
              <a:gd name="connsiteX13" fmla="*/ 141830 w 387244"/>
              <a:gd name="connsiteY13" fmla="*/ 134499 h 414384"/>
              <a:gd name="connsiteX14" fmla="*/ 88041 w 387244"/>
              <a:gd name="connsiteY14" fmla="*/ 105160 h 414384"/>
              <a:gd name="connsiteX15" fmla="*/ 151609 w 387244"/>
              <a:gd name="connsiteY15" fmla="*/ 51372 h 414384"/>
              <a:gd name="connsiteX16" fmla="*/ 166279 w 387244"/>
              <a:gd name="connsiteY16" fmla="*/ 12253 h 414384"/>
              <a:gd name="connsiteX17" fmla="*/ 180948 w 387244"/>
              <a:gd name="connsiteY17" fmla="*/ 36702 h 414384"/>
              <a:gd name="connsiteX18" fmla="*/ 308084 w 387244"/>
              <a:gd name="connsiteY18" fmla="*/ 2473 h 4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44" h="414384">
                <a:moveTo>
                  <a:pt x="308084" y="2473"/>
                </a:moveTo>
                <a:cubicBezTo>
                  <a:pt x="287710" y="16328"/>
                  <a:pt x="79076" y="101901"/>
                  <a:pt x="58702" y="119830"/>
                </a:cubicBezTo>
                <a:cubicBezTo>
                  <a:pt x="38328" y="137760"/>
                  <a:pt x="195618" y="92121"/>
                  <a:pt x="185838" y="110050"/>
                </a:cubicBezTo>
                <a:cubicBezTo>
                  <a:pt x="176058" y="127979"/>
                  <a:pt x="-2421" y="213552"/>
                  <a:pt x="24" y="227406"/>
                </a:cubicBezTo>
                <a:cubicBezTo>
                  <a:pt x="2469" y="241261"/>
                  <a:pt x="191543" y="185027"/>
                  <a:pt x="200508" y="193177"/>
                </a:cubicBezTo>
                <a:cubicBezTo>
                  <a:pt x="209473" y="201327"/>
                  <a:pt x="25289" y="279565"/>
                  <a:pt x="53813" y="276305"/>
                </a:cubicBezTo>
                <a:cubicBezTo>
                  <a:pt x="82337" y="273045"/>
                  <a:pt x="326014" y="181768"/>
                  <a:pt x="371652" y="173618"/>
                </a:cubicBezTo>
                <a:cubicBezTo>
                  <a:pt x="417290" y="165468"/>
                  <a:pt x="350463" y="187472"/>
                  <a:pt x="327644" y="227406"/>
                </a:cubicBezTo>
                <a:cubicBezTo>
                  <a:pt x="304825" y="267340"/>
                  <a:pt x="245332" y="400995"/>
                  <a:pt x="234737" y="413220"/>
                </a:cubicBezTo>
                <a:cubicBezTo>
                  <a:pt x="224142" y="425445"/>
                  <a:pt x="250222" y="338243"/>
                  <a:pt x="264076" y="300754"/>
                </a:cubicBezTo>
                <a:cubicBezTo>
                  <a:pt x="277930" y="263265"/>
                  <a:pt x="330904" y="205401"/>
                  <a:pt x="317864" y="188287"/>
                </a:cubicBezTo>
                <a:cubicBezTo>
                  <a:pt x="304824" y="171173"/>
                  <a:pt x="203767" y="202957"/>
                  <a:pt x="185838" y="198067"/>
                </a:cubicBezTo>
                <a:cubicBezTo>
                  <a:pt x="167909" y="193177"/>
                  <a:pt x="217622" y="169543"/>
                  <a:pt x="210287" y="158948"/>
                </a:cubicBezTo>
                <a:cubicBezTo>
                  <a:pt x="202952" y="148353"/>
                  <a:pt x="162204" y="143464"/>
                  <a:pt x="141830" y="134499"/>
                </a:cubicBezTo>
                <a:cubicBezTo>
                  <a:pt x="121456" y="125534"/>
                  <a:pt x="86411" y="119014"/>
                  <a:pt x="88041" y="105160"/>
                </a:cubicBezTo>
                <a:cubicBezTo>
                  <a:pt x="89671" y="91306"/>
                  <a:pt x="138569" y="66857"/>
                  <a:pt x="151609" y="51372"/>
                </a:cubicBezTo>
                <a:cubicBezTo>
                  <a:pt x="164649" y="35887"/>
                  <a:pt x="166279" y="12253"/>
                  <a:pt x="166279" y="12253"/>
                </a:cubicBezTo>
                <a:cubicBezTo>
                  <a:pt x="171169" y="9808"/>
                  <a:pt x="162204" y="35887"/>
                  <a:pt x="180948" y="36702"/>
                </a:cubicBezTo>
                <a:cubicBezTo>
                  <a:pt x="199692" y="37517"/>
                  <a:pt x="328458" y="-11382"/>
                  <a:pt x="308084" y="24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8D93CA4-0F4A-C094-2E50-A7B6FB7FE597}"/>
              </a:ext>
            </a:extLst>
          </p:cNvPr>
          <p:cNvSpPr/>
          <p:nvPr/>
        </p:nvSpPr>
        <p:spPr>
          <a:xfrm>
            <a:off x="2848944" y="4977325"/>
            <a:ext cx="520173" cy="274391"/>
          </a:xfrm>
          <a:custGeom>
            <a:avLst/>
            <a:gdLst>
              <a:gd name="connsiteX0" fmla="*/ 1832 w 520173"/>
              <a:gd name="connsiteY0" fmla="*/ 117888 h 274391"/>
              <a:gd name="connsiteX1" fmla="*/ 251214 w 520173"/>
              <a:gd name="connsiteY1" fmla="*/ 78769 h 274391"/>
              <a:gd name="connsiteX2" fmla="*/ 216985 w 520173"/>
              <a:gd name="connsiteY2" fmla="*/ 103218 h 274391"/>
              <a:gd name="connsiteX3" fmla="*/ 368570 w 520173"/>
              <a:gd name="connsiteY3" fmla="*/ 171676 h 274391"/>
              <a:gd name="connsiteX4" fmla="*/ 358791 w 520173"/>
              <a:gd name="connsiteY4" fmla="*/ 191235 h 274391"/>
              <a:gd name="connsiteX5" fmla="*/ 520155 w 520173"/>
              <a:gd name="connsiteY5" fmla="*/ 274363 h 274391"/>
              <a:gd name="connsiteX6" fmla="*/ 368570 w 520173"/>
              <a:gd name="connsiteY6" fmla="*/ 181456 h 274391"/>
              <a:gd name="connsiteX7" fmla="*/ 226765 w 520173"/>
              <a:gd name="connsiteY7" fmla="*/ 108108 h 274391"/>
              <a:gd name="connsiteX8" fmla="*/ 1832 w 520173"/>
              <a:gd name="connsiteY8" fmla="*/ 532 h 274391"/>
              <a:gd name="connsiteX9" fmla="*/ 114299 w 520173"/>
              <a:gd name="connsiteY9" fmla="*/ 64100 h 274391"/>
              <a:gd name="connsiteX10" fmla="*/ 295223 w 520173"/>
              <a:gd name="connsiteY10" fmla="*/ 166786 h 274391"/>
              <a:gd name="connsiteX11" fmla="*/ 246324 w 520173"/>
              <a:gd name="connsiteY11" fmla="*/ 117888 h 274391"/>
              <a:gd name="connsiteX12" fmla="*/ 172977 w 520173"/>
              <a:gd name="connsiteY12" fmla="*/ 108108 h 274391"/>
              <a:gd name="connsiteX13" fmla="*/ 1832 w 520173"/>
              <a:gd name="connsiteY13" fmla="*/ 117888 h 2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173" h="274391">
                <a:moveTo>
                  <a:pt x="1832" y="117888"/>
                </a:moveTo>
                <a:cubicBezTo>
                  <a:pt x="14872" y="112998"/>
                  <a:pt x="215355" y="81214"/>
                  <a:pt x="251214" y="78769"/>
                </a:cubicBezTo>
                <a:cubicBezTo>
                  <a:pt x="287073" y="76324"/>
                  <a:pt x="197426" y="87733"/>
                  <a:pt x="216985" y="103218"/>
                </a:cubicBezTo>
                <a:cubicBezTo>
                  <a:pt x="236544" y="118703"/>
                  <a:pt x="368570" y="171676"/>
                  <a:pt x="368570" y="171676"/>
                </a:cubicBezTo>
                <a:cubicBezTo>
                  <a:pt x="392204" y="186345"/>
                  <a:pt x="333527" y="174121"/>
                  <a:pt x="358791" y="191235"/>
                </a:cubicBezTo>
                <a:cubicBezTo>
                  <a:pt x="384055" y="208349"/>
                  <a:pt x="518525" y="275993"/>
                  <a:pt x="520155" y="274363"/>
                </a:cubicBezTo>
                <a:cubicBezTo>
                  <a:pt x="521785" y="272733"/>
                  <a:pt x="417468" y="209165"/>
                  <a:pt x="368570" y="181456"/>
                </a:cubicBezTo>
                <a:cubicBezTo>
                  <a:pt x="319672" y="153747"/>
                  <a:pt x="287888" y="138262"/>
                  <a:pt x="226765" y="108108"/>
                </a:cubicBezTo>
                <a:cubicBezTo>
                  <a:pt x="165642" y="77954"/>
                  <a:pt x="20576" y="7867"/>
                  <a:pt x="1832" y="532"/>
                </a:cubicBezTo>
                <a:cubicBezTo>
                  <a:pt x="-16912" y="-6803"/>
                  <a:pt x="114299" y="64100"/>
                  <a:pt x="114299" y="64100"/>
                </a:cubicBezTo>
                <a:cubicBezTo>
                  <a:pt x="163197" y="91809"/>
                  <a:pt x="273219" y="157821"/>
                  <a:pt x="295223" y="166786"/>
                </a:cubicBezTo>
                <a:cubicBezTo>
                  <a:pt x="317227" y="175751"/>
                  <a:pt x="266698" y="127668"/>
                  <a:pt x="246324" y="117888"/>
                </a:cubicBezTo>
                <a:cubicBezTo>
                  <a:pt x="225950" y="108108"/>
                  <a:pt x="208836" y="108108"/>
                  <a:pt x="172977" y="108108"/>
                </a:cubicBezTo>
                <a:cubicBezTo>
                  <a:pt x="137118" y="108108"/>
                  <a:pt x="-11208" y="122778"/>
                  <a:pt x="1832" y="1178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A6BBC76-03E9-4C6A-6BDE-09F8E5DEA912}"/>
              </a:ext>
            </a:extLst>
          </p:cNvPr>
          <p:cNvSpPr/>
          <p:nvPr/>
        </p:nvSpPr>
        <p:spPr>
          <a:xfrm>
            <a:off x="3017031" y="5181584"/>
            <a:ext cx="554396" cy="226951"/>
          </a:xfrm>
          <a:custGeom>
            <a:avLst/>
            <a:gdLst>
              <a:gd name="connsiteX0" fmla="*/ 0 w 554396"/>
              <a:gd name="connsiteY0" fmla="*/ 109222 h 226951"/>
              <a:gd name="connsiteX1" fmla="*/ 234712 w 554396"/>
              <a:gd name="connsiteY1" fmla="*/ 84773 h 226951"/>
              <a:gd name="connsiteX2" fmla="*/ 254272 w 554396"/>
              <a:gd name="connsiteY2" fmla="*/ 109222 h 226951"/>
              <a:gd name="connsiteX3" fmla="*/ 332509 w 554396"/>
              <a:gd name="connsiteY3" fmla="*/ 128782 h 226951"/>
              <a:gd name="connsiteX4" fmla="*/ 376518 w 554396"/>
              <a:gd name="connsiteY4" fmla="*/ 177680 h 226951"/>
              <a:gd name="connsiteX5" fmla="*/ 342289 w 554396"/>
              <a:gd name="connsiteY5" fmla="*/ 99443 h 226951"/>
              <a:gd name="connsiteX6" fmla="*/ 552552 w 554396"/>
              <a:gd name="connsiteY6" fmla="*/ 226579 h 226951"/>
              <a:gd name="connsiteX7" fmla="*/ 430306 w 554396"/>
              <a:gd name="connsiteY7" fmla="*/ 133672 h 226951"/>
              <a:gd name="connsiteX8" fmla="*/ 185814 w 554396"/>
              <a:gd name="connsiteY8" fmla="*/ 1646 h 226951"/>
              <a:gd name="connsiteX9" fmla="*/ 293390 w 554396"/>
              <a:gd name="connsiteY9" fmla="*/ 60324 h 226951"/>
              <a:gd name="connsiteX10" fmla="*/ 244492 w 554396"/>
              <a:gd name="connsiteY10" fmla="*/ 70104 h 226951"/>
              <a:gd name="connsiteX11" fmla="*/ 0 w 554396"/>
              <a:gd name="connsiteY11" fmla="*/ 109222 h 2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96" h="226951">
                <a:moveTo>
                  <a:pt x="0" y="109222"/>
                </a:moveTo>
                <a:lnTo>
                  <a:pt x="234712" y="84773"/>
                </a:lnTo>
                <a:cubicBezTo>
                  <a:pt x="277091" y="84773"/>
                  <a:pt x="237972" y="101887"/>
                  <a:pt x="254272" y="109222"/>
                </a:cubicBezTo>
                <a:cubicBezTo>
                  <a:pt x="270572" y="116557"/>
                  <a:pt x="312135" y="117372"/>
                  <a:pt x="332509" y="128782"/>
                </a:cubicBezTo>
                <a:cubicBezTo>
                  <a:pt x="352883" y="140192"/>
                  <a:pt x="374888" y="182570"/>
                  <a:pt x="376518" y="177680"/>
                </a:cubicBezTo>
                <a:cubicBezTo>
                  <a:pt x="378148" y="172790"/>
                  <a:pt x="312950" y="91293"/>
                  <a:pt x="342289" y="99443"/>
                </a:cubicBezTo>
                <a:cubicBezTo>
                  <a:pt x="371628" y="107593"/>
                  <a:pt x="537883" y="220874"/>
                  <a:pt x="552552" y="226579"/>
                </a:cubicBezTo>
                <a:cubicBezTo>
                  <a:pt x="567222" y="232284"/>
                  <a:pt x="491429" y="171161"/>
                  <a:pt x="430306" y="133672"/>
                </a:cubicBezTo>
                <a:cubicBezTo>
                  <a:pt x="369183" y="96183"/>
                  <a:pt x="185814" y="1646"/>
                  <a:pt x="185814" y="1646"/>
                </a:cubicBezTo>
                <a:cubicBezTo>
                  <a:pt x="162995" y="-10579"/>
                  <a:pt x="283610" y="48914"/>
                  <a:pt x="293390" y="60324"/>
                </a:cubicBezTo>
                <a:cubicBezTo>
                  <a:pt x="303170" y="71734"/>
                  <a:pt x="244492" y="70104"/>
                  <a:pt x="244492" y="70104"/>
                </a:cubicBezTo>
                <a:lnTo>
                  <a:pt x="0" y="10922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C9F792C-1638-E70F-CE80-8DA72C649421}"/>
              </a:ext>
            </a:extLst>
          </p:cNvPr>
          <p:cNvSpPr/>
          <p:nvPr/>
        </p:nvSpPr>
        <p:spPr>
          <a:xfrm>
            <a:off x="3100158" y="5329481"/>
            <a:ext cx="493915" cy="392032"/>
          </a:xfrm>
          <a:custGeom>
            <a:avLst/>
            <a:gdLst>
              <a:gd name="connsiteX0" fmla="*/ 0 w 493915"/>
              <a:gd name="connsiteY0" fmla="*/ 444 h 392032"/>
              <a:gd name="connsiteX1" fmla="*/ 234713 w 493915"/>
              <a:gd name="connsiteY1" fmla="*/ 39563 h 392032"/>
              <a:gd name="connsiteX2" fmla="*/ 430306 w 493915"/>
              <a:gd name="connsiteY2" fmla="*/ 240046 h 392032"/>
              <a:gd name="connsiteX3" fmla="*/ 303170 w 493915"/>
              <a:gd name="connsiteY3" fmla="*/ 176478 h 392032"/>
              <a:gd name="connsiteX4" fmla="*/ 391187 w 493915"/>
              <a:gd name="connsiteY4" fmla="*/ 279165 h 392032"/>
              <a:gd name="connsiteX5" fmla="*/ 322730 w 493915"/>
              <a:gd name="connsiteY5" fmla="*/ 205817 h 392032"/>
              <a:gd name="connsiteX6" fmla="*/ 474315 w 493915"/>
              <a:gd name="connsiteY6" fmla="*/ 391631 h 392032"/>
              <a:gd name="connsiteX7" fmla="*/ 361848 w 493915"/>
              <a:gd name="connsiteY7" fmla="*/ 254716 h 392032"/>
              <a:gd name="connsiteX8" fmla="*/ 444976 w 493915"/>
              <a:gd name="connsiteY8" fmla="*/ 230267 h 392032"/>
              <a:gd name="connsiteX9" fmla="*/ 440086 w 493915"/>
              <a:gd name="connsiteY9" fmla="*/ 176478 h 392032"/>
              <a:gd name="connsiteX10" fmla="*/ 493874 w 493915"/>
              <a:gd name="connsiteY10" fmla="*/ 147139 h 392032"/>
              <a:gd name="connsiteX11" fmla="*/ 430306 w 493915"/>
              <a:gd name="connsiteY11" fmla="*/ 142249 h 392032"/>
              <a:gd name="connsiteX12" fmla="*/ 342289 w 493915"/>
              <a:gd name="connsiteY12" fmla="*/ 39563 h 392032"/>
              <a:gd name="connsiteX13" fmla="*/ 396077 w 493915"/>
              <a:gd name="connsiteY13" fmla="*/ 103131 h 392032"/>
              <a:gd name="connsiteX14" fmla="*/ 288501 w 493915"/>
              <a:gd name="connsiteY14" fmla="*/ 64012 h 392032"/>
              <a:gd name="connsiteX15" fmla="*/ 234713 w 493915"/>
              <a:gd name="connsiteY15" fmla="*/ 20003 h 392032"/>
              <a:gd name="connsiteX16" fmla="*/ 0 w 493915"/>
              <a:gd name="connsiteY16" fmla="*/ 444 h 3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15" h="392032">
                <a:moveTo>
                  <a:pt x="0" y="444"/>
                </a:moveTo>
                <a:cubicBezTo>
                  <a:pt x="0" y="3704"/>
                  <a:pt x="162995" y="-371"/>
                  <a:pt x="234713" y="39563"/>
                </a:cubicBezTo>
                <a:cubicBezTo>
                  <a:pt x="306431" y="79497"/>
                  <a:pt x="418897" y="217227"/>
                  <a:pt x="430306" y="240046"/>
                </a:cubicBezTo>
                <a:cubicBezTo>
                  <a:pt x="441715" y="262865"/>
                  <a:pt x="309690" y="169958"/>
                  <a:pt x="303170" y="176478"/>
                </a:cubicBezTo>
                <a:cubicBezTo>
                  <a:pt x="296650" y="182998"/>
                  <a:pt x="387927" y="274275"/>
                  <a:pt x="391187" y="279165"/>
                </a:cubicBezTo>
                <a:cubicBezTo>
                  <a:pt x="394447" y="284055"/>
                  <a:pt x="308875" y="187073"/>
                  <a:pt x="322730" y="205817"/>
                </a:cubicBezTo>
                <a:cubicBezTo>
                  <a:pt x="336585" y="224561"/>
                  <a:pt x="467795" y="383481"/>
                  <a:pt x="474315" y="391631"/>
                </a:cubicBezTo>
                <a:cubicBezTo>
                  <a:pt x="480835" y="399781"/>
                  <a:pt x="366738" y="281610"/>
                  <a:pt x="361848" y="254716"/>
                </a:cubicBezTo>
                <a:cubicBezTo>
                  <a:pt x="356958" y="227822"/>
                  <a:pt x="431936" y="243307"/>
                  <a:pt x="444976" y="230267"/>
                </a:cubicBezTo>
                <a:cubicBezTo>
                  <a:pt x="458016" y="217227"/>
                  <a:pt x="431936" y="190333"/>
                  <a:pt x="440086" y="176478"/>
                </a:cubicBezTo>
                <a:cubicBezTo>
                  <a:pt x="448236" y="162623"/>
                  <a:pt x="495504" y="152844"/>
                  <a:pt x="493874" y="147139"/>
                </a:cubicBezTo>
                <a:cubicBezTo>
                  <a:pt x="492244" y="141434"/>
                  <a:pt x="455570" y="160178"/>
                  <a:pt x="430306" y="142249"/>
                </a:cubicBezTo>
                <a:cubicBezTo>
                  <a:pt x="405042" y="124320"/>
                  <a:pt x="347994" y="46083"/>
                  <a:pt x="342289" y="39563"/>
                </a:cubicBezTo>
                <a:cubicBezTo>
                  <a:pt x="336584" y="33043"/>
                  <a:pt x="405042" y="99056"/>
                  <a:pt x="396077" y="103131"/>
                </a:cubicBezTo>
                <a:cubicBezTo>
                  <a:pt x="387112" y="107206"/>
                  <a:pt x="315395" y="77867"/>
                  <a:pt x="288501" y="64012"/>
                </a:cubicBezTo>
                <a:cubicBezTo>
                  <a:pt x="261607" y="50157"/>
                  <a:pt x="276277" y="27338"/>
                  <a:pt x="234713" y="20003"/>
                </a:cubicBezTo>
                <a:cubicBezTo>
                  <a:pt x="193149" y="12668"/>
                  <a:pt x="0" y="-2816"/>
                  <a:pt x="0" y="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0626A7D-A11B-3913-3253-EFE1C6D4A779}"/>
              </a:ext>
            </a:extLst>
          </p:cNvPr>
          <p:cNvSpPr/>
          <p:nvPr/>
        </p:nvSpPr>
        <p:spPr>
          <a:xfrm>
            <a:off x="2971972" y="5168545"/>
            <a:ext cx="290864" cy="112492"/>
          </a:xfrm>
          <a:custGeom>
            <a:avLst/>
            <a:gdLst>
              <a:gd name="connsiteX0" fmla="*/ 1050 w 290864"/>
              <a:gd name="connsiteY0" fmla="*/ 112482 h 112492"/>
              <a:gd name="connsiteX1" fmla="*/ 284661 w 290864"/>
              <a:gd name="connsiteY1" fmla="*/ 44024 h 112492"/>
              <a:gd name="connsiteX2" fmla="*/ 191754 w 290864"/>
              <a:gd name="connsiteY2" fmla="*/ 53804 h 112492"/>
              <a:gd name="connsiteX3" fmla="*/ 133076 w 290864"/>
              <a:gd name="connsiteY3" fmla="*/ 15 h 112492"/>
              <a:gd name="connsiteX4" fmla="*/ 186864 w 290864"/>
              <a:gd name="connsiteY4" fmla="*/ 48914 h 112492"/>
              <a:gd name="connsiteX5" fmla="*/ 1050 w 290864"/>
              <a:gd name="connsiteY5" fmla="*/ 112482 h 11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64" h="112492">
                <a:moveTo>
                  <a:pt x="1050" y="112482"/>
                </a:moveTo>
                <a:cubicBezTo>
                  <a:pt x="17349" y="111667"/>
                  <a:pt x="252877" y="53804"/>
                  <a:pt x="284661" y="44024"/>
                </a:cubicBezTo>
                <a:cubicBezTo>
                  <a:pt x="316445" y="34244"/>
                  <a:pt x="217018" y="61139"/>
                  <a:pt x="191754" y="53804"/>
                </a:cubicBezTo>
                <a:cubicBezTo>
                  <a:pt x="166490" y="46469"/>
                  <a:pt x="133891" y="830"/>
                  <a:pt x="133076" y="15"/>
                </a:cubicBezTo>
                <a:cubicBezTo>
                  <a:pt x="132261" y="-800"/>
                  <a:pt x="210498" y="30170"/>
                  <a:pt x="186864" y="48914"/>
                </a:cubicBezTo>
                <a:cubicBezTo>
                  <a:pt x="163230" y="67658"/>
                  <a:pt x="-15249" y="113297"/>
                  <a:pt x="1050" y="1124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6547F497-9835-8F1D-CE19-F08936257CAF}"/>
              </a:ext>
            </a:extLst>
          </p:cNvPr>
          <p:cNvSpPr/>
          <p:nvPr/>
        </p:nvSpPr>
        <p:spPr>
          <a:xfrm>
            <a:off x="3060935" y="5212393"/>
            <a:ext cx="396417" cy="317216"/>
          </a:xfrm>
          <a:custGeom>
            <a:avLst/>
            <a:gdLst>
              <a:gd name="connsiteX0" fmla="*/ 105 w 396417"/>
              <a:gd name="connsiteY0" fmla="*/ 112642 h 317216"/>
              <a:gd name="connsiteX1" fmla="*/ 146800 w 396417"/>
              <a:gd name="connsiteY1" fmla="*/ 102863 h 317216"/>
              <a:gd name="connsiteX2" fmla="*/ 215258 w 396417"/>
              <a:gd name="connsiteY2" fmla="*/ 146871 h 317216"/>
              <a:gd name="connsiteX3" fmla="*/ 127240 w 396417"/>
              <a:gd name="connsiteY3" fmla="*/ 73524 h 317216"/>
              <a:gd name="connsiteX4" fmla="*/ 391292 w 396417"/>
              <a:gd name="connsiteY4" fmla="*/ 313126 h 317216"/>
              <a:gd name="connsiteX5" fmla="*/ 288605 w 396417"/>
              <a:gd name="connsiteY5" fmla="*/ 220219 h 317216"/>
              <a:gd name="connsiteX6" fmla="*/ 127240 w 396417"/>
              <a:gd name="connsiteY6" fmla="*/ 161541 h 317216"/>
              <a:gd name="connsiteX7" fmla="*/ 293495 w 396417"/>
              <a:gd name="connsiteY7" fmla="*/ 215329 h 317216"/>
              <a:gd name="connsiteX8" fmla="*/ 176139 w 396417"/>
              <a:gd name="connsiteY8" fmla="*/ 107752 h 317216"/>
              <a:gd name="connsiteX9" fmla="*/ 97901 w 396417"/>
              <a:gd name="connsiteY9" fmla="*/ 176 h 317216"/>
              <a:gd name="connsiteX10" fmla="*/ 171249 w 396417"/>
              <a:gd name="connsiteY10" fmla="*/ 83303 h 317216"/>
              <a:gd name="connsiteX11" fmla="*/ 105 w 396417"/>
              <a:gd name="connsiteY11" fmla="*/ 112642 h 3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17" h="317216">
                <a:moveTo>
                  <a:pt x="105" y="112642"/>
                </a:moveTo>
                <a:cubicBezTo>
                  <a:pt x="-3970" y="115902"/>
                  <a:pt x="110941" y="97158"/>
                  <a:pt x="146800" y="102863"/>
                </a:cubicBezTo>
                <a:cubicBezTo>
                  <a:pt x="182659" y="108568"/>
                  <a:pt x="218518" y="151761"/>
                  <a:pt x="215258" y="146871"/>
                </a:cubicBezTo>
                <a:cubicBezTo>
                  <a:pt x="211998" y="141981"/>
                  <a:pt x="97901" y="45815"/>
                  <a:pt x="127240" y="73524"/>
                </a:cubicBezTo>
                <a:cubicBezTo>
                  <a:pt x="156579" y="101233"/>
                  <a:pt x="391292" y="313126"/>
                  <a:pt x="391292" y="313126"/>
                </a:cubicBezTo>
                <a:cubicBezTo>
                  <a:pt x="418186" y="337575"/>
                  <a:pt x="332614" y="245483"/>
                  <a:pt x="288605" y="220219"/>
                </a:cubicBezTo>
                <a:cubicBezTo>
                  <a:pt x="244596" y="194955"/>
                  <a:pt x="126425" y="162356"/>
                  <a:pt x="127240" y="161541"/>
                </a:cubicBezTo>
                <a:cubicBezTo>
                  <a:pt x="128055" y="160726"/>
                  <a:pt x="285345" y="224294"/>
                  <a:pt x="293495" y="215329"/>
                </a:cubicBezTo>
                <a:cubicBezTo>
                  <a:pt x="301645" y="206364"/>
                  <a:pt x="208738" y="143611"/>
                  <a:pt x="176139" y="107752"/>
                </a:cubicBezTo>
                <a:cubicBezTo>
                  <a:pt x="143540" y="71893"/>
                  <a:pt x="98716" y="4251"/>
                  <a:pt x="97901" y="176"/>
                </a:cubicBezTo>
                <a:cubicBezTo>
                  <a:pt x="97086" y="-3899"/>
                  <a:pt x="191623" y="63744"/>
                  <a:pt x="171249" y="83303"/>
                </a:cubicBezTo>
                <a:cubicBezTo>
                  <a:pt x="150875" y="102862"/>
                  <a:pt x="4180" y="109382"/>
                  <a:pt x="105" y="1126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E5CBE73-8962-8693-6169-B98425974E7E}"/>
              </a:ext>
            </a:extLst>
          </p:cNvPr>
          <p:cNvSpPr/>
          <p:nvPr/>
        </p:nvSpPr>
        <p:spPr>
          <a:xfrm>
            <a:off x="3392466" y="5295483"/>
            <a:ext cx="446527" cy="465107"/>
          </a:xfrm>
          <a:custGeom>
            <a:avLst/>
            <a:gdLst>
              <a:gd name="connsiteX0" fmla="*/ 5973 w 446527"/>
              <a:gd name="connsiteY0" fmla="*/ 98010 h 465107"/>
              <a:gd name="connsiteX1" fmla="*/ 201566 w 446527"/>
              <a:gd name="connsiteY1" fmla="*/ 137129 h 465107"/>
              <a:gd name="connsiteX2" fmla="*/ 226015 w 446527"/>
              <a:gd name="connsiteY2" fmla="*/ 293604 h 465107"/>
              <a:gd name="connsiteX3" fmla="*/ 245575 w 446527"/>
              <a:gd name="connsiteY3" fmla="*/ 205587 h 465107"/>
              <a:gd name="connsiteX4" fmla="*/ 328702 w 446527"/>
              <a:gd name="connsiteY4" fmla="*/ 381621 h 465107"/>
              <a:gd name="connsiteX5" fmla="*/ 279804 w 446527"/>
              <a:gd name="connsiteY5" fmla="*/ 249595 h 465107"/>
              <a:gd name="connsiteX6" fmla="*/ 446058 w 446527"/>
              <a:gd name="connsiteY6" fmla="*/ 464748 h 465107"/>
              <a:gd name="connsiteX7" fmla="*/ 328702 w 446527"/>
              <a:gd name="connsiteY7" fmla="*/ 298493 h 465107"/>
              <a:gd name="connsiteX8" fmla="*/ 294473 w 446527"/>
              <a:gd name="connsiteY8" fmla="*/ 215366 h 465107"/>
              <a:gd name="connsiteX9" fmla="*/ 147778 w 446527"/>
              <a:gd name="connsiteY9" fmla="*/ 122459 h 465107"/>
              <a:gd name="connsiteX10" fmla="*/ 1083 w 446527"/>
              <a:gd name="connsiteY10" fmla="*/ 213 h 465107"/>
              <a:gd name="connsiteX11" fmla="*/ 79320 w 446527"/>
              <a:gd name="connsiteY11" fmla="*/ 93120 h 465107"/>
              <a:gd name="connsiteX12" fmla="*/ 5973 w 446527"/>
              <a:gd name="connsiteY12" fmla="*/ 98010 h 4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27" h="465107">
                <a:moveTo>
                  <a:pt x="5973" y="98010"/>
                </a:moveTo>
                <a:cubicBezTo>
                  <a:pt x="26347" y="105345"/>
                  <a:pt x="164892" y="104530"/>
                  <a:pt x="201566" y="137129"/>
                </a:cubicBezTo>
                <a:cubicBezTo>
                  <a:pt x="238240" y="169728"/>
                  <a:pt x="218680" y="282194"/>
                  <a:pt x="226015" y="293604"/>
                </a:cubicBezTo>
                <a:cubicBezTo>
                  <a:pt x="233350" y="305014"/>
                  <a:pt x="228461" y="190918"/>
                  <a:pt x="245575" y="205587"/>
                </a:cubicBezTo>
                <a:cubicBezTo>
                  <a:pt x="262689" y="220256"/>
                  <a:pt x="322997" y="374286"/>
                  <a:pt x="328702" y="381621"/>
                </a:cubicBezTo>
                <a:cubicBezTo>
                  <a:pt x="334407" y="388956"/>
                  <a:pt x="260245" y="235741"/>
                  <a:pt x="279804" y="249595"/>
                </a:cubicBezTo>
                <a:cubicBezTo>
                  <a:pt x="299363" y="263450"/>
                  <a:pt x="437908" y="456598"/>
                  <a:pt x="446058" y="464748"/>
                </a:cubicBezTo>
                <a:cubicBezTo>
                  <a:pt x="454208" y="472898"/>
                  <a:pt x="353966" y="340057"/>
                  <a:pt x="328702" y="298493"/>
                </a:cubicBezTo>
                <a:cubicBezTo>
                  <a:pt x="303438" y="256929"/>
                  <a:pt x="324627" y="244705"/>
                  <a:pt x="294473" y="215366"/>
                </a:cubicBezTo>
                <a:cubicBezTo>
                  <a:pt x="264319" y="186027"/>
                  <a:pt x="196676" y="158318"/>
                  <a:pt x="147778" y="122459"/>
                </a:cubicBezTo>
                <a:cubicBezTo>
                  <a:pt x="98880" y="86600"/>
                  <a:pt x="12493" y="5103"/>
                  <a:pt x="1083" y="213"/>
                </a:cubicBezTo>
                <a:cubicBezTo>
                  <a:pt x="-10327" y="-4677"/>
                  <a:pt x="71985" y="76006"/>
                  <a:pt x="79320" y="93120"/>
                </a:cubicBezTo>
                <a:cubicBezTo>
                  <a:pt x="86655" y="110234"/>
                  <a:pt x="-14401" y="90675"/>
                  <a:pt x="5973" y="980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006504F-6D25-0E03-F26E-0684D2010456}"/>
              </a:ext>
            </a:extLst>
          </p:cNvPr>
          <p:cNvSpPr/>
          <p:nvPr/>
        </p:nvSpPr>
        <p:spPr>
          <a:xfrm>
            <a:off x="2840421" y="5060611"/>
            <a:ext cx="83847" cy="255524"/>
          </a:xfrm>
          <a:custGeom>
            <a:avLst/>
            <a:gdLst>
              <a:gd name="connsiteX0" fmla="*/ 83703 w 83847"/>
              <a:gd name="connsiteY0" fmla="*/ 373 h 255524"/>
              <a:gd name="connsiteX1" fmla="*/ 25025 w 83847"/>
              <a:gd name="connsiteY1" fmla="*/ 137288 h 255524"/>
              <a:gd name="connsiteX2" fmla="*/ 29915 w 83847"/>
              <a:gd name="connsiteY2" fmla="*/ 254645 h 255524"/>
              <a:gd name="connsiteX3" fmla="*/ 10355 w 83847"/>
              <a:gd name="connsiteY3" fmla="*/ 186187 h 255524"/>
              <a:gd name="connsiteX4" fmla="*/ 5466 w 83847"/>
              <a:gd name="connsiteY4" fmla="*/ 98170 h 255524"/>
              <a:gd name="connsiteX5" fmla="*/ 83703 w 83847"/>
              <a:gd name="connsiteY5" fmla="*/ 373 h 2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47" h="255524">
                <a:moveTo>
                  <a:pt x="83703" y="373"/>
                </a:moveTo>
                <a:cubicBezTo>
                  <a:pt x="86963" y="6893"/>
                  <a:pt x="33990" y="94910"/>
                  <a:pt x="25025" y="137288"/>
                </a:cubicBezTo>
                <a:cubicBezTo>
                  <a:pt x="16060" y="179666"/>
                  <a:pt x="32360" y="246495"/>
                  <a:pt x="29915" y="254645"/>
                </a:cubicBezTo>
                <a:cubicBezTo>
                  <a:pt x="27470" y="262795"/>
                  <a:pt x="14430" y="212266"/>
                  <a:pt x="10355" y="186187"/>
                </a:cubicBezTo>
                <a:cubicBezTo>
                  <a:pt x="6280" y="160108"/>
                  <a:pt x="-7574" y="121804"/>
                  <a:pt x="5466" y="98170"/>
                </a:cubicBezTo>
                <a:cubicBezTo>
                  <a:pt x="18506" y="74536"/>
                  <a:pt x="80443" y="-6147"/>
                  <a:pt x="83703" y="3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13D6522-8342-EB59-C047-D535EC48DC13}"/>
              </a:ext>
            </a:extLst>
          </p:cNvPr>
          <p:cNvSpPr/>
          <p:nvPr/>
        </p:nvSpPr>
        <p:spPr>
          <a:xfrm>
            <a:off x="2908834" y="5158508"/>
            <a:ext cx="646087" cy="499536"/>
          </a:xfrm>
          <a:custGeom>
            <a:avLst/>
            <a:gdLst>
              <a:gd name="connsiteX0" fmla="*/ 205994 w 646087"/>
              <a:gd name="connsiteY0" fmla="*/ 273 h 499536"/>
              <a:gd name="connsiteX1" fmla="*/ 142426 w 646087"/>
              <a:gd name="connsiteY1" fmla="*/ 93180 h 499536"/>
              <a:gd name="connsiteX2" fmla="*/ 289121 w 646087"/>
              <a:gd name="connsiteY2" fmla="*/ 215426 h 499536"/>
              <a:gd name="connsiteX3" fmla="*/ 122867 w 646087"/>
              <a:gd name="connsiteY3" fmla="*/ 190976 h 499536"/>
              <a:gd name="connsiteX4" fmla="*/ 264672 w 646087"/>
              <a:gd name="connsiteY4" fmla="*/ 220316 h 499536"/>
              <a:gd name="connsiteX5" fmla="*/ 499384 w 646087"/>
              <a:gd name="connsiteY5" fmla="*/ 313222 h 499536"/>
              <a:gd name="connsiteX6" fmla="*/ 382028 w 646087"/>
              <a:gd name="connsiteY6" fmla="*/ 244765 h 499536"/>
              <a:gd name="connsiteX7" fmla="*/ 646079 w 646087"/>
              <a:gd name="connsiteY7" fmla="*/ 499036 h 499536"/>
              <a:gd name="connsiteX8" fmla="*/ 372248 w 646087"/>
              <a:gd name="connsiteY8" fmla="*/ 303443 h 499536"/>
              <a:gd name="connsiteX9" fmla="*/ 274452 w 646087"/>
              <a:gd name="connsiteY9" fmla="*/ 83400 h 499536"/>
              <a:gd name="connsiteX10" fmla="*/ 284231 w 646087"/>
              <a:gd name="connsiteY10" fmla="*/ 220316 h 499536"/>
              <a:gd name="connsiteX11" fmla="*/ 166875 w 646087"/>
              <a:gd name="connsiteY11" fmla="*/ 137188 h 499536"/>
              <a:gd name="connsiteX12" fmla="*/ 621 w 646087"/>
              <a:gd name="connsiteY12" fmla="*/ 146968 h 499536"/>
              <a:gd name="connsiteX13" fmla="*/ 113087 w 646087"/>
              <a:gd name="connsiteY13" fmla="*/ 122519 h 499536"/>
              <a:gd name="connsiteX14" fmla="*/ 205994 w 646087"/>
              <a:gd name="connsiteY14" fmla="*/ 273 h 4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087" h="499536">
                <a:moveTo>
                  <a:pt x="205994" y="273"/>
                </a:moveTo>
                <a:cubicBezTo>
                  <a:pt x="210884" y="-4617"/>
                  <a:pt x="128572" y="57321"/>
                  <a:pt x="142426" y="93180"/>
                </a:cubicBezTo>
                <a:cubicBezTo>
                  <a:pt x="156280" y="129039"/>
                  <a:pt x="292381" y="199127"/>
                  <a:pt x="289121" y="215426"/>
                </a:cubicBezTo>
                <a:cubicBezTo>
                  <a:pt x="285861" y="231725"/>
                  <a:pt x="126942" y="190161"/>
                  <a:pt x="122867" y="190976"/>
                </a:cubicBezTo>
                <a:cubicBezTo>
                  <a:pt x="118792" y="191791"/>
                  <a:pt x="201919" y="199942"/>
                  <a:pt x="264672" y="220316"/>
                </a:cubicBezTo>
                <a:cubicBezTo>
                  <a:pt x="327425" y="240690"/>
                  <a:pt x="479825" y="309147"/>
                  <a:pt x="499384" y="313222"/>
                </a:cubicBezTo>
                <a:cubicBezTo>
                  <a:pt x="518943" y="317297"/>
                  <a:pt x="357579" y="213796"/>
                  <a:pt x="382028" y="244765"/>
                </a:cubicBezTo>
                <a:cubicBezTo>
                  <a:pt x="406477" y="275734"/>
                  <a:pt x="647709" y="489256"/>
                  <a:pt x="646079" y="499036"/>
                </a:cubicBezTo>
                <a:cubicBezTo>
                  <a:pt x="644449" y="508816"/>
                  <a:pt x="434186" y="372716"/>
                  <a:pt x="372248" y="303443"/>
                </a:cubicBezTo>
                <a:cubicBezTo>
                  <a:pt x="310310" y="234170"/>
                  <a:pt x="289121" y="97254"/>
                  <a:pt x="274452" y="83400"/>
                </a:cubicBezTo>
                <a:cubicBezTo>
                  <a:pt x="259783" y="69546"/>
                  <a:pt x="302160" y="211351"/>
                  <a:pt x="284231" y="220316"/>
                </a:cubicBezTo>
                <a:cubicBezTo>
                  <a:pt x="266302" y="229281"/>
                  <a:pt x="214143" y="149413"/>
                  <a:pt x="166875" y="137188"/>
                </a:cubicBezTo>
                <a:cubicBezTo>
                  <a:pt x="119607" y="124963"/>
                  <a:pt x="9586" y="149413"/>
                  <a:pt x="621" y="146968"/>
                </a:cubicBezTo>
                <a:cubicBezTo>
                  <a:pt x="-8344" y="144523"/>
                  <a:pt x="82118" y="142078"/>
                  <a:pt x="113087" y="122519"/>
                </a:cubicBezTo>
                <a:cubicBezTo>
                  <a:pt x="144056" y="102960"/>
                  <a:pt x="201104" y="5163"/>
                  <a:pt x="205994" y="2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8F0A9BC-84AC-174E-3919-82437B62DC76}"/>
              </a:ext>
            </a:extLst>
          </p:cNvPr>
          <p:cNvSpPr/>
          <p:nvPr/>
        </p:nvSpPr>
        <p:spPr>
          <a:xfrm>
            <a:off x="3491117" y="5549794"/>
            <a:ext cx="577243" cy="650634"/>
          </a:xfrm>
          <a:custGeom>
            <a:avLst/>
            <a:gdLst>
              <a:gd name="connsiteX0" fmla="*/ 228 w 577243"/>
              <a:gd name="connsiteY0" fmla="*/ 174 h 650634"/>
              <a:gd name="connsiteX1" fmla="*/ 308288 w 577243"/>
              <a:gd name="connsiteY1" fmla="*/ 249556 h 650634"/>
              <a:gd name="connsiteX2" fmla="*/ 288729 w 577243"/>
              <a:gd name="connsiteY2" fmla="*/ 88191 h 650634"/>
              <a:gd name="connsiteX3" fmla="*/ 362077 w 577243"/>
              <a:gd name="connsiteY3" fmla="*/ 293564 h 650634"/>
              <a:gd name="connsiteX4" fmla="*/ 498992 w 577243"/>
              <a:gd name="connsiteY4" fmla="*/ 459819 h 650634"/>
              <a:gd name="connsiteX5" fmla="*/ 415865 w 577243"/>
              <a:gd name="connsiteY5" fmla="*/ 391361 h 650634"/>
              <a:gd name="connsiteX6" fmla="*/ 577230 w 577243"/>
              <a:gd name="connsiteY6" fmla="*/ 650523 h 650634"/>
              <a:gd name="connsiteX7" fmla="*/ 406085 w 577243"/>
              <a:gd name="connsiteY7" fmla="*/ 420700 h 650634"/>
              <a:gd name="connsiteX8" fmla="*/ 298509 w 577243"/>
              <a:gd name="connsiteY8" fmla="*/ 185988 h 650634"/>
              <a:gd name="connsiteX9" fmla="*/ 137144 w 577243"/>
              <a:gd name="connsiteY9" fmla="*/ 174 h 650634"/>
              <a:gd name="connsiteX10" fmla="*/ 234941 w 577243"/>
              <a:gd name="connsiteY10" fmla="*/ 171318 h 650634"/>
              <a:gd name="connsiteX11" fmla="*/ 357187 w 577243"/>
              <a:gd name="connsiteY11" fmla="*/ 269115 h 650634"/>
              <a:gd name="connsiteX12" fmla="*/ 259390 w 577243"/>
              <a:gd name="connsiteY12" fmla="*/ 210437 h 650634"/>
              <a:gd name="connsiteX13" fmla="*/ 228 w 577243"/>
              <a:gd name="connsiteY13" fmla="*/ 174 h 6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43" h="650634">
                <a:moveTo>
                  <a:pt x="228" y="174"/>
                </a:moveTo>
                <a:cubicBezTo>
                  <a:pt x="8378" y="6694"/>
                  <a:pt x="260205" y="234887"/>
                  <a:pt x="308288" y="249556"/>
                </a:cubicBezTo>
                <a:cubicBezTo>
                  <a:pt x="356371" y="264225"/>
                  <a:pt x="279764" y="80856"/>
                  <a:pt x="288729" y="88191"/>
                </a:cubicBezTo>
                <a:cubicBezTo>
                  <a:pt x="297694" y="95526"/>
                  <a:pt x="327033" y="231626"/>
                  <a:pt x="362077" y="293564"/>
                </a:cubicBezTo>
                <a:cubicBezTo>
                  <a:pt x="397121" y="355502"/>
                  <a:pt x="490027" y="443520"/>
                  <a:pt x="498992" y="459819"/>
                </a:cubicBezTo>
                <a:cubicBezTo>
                  <a:pt x="507957" y="476118"/>
                  <a:pt x="402825" y="359577"/>
                  <a:pt x="415865" y="391361"/>
                </a:cubicBezTo>
                <a:cubicBezTo>
                  <a:pt x="428905" y="423145"/>
                  <a:pt x="578860" y="645633"/>
                  <a:pt x="577230" y="650523"/>
                </a:cubicBezTo>
                <a:cubicBezTo>
                  <a:pt x="575600" y="655413"/>
                  <a:pt x="452538" y="498122"/>
                  <a:pt x="406085" y="420700"/>
                </a:cubicBezTo>
                <a:cubicBezTo>
                  <a:pt x="359632" y="343278"/>
                  <a:pt x="343332" y="256076"/>
                  <a:pt x="298509" y="185988"/>
                </a:cubicBezTo>
                <a:cubicBezTo>
                  <a:pt x="253686" y="115900"/>
                  <a:pt x="147739" y="2619"/>
                  <a:pt x="137144" y="174"/>
                </a:cubicBezTo>
                <a:cubicBezTo>
                  <a:pt x="126549" y="-2271"/>
                  <a:pt x="198267" y="126495"/>
                  <a:pt x="234941" y="171318"/>
                </a:cubicBezTo>
                <a:cubicBezTo>
                  <a:pt x="271615" y="216142"/>
                  <a:pt x="353112" y="262595"/>
                  <a:pt x="357187" y="269115"/>
                </a:cubicBezTo>
                <a:cubicBezTo>
                  <a:pt x="361262" y="275635"/>
                  <a:pt x="314808" y="249556"/>
                  <a:pt x="259390" y="210437"/>
                </a:cubicBezTo>
                <a:cubicBezTo>
                  <a:pt x="203972" y="171318"/>
                  <a:pt x="-7922" y="-6346"/>
                  <a:pt x="228" y="1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F3D4A5C-E623-53CF-8C68-8DEACDB66A3D}"/>
              </a:ext>
            </a:extLst>
          </p:cNvPr>
          <p:cNvSpPr/>
          <p:nvPr/>
        </p:nvSpPr>
        <p:spPr>
          <a:xfrm>
            <a:off x="3529410" y="5615594"/>
            <a:ext cx="486604" cy="589637"/>
          </a:xfrm>
          <a:custGeom>
            <a:avLst/>
            <a:gdLst>
              <a:gd name="connsiteX0" fmla="*/ 1054 w 486604"/>
              <a:gd name="connsiteY0" fmla="*/ 2832 h 589637"/>
              <a:gd name="connsiteX1" fmla="*/ 250436 w 486604"/>
              <a:gd name="connsiteY1" fmla="*/ 247324 h 589637"/>
              <a:gd name="connsiteX2" fmla="*/ 191758 w 486604"/>
              <a:gd name="connsiteY2" fmla="*/ 203315 h 589637"/>
              <a:gd name="connsiteX3" fmla="*/ 230877 w 486604"/>
              <a:gd name="connsiteY3" fmla="*/ 335341 h 589637"/>
              <a:gd name="connsiteX4" fmla="*/ 255326 w 486604"/>
              <a:gd name="connsiteY4" fmla="*/ 276663 h 589637"/>
              <a:gd name="connsiteX5" fmla="*/ 362902 w 486604"/>
              <a:gd name="connsiteY5" fmla="*/ 398909 h 589637"/>
              <a:gd name="connsiteX6" fmla="*/ 309114 w 486604"/>
              <a:gd name="connsiteY6" fmla="*/ 354900 h 589637"/>
              <a:gd name="connsiteX7" fmla="*/ 455809 w 486604"/>
              <a:gd name="connsiteY7" fmla="*/ 496705 h 589637"/>
              <a:gd name="connsiteX8" fmla="*/ 475369 w 486604"/>
              <a:gd name="connsiteY8" fmla="*/ 535824 h 589637"/>
              <a:gd name="connsiteX9" fmla="*/ 318894 w 486604"/>
              <a:gd name="connsiteY9" fmla="*/ 408688 h 589637"/>
              <a:gd name="connsiteX10" fmla="*/ 480258 w 486604"/>
              <a:gd name="connsiteY10" fmla="*/ 589612 h 589637"/>
              <a:gd name="connsiteX11" fmla="*/ 362902 w 486604"/>
              <a:gd name="connsiteY11" fmla="*/ 394019 h 589637"/>
              <a:gd name="connsiteX12" fmla="*/ 108631 w 486604"/>
              <a:gd name="connsiteY12" fmla="*/ 217985 h 589637"/>
              <a:gd name="connsiteX13" fmla="*/ 221097 w 486604"/>
              <a:gd name="connsiteY13" fmla="*/ 252213 h 589637"/>
              <a:gd name="connsiteX14" fmla="*/ 162419 w 486604"/>
              <a:gd name="connsiteY14" fmla="*/ 120188 h 589637"/>
              <a:gd name="connsiteX15" fmla="*/ 1054 w 486604"/>
              <a:gd name="connsiteY15" fmla="*/ 2832 h 5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04" h="589637">
                <a:moveTo>
                  <a:pt x="1054" y="2832"/>
                </a:moveTo>
                <a:cubicBezTo>
                  <a:pt x="15723" y="24021"/>
                  <a:pt x="218652" y="213910"/>
                  <a:pt x="250436" y="247324"/>
                </a:cubicBezTo>
                <a:cubicBezTo>
                  <a:pt x="282220" y="280738"/>
                  <a:pt x="195018" y="188646"/>
                  <a:pt x="191758" y="203315"/>
                </a:cubicBezTo>
                <a:cubicBezTo>
                  <a:pt x="188498" y="217984"/>
                  <a:pt x="220282" y="323116"/>
                  <a:pt x="230877" y="335341"/>
                </a:cubicBezTo>
                <a:cubicBezTo>
                  <a:pt x="241472" y="347566"/>
                  <a:pt x="233322" y="266068"/>
                  <a:pt x="255326" y="276663"/>
                </a:cubicBezTo>
                <a:cubicBezTo>
                  <a:pt x="277330" y="287258"/>
                  <a:pt x="353937" y="385870"/>
                  <a:pt x="362902" y="398909"/>
                </a:cubicBezTo>
                <a:cubicBezTo>
                  <a:pt x="371867" y="411948"/>
                  <a:pt x="293630" y="338601"/>
                  <a:pt x="309114" y="354900"/>
                </a:cubicBezTo>
                <a:cubicBezTo>
                  <a:pt x="324598" y="371199"/>
                  <a:pt x="428100" y="466551"/>
                  <a:pt x="455809" y="496705"/>
                </a:cubicBezTo>
                <a:cubicBezTo>
                  <a:pt x="483518" y="526859"/>
                  <a:pt x="498188" y="550493"/>
                  <a:pt x="475369" y="535824"/>
                </a:cubicBezTo>
                <a:cubicBezTo>
                  <a:pt x="452550" y="521155"/>
                  <a:pt x="318079" y="399723"/>
                  <a:pt x="318894" y="408688"/>
                </a:cubicBezTo>
                <a:cubicBezTo>
                  <a:pt x="319709" y="417653"/>
                  <a:pt x="472923" y="592057"/>
                  <a:pt x="480258" y="589612"/>
                </a:cubicBezTo>
                <a:cubicBezTo>
                  <a:pt x="487593" y="587167"/>
                  <a:pt x="424840" y="455957"/>
                  <a:pt x="362902" y="394019"/>
                </a:cubicBezTo>
                <a:cubicBezTo>
                  <a:pt x="300964" y="332081"/>
                  <a:pt x="132265" y="241619"/>
                  <a:pt x="108631" y="217985"/>
                </a:cubicBezTo>
                <a:cubicBezTo>
                  <a:pt x="84997" y="194351"/>
                  <a:pt x="212132" y="268512"/>
                  <a:pt x="221097" y="252213"/>
                </a:cubicBezTo>
                <a:cubicBezTo>
                  <a:pt x="230062" y="235914"/>
                  <a:pt x="195833" y="155232"/>
                  <a:pt x="162419" y="120188"/>
                </a:cubicBezTo>
                <a:cubicBezTo>
                  <a:pt x="129005" y="85144"/>
                  <a:pt x="-13615" y="-18357"/>
                  <a:pt x="1054" y="28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449A56F-6825-5EC0-C334-3E8DDB4FF1A6}"/>
              </a:ext>
            </a:extLst>
          </p:cNvPr>
          <p:cNvSpPr/>
          <p:nvPr/>
        </p:nvSpPr>
        <p:spPr>
          <a:xfrm>
            <a:off x="1013747" y="5012069"/>
            <a:ext cx="1244834" cy="1544444"/>
          </a:xfrm>
          <a:custGeom>
            <a:avLst/>
            <a:gdLst>
              <a:gd name="connsiteX0" fmla="*/ 1220910 w 1244834"/>
              <a:gd name="connsiteY0" fmla="*/ 298297 h 1544444"/>
              <a:gd name="connsiteX1" fmla="*/ 340739 w 1244834"/>
              <a:gd name="connsiteY1" fmla="*/ 973095 h 1544444"/>
              <a:gd name="connsiteX2" fmla="*/ 487434 w 1244834"/>
              <a:gd name="connsiteY2" fmla="*/ 880188 h 1544444"/>
              <a:gd name="connsiteX3" fmla="*/ 115806 w 1244834"/>
              <a:gd name="connsiteY3" fmla="*/ 1119790 h 1544444"/>
              <a:gd name="connsiteX4" fmla="*/ 22899 w 1244834"/>
              <a:gd name="connsiteY4" fmla="*/ 1315383 h 1544444"/>
              <a:gd name="connsiteX5" fmla="*/ 42458 w 1244834"/>
              <a:gd name="connsiteY5" fmla="*/ 1222476 h 1544444"/>
              <a:gd name="connsiteX6" fmla="*/ 32679 w 1244834"/>
              <a:gd name="connsiteY6" fmla="*/ 1540316 h 1544444"/>
              <a:gd name="connsiteX7" fmla="*/ 13119 w 1244834"/>
              <a:gd name="connsiteY7" fmla="*/ 1378951 h 1544444"/>
              <a:gd name="connsiteX8" fmla="*/ 252721 w 1244834"/>
              <a:gd name="connsiteY8" fmla="*/ 1031773 h 1544444"/>
              <a:gd name="connsiteX9" fmla="*/ 551002 w 1244834"/>
              <a:gd name="connsiteY9" fmla="*/ 841069 h 1544444"/>
              <a:gd name="connsiteX10" fmla="*/ 497213 w 1244834"/>
              <a:gd name="connsiteY10" fmla="*/ 885078 h 1544444"/>
              <a:gd name="connsiteX11" fmla="*/ 790604 w 1244834"/>
              <a:gd name="connsiteY11" fmla="*/ 552568 h 1544444"/>
              <a:gd name="connsiteX12" fmla="*/ 673248 w 1244834"/>
              <a:gd name="connsiteY12" fmla="*/ 699264 h 1544444"/>
              <a:gd name="connsiteX13" fmla="*/ 1020426 w 1244834"/>
              <a:gd name="connsiteY13" fmla="*/ 396094 h 1544444"/>
              <a:gd name="connsiteX14" fmla="*/ 1083994 w 1244834"/>
              <a:gd name="connsiteY14" fmla="*/ 317856 h 1544444"/>
              <a:gd name="connsiteX15" fmla="*/ 1181791 w 1244834"/>
              <a:gd name="connsiteY15" fmla="*/ 17 h 1544444"/>
              <a:gd name="connsiteX16" fmla="*/ 1035096 w 1244834"/>
              <a:gd name="connsiteY16" fmla="*/ 332526 h 1544444"/>
              <a:gd name="connsiteX17" fmla="*/ 868841 w 1244834"/>
              <a:gd name="connsiteY17" fmla="*/ 581907 h 1544444"/>
              <a:gd name="connsiteX18" fmla="*/ 986197 w 1244834"/>
              <a:gd name="connsiteY18" fmla="*/ 415653 h 1544444"/>
              <a:gd name="connsiteX19" fmla="*/ 1220910 w 1244834"/>
              <a:gd name="connsiteY19" fmla="*/ 298297 h 15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4834" h="1544444">
                <a:moveTo>
                  <a:pt x="1220910" y="298297"/>
                </a:moveTo>
                <a:cubicBezTo>
                  <a:pt x="1113334" y="391204"/>
                  <a:pt x="462985" y="876113"/>
                  <a:pt x="340739" y="973095"/>
                </a:cubicBezTo>
                <a:cubicBezTo>
                  <a:pt x="218493" y="1070077"/>
                  <a:pt x="487434" y="880188"/>
                  <a:pt x="487434" y="880188"/>
                </a:cubicBezTo>
                <a:cubicBezTo>
                  <a:pt x="449945" y="904637"/>
                  <a:pt x="193228" y="1047258"/>
                  <a:pt x="115806" y="1119790"/>
                </a:cubicBezTo>
                <a:cubicBezTo>
                  <a:pt x="38383" y="1192323"/>
                  <a:pt x="35124" y="1298269"/>
                  <a:pt x="22899" y="1315383"/>
                </a:cubicBezTo>
                <a:cubicBezTo>
                  <a:pt x="10674" y="1332497"/>
                  <a:pt x="40828" y="1184987"/>
                  <a:pt x="42458" y="1222476"/>
                </a:cubicBezTo>
                <a:cubicBezTo>
                  <a:pt x="44088" y="1259965"/>
                  <a:pt x="37569" y="1514237"/>
                  <a:pt x="32679" y="1540316"/>
                </a:cubicBezTo>
                <a:cubicBezTo>
                  <a:pt x="27789" y="1566395"/>
                  <a:pt x="-23555" y="1463708"/>
                  <a:pt x="13119" y="1378951"/>
                </a:cubicBezTo>
                <a:cubicBezTo>
                  <a:pt x="49793" y="1294194"/>
                  <a:pt x="163074" y="1121420"/>
                  <a:pt x="252721" y="1031773"/>
                </a:cubicBezTo>
                <a:cubicBezTo>
                  <a:pt x="342368" y="942126"/>
                  <a:pt x="510253" y="865518"/>
                  <a:pt x="551002" y="841069"/>
                </a:cubicBezTo>
                <a:cubicBezTo>
                  <a:pt x="591751" y="816620"/>
                  <a:pt x="457279" y="933162"/>
                  <a:pt x="497213" y="885078"/>
                </a:cubicBezTo>
                <a:cubicBezTo>
                  <a:pt x="537147" y="836995"/>
                  <a:pt x="761265" y="583537"/>
                  <a:pt x="790604" y="552568"/>
                </a:cubicBezTo>
                <a:cubicBezTo>
                  <a:pt x="819943" y="521599"/>
                  <a:pt x="634944" y="725343"/>
                  <a:pt x="673248" y="699264"/>
                </a:cubicBezTo>
                <a:cubicBezTo>
                  <a:pt x="711552" y="673185"/>
                  <a:pt x="951968" y="459662"/>
                  <a:pt x="1020426" y="396094"/>
                </a:cubicBezTo>
                <a:cubicBezTo>
                  <a:pt x="1088884" y="332526"/>
                  <a:pt x="1057100" y="383869"/>
                  <a:pt x="1083994" y="317856"/>
                </a:cubicBezTo>
                <a:cubicBezTo>
                  <a:pt x="1110888" y="251843"/>
                  <a:pt x="1189941" y="-2428"/>
                  <a:pt x="1181791" y="17"/>
                </a:cubicBezTo>
                <a:cubicBezTo>
                  <a:pt x="1173641" y="2462"/>
                  <a:pt x="1087254" y="235544"/>
                  <a:pt x="1035096" y="332526"/>
                </a:cubicBezTo>
                <a:cubicBezTo>
                  <a:pt x="982938" y="429508"/>
                  <a:pt x="876991" y="568053"/>
                  <a:pt x="868841" y="581907"/>
                </a:cubicBezTo>
                <a:cubicBezTo>
                  <a:pt x="860691" y="595761"/>
                  <a:pt x="930779" y="461292"/>
                  <a:pt x="986197" y="415653"/>
                </a:cubicBezTo>
                <a:cubicBezTo>
                  <a:pt x="1041615" y="370015"/>
                  <a:pt x="1328486" y="205390"/>
                  <a:pt x="1220910" y="2982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B249D77-175A-7115-9A1A-2F9CB75210D2}"/>
              </a:ext>
            </a:extLst>
          </p:cNvPr>
          <p:cNvSpPr/>
          <p:nvPr/>
        </p:nvSpPr>
        <p:spPr>
          <a:xfrm>
            <a:off x="1226978" y="6077185"/>
            <a:ext cx="280250" cy="397198"/>
          </a:xfrm>
          <a:custGeom>
            <a:avLst/>
            <a:gdLst>
              <a:gd name="connsiteX0" fmla="*/ 372 w 280250"/>
              <a:gd name="connsiteY0" fmla="*/ 201369 h 397198"/>
              <a:gd name="connsiteX1" fmla="*/ 44380 w 280250"/>
              <a:gd name="connsiteY1" fmla="*/ 318725 h 397198"/>
              <a:gd name="connsiteX2" fmla="*/ 24821 w 280250"/>
              <a:gd name="connsiteY2" fmla="*/ 396963 h 397198"/>
              <a:gd name="connsiteX3" fmla="*/ 49270 w 280250"/>
              <a:gd name="connsiteY3" fmla="*/ 294276 h 397198"/>
              <a:gd name="connsiteX4" fmla="*/ 176406 w 280250"/>
              <a:gd name="connsiteY4" fmla="*/ 113352 h 397198"/>
              <a:gd name="connsiteX5" fmla="*/ 279093 w 280250"/>
              <a:gd name="connsiteY5" fmla="*/ 886 h 397198"/>
              <a:gd name="connsiteX6" fmla="*/ 107948 w 280250"/>
              <a:gd name="connsiteY6" fmla="*/ 172030 h 397198"/>
              <a:gd name="connsiteX7" fmla="*/ 73719 w 280250"/>
              <a:gd name="connsiteY7" fmla="*/ 260047 h 397198"/>
              <a:gd name="connsiteX8" fmla="*/ 372 w 280250"/>
              <a:gd name="connsiteY8" fmla="*/ 201369 h 39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0" h="397198">
                <a:moveTo>
                  <a:pt x="372" y="201369"/>
                </a:moveTo>
                <a:cubicBezTo>
                  <a:pt x="-4518" y="211149"/>
                  <a:pt x="40305" y="286126"/>
                  <a:pt x="44380" y="318725"/>
                </a:cubicBezTo>
                <a:cubicBezTo>
                  <a:pt x="48455" y="351324"/>
                  <a:pt x="24006" y="401038"/>
                  <a:pt x="24821" y="396963"/>
                </a:cubicBezTo>
                <a:cubicBezTo>
                  <a:pt x="25636" y="392888"/>
                  <a:pt x="24006" y="341545"/>
                  <a:pt x="49270" y="294276"/>
                </a:cubicBezTo>
                <a:cubicBezTo>
                  <a:pt x="74534" y="247007"/>
                  <a:pt x="138102" y="162250"/>
                  <a:pt x="176406" y="113352"/>
                </a:cubicBezTo>
                <a:cubicBezTo>
                  <a:pt x="214710" y="64454"/>
                  <a:pt x="290503" y="-8894"/>
                  <a:pt x="279093" y="886"/>
                </a:cubicBezTo>
                <a:cubicBezTo>
                  <a:pt x="267683" y="10666"/>
                  <a:pt x="142177" y="128837"/>
                  <a:pt x="107948" y="172030"/>
                </a:cubicBezTo>
                <a:cubicBezTo>
                  <a:pt x="73719" y="215223"/>
                  <a:pt x="90833" y="252712"/>
                  <a:pt x="73719" y="260047"/>
                </a:cubicBezTo>
                <a:cubicBezTo>
                  <a:pt x="56605" y="267382"/>
                  <a:pt x="5262" y="191589"/>
                  <a:pt x="372" y="2013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5FE053B-A18F-391A-B198-803D865E3BBE}"/>
              </a:ext>
            </a:extLst>
          </p:cNvPr>
          <p:cNvSpPr/>
          <p:nvPr/>
        </p:nvSpPr>
        <p:spPr>
          <a:xfrm>
            <a:off x="1173469" y="5552612"/>
            <a:ext cx="1003738" cy="1016142"/>
          </a:xfrm>
          <a:custGeom>
            <a:avLst/>
            <a:gdLst>
              <a:gd name="connsiteX0" fmla="*/ 1002510 w 1003738"/>
              <a:gd name="connsiteY0" fmla="*/ 2246 h 1016142"/>
              <a:gd name="connsiteX1" fmla="*/ 479297 w 1003738"/>
              <a:gd name="connsiteY1" fmla="*/ 305416 h 1016142"/>
              <a:gd name="connsiteX2" fmla="*/ 430398 w 1003738"/>
              <a:gd name="connsiteY2" fmla="*/ 359204 h 1016142"/>
              <a:gd name="connsiteX3" fmla="*/ 557534 w 1003738"/>
              <a:gd name="connsiteY3" fmla="*/ 290746 h 1016142"/>
              <a:gd name="connsiteX4" fmla="*/ 391280 w 1003738"/>
              <a:gd name="connsiteY4" fmla="*/ 496120 h 1016142"/>
              <a:gd name="connsiteX5" fmla="*/ 445068 w 1003738"/>
              <a:gd name="connsiteY5" fmla="*/ 427662 h 1016142"/>
              <a:gd name="connsiteX6" fmla="*/ 205466 w 1003738"/>
              <a:gd name="connsiteY6" fmla="*/ 545018 h 1016142"/>
              <a:gd name="connsiteX7" fmla="*/ 34321 w 1003738"/>
              <a:gd name="connsiteY7" fmla="*/ 711272 h 1016142"/>
              <a:gd name="connsiteX8" fmla="*/ 24542 w 1003738"/>
              <a:gd name="connsiteY8" fmla="*/ 867747 h 1016142"/>
              <a:gd name="connsiteX9" fmla="*/ 92 w 1003738"/>
              <a:gd name="connsiteY9" fmla="*/ 813959 h 1016142"/>
              <a:gd name="connsiteX10" fmla="*/ 34321 w 1003738"/>
              <a:gd name="connsiteY10" fmla="*/ 1014443 h 1016142"/>
              <a:gd name="connsiteX11" fmla="*/ 29432 w 1003738"/>
              <a:gd name="connsiteY11" fmla="*/ 901976 h 1016142"/>
              <a:gd name="connsiteX12" fmla="*/ 24542 w 1003738"/>
              <a:gd name="connsiteY12" fmla="*/ 755281 h 1016142"/>
              <a:gd name="connsiteX13" fmla="*/ 347271 w 1003738"/>
              <a:gd name="connsiteY13" fmla="*/ 437441 h 1016142"/>
              <a:gd name="connsiteX14" fmla="*/ 542865 w 1003738"/>
              <a:gd name="connsiteY14" fmla="*/ 305416 h 1016142"/>
              <a:gd name="connsiteX15" fmla="*/ 401059 w 1003738"/>
              <a:gd name="connsiteY15" fmla="*/ 383653 h 1016142"/>
              <a:gd name="connsiteX16" fmla="*/ 728679 w 1003738"/>
              <a:gd name="connsiteY16" fmla="*/ 163610 h 1016142"/>
              <a:gd name="connsiteX17" fmla="*/ 596653 w 1003738"/>
              <a:gd name="connsiteY17" fmla="*/ 217399 h 1016142"/>
              <a:gd name="connsiteX18" fmla="*/ 831365 w 1003738"/>
              <a:gd name="connsiteY18" fmla="*/ 95153 h 1016142"/>
              <a:gd name="connsiteX19" fmla="*/ 630882 w 1003738"/>
              <a:gd name="connsiteY19" fmla="*/ 163610 h 1016142"/>
              <a:gd name="connsiteX20" fmla="*/ 1002510 w 1003738"/>
              <a:gd name="connsiteY20" fmla="*/ 2246 h 10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738" h="1016142">
                <a:moveTo>
                  <a:pt x="1002510" y="2246"/>
                </a:moveTo>
                <a:cubicBezTo>
                  <a:pt x="977246" y="25880"/>
                  <a:pt x="574649" y="245923"/>
                  <a:pt x="479297" y="305416"/>
                </a:cubicBezTo>
                <a:cubicBezTo>
                  <a:pt x="383945" y="364909"/>
                  <a:pt x="417359" y="361649"/>
                  <a:pt x="430398" y="359204"/>
                </a:cubicBezTo>
                <a:cubicBezTo>
                  <a:pt x="443437" y="356759"/>
                  <a:pt x="564054" y="267927"/>
                  <a:pt x="557534" y="290746"/>
                </a:cubicBezTo>
                <a:cubicBezTo>
                  <a:pt x="551014" y="313565"/>
                  <a:pt x="410024" y="473301"/>
                  <a:pt x="391280" y="496120"/>
                </a:cubicBezTo>
                <a:cubicBezTo>
                  <a:pt x="372536" y="518939"/>
                  <a:pt x="476037" y="419512"/>
                  <a:pt x="445068" y="427662"/>
                </a:cubicBezTo>
                <a:cubicBezTo>
                  <a:pt x="414099" y="435812"/>
                  <a:pt x="273924" y="497750"/>
                  <a:pt x="205466" y="545018"/>
                </a:cubicBezTo>
                <a:cubicBezTo>
                  <a:pt x="137008" y="592286"/>
                  <a:pt x="64475" y="657484"/>
                  <a:pt x="34321" y="711272"/>
                </a:cubicBezTo>
                <a:cubicBezTo>
                  <a:pt x="4167" y="765060"/>
                  <a:pt x="30247" y="850633"/>
                  <a:pt x="24542" y="867747"/>
                </a:cubicBezTo>
                <a:cubicBezTo>
                  <a:pt x="18837" y="884861"/>
                  <a:pt x="-1538" y="789510"/>
                  <a:pt x="92" y="813959"/>
                </a:cubicBezTo>
                <a:cubicBezTo>
                  <a:pt x="1722" y="838408"/>
                  <a:pt x="29431" y="999774"/>
                  <a:pt x="34321" y="1014443"/>
                </a:cubicBezTo>
                <a:cubicBezTo>
                  <a:pt x="39211" y="1029113"/>
                  <a:pt x="31062" y="945170"/>
                  <a:pt x="29432" y="901976"/>
                </a:cubicBezTo>
                <a:cubicBezTo>
                  <a:pt x="27802" y="858782"/>
                  <a:pt x="-28431" y="832704"/>
                  <a:pt x="24542" y="755281"/>
                </a:cubicBezTo>
                <a:cubicBezTo>
                  <a:pt x="77515" y="677859"/>
                  <a:pt x="260884" y="512419"/>
                  <a:pt x="347271" y="437441"/>
                </a:cubicBezTo>
                <a:cubicBezTo>
                  <a:pt x="433658" y="362463"/>
                  <a:pt x="533900" y="314381"/>
                  <a:pt x="542865" y="305416"/>
                </a:cubicBezTo>
                <a:cubicBezTo>
                  <a:pt x="551830" y="296451"/>
                  <a:pt x="370090" y="407287"/>
                  <a:pt x="401059" y="383653"/>
                </a:cubicBezTo>
                <a:cubicBezTo>
                  <a:pt x="432028" y="360019"/>
                  <a:pt x="696080" y="191319"/>
                  <a:pt x="728679" y="163610"/>
                </a:cubicBezTo>
                <a:cubicBezTo>
                  <a:pt x="761278" y="135901"/>
                  <a:pt x="579539" y="228808"/>
                  <a:pt x="596653" y="217399"/>
                </a:cubicBezTo>
                <a:cubicBezTo>
                  <a:pt x="613767" y="205990"/>
                  <a:pt x="825660" y="104118"/>
                  <a:pt x="831365" y="95153"/>
                </a:cubicBezTo>
                <a:cubicBezTo>
                  <a:pt x="837070" y="86188"/>
                  <a:pt x="606433" y="178279"/>
                  <a:pt x="630882" y="163610"/>
                </a:cubicBezTo>
                <a:cubicBezTo>
                  <a:pt x="655331" y="148941"/>
                  <a:pt x="1027774" y="-21388"/>
                  <a:pt x="1002510" y="22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F1D9CB82-61E0-C61A-982E-D4E2DC232AFC}"/>
              </a:ext>
            </a:extLst>
          </p:cNvPr>
          <p:cNvSpPr/>
          <p:nvPr/>
        </p:nvSpPr>
        <p:spPr>
          <a:xfrm>
            <a:off x="977953" y="6185305"/>
            <a:ext cx="445082" cy="435673"/>
          </a:xfrm>
          <a:custGeom>
            <a:avLst/>
            <a:gdLst>
              <a:gd name="connsiteX0" fmla="*/ 171159 w 445082"/>
              <a:gd name="connsiteY0" fmla="*/ 342 h 435673"/>
              <a:gd name="connsiteX1" fmla="*/ 102702 w 445082"/>
              <a:gd name="connsiteY1" fmla="*/ 181266 h 435673"/>
              <a:gd name="connsiteX2" fmla="*/ 210278 w 445082"/>
              <a:gd name="connsiteY2" fmla="*/ 362190 h 435673"/>
              <a:gd name="connsiteX3" fmla="*/ 190719 w 445082"/>
              <a:gd name="connsiteY3" fmla="*/ 323071 h 435673"/>
              <a:gd name="connsiteX4" fmla="*/ 146710 w 445082"/>
              <a:gd name="connsiteY4" fmla="*/ 367080 h 435673"/>
              <a:gd name="connsiteX5" fmla="*/ 39134 w 445082"/>
              <a:gd name="connsiteY5" fmla="*/ 283953 h 435673"/>
              <a:gd name="connsiteX6" fmla="*/ 15 w 445082"/>
              <a:gd name="connsiteY6" fmla="*/ 225275 h 435673"/>
              <a:gd name="connsiteX7" fmla="*/ 34244 w 445082"/>
              <a:gd name="connsiteY7" fmla="*/ 186156 h 435673"/>
              <a:gd name="connsiteX8" fmla="*/ 14684 w 445082"/>
              <a:gd name="connsiteY8" fmla="*/ 254614 h 435673"/>
              <a:gd name="connsiteX9" fmla="*/ 141820 w 445082"/>
              <a:gd name="connsiteY9" fmla="*/ 376860 h 435673"/>
              <a:gd name="connsiteX10" fmla="*/ 97812 w 445082"/>
              <a:gd name="connsiteY10" fmla="*/ 435538 h 435673"/>
              <a:gd name="connsiteX11" fmla="*/ 190719 w 445082"/>
              <a:gd name="connsiteY11" fmla="*/ 362190 h 435673"/>
              <a:gd name="connsiteX12" fmla="*/ 444990 w 445082"/>
              <a:gd name="connsiteY12" fmla="*/ 239944 h 435673"/>
              <a:gd name="connsiteX13" fmla="*/ 220058 w 445082"/>
              <a:gd name="connsiteY13" fmla="*/ 318182 h 435673"/>
              <a:gd name="connsiteX14" fmla="*/ 210278 w 445082"/>
              <a:gd name="connsiteY14" fmla="*/ 142147 h 435673"/>
              <a:gd name="connsiteX15" fmla="*/ 185829 w 445082"/>
              <a:gd name="connsiteY15" fmla="*/ 283953 h 435673"/>
              <a:gd name="connsiteX16" fmla="*/ 146710 w 445082"/>
              <a:gd name="connsiteY16" fmla="*/ 215495 h 435673"/>
              <a:gd name="connsiteX17" fmla="*/ 97812 w 445082"/>
              <a:gd name="connsiteY17" fmla="*/ 137258 h 435673"/>
              <a:gd name="connsiteX18" fmla="*/ 171159 w 445082"/>
              <a:gd name="connsiteY18" fmla="*/ 342 h 4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82" h="435673">
                <a:moveTo>
                  <a:pt x="171159" y="342"/>
                </a:moveTo>
                <a:cubicBezTo>
                  <a:pt x="171974" y="7677"/>
                  <a:pt x="96182" y="120958"/>
                  <a:pt x="102702" y="181266"/>
                </a:cubicBezTo>
                <a:cubicBezTo>
                  <a:pt x="109222" y="241574"/>
                  <a:pt x="195609" y="338556"/>
                  <a:pt x="210278" y="362190"/>
                </a:cubicBezTo>
                <a:cubicBezTo>
                  <a:pt x="224948" y="385824"/>
                  <a:pt x="201314" y="322256"/>
                  <a:pt x="190719" y="323071"/>
                </a:cubicBezTo>
                <a:cubicBezTo>
                  <a:pt x="180124" y="323886"/>
                  <a:pt x="171974" y="373600"/>
                  <a:pt x="146710" y="367080"/>
                </a:cubicBezTo>
                <a:cubicBezTo>
                  <a:pt x="121446" y="360560"/>
                  <a:pt x="63583" y="307587"/>
                  <a:pt x="39134" y="283953"/>
                </a:cubicBezTo>
                <a:cubicBezTo>
                  <a:pt x="14685" y="260319"/>
                  <a:pt x="830" y="241574"/>
                  <a:pt x="15" y="225275"/>
                </a:cubicBezTo>
                <a:cubicBezTo>
                  <a:pt x="-800" y="208976"/>
                  <a:pt x="31799" y="181266"/>
                  <a:pt x="34244" y="186156"/>
                </a:cubicBezTo>
                <a:cubicBezTo>
                  <a:pt x="36689" y="191046"/>
                  <a:pt x="-3245" y="222830"/>
                  <a:pt x="14684" y="254614"/>
                </a:cubicBezTo>
                <a:cubicBezTo>
                  <a:pt x="32613" y="286398"/>
                  <a:pt x="127965" y="346706"/>
                  <a:pt x="141820" y="376860"/>
                </a:cubicBezTo>
                <a:cubicBezTo>
                  <a:pt x="155675" y="407014"/>
                  <a:pt x="89662" y="437983"/>
                  <a:pt x="97812" y="435538"/>
                </a:cubicBezTo>
                <a:cubicBezTo>
                  <a:pt x="105962" y="433093"/>
                  <a:pt x="132856" y="394789"/>
                  <a:pt x="190719" y="362190"/>
                </a:cubicBezTo>
                <a:cubicBezTo>
                  <a:pt x="248582" y="329591"/>
                  <a:pt x="440100" y="247279"/>
                  <a:pt x="444990" y="239944"/>
                </a:cubicBezTo>
                <a:cubicBezTo>
                  <a:pt x="449880" y="232609"/>
                  <a:pt x="259177" y="334481"/>
                  <a:pt x="220058" y="318182"/>
                </a:cubicBezTo>
                <a:cubicBezTo>
                  <a:pt x="180939" y="301883"/>
                  <a:pt x="215983" y="147852"/>
                  <a:pt x="210278" y="142147"/>
                </a:cubicBezTo>
                <a:cubicBezTo>
                  <a:pt x="204573" y="136442"/>
                  <a:pt x="196424" y="271728"/>
                  <a:pt x="185829" y="283953"/>
                </a:cubicBezTo>
                <a:cubicBezTo>
                  <a:pt x="175234" y="296178"/>
                  <a:pt x="161379" y="239944"/>
                  <a:pt x="146710" y="215495"/>
                </a:cubicBezTo>
                <a:cubicBezTo>
                  <a:pt x="132041" y="191046"/>
                  <a:pt x="95367" y="169042"/>
                  <a:pt x="97812" y="137258"/>
                </a:cubicBezTo>
                <a:cubicBezTo>
                  <a:pt x="100257" y="105474"/>
                  <a:pt x="170344" y="-6993"/>
                  <a:pt x="171159" y="3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74FD587D-D2AE-81F5-88C3-579D8245D5EE}"/>
              </a:ext>
            </a:extLst>
          </p:cNvPr>
          <p:cNvSpPr/>
          <p:nvPr/>
        </p:nvSpPr>
        <p:spPr>
          <a:xfrm>
            <a:off x="1089941" y="6052662"/>
            <a:ext cx="569028" cy="766979"/>
          </a:xfrm>
          <a:custGeom>
            <a:avLst/>
            <a:gdLst>
              <a:gd name="connsiteX0" fmla="*/ 493 w 569028"/>
              <a:gd name="connsiteY0" fmla="*/ 460604 h 766979"/>
              <a:gd name="connsiteX1" fmla="*/ 127629 w 569028"/>
              <a:gd name="connsiteY1" fmla="*/ 416596 h 766979"/>
              <a:gd name="connsiteX2" fmla="*/ 264545 w 569028"/>
              <a:gd name="connsiteY2" fmla="*/ 577960 h 766979"/>
              <a:gd name="connsiteX3" fmla="*/ 240095 w 569028"/>
              <a:gd name="connsiteY3" fmla="*/ 533952 h 766979"/>
              <a:gd name="connsiteX4" fmla="*/ 406350 w 569028"/>
              <a:gd name="connsiteY4" fmla="*/ 675757 h 766979"/>
              <a:gd name="connsiteX5" fmla="*/ 406350 w 569028"/>
              <a:gd name="connsiteY5" fmla="*/ 568181 h 766979"/>
              <a:gd name="connsiteX6" fmla="*/ 567715 w 569028"/>
              <a:gd name="connsiteY6" fmla="*/ 763774 h 766979"/>
              <a:gd name="connsiteX7" fmla="*/ 469918 w 569028"/>
              <a:gd name="connsiteY7" fmla="*/ 675757 h 766979"/>
              <a:gd name="connsiteX8" fmla="*/ 249875 w 569028"/>
              <a:gd name="connsiteY8" fmla="*/ 494833 h 766979"/>
              <a:gd name="connsiteX9" fmla="*/ 279214 w 569028"/>
              <a:gd name="connsiteY9" fmla="*/ 323689 h 766979"/>
              <a:gd name="connsiteX10" fmla="*/ 352562 w 569028"/>
              <a:gd name="connsiteY10" fmla="*/ 206333 h 766979"/>
              <a:gd name="connsiteX11" fmla="*/ 308553 w 569028"/>
              <a:gd name="connsiteY11" fmla="*/ 260121 h 766979"/>
              <a:gd name="connsiteX12" fmla="*/ 543265 w 569028"/>
              <a:gd name="connsiteY12" fmla="*/ 5849 h 766979"/>
              <a:gd name="connsiteX13" fmla="*/ 421019 w 569028"/>
              <a:gd name="connsiteY13" fmla="*/ 84087 h 766979"/>
              <a:gd name="connsiteX14" fmla="*/ 425909 w 569028"/>
              <a:gd name="connsiteY14" fmla="*/ 113426 h 766979"/>
              <a:gd name="connsiteX15" fmla="*/ 235206 w 569028"/>
              <a:gd name="connsiteY15" fmla="*/ 421486 h 766979"/>
              <a:gd name="connsiteX16" fmla="*/ 274324 w 569028"/>
              <a:gd name="connsiteY16" fmla="*/ 235672 h 766979"/>
              <a:gd name="connsiteX17" fmla="*/ 210756 w 569028"/>
              <a:gd name="connsiteY17" fmla="*/ 338358 h 766979"/>
              <a:gd name="connsiteX18" fmla="*/ 98290 w 569028"/>
              <a:gd name="connsiteY18" fmla="*/ 357918 h 766979"/>
              <a:gd name="connsiteX19" fmla="*/ 83620 w 569028"/>
              <a:gd name="connsiteY19" fmla="*/ 401926 h 766979"/>
              <a:gd name="connsiteX20" fmla="*/ 493 w 569028"/>
              <a:gd name="connsiteY20" fmla="*/ 460604 h 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028" h="766979">
                <a:moveTo>
                  <a:pt x="493" y="460604"/>
                </a:moveTo>
                <a:cubicBezTo>
                  <a:pt x="7828" y="463049"/>
                  <a:pt x="83620" y="397037"/>
                  <a:pt x="127629" y="416596"/>
                </a:cubicBezTo>
                <a:cubicBezTo>
                  <a:pt x="171638" y="436155"/>
                  <a:pt x="245801" y="558401"/>
                  <a:pt x="264545" y="577960"/>
                </a:cubicBezTo>
                <a:cubicBezTo>
                  <a:pt x="283289" y="597519"/>
                  <a:pt x="216461" y="517653"/>
                  <a:pt x="240095" y="533952"/>
                </a:cubicBezTo>
                <a:cubicBezTo>
                  <a:pt x="263729" y="550251"/>
                  <a:pt x="378641" y="670052"/>
                  <a:pt x="406350" y="675757"/>
                </a:cubicBezTo>
                <a:cubicBezTo>
                  <a:pt x="434059" y="681462"/>
                  <a:pt x="379456" y="553512"/>
                  <a:pt x="406350" y="568181"/>
                </a:cubicBezTo>
                <a:cubicBezTo>
                  <a:pt x="433244" y="582851"/>
                  <a:pt x="557120" y="745845"/>
                  <a:pt x="567715" y="763774"/>
                </a:cubicBezTo>
                <a:cubicBezTo>
                  <a:pt x="578310" y="781703"/>
                  <a:pt x="522891" y="720580"/>
                  <a:pt x="469918" y="675757"/>
                </a:cubicBezTo>
                <a:cubicBezTo>
                  <a:pt x="416945" y="630934"/>
                  <a:pt x="281659" y="553511"/>
                  <a:pt x="249875" y="494833"/>
                </a:cubicBezTo>
                <a:cubicBezTo>
                  <a:pt x="218091" y="436155"/>
                  <a:pt x="262100" y="371772"/>
                  <a:pt x="279214" y="323689"/>
                </a:cubicBezTo>
                <a:cubicBezTo>
                  <a:pt x="296329" y="275606"/>
                  <a:pt x="347672" y="216928"/>
                  <a:pt x="352562" y="206333"/>
                </a:cubicBezTo>
                <a:cubicBezTo>
                  <a:pt x="357452" y="195738"/>
                  <a:pt x="276769" y="293535"/>
                  <a:pt x="308553" y="260121"/>
                </a:cubicBezTo>
                <a:cubicBezTo>
                  <a:pt x="340337" y="226707"/>
                  <a:pt x="524521" y="35188"/>
                  <a:pt x="543265" y="5849"/>
                </a:cubicBezTo>
                <a:cubicBezTo>
                  <a:pt x="562009" y="-23490"/>
                  <a:pt x="440578" y="66157"/>
                  <a:pt x="421019" y="84087"/>
                </a:cubicBezTo>
                <a:cubicBezTo>
                  <a:pt x="401460" y="102016"/>
                  <a:pt x="456878" y="57193"/>
                  <a:pt x="425909" y="113426"/>
                </a:cubicBezTo>
                <a:cubicBezTo>
                  <a:pt x="394940" y="169659"/>
                  <a:pt x="260470" y="401112"/>
                  <a:pt x="235206" y="421486"/>
                </a:cubicBezTo>
                <a:cubicBezTo>
                  <a:pt x="209942" y="441860"/>
                  <a:pt x="278399" y="249527"/>
                  <a:pt x="274324" y="235672"/>
                </a:cubicBezTo>
                <a:cubicBezTo>
                  <a:pt x="270249" y="221817"/>
                  <a:pt x="240095" y="317984"/>
                  <a:pt x="210756" y="338358"/>
                </a:cubicBezTo>
                <a:cubicBezTo>
                  <a:pt x="181417" y="358732"/>
                  <a:pt x="119479" y="347323"/>
                  <a:pt x="98290" y="357918"/>
                </a:cubicBezTo>
                <a:cubicBezTo>
                  <a:pt x="77101" y="368513"/>
                  <a:pt x="97475" y="381552"/>
                  <a:pt x="83620" y="401926"/>
                </a:cubicBezTo>
                <a:cubicBezTo>
                  <a:pt x="69766" y="422300"/>
                  <a:pt x="-6842" y="458159"/>
                  <a:pt x="493" y="4606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FE53C1E4-083B-B363-3ADB-449FAE948ECA}"/>
              </a:ext>
            </a:extLst>
          </p:cNvPr>
          <p:cNvSpPr/>
          <p:nvPr/>
        </p:nvSpPr>
        <p:spPr>
          <a:xfrm>
            <a:off x="1212502" y="6498317"/>
            <a:ext cx="549689" cy="479737"/>
          </a:xfrm>
          <a:custGeom>
            <a:avLst/>
            <a:gdLst>
              <a:gd name="connsiteX0" fmla="*/ 178 w 549689"/>
              <a:gd name="connsiteY0" fmla="*/ 146975 h 479737"/>
              <a:gd name="connsiteX1" fmla="*/ 190882 w 549689"/>
              <a:gd name="connsiteY1" fmla="*/ 146975 h 479737"/>
              <a:gd name="connsiteX2" fmla="*/ 318018 w 549689"/>
              <a:gd name="connsiteY2" fmla="*/ 249662 h 479737"/>
              <a:gd name="connsiteX3" fmla="*/ 318018 w 549689"/>
              <a:gd name="connsiteY3" fmla="*/ 181204 h 479737"/>
              <a:gd name="connsiteX4" fmla="*/ 494052 w 549689"/>
              <a:gd name="connsiteY4" fmla="*/ 308340 h 479737"/>
              <a:gd name="connsiteX5" fmla="*/ 430484 w 549689"/>
              <a:gd name="connsiteY5" fmla="*/ 269221 h 479737"/>
              <a:gd name="connsiteX6" fmla="*/ 542950 w 549689"/>
              <a:gd name="connsiteY6" fmla="*/ 469704 h 479737"/>
              <a:gd name="connsiteX7" fmla="*/ 518501 w 549689"/>
              <a:gd name="connsiteY7" fmla="*/ 435476 h 479737"/>
              <a:gd name="connsiteX8" fmla="*/ 366916 w 549689"/>
              <a:gd name="connsiteY8" fmla="*/ 479484 h 479737"/>
              <a:gd name="connsiteX9" fmla="*/ 484272 w 549689"/>
              <a:gd name="connsiteY9" fmla="*/ 411026 h 479737"/>
              <a:gd name="connsiteX10" fmla="*/ 538061 w 549689"/>
              <a:gd name="connsiteY10" fmla="*/ 249662 h 479737"/>
              <a:gd name="connsiteX11" fmla="*/ 469603 w 549689"/>
              <a:gd name="connsiteY11" fmla="*/ 264331 h 479737"/>
              <a:gd name="connsiteX12" fmla="*/ 303348 w 549689"/>
              <a:gd name="connsiteY12" fmla="*/ 151865 h 479737"/>
              <a:gd name="connsiteX13" fmla="*/ 176212 w 549689"/>
              <a:gd name="connsiteY13" fmla="*/ 142085 h 479737"/>
              <a:gd name="connsiteX14" fmla="*/ 117534 w 549689"/>
              <a:gd name="connsiteY14" fmla="*/ 280 h 479737"/>
              <a:gd name="connsiteX15" fmla="*/ 171323 w 549689"/>
              <a:gd name="connsiteY15" fmla="*/ 102966 h 479737"/>
              <a:gd name="connsiteX16" fmla="*/ 156653 w 549689"/>
              <a:gd name="connsiteY16" fmla="*/ 132305 h 479737"/>
              <a:gd name="connsiteX17" fmla="*/ 178 w 549689"/>
              <a:gd name="connsiteY17" fmla="*/ 146975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9689" h="479737">
                <a:moveTo>
                  <a:pt x="178" y="146975"/>
                </a:moveTo>
                <a:cubicBezTo>
                  <a:pt x="5883" y="149420"/>
                  <a:pt x="137909" y="129861"/>
                  <a:pt x="190882" y="146975"/>
                </a:cubicBezTo>
                <a:cubicBezTo>
                  <a:pt x="243855" y="164089"/>
                  <a:pt x="296829" y="243957"/>
                  <a:pt x="318018" y="249662"/>
                </a:cubicBezTo>
                <a:cubicBezTo>
                  <a:pt x="339207" y="255367"/>
                  <a:pt x="288679" y="171424"/>
                  <a:pt x="318018" y="181204"/>
                </a:cubicBezTo>
                <a:cubicBezTo>
                  <a:pt x="347357" y="190984"/>
                  <a:pt x="475308" y="293671"/>
                  <a:pt x="494052" y="308340"/>
                </a:cubicBezTo>
                <a:cubicBezTo>
                  <a:pt x="512796" y="323009"/>
                  <a:pt x="422334" y="242327"/>
                  <a:pt x="430484" y="269221"/>
                </a:cubicBezTo>
                <a:cubicBezTo>
                  <a:pt x="438634" y="296115"/>
                  <a:pt x="542950" y="469704"/>
                  <a:pt x="542950" y="469704"/>
                </a:cubicBezTo>
                <a:cubicBezTo>
                  <a:pt x="557620" y="497413"/>
                  <a:pt x="547840" y="433846"/>
                  <a:pt x="518501" y="435476"/>
                </a:cubicBezTo>
                <a:cubicBezTo>
                  <a:pt x="489162" y="437106"/>
                  <a:pt x="372621" y="483559"/>
                  <a:pt x="366916" y="479484"/>
                </a:cubicBezTo>
                <a:cubicBezTo>
                  <a:pt x="361211" y="475409"/>
                  <a:pt x="455748" y="449330"/>
                  <a:pt x="484272" y="411026"/>
                </a:cubicBezTo>
                <a:cubicBezTo>
                  <a:pt x="512796" y="372722"/>
                  <a:pt x="540506" y="274111"/>
                  <a:pt x="538061" y="249662"/>
                </a:cubicBezTo>
                <a:cubicBezTo>
                  <a:pt x="535616" y="225213"/>
                  <a:pt x="508722" y="280630"/>
                  <a:pt x="469603" y="264331"/>
                </a:cubicBezTo>
                <a:cubicBezTo>
                  <a:pt x="430484" y="248032"/>
                  <a:pt x="352247" y="172239"/>
                  <a:pt x="303348" y="151865"/>
                </a:cubicBezTo>
                <a:cubicBezTo>
                  <a:pt x="254449" y="131491"/>
                  <a:pt x="207181" y="167349"/>
                  <a:pt x="176212" y="142085"/>
                </a:cubicBezTo>
                <a:cubicBezTo>
                  <a:pt x="145243" y="116821"/>
                  <a:pt x="118349" y="6800"/>
                  <a:pt x="117534" y="280"/>
                </a:cubicBezTo>
                <a:cubicBezTo>
                  <a:pt x="116719" y="-6240"/>
                  <a:pt x="171323" y="102966"/>
                  <a:pt x="171323" y="102966"/>
                </a:cubicBezTo>
                <a:cubicBezTo>
                  <a:pt x="177843" y="124970"/>
                  <a:pt x="185992" y="125785"/>
                  <a:pt x="156653" y="132305"/>
                </a:cubicBezTo>
                <a:cubicBezTo>
                  <a:pt x="127314" y="138825"/>
                  <a:pt x="-5527" y="144530"/>
                  <a:pt x="178" y="1469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3ECA52AC-4CE0-D875-14A1-4862AA2E5BCE}"/>
              </a:ext>
            </a:extLst>
          </p:cNvPr>
          <p:cNvSpPr/>
          <p:nvPr/>
        </p:nvSpPr>
        <p:spPr>
          <a:xfrm>
            <a:off x="917139" y="6180688"/>
            <a:ext cx="187965" cy="519662"/>
          </a:xfrm>
          <a:custGeom>
            <a:avLst/>
            <a:gdLst>
              <a:gd name="connsiteX0" fmla="*/ 104837 w 187965"/>
              <a:gd name="connsiteY0" fmla="*/ 69 h 519662"/>
              <a:gd name="connsiteX1" fmla="*/ 55939 w 187965"/>
              <a:gd name="connsiteY1" fmla="*/ 215222 h 519662"/>
              <a:gd name="connsiteX2" fmla="*/ 109727 w 187965"/>
              <a:gd name="connsiteY2" fmla="*/ 401036 h 519662"/>
              <a:gd name="connsiteX3" fmla="*/ 41270 w 187965"/>
              <a:gd name="connsiteY3" fmla="*/ 313019 h 519662"/>
              <a:gd name="connsiteX4" fmla="*/ 158626 w 187965"/>
              <a:gd name="connsiteY4" fmla="*/ 489053 h 519662"/>
              <a:gd name="connsiteX5" fmla="*/ 168405 w 187965"/>
              <a:gd name="connsiteY5" fmla="*/ 513502 h 519662"/>
              <a:gd name="connsiteX6" fmla="*/ 85278 w 187965"/>
              <a:gd name="connsiteY6" fmla="*/ 420595 h 519662"/>
              <a:gd name="connsiteX7" fmla="*/ 7041 w 187965"/>
              <a:gd name="connsiteY7" fmla="*/ 249451 h 519662"/>
              <a:gd name="connsiteX8" fmla="*/ 7041 w 187965"/>
              <a:gd name="connsiteY8" fmla="*/ 308129 h 519662"/>
              <a:gd name="connsiteX9" fmla="*/ 36380 w 187965"/>
              <a:gd name="connsiteY9" fmla="*/ 239671 h 519662"/>
              <a:gd name="connsiteX10" fmla="*/ 51049 w 187965"/>
              <a:gd name="connsiteY10" fmla="*/ 322799 h 519662"/>
              <a:gd name="connsiteX11" fmla="*/ 124397 w 187965"/>
              <a:gd name="connsiteY11" fmla="*/ 278790 h 519662"/>
              <a:gd name="connsiteX12" fmla="*/ 187965 w 187965"/>
              <a:gd name="connsiteY12" fmla="*/ 141875 h 519662"/>
              <a:gd name="connsiteX13" fmla="*/ 124397 w 187965"/>
              <a:gd name="connsiteY13" fmla="*/ 254341 h 519662"/>
              <a:gd name="connsiteX14" fmla="*/ 51049 w 187965"/>
              <a:gd name="connsiteY14" fmla="*/ 244561 h 519662"/>
              <a:gd name="connsiteX15" fmla="*/ 51049 w 187965"/>
              <a:gd name="connsiteY15" fmla="*/ 156544 h 519662"/>
              <a:gd name="connsiteX16" fmla="*/ 26600 w 187965"/>
              <a:gd name="connsiteY16" fmla="*/ 190773 h 519662"/>
              <a:gd name="connsiteX17" fmla="*/ 104837 w 187965"/>
              <a:gd name="connsiteY17" fmla="*/ 69 h 51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5" h="519662">
                <a:moveTo>
                  <a:pt x="104837" y="69"/>
                </a:moveTo>
                <a:cubicBezTo>
                  <a:pt x="109727" y="4144"/>
                  <a:pt x="55124" y="148394"/>
                  <a:pt x="55939" y="215222"/>
                </a:cubicBezTo>
                <a:cubicBezTo>
                  <a:pt x="56754" y="282050"/>
                  <a:pt x="112172" y="384737"/>
                  <a:pt x="109727" y="401036"/>
                </a:cubicBezTo>
                <a:cubicBezTo>
                  <a:pt x="107282" y="417336"/>
                  <a:pt x="33120" y="298350"/>
                  <a:pt x="41270" y="313019"/>
                </a:cubicBezTo>
                <a:cubicBezTo>
                  <a:pt x="49420" y="327688"/>
                  <a:pt x="158626" y="489053"/>
                  <a:pt x="158626" y="489053"/>
                </a:cubicBezTo>
                <a:cubicBezTo>
                  <a:pt x="179815" y="522467"/>
                  <a:pt x="180630" y="524912"/>
                  <a:pt x="168405" y="513502"/>
                </a:cubicBezTo>
                <a:cubicBezTo>
                  <a:pt x="156180" y="502092"/>
                  <a:pt x="112172" y="464603"/>
                  <a:pt x="85278" y="420595"/>
                </a:cubicBezTo>
                <a:cubicBezTo>
                  <a:pt x="58384" y="376587"/>
                  <a:pt x="20080" y="268195"/>
                  <a:pt x="7041" y="249451"/>
                </a:cubicBezTo>
                <a:cubicBezTo>
                  <a:pt x="-5998" y="230707"/>
                  <a:pt x="2151" y="309759"/>
                  <a:pt x="7041" y="308129"/>
                </a:cubicBezTo>
                <a:cubicBezTo>
                  <a:pt x="11931" y="306499"/>
                  <a:pt x="29045" y="237226"/>
                  <a:pt x="36380" y="239671"/>
                </a:cubicBezTo>
                <a:cubicBezTo>
                  <a:pt x="43715" y="242116"/>
                  <a:pt x="36379" y="316279"/>
                  <a:pt x="51049" y="322799"/>
                </a:cubicBezTo>
                <a:cubicBezTo>
                  <a:pt x="65718" y="329319"/>
                  <a:pt x="101578" y="308944"/>
                  <a:pt x="124397" y="278790"/>
                </a:cubicBezTo>
                <a:cubicBezTo>
                  <a:pt x="147216" y="248636"/>
                  <a:pt x="187965" y="145950"/>
                  <a:pt x="187965" y="141875"/>
                </a:cubicBezTo>
                <a:cubicBezTo>
                  <a:pt x="187965" y="137800"/>
                  <a:pt x="147216" y="237227"/>
                  <a:pt x="124397" y="254341"/>
                </a:cubicBezTo>
                <a:cubicBezTo>
                  <a:pt x="101578" y="271455"/>
                  <a:pt x="63274" y="260861"/>
                  <a:pt x="51049" y="244561"/>
                </a:cubicBezTo>
                <a:cubicBezTo>
                  <a:pt x="38824" y="228262"/>
                  <a:pt x="55124" y="165509"/>
                  <a:pt x="51049" y="156544"/>
                </a:cubicBezTo>
                <a:cubicBezTo>
                  <a:pt x="46974" y="147579"/>
                  <a:pt x="18450" y="210332"/>
                  <a:pt x="26600" y="190773"/>
                </a:cubicBezTo>
                <a:cubicBezTo>
                  <a:pt x="34750" y="171214"/>
                  <a:pt x="99947" y="-4006"/>
                  <a:pt x="104837" y="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81F6E74-3808-0B1A-F3F9-60C1BA57E6A0}"/>
              </a:ext>
            </a:extLst>
          </p:cNvPr>
          <p:cNvSpPr/>
          <p:nvPr/>
        </p:nvSpPr>
        <p:spPr>
          <a:xfrm>
            <a:off x="1197973" y="6624674"/>
            <a:ext cx="445640" cy="392708"/>
          </a:xfrm>
          <a:custGeom>
            <a:avLst/>
            <a:gdLst>
              <a:gd name="connsiteX0" fmla="*/ 38 w 445640"/>
              <a:gd name="connsiteY0" fmla="*/ 1059 h 392708"/>
              <a:gd name="connsiteX1" fmla="*/ 151623 w 445640"/>
              <a:gd name="connsiteY1" fmla="*/ 108635 h 392708"/>
              <a:gd name="connsiteX2" fmla="*/ 141843 w 445640"/>
              <a:gd name="connsiteY2" fmla="*/ 69516 h 392708"/>
              <a:gd name="connsiteX3" fmla="*/ 312987 w 445640"/>
              <a:gd name="connsiteY3" fmla="*/ 255330 h 392708"/>
              <a:gd name="connsiteX4" fmla="*/ 298318 w 445640"/>
              <a:gd name="connsiteY4" fmla="*/ 172203 h 392708"/>
              <a:gd name="connsiteX5" fmla="*/ 356996 w 445640"/>
              <a:gd name="connsiteY5" fmla="*/ 284669 h 392708"/>
              <a:gd name="connsiteX6" fmla="*/ 312987 w 445640"/>
              <a:gd name="connsiteY6" fmla="*/ 392246 h 392708"/>
              <a:gd name="connsiteX7" fmla="*/ 342326 w 445640"/>
              <a:gd name="connsiteY7" fmla="*/ 323788 h 392708"/>
              <a:gd name="connsiteX8" fmla="*/ 445013 w 445640"/>
              <a:gd name="connsiteY8" fmla="*/ 328678 h 392708"/>
              <a:gd name="connsiteX9" fmla="*/ 288538 w 445640"/>
              <a:gd name="connsiteY9" fmla="*/ 206432 h 392708"/>
              <a:gd name="connsiteX10" fmla="*/ 224970 w 445640"/>
              <a:gd name="connsiteY10" fmla="*/ 128194 h 392708"/>
              <a:gd name="connsiteX11" fmla="*/ 205411 w 445640"/>
              <a:gd name="connsiteY11" fmla="*/ 20618 h 392708"/>
              <a:gd name="connsiteX12" fmla="*/ 185852 w 445640"/>
              <a:gd name="connsiteY12" fmla="*/ 84186 h 392708"/>
              <a:gd name="connsiteX13" fmla="*/ 136953 w 445640"/>
              <a:gd name="connsiteY13" fmla="*/ 54847 h 392708"/>
              <a:gd name="connsiteX14" fmla="*/ 38 w 445640"/>
              <a:gd name="connsiteY14" fmla="*/ 1059 h 39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40" h="392708">
                <a:moveTo>
                  <a:pt x="38" y="1059"/>
                </a:moveTo>
                <a:cubicBezTo>
                  <a:pt x="2483" y="10024"/>
                  <a:pt x="127989" y="97226"/>
                  <a:pt x="151623" y="108635"/>
                </a:cubicBezTo>
                <a:cubicBezTo>
                  <a:pt x="175257" y="120044"/>
                  <a:pt x="114949" y="45067"/>
                  <a:pt x="141843" y="69516"/>
                </a:cubicBezTo>
                <a:cubicBezTo>
                  <a:pt x="168737" y="93965"/>
                  <a:pt x="286908" y="238216"/>
                  <a:pt x="312987" y="255330"/>
                </a:cubicBezTo>
                <a:cubicBezTo>
                  <a:pt x="339066" y="272445"/>
                  <a:pt x="290983" y="167313"/>
                  <a:pt x="298318" y="172203"/>
                </a:cubicBezTo>
                <a:cubicBezTo>
                  <a:pt x="305653" y="177093"/>
                  <a:pt x="354551" y="247995"/>
                  <a:pt x="356996" y="284669"/>
                </a:cubicBezTo>
                <a:cubicBezTo>
                  <a:pt x="359441" y="321343"/>
                  <a:pt x="315432" y="385726"/>
                  <a:pt x="312987" y="392246"/>
                </a:cubicBezTo>
                <a:cubicBezTo>
                  <a:pt x="310542" y="398766"/>
                  <a:pt x="320322" y="334383"/>
                  <a:pt x="342326" y="323788"/>
                </a:cubicBezTo>
                <a:cubicBezTo>
                  <a:pt x="364330" y="313193"/>
                  <a:pt x="453978" y="348237"/>
                  <a:pt x="445013" y="328678"/>
                </a:cubicBezTo>
                <a:cubicBezTo>
                  <a:pt x="436048" y="309119"/>
                  <a:pt x="325212" y="239846"/>
                  <a:pt x="288538" y="206432"/>
                </a:cubicBezTo>
                <a:cubicBezTo>
                  <a:pt x="251864" y="173018"/>
                  <a:pt x="238824" y="159163"/>
                  <a:pt x="224970" y="128194"/>
                </a:cubicBezTo>
                <a:cubicBezTo>
                  <a:pt x="211116" y="97225"/>
                  <a:pt x="211931" y="27953"/>
                  <a:pt x="205411" y="20618"/>
                </a:cubicBezTo>
                <a:cubicBezTo>
                  <a:pt x="198891" y="13283"/>
                  <a:pt x="197262" y="78481"/>
                  <a:pt x="185852" y="84186"/>
                </a:cubicBezTo>
                <a:cubicBezTo>
                  <a:pt x="174442" y="89891"/>
                  <a:pt x="163032" y="67072"/>
                  <a:pt x="136953" y="54847"/>
                </a:cubicBezTo>
                <a:cubicBezTo>
                  <a:pt x="110874" y="42622"/>
                  <a:pt x="-2407" y="-7906"/>
                  <a:pt x="38" y="10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6CD19E76-88CA-3BED-0221-463B92F429C9}"/>
              </a:ext>
            </a:extLst>
          </p:cNvPr>
          <p:cNvSpPr/>
          <p:nvPr/>
        </p:nvSpPr>
        <p:spPr>
          <a:xfrm>
            <a:off x="1167317" y="5291869"/>
            <a:ext cx="1296015" cy="1241024"/>
          </a:xfrm>
          <a:custGeom>
            <a:avLst/>
            <a:gdLst>
              <a:gd name="connsiteX0" fmla="*/ 1292272 w 1296015"/>
              <a:gd name="connsiteY0" fmla="*/ 3827 h 1241024"/>
              <a:gd name="connsiteX1" fmla="*/ 573466 w 1296015"/>
              <a:gd name="connsiteY1" fmla="*/ 556379 h 1241024"/>
              <a:gd name="connsiteX2" fmla="*/ 1101569 w 1296015"/>
              <a:gd name="connsiteY2" fmla="*/ 174972 h 1241024"/>
              <a:gd name="connsiteX3" fmla="*/ 817958 w 1296015"/>
              <a:gd name="connsiteY3" fmla="*/ 399904 h 1241024"/>
              <a:gd name="connsiteX4" fmla="*/ 20914 w 1296015"/>
              <a:gd name="connsiteY4" fmla="*/ 1060033 h 1241024"/>
              <a:gd name="connsiteX5" fmla="*/ 260516 w 1296015"/>
              <a:gd name="connsiteY5" fmla="*/ 947566 h 1241024"/>
              <a:gd name="connsiteX6" fmla="*/ 6244 w 1296015"/>
              <a:gd name="connsiteY6" fmla="*/ 1152940 h 1241024"/>
              <a:gd name="connsiteX7" fmla="*/ 79592 w 1296015"/>
              <a:gd name="connsiteY7" fmla="*/ 1113821 h 1241024"/>
              <a:gd name="connsiteX8" fmla="*/ 99151 w 1296015"/>
              <a:gd name="connsiteY8" fmla="*/ 1240957 h 1241024"/>
              <a:gd name="connsiteX9" fmla="*/ 69812 w 1296015"/>
              <a:gd name="connsiteY9" fmla="*/ 1094261 h 1241024"/>
              <a:gd name="connsiteX10" fmla="*/ 250736 w 1296015"/>
              <a:gd name="connsiteY10" fmla="*/ 869329 h 1241024"/>
              <a:gd name="connsiteX11" fmla="*/ 759280 w 1296015"/>
              <a:gd name="connsiteY11" fmla="*/ 483032 h 1241024"/>
              <a:gd name="connsiteX12" fmla="*/ 588135 w 1296015"/>
              <a:gd name="connsiteY12" fmla="*/ 566159 h 1241024"/>
              <a:gd name="connsiteX13" fmla="*/ 1072230 w 1296015"/>
              <a:gd name="connsiteY13" fmla="*/ 160302 h 1241024"/>
              <a:gd name="connsiteX14" fmla="*/ 1116238 w 1296015"/>
              <a:gd name="connsiteY14" fmla="*/ 28276 h 1241024"/>
              <a:gd name="connsiteX15" fmla="*/ 866856 w 1296015"/>
              <a:gd name="connsiteY15" fmla="*/ 297218 h 1241024"/>
              <a:gd name="connsiteX16" fmla="*/ 1292272 w 1296015"/>
              <a:gd name="connsiteY16" fmla="*/ 3827 h 12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15" h="1241024">
                <a:moveTo>
                  <a:pt x="1292272" y="3827"/>
                </a:moveTo>
                <a:cubicBezTo>
                  <a:pt x="1243374" y="47020"/>
                  <a:pt x="605250" y="527855"/>
                  <a:pt x="573466" y="556379"/>
                </a:cubicBezTo>
                <a:cubicBezTo>
                  <a:pt x="541682" y="584903"/>
                  <a:pt x="1060820" y="201051"/>
                  <a:pt x="1101569" y="174972"/>
                </a:cubicBezTo>
                <a:cubicBezTo>
                  <a:pt x="1142318" y="148893"/>
                  <a:pt x="817958" y="399904"/>
                  <a:pt x="817958" y="399904"/>
                </a:cubicBezTo>
                <a:cubicBezTo>
                  <a:pt x="637849" y="547414"/>
                  <a:pt x="113821" y="968756"/>
                  <a:pt x="20914" y="1060033"/>
                </a:cubicBezTo>
                <a:cubicBezTo>
                  <a:pt x="-71993" y="1151310"/>
                  <a:pt x="262961" y="932082"/>
                  <a:pt x="260516" y="947566"/>
                </a:cubicBezTo>
                <a:cubicBezTo>
                  <a:pt x="258071" y="963051"/>
                  <a:pt x="36398" y="1125231"/>
                  <a:pt x="6244" y="1152940"/>
                </a:cubicBezTo>
                <a:cubicBezTo>
                  <a:pt x="-23910" y="1180649"/>
                  <a:pt x="64107" y="1099152"/>
                  <a:pt x="79592" y="1113821"/>
                </a:cubicBezTo>
                <a:cubicBezTo>
                  <a:pt x="95076" y="1128491"/>
                  <a:pt x="100781" y="1244217"/>
                  <a:pt x="99151" y="1240957"/>
                </a:cubicBezTo>
                <a:cubicBezTo>
                  <a:pt x="97521" y="1237697"/>
                  <a:pt x="44548" y="1156199"/>
                  <a:pt x="69812" y="1094261"/>
                </a:cubicBezTo>
                <a:cubicBezTo>
                  <a:pt x="95076" y="1032323"/>
                  <a:pt x="135825" y="971201"/>
                  <a:pt x="250736" y="869329"/>
                </a:cubicBezTo>
                <a:cubicBezTo>
                  <a:pt x="365647" y="767458"/>
                  <a:pt x="703047" y="533560"/>
                  <a:pt x="759280" y="483032"/>
                </a:cubicBezTo>
                <a:cubicBezTo>
                  <a:pt x="815513" y="432504"/>
                  <a:pt x="535977" y="619947"/>
                  <a:pt x="588135" y="566159"/>
                </a:cubicBezTo>
                <a:cubicBezTo>
                  <a:pt x="640293" y="512371"/>
                  <a:pt x="984213" y="249949"/>
                  <a:pt x="1072230" y="160302"/>
                </a:cubicBezTo>
                <a:cubicBezTo>
                  <a:pt x="1160247" y="70655"/>
                  <a:pt x="1150467" y="5457"/>
                  <a:pt x="1116238" y="28276"/>
                </a:cubicBezTo>
                <a:cubicBezTo>
                  <a:pt x="1082009" y="51095"/>
                  <a:pt x="838332" y="297218"/>
                  <a:pt x="866856" y="297218"/>
                </a:cubicBezTo>
                <a:cubicBezTo>
                  <a:pt x="895380" y="297218"/>
                  <a:pt x="1341170" y="-39366"/>
                  <a:pt x="1292272" y="38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F56B1651-7F40-4E4F-17A3-AE780367B3D7}"/>
              </a:ext>
            </a:extLst>
          </p:cNvPr>
          <p:cNvSpPr/>
          <p:nvPr/>
        </p:nvSpPr>
        <p:spPr>
          <a:xfrm>
            <a:off x="1305401" y="6087047"/>
            <a:ext cx="480214" cy="622164"/>
          </a:xfrm>
          <a:custGeom>
            <a:avLst/>
            <a:gdLst>
              <a:gd name="connsiteX0" fmla="*/ 366924 w 480214"/>
              <a:gd name="connsiteY0" fmla="*/ 803 h 622164"/>
              <a:gd name="connsiteX1" fmla="*/ 332695 w 480214"/>
              <a:gd name="connsiteY1" fmla="*/ 211066 h 622164"/>
              <a:gd name="connsiteX2" fmla="*/ 186 w 480214"/>
              <a:gd name="connsiteY2" fmla="*/ 372431 h 622164"/>
              <a:gd name="connsiteX3" fmla="*/ 283797 w 480214"/>
              <a:gd name="connsiteY3" fmla="*/ 294194 h 622164"/>
              <a:gd name="connsiteX4" fmla="*/ 181110 w 480214"/>
              <a:gd name="connsiteY4" fmla="*/ 377321 h 622164"/>
              <a:gd name="connsiteX5" fmla="*/ 29525 w 480214"/>
              <a:gd name="connsiteY5" fmla="*/ 484897 h 622164"/>
              <a:gd name="connsiteX6" fmla="*/ 225119 w 480214"/>
              <a:gd name="connsiteY6" fmla="*/ 377321 h 622164"/>
              <a:gd name="connsiteX7" fmla="*/ 68644 w 480214"/>
              <a:gd name="connsiteY7" fmla="*/ 621813 h 622164"/>
              <a:gd name="connsiteX8" fmla="*/ 318026 w 480214"/>
              <a:gd name="connsiteY8" fmla="*/ 313753 h 622164"/>
              <a:gd name="connsiteX9" fmla="*/ 479390 w 480214"/>
              <a:gd name="connsiteY9" fmla="*/ 142609 h 622164"/>
              <a:gd name="connsiteX10" fmla="*/ 371814 w 480214"/>
              <a:gd name="connsiteY10" fmla="*/ 245295 h 622164"/>
              <a:gd name="connsiteX11" fmla="*/ 176220 w 480214"/>
              <a:gd name="connsiteY11" fmla="*/ 303973 h 622164"/>
              <a:gd name="connsiteX12" fmla="*/ 239788 w 480214"/>
              <a:gd name="connsiteY12" fmla="*/ 211066 h 622164"/>
              <a:gd name="connsiteX13" fmla="*/ 73534 w 480214"/>
              <a:gd name="connsiteY13" fmla="*/ 264855 h 622164"/>
              <a:gd name="connsiteX14" fmla="*/ 391373 w 480214"/>
              <a:gd name="connsiteY14" fmla="*/ 142609 h 622164"/>
              <a:gd name="connsiteX15" fmla="*/ 366924 w 480214"/>
              <a:gd name="connsiteY15" fmla="*/ 803 h 62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214" h="622164">
                <a:moveTo>
                  <a:pt x="366924" y="803"/>
                </a:moveTo>
                <a:cubicBezTo>
                  <a:pt x="357144" y="12213"/>
                  <a:pt x="393818" y="149128"/>
                  <a:pt x="332695" y="211066"/>
                </a:cubicBezTo>
                <a:cubicBezTo>
                  <a:pt x="271572" y="273004"/>
                  <a:pt x="8336" y="358576"/>
                  <a:pt x="186" y="372431"/>
                </a:cubicBezTo>
                <a:cubicBezTo>
                  <a:pt x="-7964" y="386286"/>
                  <a:pt x="253643" y="293379"/>
                  <a:pt x="283797" y="294194"/>
                </a:cubicBezTo>
                <a:cubicBezTo>
                  <a:pt x="313951" y="295009"/>
                  <a:pt x="223488" y="345537"/>
                  <a:pt x="181110" y="377321"/>
                </a:cubicBezTo>
                <a:cubicBezTo>
                  <a:pt x="138732" y="409105"/>
                  <a:pt x="22190" y="484897"/>
                  <a:pt x="29525" y="484897"/>
                </a:cubicBezTo>
                <a:cubicBezTo>
                  <a:pt x="36860" y="484897"/>
                  <a:pt x="218599" y="354502"/>
                  <a:pt x="225119" y="377321"/>
                </a:cubicBezTo>
                <a:cubicBezTo>
                  <a:pt x="231639" y="400140"/>
                  <a:pt x="53160" y="632408"/>
                  <a:pt x="68644" y="621813"/>
                </a:cubicBezTo>
                <a:cubicBezTo>
                  <a:pt x="84128" y="611218"/>
                  <a:pt x="249568" y="393620"/>
                  <a:pt x="318026" y="313753"/>
                </a:cubicBezTo>
                <a:cubicBezTo>
                  <a:pt x="386484" y="233886"/>
                  <a:pt x="470425" y="154019"/>
                  <a:pt x="479390" y="142609"/>
                </a:cubicBezTo>
                <a:cubicBezTo>
                  <a:pt x="488355" y="131199"/>
                  <a:pt x="422342" y="218401"/>
                  <a:pt x="371814" y="245295"/>
                </a:cubicBezTo>
                <a:cubicBezTo>
                  <a:pt x="321286" y="272189"/>
                  <a:pt x="198224" y="309678"/>
                  <a:pt x="176220" y="303973"/>
                </a:cubicBezTo>
                <a:cubicBezTo>
                  <a:pt x="154216" y="298268"/>
                  <a:pt x="256902" y="217586"/>
                  <a:pt x="239788" y="211066"/>
                </a:cubicBezTo>
                <a:cubicBezTo>
                  <a:pt x="222674" y="204546"/>
                  <a:pt x="48270" y="276264"/>
                  <a:pt x="73534" y="264855"/>
                </a:cubicBezTo>
                <a:cubicBezTo>
                  <a:pt x="98798" y="253446"/>
                  <a:pt x="347365" y="182543"/>
                  <a:pt x="391373" y="142609"/>
                </a:cubicBezTo>
                <a:cubicBezTo>
                  <a:pt x="435381" y="102675"/>
                  <a:pt x="376704" y="-10607"/>
                  <a:pt x="366924" y="8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6E2B1DA4-1315-AD3B-B533-37BFD9FE53FD}"/>
              </a:ext>
            </a:extLst>
          </p:cNvPr>
          <p:cNvSpPr/>
          <p:nvPr/>
        </p:nvSpPr>
        <p:spPr>
          <a:xfrm>
            <a:off x="1730635" y="5373463"/>
            <a:ext cx="1018018" cy="983355"/>
          </a:xfrm>
          <a:custGeom>
            <a:avLst/>
            <a:gdLst>
              <a:gd name="connsiteX0" fmla="*/ 699615 w 1018018"/>
              <a:gd name="connsiteY0" fmla="*/ 142276 h 983355"/>
              <a:gd name="connsiteX1" fmla="*/ 63936 w 1018018"/>
              <a:gd name="connsiteY1" fmla="*/ 484565 h 983355"/>
              <a:gd name="connsiteX2" fmla="*/ 210631 w 1018018"/>
              <a:gd name="connsiteY2" fmla="*/ 445446 h 983355"/>
              <a:gd name="connsiteX3" fmla="*/ 368 w 1018018"/>
              <a:gd name="connsiteY3" fmla="*/ 592141 h 983355"/>
              <a:gd name="connsiteX4" fmla="*/ 156843 w 1018018"/>
              <a:gd name="connsiteY4" fmla="*/ 567692 h 983355"/>
              <a:gd name="connsiteX5" fmla="*/ 49267 w 1018018"/>
              <a:gd name="connsiteY5" fmla="*/ 675269 h 983355"/>
              <a:gd name="connsiteX6" fmla="*/ 54156 w 1018018"/>
              <a:gd name="connsiteY6" fmla="*/ 773065 h 983355"/>
              <a:gd name="connsiteX7" fmla="*/ 73716 w 1018018"/>
              <a:gd name="connsiteY7" fmla="*/ 983328 h 983355"/>
              <a:gd name="connsiteX8" fmla="*/ 24817 w 1018018"/>
              <a:gd name="connsiteY8" fmla="*/ 758396 h 983355"/>
              <a:gd name="connsiteX9" fmla="*/ 73716 w 1018018"/>
              <a:gd name="connsiteY9" fmla="*/ 557912 h 983355"/>
              <a:gd name="connsiteX10" fmla="*/ 254640 w 1018018"/>
              <a:gd name="connsiteY10" fmla="*/ 372098 h 983355"/>
              <a:gd name="connsiteX11" fmla="*/ 308428 w 1018018"/>
              <a:gd name="connsiteY11" fmla="*/ 332980 h 983355"/>
              <a:gd name="connsiteX12" fmla="*/ 445344 w 1018018"/>
              <a:gd name="connsiteY12" fmla="*/ 176505 h 983355"/>
              <a:gd name="connsiteX13" fmla="*/ 675166 w 1018018"/>
              <a:gd name="connsiteY13" fmla="*/ 83598 h 983355"/>
              <a:gd name="connsiteX14" fmla="*/ 1017455 w 1018018"/>
              <a:gd name="connsiteY14" fmla="*/ 471 h 983355"/>
              <a:gd name="connsiteX15" fmla="*/ 748514 w 1018018"/>
              <a:gd name="connsiteY15" fmla="*/ 54259 h 983355"/>
              <a:gd name="connsiteX16" fmla="*/ 469793 w 1018018"/>
              <a:gd name="connsiteY16" fmla="*/ 147166 h 983355"/>
              <a:gd name="connsiteX17" fmla="*/ 244860 w 1018018"/>
              <a:gd name="connsiteY17" fmla="*/ 342759 h 983355"/>
              <a:gd name="connsiteX18" fmla="*/ 499132 w 1018018"/>
              <a:gd name="connsiteY18" fmla="*/ 215624 h 983355"/>
              <a:gd name="connsiteX19" fmla="*/ 298648 w 1018018"/>
              <a:gd name="connsiteY19" fmla="*/ 284081 h 983355"/>
              <a:gd name="connsiteX20" fmla="*/ 699615 w 1018018"/>
              <a:gd name="connsiteY20" fmla="*/ 142276 h 98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8018" h="983355">
                <a:moveTo>
                  <a:pt x="699615" y="142276"/>
                </a:moveTo>
                <a:cubicBezTo>
                  <a:pt x="422524" y="288156"/>
                  <a:pt x="145433" y="434037"/>
                  <a:pt x="63936" y="484565"/>
                </a:cubicBezTo>
                <a:cubicBezTo>
                  <a:pt x="-17561" y="535093"/>
                  <a:pt x="221226" y="427517"/>
                  <a:pt x="210631" y="445446"/>
                </a:cubicBezTo>
                <a:cubicBezTo>
                  <a:pt x="200036" y="463375"/>
                  <a:pt x="9333" y="571767"/>
                  <a:pt x="368" y="592141"/>
                </a:cubicBezTo>
                <a:cubicBezTo>
                  <a:pt x="-8597" y="612515"/>
                  <a:pt x="148693" y="553837"/>
                  <a:pt x="156843" y="567692"/>
                </a:cubicBezTo>
                <a:cubicBezTo>
                  <a:pt x="164993" y="581547"/>
                  <a:pt x="66381" y="641040"/>
                  <a:pt x="49267" y="675269"/>
                </a:cubicBezTo>
                <a:cubicBezTo>
                  <a:pt x="32153" y="709498"/>
                  <a:pt x="50081" y="721722"/>
                  <a:pt x="54156" y="773065"/>
                </a:cubicBezTo>
                <a:cubicBezTo>
                  <a:pt x="58231" y="824408"/>
                  <a:pt x="78606" y="985773"/>
                  <a:pt x="73716" y="983328"/>
                </a:cubicBezTo>
                <a:cubicBezTo>
                  <a:pt x="68826" y="980883"/>
                  <a:pt x="24817" y="829299"/>
                  <a:pt x="24817" y="758396"/>
                </a:cubicBezTo>
                <a:cubicBezTo>
                  <a:pt x="24817" y="687493"/>
                  <a:pt x="35412" y="622295"/>
                  <a:pt x="73716" y="557912"/>
                </a:cubicBezTo>
                <a:cubicBezTo>
                  <a:pt x="112020" y="493529"/>
                  <a:pt x="215521" y="409587"/>
                  <a:pt x="254640" y="372098"/>
                </a:cubicBezTo>
                <a:cubicBezTo>
                  <a:pt x="293759" y="334609"/>
                  <a:pt x="276644" y="365579"/>
                  <a:pt x="308428" y="332980"/>
                </a:cubicBezTo>
                <a:cubicBezTo>
                  <a:pt x="340212" y="300381"/>
                  <a:pt x="384221" y="218069"/>
                  <a:pt x="445344" y="176505"/>
                </a:cubicBezTo>
                <a:cubicBezTo>
                  <a:pt x="506467" y="134941"/>
                  <a:pt x="579814" y="112937"/>
                  <a:pt x="675166" y="83598"/>
                </a:cubicBezTo>
                <a:cubicBezTo>
                  <a:pt x="770518" y="54259"/>
                  <a:pt x="1005230" y="5361"/>
                  <a:pt x="1017455" y="471"/>
                </a:cubicBezTo>
                <a:cubicBezTo>
                  <a:pt x="1029680" y="-4419"/>
                  <a:pt x="839791" y="29810"/>
                  <a:pt x="748514" y="54259"/>
                </a:cubicBezTo>
                <a:cubicBezTo>
                  <a:pt x="657237" y="78708"/>
                  <a:pt x="553735" y="99083"/>
                  <a:pt x="469793" y="147166"/>
                </a:cubicBezTo>
                <a:cubicBezTo>
                  <a:pt x="385851" y="195249"/>
                  <a:pt x="239970" y="331349"/>
                  <a:pt x="244860" y="342759"/>
                </a:cubicBezTo>
                <a:cubicBezTo>
                  <a:pt x="249750" y="354169"/>
                  <a:pt x="490167" y="225404"/>
                  <a:pt x="499132" y="215624"/>
                </a:cubicBezTo>
                <a:cubicBezTo>
                  <a:pt x="508097" y="205844"/>
                  <a:pt x="298648" y="284081"/>
                  <a:pt x="298648" y="284081"/>
                </a:cubicBezTo>
                <a:lnTo>
                  <a:pt x="699615" y="14227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A2566DE8-CD09-8B4B-0C22-12B35AE2F98D}"/>
              </a:ext>
            </a:extLst>
          </p:cNvPr>
          <p:cNvSpPr/>
          <p:nvPr/>
        </p:nvSpPr>
        <p:spPr>
          <a:xfrm>
            <a:off x="1065210" y="6855505"/>
            <a:ext cx="191889" cy="186490"/>
          </a:xfrm>
          <a:custGeom>
            <a:avLst/>
            <a:gdLst>
              <a:gd name="connsiteX0" fmla="*/ 20334 w 191889"/>
              <a:gd name="connsiteY0" fmla="*/ 50 h 186490"/>
              <a:gd name="connsiteX1" fmla="*/ 54563 w 191889"/>
              <a:gd name="connsiteY1" fmla="*/ 112516 h 186490"/>
              <a:gd name="connsiteX2" fmla="*/ 775 w 191889"/>
              <a:gd name="connsiteY2" fmla="*/ 176084 h 186490"/>
              <a:gd name="connsiteX3" fmla="*/ 103462 w 191889"/>
              <a:gd name="connsiteY3" fmla="*/ 132076 h 186490"/>
              <a:gd name="connsiteX4" fmla="*/ 5665 w 191889"/>
              <a:gd name="connsiteY4" fmla="*/ 185864 h 186490"/>
              <a:gd name="connsiteX5" fmla="*/ 191479 w 191889"/>
              <a:gd name="connsiteY5" fmla="*/ 88067 h 186490"/>
              <a:gd name="connsiteX6" fmla="*/ 59453 w 191889"/>
              <a:gd name="connsiteY6" fmla="*/ 127186 h 186490"/>
              <a:gd name="connsiteX7" fmla="*/ 79012 w 191889"/>
              <a:gd name="connsiteY7" fmla="*/ 97847 h 186490"/>
              <a:gd name="connsiteX8" fmla="*/ 20334 w 191889"/>
              <a:gd name="connsiteY8" fmla="*/ 50 h 1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9" h="186490">
                <a:moveTo>
                  <a:pt x="20334" y="50"/>
                </a:moveTo>
                <a:cubicBezTo>
                  <a:pt x="16259" y="2495"/>
                  <a:pt x="57823" y="83177"/>
                  <a:pt x="54563" y="112516"/>
                </a:cubicBezTo>
                <a:cubicBezTo>
                  <a:pt x="51303" y="141855"/>
                  <a:pt x="-7375" y="172824"/>
                  <a:pt x="775" y="176084"/>
                </a:cubicBezTo>
                <a:cubicBezTo>
                  <a:pt x="8925" y="179344"/>
                  <a:pt x="102647" y="130446"/>
                  <a:pt x="103462" y="132076"/>
                </a:cubicBezTo>
                <a:cubicBezTo>
                  <a:pt x="104277" y="133706"/>
                  <a:pt x="-9005" y="193199"/>
                  <a:pt x="5665" y="185864"/>
                </a:cubicBezTo>
                <a:cubicBezTo>
                  <a:pt x="20335" y="178529"/>
                  <a:pt x="182514" y="97847"/>
                  <a:pt x="191479" y="88067"/>
                </a:cubicBezTo>
                <a:cubicBezTo>
                  <a:pt x="200444" y="78287"/>
                  <a:pt x="59453" y="127186"/>
                  <a:pt x="59453" y="127186"/>
                </a:cubicBezTo>
                <a:cubicBezTo>
                  <a:pt x="40709" y="128816"/>
                  <a:pt x="83902" y="111701"/>
                  <a:pt x="79012" y="97847"/>
                </a:cubicBezTo>
                <a:cubicBezTo>
                  <a:pt x="74122" y="83993"/>
                  <a:pt x="24409" y="-2395"/>
                  <a:pt x="20334" y="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EC0759FB-BC9E-F5EC-3FDA-2BCA63D4FC76}"/>
              </a:ext>
            </a:extLst>
          </p:cNvPr>
          <p:cNvSpPr/>
          <p:nvPr/>
        </p:nvSpPr>
        <p:spPr>
          <a:xfrm>
            <a:off x="948401" y="6820848"/>
            <a:ext cx="156916" cy="226298"/>
          </a:xfrm>
          <a:custGeom>
            <a:avLst/>
            <a:gdLst>
              <a:gd name="connsiteX0" fmla="*/ 44236 w 156916"/>
              <a:gd name="connsiteY0" fmla="*/ 478 h 226298"/>
              <a:gd name="connsiteX1" fmla="*/ 112694 w 156916"/>
              <a:gd name="connsiteY1" fmla="*/ 78716 h 226298"/>
              <a:gd name="connsiteX2" fmla="*/ 98025 w 156916"/>
              <a:gd name="connsiteY2" fmla="*/ 137394 h 226298"/>
              <a:gd name="connsiteX3" fmla="*/ 156703 w 156916"/>
              <a:gd name="connsiteY3" fmla="*/ 93385 h 226298"/>
              <a:gd name="connsiteX4" fmla="*/ 73575 w 156916"/>
              <a:gd name="connsiteY4" fmla="*/ 186292 h 226298"/>
              <a:gd name="connsiteX5" fmla="*/ 228 w 156916"/>
              <a:gd name="connsiteY5" fmla="*/ 225411 h 226298"/>
              <a:gd name="connsiteX6" fmla="*/ 98025 w 156916"/>
              <a:gd name="connsiteY6" fmla="*/ 152063 h 226298"/>
              <a:gd name="connsiteX7" fmla="*/ 98025 w 156916"/>
              <a:gd name="connsiteY7" fmla="*/ 117834 h 226298"/>
              <a:gd name="connsiteX8" fmla="*/ 44236 w 156916"/>
              <a:gd name="connsiteY8" fmla="*/ 478 h 2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16" h="226298">
                <a:moveTo>
                  <a:pt x="44236" y="478"/>
                </a:moveTo>
                <a:cubicBezTo>
                  <a:pt x="46681" y="-6042"/>
                  <a:pt x="103729" y="55897"/>
                  <a:pt x="112694" y="78716"/>
                </a:cubicBezTo>
                <a:cubicBezTo>
                  <a:pt x="121659" y="101535"/>
                  <a:pt x="90690" y="134949"/>
                  <a:pt x="98025" y="137394"/>
                </a:cubicBezTo>
                <a:cubicBezTo>
                  <a:pt x="105360" y="139839"/>
                  <a:pt x="160778" y="85235"/>
                  <a:pt x="156703" y="93385"/>
                </a:cubicBezTo>
                <a:cubicBezTo>
                  <a:pt x="152628" y="101535"/>
                  <a:pt x="99654" y="164288"/>
                  <a:pt x="73575" y="186292"/>
                </a:cubicBezTo>
                <a:cubicBezTo>
                  <a:pt x="47496" y="208296"/>
                  <a:pt x="-3847" y="231116"/>
                  <a:pt x="228" y="225411"/>
                </a:cubicBezTo>
                <a:cubicBezTo>
                  <a:pt x="4303" y="219706"/>
                  <a:pt x="81726" y="169992"/>
                  <a:pt x="98025" y="152063"/>
                </a:cubicBezTo>
                <a:cubicBezTo>
                  <a:pt x="114324" y="134134"/>
                  <a:pt x="103730" y="136578"/>
                  <a:pt x="98025" y="117834"/>
                </a:cubicBezTo>
                <a:cubicBezTo>
                  <a:pt x="92320" y="99090"/>
                  <a:pt x="41791" y="6998"/>
                  <a:pt x="44236" y="4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85F732CF-87F1-236A-86D6-FF69CC43BFE1}"/>
              </a:ext>
            </a:extLst>
          </p:cNvPr>
          <p:cNvSpPr/>
          <p:nvPr/>
        </p:nvSpPr>
        <p:spPr>
          <a:xfrm>
            <a:off x="931062" y="6482559"/>
            <a:ext cx="374547" cy="451555"/>
          </a:xfrm>
          <a:custGeom>
            <a:avLst/>
            <a:gdLst>
              <a:gd name="connsiteX0" fmla="*/ 2897 w 374547"/>
              <a:gd name="connsiteY0" fmla="*/ 6258 h 451555"/>
              <a:gd name="connsiteX1" fmla="*/ 125143 w 374547"/>
              <a:gd name="connsiteY1" fmla="*/ 294759 h 451555"/>
              <a:gd name="connsiteX2" fmla="*/ 125143 w 374547"/>
              <a:gd name="connsiteY2" fmla="*/ 250750 h 451555"/>
              <a:gd name="connsiteX3" fmla="*/ 291398 w 374547"/>
              <a:gd name="connsiteY3" fmla="*/ 348547 h 451555"/>
              <a:gd name="connsiteX4" fmla="*/ 247389 w 374547"/>
              <a:gd name="connsiteY4" fmla="*/ 294759 h 451555"/>
              <a:gd name="connsiteX5" fmla="*/ 374525 w 374547"/>
              <a:gd name="connsiteY5" fmla="*/ 451234 h 451555"/>
              <a:gd name="connsiteX6" fmla="*/ 257169 w 374547"/>
              <a:gd name="connsiteY6" fmla="*/ 333877 h 451555"/>
              <a:gd name="connsiteX7" fmla="*/ 174042 w 374547"/>
              <a:gd name="connsiteY7" fmla="*/ 275199 h 451555"/>
              <a:gd name="connsiteX8" fmla="*/ 51796 w 374547"/>
              <a:gd name="connsiteY8" fmla="*/ 162733 h 451555"/>
              <a:gd name="connsiteX9" fmla="*/ 37126 w 374547"/>
              <a:gd name="connsiteY9" fmla="*/ 99165 h 451555"/>
              <a:gd name="connsiteX10" fmla="*/ 2897 w 374547"/>
              <a:gd name="connsiteY10" fmla="*/ 6258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547" h="451555">
                <a:moveTo>
                  <a:pt x="2897" y="6258"/>
                </a:moveTo>
                <a:cubicBezTo>
                  <a:pt x="17567" y="38857"/>
                  <a:pt x="104769" y="254010"/>
                  <a:pt x="125143" y="294759"/>
                </a:cubicBezTo>
                <a:cubicBezTo>
                  <a:pt x="145517" y="335508"/>
                  <a:pt x="97434" y="241785"/>
                  <a:pt x="125143" y="250750"/>
                </a:cubicBezTo>
                <a:cubicBezTo>
                  <a:pt x="152852" y="259715"/>
                  <a:pt x="271024" y="341212"/>
                  <a:pt x="291398" y="348547"/>
                </a:cubicBezTo>
                <a:cubicBezTo>
                  <a:pt x="311772" y="355882"/>
                  <a:pt x="247389" y="294759"/>
                  <a:pt x="247389" y="294759"/>
                </a:cubicBezTo>
                <a:cubicBezTo>
                  <a:pt x="261244" y="311874"/>
                  <a:pt x="372895" y="444714"/>
                  <a:pt x="374525" y="451234"/>
                </a:cubicBezTo>
                <a:cubicBezTo>
                  <a:pt x="376155" y="457754"/>
                  <a:pt x="290583" y="363216"/>
                  <a:pt x="257169" y="333877"/>
                </a:cubicBezTo>
                <a:cubicBezTo>
                  <a:pt x="223755" y="304538"/>
                  <a:pt x="208271" y="303723"/>
                  <a:pt x="174042" y="275199"/>
                </a:cubicBezTo>
                <a:cubicBezTo>
                  <a:pt x="139813" y="246675"/>
                  <a:pt x="74615" y="192072"/>
                  <a:pt x="51796" y="162733"/>
                </a:cubicBezTo>
                <a:cubicBezTo>
                  <a:pt x="28977" y="133394"/>
                  <a:pt x="40386" y="120354"/>
                  <a:pt x="37126" y="99165"/>
                </a:cubicBezTo>
                <a:cubicBezTo>
                  <a:pt x="33866" y="77976"/>
                  <a:pt x="-11773" y="-26341"/>
                  <a:pt x="2897" y="62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FEB03B5-64D6-67B7-13D2-BA738976880B}"/>
              </a:ext>
            </a:extLst>
          </p:cNvPr>
          <p:cNvSpPr/>
          <p:nvPr/>
        </p:nvSpPr>
        <p:spPr>
          <a:xfrm>
            <a:off x="871599" y="6429393"/>
            <a:ext cx="91839" cy="364256"/>
          </a:xfrm>
          <a:custGeom>
            <a:avLst/>
            <a:gdLst>
              <a:gd name="connsiteX0" fmla="*/ 91699 w 91839"/>
              <a:gd name="connsiteY0" fmla="*/ 746 h 364256"/>
              <a:gd name="connsiteX1" fmla="*/ 28131 w 91839"/>
              <a:gd name="connsiteY1" fmla="*/ 118102 h 364256"/>
              <a:gd name="connsiteX2" fmla="*/ 18352 w 91839"/>
              <a:gd name="connsiteY2" fmla="*/ 230568 h 364256"/>
              <a:gd name="connsiteX3" fmla="*/ 13462 w 91839"/>
              <a:gd name="connsiteY3" fmla="*/ 157221 h 364256"/>
              <a:gd name="connsiteX4" fmla="*/ 23242 w 91839"/>
              <a:gd name="connsiteY4" fmla="*/ 362594 h 364256"/>
              <a:gd name="connsiteX5" fmla="*/ 3682 w 91839"/>
              <a:gd name="connsiteY5" fmla="*/ 250128 h 364256"/>
              <a:gd name="connsiteX6" fmla="*/ 8572 w 91839"/>
              <a:gd name="connsiteY6" fmla="*/ 176780 h 364256"/>
              <a:gd name="connsiteX7" fmla="*/ 91699 w 91839"/>
              <a:gd name="connsiteY7" fmla="*/ 746 h 3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39" h="364256">
                <a:moveTo>
                  <a:pt x="91699" y="746"/>
                </a:moveTo>
                <a:cubicBezTo>
                  <a:pt x="94959" y="-9034"/>
                  <a:pt x="40355" y="79798"/>
                  <a:pt x="28131" y="118102"/>
                </a:cubicBezTo>
                <a:cubicBezTo>
                  <a:pt x="15907" y="156406"/>
                  <a:pt x="20797" y="224048"/>
                  <a:pt x="18352" y="230568"/>
                </a:cubicBezTo>
                <a:cubicBezTo>
                  <a:pt x="15907" y="237088"/>
                  <a:pt x="12647" y="135217"/>
                  <a:pt x="13462" y="157221"/>
                </a:cubicBezTo>
                <a:cubicBezTo>
                  <a:pt x="14277" y="179225"/>
                  <a:pt x="24872" y="347110"/>
                  <a:pt x="23242" y="362594"/>
                </a:cubicBezTo>
                <a:cubicBezTo>
                  <a:pt x="21612" y="378079"/>
                  <a:pt x="6127" y="281097"/>
                  <a:pt x="3682" y="250128"/>
                </a:cubicBezTo>
                <a:cubicBezTo>
                  <a:pt x="1237" y="219159"/>
                  <a:pt x="-5283" y="211824"/>
                  <a:pt x="8572" y="176780"/>
                </a:cubicBezTo>
                <a:cubicBezTo>
                  <a:pt x="22427" y="141736"/>
                  <a:pt x="88439" y="10526"/>
                  <a:pt x="91699" y="7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17D31D7B-D1A2-7BD3-DE4F-24E281607E2B}"/>
              </a:ext>
            </a:extLst>
          </p:cNvPr>
          <p:cNvSpPr/>
          <p:nvPr/>
        </p:nvSpPr>
        <p:spPr>
          <a:xfrm>
            <a:off x="444973" y="6914228"/>
            <a:ext cx="528577" cy="264616"/>
          </a:xfrm>
          <a:custGeom>
            <a:avLst/>
            <a:gdLst>
              <a:gd name="connsiteX0" fmla="*/ 2 w 528577"/>
              <a:gd name="connsiteY0" fmla="*/ 136921 h 264616"/>
              <a:gd name="connsiteX1" fmla="*/ 239605 w 528577"/>
              <a:gd name="connsiteY1" fmla="*/ 107582 h 264616"/>
              <a:gd name="connsiteX2" fmla="*/ 254274 w 528577"/>
              <a:gd name="connsiteY2" fmla="*/ 88022 h 264616"/>
              <a:gd name="connsiteX3" fmla="*/ 342291 w 528577"/>
              <a:gd name="connsiteY3" fmla="*/ 151590 h 264616"/>
              <a:gd name="connsiteX4" fmla="*/ 342291 w 528577"/>
              <a:gd name="connsiteY4" fmla="*/ 107582 h 264616"/>
              <a:gd name="connsiteX5" fmla="*/ 513436 w 528577"/>
              <a:gd name="connsiteY5" fmla="*/ 259167 h 264616"/>
              <a:gd name="connsiteX6" fmla="*/ 513436 w 528577"/>
              <a:gd name="connsiteY6" fmla="*/ 215158 h 264616"/>
              <a:gd name="connsiteX7" fmla="*/ 454757 w 528577"/>
              <a:gd name="connsiteY7" fmla="*/ 63573 h 264616"/>
              <a:gd name="connsiteX8" fmla="*/ 479207 w 528577"/>
              <a:gd name="connsiteY8" fmla="*/ 185819 h 264616"/>
              <a:gd name="connsiteX9" fmla="*/ 376520 w 528577"/>
              <a:gd name="connsiteY9" fmla="*/ 102692 h 264616"/>
              <a:gd name="connsiteX10" fmla="*/ 332511 w 528577"/>
              <a:gd name="connsiteY10" fmla="*/ 5 h 264616"/>
              <a:gd name="connsiteX11" fmla="*/ 371630 w 528577"/>
              <a:gd name="connsiteY11" fmla="*/ 97802 h 264616"/>
              <a:gd name="connsiteX12" fmla="*/ 278723 w 528577"/>
              <a:gd name="connsiteY12" fmla="*/ 9785 h 264616"/>
              <a:gd name="connsiteX13" fmla="*/ 308062 w 528577"/>
              <a:gd name="connsiteY13" fmla="*/ 48904 h 264616"/>
              <a:gd name="connsiteX14" fmla="*/ 249384 w 528577"/>
              <a:gd name="connsiteY14" fmla="*/ 39124 h 264616"/>
              <a:gd name="connsiteX15" fmla="*/ 288503 w 528577"/>
              <a:gd name="connsiteY15" fmla="*/ 78243 h 264616"/>
              <a:gd name="connsiteX16" fmla="*/ 244494 w 528577"/>
              <a:gd name="connsiteY16" fmla="*/ 88022 h 264616"/>
              <a:gd name="connsiteX17" fmla="*/ 2 w 528577"/>
              <a:gd name="connsiteY17" fmla="*/ 136921 h 2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577" h="264616">
                <a:moveTo>
                  <a:pt x="2" y="136921"/>
                </a:moveTo>
                <a:cubicBezTo>
                  <a:pt x="-813" y="140181"/>
                  <a:pt x="197226" y="115732"/>
                  <a:pt x="239605" y="107582"/>
                </a:cubicBezTo>
                <a:cubicBezTo>
                  <a:pt x="281984" y="99432"/>
                  <a:pt x="237160" y="80687"/>
                  <a:pt x="254274" y="88022"/>
                </a:cubicBezTo>
                <a:cubicBezTo>
                  <a:pt x="271388" y="95357"/>
                  <a:pt x="327622" y="148330"/>
                  <a:pt x="342291" y="151590"/>
                </a:cubicBezTo>
                <a:cubicBezTo>
                  <a:pt x="356960" y="154850"/>
                  <a:pt x="313767" y="89653"/>
                  <a:pt x="342291" y="107582"/>
                </a:cubicBezTo>
                <a:cubicBezTo>
                  <a:pt x="370815" y="125511"/>
                  <a:pt x="484912" y="241238"/>
                  <a:pt x="513436" y="259167"/>
                </a:cubicBezTo>
                <a:cubicBezTo>
                  <a:pt x="541960" y="277096"/>
                  <a:pt x="523216" y="247757"/>
                  <a:pt x="513436" y="215158"/>
                </a:cubicBezTo>
                <a:cubicBezTo>
                  <a:pt x="503656" y="182559"/>
                  <a:pt x="460462" y="68463"/>
                  <a:pt x="454757" y="63573"/>
                </a:cubicBezTo>
                <a:cubicBezTo>
                  <a:pt x="449052" y="58683"/>
                  <a:pt x="492247" y="179299"/>
                  <a:pt x="479207" y="185819"/>
                </a:cubicBezTo>
                <a:cubicBezTo>
                  <a:pt x="466168" y="192339"/>
                  <a:pt x="400969" y="133661"/>
                  <a:pt x="376520" y="102692"/>
                </a:cubicBezTo>
                <a:cubicBezTo>
                  <a:pt x="352071" y="71723"/>
                  <a:pt x="333326" y="820"/>
                  <a:pt x="332511" y="5"/>
                </a:cubicBezTo>
                <a:cubicBezTo>
                  <a:pt x="331696" y="-810"/>
                  <a:pt x="380594" y="96172"/>
                  <a:pt x="371630" y="97802"/>
                </a:cubicBezTo>
                <a:cubicBezTo>
                  <a:pt x="362666" y="99432"/>
                  <a:pt x="289318" y="17935"/>
                  <a:pt x="278723" y="9785"/>
                </a:cubicBezTo>
                <a:cubicBezTo>
                  <a:pt x="268128" y="1635"/>
                  <a:pt x="312952" y="44014"/>
                  <a:pt x="308062" y="48904"/>
                </a:cubicBezTo>
                <a:cubicBezTo>
                  <a:pt x="303172" y="53794"/>
                  <a:pt x="252644" y="34234"/>
                  <a:pt x="249384" y="39124"/>
                </a:cubicBezTo>
                <a:cubicBezTo>
                  <a:pt x="246124" y="44014"/>
                  <a:pt x="289318" y="70093"/>
                  <a:pt x="288503" y="78243"/>
                </a:cubicBezTo>
                <a:cubicBezTo>
                  <a:pt x="287688" y="86393"/>
                  <a:pt x="295022" y="79872"/>
                  <a:pt x="244494" y="88022"/>
                </a:cubicBezTo>
                <a:cubicBezTo>
                  <a:pt x="193966" y="96172"/>
                  <a:pt x="817" y="133661"/>
                  <a:pt x="2" y="1369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049E909-F368-08A2-1642-7E7785C29334}"/>
              </a:ext>
            </a:extLst>
          </p:cNvPr>
          <p:cNvSpPr/>
          <p:nvPr/>
        </p:nvSpPr>
        <p:spPr>
          <a:xfrm>
            <a:off x="449856" y="6923900"/>
            <a:ext cx="407695" cy="107993"/>
          </a:xfrm>
          <a:custGeom>
            <a:avLst/>
            <a:gdLst>
              <a:gd name="connsiteX0" fmla="*/ 9 w 407695"/>
              <a:gd name="connsiteY0" fmla="*/ 83240 h 107993"/>
              <a:gd name="connsiteX1" fmla="*/ 254281 w 407695"/>
              <a:gd name="connsiteY1" fmla="*/ 44121 h 107993"/>
              <a:gd name="connsiteX2" fmla="*/ 268950 w 407695"/>
              <a:gd name="connsiteY2" fmla="*/ 9893 h 107993"/>
              <a:gd name="connsiteX3" fmla="*/ 405866 w 407695"/>
              <a:gd name="connsiteY3" fmla="*/ 107689 h 107993"/>
              <a:gd name="connsiteX4" fmla="*/ 342298 w 407695"/>
              <a:gd name="connsiteY4" fmla="*/ 39232 h 107993"/>
              <a:gd name="connsiteX5" fmla="*/ 264061 w 407695"/>
              <a:gd name="connsiteY5" fmla="*/ 113 h 107993"/>
              <a:gd name="connsiteX6" fmla="*/ 244501 w 407695"/>
              <a:gd name="connsiteY6" fmla="*/ 29452 h 107993"/>
              <a:gd name="connsiteX7" fmla="*/ 9 w 407695"/>
              <a:gd name="connsiteY7" fmla="*/ 83240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95" h="107993">
                <a:moveTo>
                  <a:pt x="9" y="83240"/>
                </a:moveTo>
                <a:cubicBezTo>
                  <a:pt x="1639" y="85685"/>
                  <a:pt x="209458" y="56345"/>
                  <a:pt x="254281" y="44121"/>
                </a:cubicBezTo>
                <a:cubicBezTo>
                  <a:pt x="299105" y="31896"/>
                  <a:pt x="243686" y="-702"/>
                  <a:pt x="268950" y="9893"/>
                </a:cubicBezTo>
                <a:cubicBezTo>
                  <a:pt x="294214" y="20488"/>
                  <a:pt x="393641" y="102799"/>
                  <a:pt x="405866" y="107689"/>
                </a:cubicBezTo>
                <a:cubicBezTo>
                  <a:pt x="418091" y="112579"/>
                  <a:pt x="365932" y="57161"/>
                  <a:pt x="342298" y="39232"/>
                </a:cubicBezTo>
                <a:cubicBezTo>
                  <a:pt x="318664" y="21303"/>
                  <a:pt x="264061" y="113"/>
                  <a:pt x="264061" y="113"/>
                </a:cubicBezTo>
                <a:cubicBezTo>
                  <a:pt x="247762" y="-1517"/>
                  <a:pt x="286880" y="14783"/>
                  <a:pt x="244501" y="29452"/>
                </a:cubicBezTo>
                <a:cubicBezTo>
                  <a:pt x="202122" y="44121"/>
                  <a:pt x="-1621" y="80795"/>
                  <a:pt x="9" y="832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2728CDA-F573-021A-0345-245DE7138417}"/>
              </a:ext>
            </a:extLst>
          </p:cNvPr>
          <p:cNvSpPr/>
          <p:nvPr/>
        </p:nvSpPr>
        <p:spPr>
          <a:xfrm>
            <a:off x="874342" y="7090245"/>
            <a:ext cx="734707" cy="787353"/>
          </a:xfrm>
          <a:custGeom>
            <a:avLst/>
            <a:gdLst>
              <a:gd name="connsiteX0" fmla="*/ 939 w 734707"/>
              <a:gd name="connsiteY0" fmla="*/ 22 h 787353"/>
              <a:gd name="connsiteX1" fmla="*/ 142745 w 734707"/>
              <a:gd name="connsiteY1" fmla="*/ 29361 h 787353"/>
              <a:gd name="connsiteX2" fmla="*/ 274770 w 734707"/>
              <a:gd name="connsiteY2" fmla="*/ 190726 h 787353"/>
              <a:gd name="connsiteX3" fmla="*/ 245431 w 734707"/>
              <a:gd name="connsiteY3" fmla="*/ 88039 h 787353"/>
              <a:gd name="connsiteX4" fmla="*/ 426355 w 734707"/>
              <a:gd name="connsiteY4" fmla="*/ 391210 h 787353"/>
              <a:gd name="connsiteX5" fmla="*/ 367677 w 734707"/>
              <a:gd name="connsiteY5" fmla="*/ 327642 h 787353"/>
              <a:gd name="connsiteX6" fmla="*/ 509483 w 734707"/>
              <a:gd name="connsiteY6" fmla="*/ 542795 h 787353"/>
              <a:gd name="connsiteX7" fmla="*/ 465474 w 734707"/>
              <a:gd name="connsiteY7" fmla="*/ 513456 h 787353"/>
              <a:gd name="connsiteX8" fmla="*/ 538822 w 734707"/>
              <a:gd name="connsiteY8" fmla="*/ 635702 h 787353"/>
              <a:gd name="connsiteX9" fmla="*/ 504593 w 734707"/>
              <a:gd name="connsiteY9" fmla="*/ 601473 h 787353"/>
              <a:gd name="connsiteX10" fmla="*/ 631729 w 734707"/>
              <a:gd name="connsiteY10" fmla="*/ 738388 h 787353"/>
              <a:gd name="connsiteX11" fmla="*/ 553491 w 734707"/>
              <a:gd name="connsiteY11" fmla="*/ 665041 h 787353"/>
              <a:gd name="connsiteX12" fmla="*/ 734415 w 734707"/>
              <a:gd name="connsiteY12" fmla="*/ 787287 h 787353"/>
              <a:gd name="connsiteX13" fmla="*/ 592610 w 734707"/>
              <a:gd name="connsiteY13" fmla="*/ 645481 h 787353"/>
              <a:gd name="connsiteX14" fmla="*/ 470364 w 734707"/>
              <a:gd name="connsiteY14" fmla="*/ 503676 h 787353"/>
              <a:gd name="connsiteX15" fmla="*/ 274770 w 734707"/>
              <a:gd name="connsiteY15" fmla="*/ 337421 h 787353"/>
              <a:gd name="connsiteX16" fmla="*/ 397016 w 734707"/>
              <a:gd name="connsiteY16" fmla="*/ 420549 h 787353"/>
              <a:gd name="connsiteX17" fmla="*/ 377457 w 734707"/>
              <a:gd name="connsiteY17" fmla="*/ 317862 h 787353"/>
              <a:gd name="connsiteX18" fmla="*/ 230762 w 734707"/>
              <a:gd name="connsiteY18" fmla="*/ 151607 h 787353"/>
              <a:gd name="connsiteX19" fmla="*/ 274770 w 734707"/>
              <a:gd name="connsiteY19" fmla="*/ 327642 h 787353"/>
              <a:gd name="connsiteX20" fmla="*/ 245431 w 734707"/>
              <a:gd name="connsiteY20" fmla="*/ 132048 h 787353"/>
              <a:gd name="connsiteX21" fmla="*/ 181863 w 734707"/>
              <a:gd name="connsiteY21" fmla="*/ 24472 h 787353"/>
              <a:gd name="connsiteX22" fmla="*/ 84067 w 734707"/>
              <a:gd name="connsiteY22" fmla="*/ 24472 h 787353"/>
              <a:gd name="connsiteX23" fmla="*/ 939 w 734707"/>
              <a:gd name="connsiteY23" fmla="*/ 22 h 7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4707" h="787353">
                <a:moveTo>
                  <a:pt x="939" y="22"/>
                </a:moveTo>
                <a:cubicBezTo>
                  <a:pt x="10719" y="837"/>
                  <a:pt x="97107" y="-2423"/>
                  <a:pt x="142745" y="29361"/>
                </a:cubicBezTo>
                <a:cubicBezTo>
                  <a:pt x="188383" y="61145"/>
                  <a:pt x="257656" y="180946"/>
                  <a:pt x="274770" y="190726"/>
                </a:cubicBezTo>
                <a:cubicBezTo>
                  <a:pt x="291884" y="200506"/>
                  <a:pt x="220167" y="54625"/>
                  <a:pt x="245431" y="88039"/>
                </a:cubicBezTo>
                <a:cubicBezTo>
                  <a:pt x="270695" y="121453"/>
                  <a:pt x="405981" y="351276"/>
                  <a:pt x="426355" y="391210"/>
                </a:cubicBezTo>
                <a:cubicBezTo>
                  <a:pt x="446729" y="431144"/>
                  <a:pt x="353822" y="302378"/>
                  <a:pt x="367677" y="327642"/>
                </a:cubicBezTo>
                <a:cubicBezTo>
                  <a:pt x="381532" y="352906"/>
                  <a:pt x="493184" y="511826"/>
                  <a:pt x="509483" y="542795"/>
                </a:cubicBezTo>
                <a:cubicBezTo>
                  <a:pt x="525782" y="573764"/>
                  <a:pt x="460584" y="497972"/>
                  <a:pt x="465474" y="513456"/>
                </a:cubicBezTo>
                <a:cubicBezTo>
                  <a:pt x="470364" y="528941"/>
                  <a:pt x="532302" y="621033"/>
                  <a:pt x="538822" y="635702"/>
                </a:cubicBezTo>
                <a:cubicBezTo>
                  <a:pt x="545342" y="650372"/>
                  <a:pt x="489109" y="584359"/>
                  <a:pt x="504593" y="601473"/>
                </a:cubicBezTo>
                <a:cubicBezTo>
                  <a:pt x="520077" y="618587"/>
                  <a:pt x="623579" y="727793"/>
                  <a:pt x="631729" y="738388"/>
                </a:cubicBezTo>
                <a:cubicBezTo>
                  <a:pt x="639879" y="748983"/>
                  <a:pt x="536377" y="656891"/>
                  <a:pt x="553491" y="665041"/>
                </a:cubicBezTo>
                <a:cubicBezTo>
                  <a:pt x="570605" y="673191"/>
                  <a:pt x="727895" y="790547"/>
                  <a:pt x="734415" y="787287"/>
                </a:cubicBezTo>
                <a:cubicBezTo>
                  <a:pt x="740935" y="784027"/>
                  <a:pt x="636618" y="692749"/>
                  <a:pt x="592610" y="645481"/>
                </a:cubicBezTo>
                <a:cubicBezTo>
                  <a:pt x="548602" y="598213"/>
                  <a:pt x="523337" y="555019"/>
                  <a:pt x="470364" y="503676"/>
                </a:cubicBezTo>
                <a:cubicBezTo>
                  <a:pt x="417391" y="452333"/>
                  <a:pt x="286995" y="351275"/>
                  <a:pt x="274770" y="337421"/>
                </a:cubicBezTo>
                <a:cubicBezTo>
                  <a:pt x="262545" y="323567"/>
                  <a:pt x="379902" y="423809"/>
                  <a:pt x="397016" y="420549"/>
                </a:cubicBezTo>
                <a:cubicBezTo>
                  <a:pt x="414130" y="417289"/>
                  <a:pt x="405166" y="362686"/>
                  <a:pt x="377457" y="317862"/>
                </a:cubicBezTo>
                <a:cubicBezTo>
                  <a:pt x="349748" y="273038"/>
                  <a:pt x="247876" y="149977"/>
                  <a:pt x="230762" y="151607"/>
                </a:cubicBezTo>
                <a:cubicBezTo>
                  <a:pt x="213648" y="153237"/>
                  <a:pt x="272325" y="330902"/>
                  <a:pt x="274770" y="327642"/>
                </a:cubicBezTo>
                <a:cubicBezTo>
                  <a:pt x="277215" y="324382"/>
                  <a:pt x="260916" y="182576"/>
                  <a:pt x="245431" y="132048"/>
                </a:cubicBezTo>
                <a:cubicBezTo>
                  <a:pt x="229947" y="81520"/>
                  <a:pt x="208757" y="42401"/>
                  <a:pt x="181863" y="24472"/>
                </a:cubicBezTo>
                <a:cubicBezTo>
                  <a:pt x="154969" y="6543"/>
                  <a:pt x="107701" y="27732"/>
                  <a:pt x="84067" y="24472"/>
                </a:cubicBezTo>
                <a:cubicBezTo>
                  <a:pt x="60433" y="21212"/>
                  <a:pt x="-8841" y="-793"/>
                  <a:pt x="939" y="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A0AD907-A852-EAF0-51AD-179BFC6DA2E1}"/>
              </a:ext>
            </a:extLst>
          </p:cNvPr>
          <p:cNvSpPr/>
          <p:nvPr/>
        </p:nvSpPr>
        <p:spPr>
          <a:xfrm>
            <a:off x="434654" y="7031571"/>
            <a:ext cx="532233" cy="272315"/>
          </a:xfrm>
          <a:custGeom>
            <a:avLst/>
            <a:gdLst>
              <a:gd name="connsiteX0" fmla="*/ 542 w 532233"/>
              <a:gd name="connsiteY0" fmla="*/ 112485 h 272315"/>
              <a:gd name="connsiteX1" fmla="*/ 186356 w 532233"/>
              <a:gd name="connsiteY1" fmla="*/ 132044 h 272315"/>
              <a:gd name="connsiteX2" fmla="*/ 293932 w 532233"/>
              <a:gd name="connsiteY2" fmla="*/ 180942 h 272315"/>
              <a:gd name="connsiteX3" fmla="*/ 274373 w 532233"/>
              <a:gd name="connsiteY3" fmla="*/ 39137 h 272315"/>
              <a:gd name="connsiteX4" fmla="*/ 430848 w 532233"/>
              <a:gd name="connsiteY4" fmla="*/ 210281 h 272315"/>
              <a:gd name="connsiteX5" fmla="*/ 396619 w 532233"/>
              <a:gd name="connsiteY5" fmla="*/ 4908 h 272315"/>
              <a:gd name="connsiteX6" fmla="*/ 528644 w 532233"/>
              <a:gd name="connsiteY6" fmla="*/ 268959 h 272315"/>
              <a:gd name="connsiteX7" fmla="*/ 484636 w 532233"/>
              <a:gd name="connsiteY7" fmla="*/ 146713 h 272315"/>
              <a:gd name="connsiteX8" fmla="*/ 377059 w 532233"/>
              <a:gd name="connsiteY8" fmla="*/ 39137 h 272315"/>
              <a:gd name="connsiteX9" fmla="*/ 421068 w 532233"/>
              <a:gd name="connsiteY9" fmla="*/ 161383 h 272315"/>
              <a:gd name="connsiteX10" fmla="*/ 298822 w 532233"/>
              <a:gd name="connsiteY10" fmla="*/ 39137 h 272315"/>
              <a:gd name="connsiteX11" fmla="*/ 269483 w 532233"/>
              <a:gd name="connsiteY11" fmla="*/ 112485 h 272315"/>
              <a:gd name="connsiteX12" fmla="*/ 161906 w 532233"/>
              <a:gd name="connsiteY12" fmla="*/ 18 h 272315"/>
              <a:gd name="connsiteX13" fmla="*/ 249924 w 532233"/>
              <a:gd name="connsiteY13" fmla="*/ 122264 h 272315"/>
              <a:gd name="connsiteX14" fmla="*/ 542 w 532233"/>
              <a:gd name="connsiteY14" fmla="*/ 112485 h 2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233" h="272315">
                <a:moveTo>
                  <a:pt x="542" y="112485"/>
                </a:moveTo>
                <a:cubicBezTo>
                  <a:pt x="-10053" y="114115"/>
                  <a:pt x="137458" y="120634"/>
                  <a:pt x="186356" y="132044"/>
                </a:cubicBezTo>
                <a:cubicBezTo>
                  <a:pt x="235254" y="143454"/>
                  <a:pt x="279263" y="196427"/>
                  <a:pt x="293932" y="180942"/>
                </a:cubicBezTo>
                <a:cubicBezTo>
                  <a:pt x="308602" y="165458"/>
                  <a:pt x="251554" y="34247"/>
                  <a:pt x="274373" y="39137"/>
                </a:cubicBezTo>
                <a:cubicBezTo>
                  <a:pt x="297192" y="44027"/>
                  <a:pt x="410474" y="215986"/>
                  <a:pt x="430848" y="210281"/>
                </a:cubicBezTo>
                <a:cubicBezTo>
                  <a:pt x="451222" y="204576"/>
                  <a:pt x="380320" y="-4872"/>
                  <a:pt x="396619" y="4908"/>
                </a:cubicBezTo>
                <a:cubicBezTo>
                  <a:pt x="412918" y="14688"/>
                  <a:pt x="513975" y="245325"/>
                  <a:pt x="528644" y="268959"/>
                </a:cubicBezTo>
                <a:cubicBezTo>
                  <a:pt x="543314" y="292593"/>
                  <a:pt x="509900" y="185017"/>
                  <a:pt x="484636" y="146713"/>
                </a:cubicBezTo>
                <a:cubicBezTo>
                  <a:pt x="459372" y="108409"/>
                  <a:pt x="387654" y="36692"/>
                  <a:pt x="377059" y="39137"/>
                </a:cubicBezTo>
                <a:cubicBezTo>
                  <a:pt x="366464" y="41582"/>
                  <a:pt x="434107" y="161383"/>
                  <a:pt x="421068" y="161383"/>
                </a:cubicBezTo>
                <a:cubicBezTo>
                  <a:pt x="408029" y="161383"/>
                  <a:pt x="324086" y="47287"/>
                  <a:pt x="298822" y="39137"/>
                </a:cubicBezTo>
                <a:cubicBezTo>
                  <a:pt x="273558" y="30987"/>
                  <a:pt x="292302" y="119005"/>
                  <a:pt x="269483" y="112485"/>
                </a:cubicBezTo>
                <a:cubicBezTo>
                  <a:pt x="246664" y="105965"/>
                  <a:pt x="165166" y="-1612"/>
                  <a:pt x="161906" y="18"/>
                </a:cubicBezTo>
                <a:cubicBezTo>
                  <a:pt x="158646" y="1648"/>
                  <a:pt x="270298" y="102705"/>
                  <a:pt x="249924" y="122264"/>
                </a:cubicBezTo>
                <a:cubicBezTo>
                  <a:pt x="229550" y="141823"/>
                  <a:pt x="11137" y="110855"/>
                  <a:pt x="542" y="1124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C263F186-38F9-989C-D87A-F405EAF178EC}"/>
              </a:ext>
            </a:extLst>
          </p:cNvPr>
          <p:cNvSpPr/>
          <p:nvPr/>
        </p:nvSpPr>
        <p:spPr>
          <a:xfrm>
            <a:off x="860088" y="7113095"/>
            <a:ext cx="738935" cy="813511"/>
          </a:xfrm>
          <a:custGeom>
            <a:avLst/>
            <a:gdLst>
              <a:gd name="connsiteX0" fmla="*/ 524 w 738935"/>
              <a:gd name="connsiteY0" fmla="*/ 1622 h 813511"/>
              <a:gd name="connsiteX1" fmla="*/ 186338 w 738935"/>
              <a:gd name="connsiteY1" fmla="*/ 280342 h 813511"/>
              <a:gd name="connsiteX2" fmla="*/ 186338 w 738935"/>
              <a:gd name="connsiteY2" fmla="*/ 197215 h 813511"/>
              <a:gd name="connsiteX3" fmla="*/ 269465 w 738935"/>
              <a:gd name="connsiteY3" fmla="*/ 387919 h 813511"/>
              <a:gd name="connsiteX4" fmla="*/ 269465 w 738935"/>
              <a:gd name="connsiteY4" fmla="*/ 304792 h 813511"/>
              <a:gd name="connsiteX5" fmla="*/ 396601 w 738935"/>
              <a:gd name="connsiteY5" fmla="*/ 475936 h 813511"/>
              <a:gd name="connsiteX6" fmla="*/ 362372 w 738935"/>
              <a:gd name="connsiteY6" fmla="*/ 383029 h 813511"/>
              <a:gd name="connsiteX7" fmla="*/ 455279 w 738935"/>
              <a:gd name="connsiteY7" fmla="*/ 534614 h 813511"/>
              <a:gd name="connsiteX8" fmla="*/ 411270 w 738935"/>
              <a:gd name="connsiteY8" fmla="*/ 544394 h 813511"/>
              <a:gd name="connsiteX9" fmla="*/ 533516 w 738935"/>
              <a:gd name="connsiteY9" fmla="*/ 647080 h 813511"/>
              <a:gd name="connsiteX10" fmla="*/ 474838 w 738935"/>
              <a:gd name="connsiteY10" fmla="*/ 573733 h 813511"/>
              <a:gd name="connsiteX11" fmla="*/ 738890 w 738935"/>
              <a:gd name="connsiteY11" fmla="*/ 813335 h 813511"/>
              <a:gd name="connsiteX12" fmla="*/ 494398 w 738935"/>
              <a:gd name="connsiteY12" fmla="*/ 607962 h 813511"/>
              <a:gd name="connsiteX13" fmla="*/ 289024 w 738935"/>
              <a:gd name="connsiteY13" fmla="*/ 348800 h 813511"/>
              <a:gd name="connsiteX14" fmla="*/ 176558 w 738935"/>
              <a:gd name="connsiteY14" fmla="*/ 84749 h 813511"/>
              <a:gd name="connsiteX15" fmla="*/ 210787 w 738935"/>
              <a:gd name="connsiteY15" fmla="*/ 246114 h 813511"/>
              <a:gd name="connsiteX16" fmla="*/ 132549 w 738935"/>
              <a:gd name="connsiteY16" fmla="*/ 167876 h 813511"/>
              <a:gd name="connsiteX17" fmla="*/ 524 w 738935"/>
              <a:gd name="connsiteY17" fmla="*/ 1622 h 81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935" h="813511">
                <a:moveTo>
                  <a:pt x="524" y="1622"/>
                </a:moveTo>
                <a:cubicBezTo>
                  <a:pt x="9489" y="20366"/>
                  <a:pt x="155369" y="247743"/>
                  <a:pt x="186338" y="280342"/>
                </a:cubicBezTo>
                <a:cubicBezTo>
                  <a:pt x="217307" y="312941"/>
                  <a:pt x="172484" y="179286"/>
                  <a:pt x="186338" y="197215"/>
                </a:cubicBezTo>
                <a:cubicBezTo>
                  <a:pt x="200192" y="215144"/>
                  <a:pt x="255611" y="369990"/>
                  <a:pt x="269465" y="387919"/>
                </a:cubicBezTo>
                <a:cubicBezTo>
                  <a:pt x="283319" y="405848"/>
                  <a:pt x="248276" y="290123"/>
                  <a:pt x="269465" y="304792"/>
                </a:cubicBezTo>
                <a:cubicBezTo>
                  <a:pt x="290654" y="319461"/>
                  <a:pt x="381117" y="462897"/>
                  <a:pt x="396601" y="475936"/>
                </a:cubicBezTo>
                <a:cubicBezTo>
                  <a:pt x="412085" y="488975"/>
                  <a:pt x="352592" y="373249"/>
                  <a:pt x="362372" y="383029"/>
                </a:cubicBezTo>
                <a:cubicBezTo>
                  <a:pt x="372152" y="392809"/>
                  <a:pt x="447129" y="507720"/>
                  <a:pt x="455279" y="534614"/>
                </a:cubicBezTo>
                <a:cubicBezTo>
                  <a:pt x="463429" y="561508"/>
                  <a:pt x="398231" y="525650"/>
                  <a:pt x="411270" y="544394"/>
                </a:cubicBezTo>
                <a:cubicBezTo>
                  <a:pt x="424309" y="563138"/>
                  <a:pt x="522921" y="642190"/>
                  <a:pt x="533516" y="647080"/>
                </a:cubicBezTo>
                <a:cubicBezTo>
                  <a:pt x="544111" y="651970"/>
                  <a:pt x="440609" y="546024"/>
                  <a:pt x="474838" y="573733"/>
                </a:cubicBezTo>
                <a:cubicBezTo>
                  <a:pt x="509067" y="601442"/>
                  <a:pt x="735630" y="807630"/>
                  <a:pt x="738890" y="813335"/>
                </a:cubicBezTo>
                <a:cubicBezTo>
                  <a:pt x="742150" y="819040"/>
                  <a:pt x="569376" y="685385"/>
                  <a:pt x="494398" y="607962"/>
                </a:cubicBezTo>
                <a:cubicBezTo>
                  <a:pt x="419420" y="530540"/>
                  <a:pt x="341997" y="436002"/>
                  <a:pt x="289024" y="348800"/>
                </a:cubicBezTo>
                <a:cubicBezTo>
                  <a:pt x="236051" y="261598"/>
                  <a:pt x="189598" y="101863"/>
                  <a:pt x="176558" y="84749"/>
                </a:cubicBezTo>
                <a:cubicBezTo>
                  <a:pt x="163519" y="67635"/>
                  <a:pt x="218122" y="232260"/>
                  <a:pt x="210787" y="246114"/>
                </a:cubicBezTo>
                <a:cubicBezTo>
                  <a:pt x="203452" y="259969"/>
                  <a:pt x="165148" y="203735"/>
                  <a:pt x="132549" y="167876"/>
                </a:cubicBezTo>
                <a:cubicBezTo>
                  <a:pt x="99950" y="132017"/>
                  <a:pt x="-8441" y="-17122"/>
                  <a:pt x="524" y="16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996760C0-8BF5-EF33-1B50-95585943A6F3}"/>
              </a:ext>
            </a:extLst>
          </p:cNvPr>
          <p:cNvSpPr/>
          <p:nvPr/>
        </p:nvSpPr>
        <p:spPr>
          <a:xfrm>
            <a:off x="378185" y="7119590"/>
            <a:ext cx="441301" cy="66952"/>
          </a:xfrm>
          <a:custGeom>
            <a:avLst/>
            <a:gdLst>
              <a:gd name="connsiteX0" fmla="*/ 438418 w 441301"/>
              <a:gd name="connsiteY0" fmla="*/ 34245 h 66952"/>
              <a:gd name="connsiteX1" fmla="*/ 169477 w 441301"/>
              <a:gd name="connsiteY1" fmla="*/ 63584 h 66952"/>
              <a:gd name="connsiteX2" fmla="*/ 291723 w 441301"/>
              <a:gd name="connsiteY2" fmla="*/ 63584 h 66952"/>
              <a:gd name="connsiteX3" fmla="*/ 125468 w 441301"/>
              <a:gd name="connsiteY3" fmla="*/ 39135 h 66952"/>
              <a:gd name="connsiteX4" fmla="*/ 3222 w 441301"/>
              <a:gd name="connsiteY4" fmla="*/ 16 h 66952"/>
              <a:gd name="connsiteX5" fmla="*/ 257494 w 441301"/>
              <a:gd name="connsiteY5" fmla="*/ 44025 h 66952"/>
              <a:gd name="connsiteX6" fmla="*/ 218375 w 441301"/>
              <a:gd name="connsiteY6" fmla="*/ 4906 h 66952"/>
              <a:gd name="connsiteX7" fmla="*/ 321062 w 441301"/>
              <a:gd name="connsiteY7" fmla="*/ 39135 h 66952"/>
              <a:gd name="connsiteX8" fmla="*/ 311282 w 441301"/>
              <a:gd name="connsiteY8" fmla="*/ 16 h 66952"/>
              <a:gd name="connsiteX9" fmla="*/ 438418 w 441301"/>
              <a:gd name="connsiteY9" fmla="*/ 34245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301" h="66952">
                <a:moveTo>
                  <a:pt x="438418" y="34245"/>
                </a:moveTo>
                <a:cubicBezTo>
                  <a:pt x="414784" y="44840"/>
                  <a:pt x="193926" y="58694"/>
                  <a:pt x="169477" y="63584"/>
                </a:cubicBezTo>
                <a:cubicBezTo>
                  <a:pt x="145028" y="68474"/>
                  <a:pt x="299058" y="67659"/>
                  <a:pt x="291723" y="63584"/>
                </a:cubicBezTo>
                <a:cubicBezTo>
                  <a:pt x="284388" y="59509"/>
                  <a:pt x="173551" y="49730"/>
                  <a:pt x="125468" y="39135"/>
                </a:cubicBezTo>
                <a:cubicBezTo>
                  <a:pt x="77385" y="28540"/>
                  <a:pt x="-18782" y="-799"/>
                  <a:pt x="3222" y="16"/>
                </a:cubicBezTo>
                <a:cubicBezTo>
                  <a:pt x="25226" y="831"/>
                  <a:pt x="221635" y="43210"/>
                  <a:pt x="257494" y="44025"/>
                </a:cubicBezTo>
                <a:cubicBezTo>
                  <a:pt x="293353" y="44840"/>
                  <a:pt x="207780" y="5721"/>
                  <a:pt x="218375" y="4906"/>
                </a:cubicBezTo>
                <a:cubicBezTo>
                  <a:pt x="228970" y="4091"/>
                  <a:pt x="305578" y="39950"/>
                  <a:pt x="321062" y="39135"/>
                </a:cubicBezTo>
                <a:cubicBezTo>
                  <a:pt x="336546" y="38320"/>
                  <a:pt x="289278" y="16"/>
                  <a:pt x="311282" y="16"/>
                </a:cubicBezTo>
                <a:cubicBezTo>
                  <a:pt x="333286" y="16"/>
                  <a:pt x="462052" y="23650"/>
                  <a:pt x="438418" y="34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62BBFF0D-0C47-DD51-DD64-73C0A13A516C}"/>
              </a:ext>
            </a:extLst>
          </p:cNvPr>
          <p:cNvSpPr/>
          <p:nvPr/>
        </p:nvSpPr>
        <p:spPr>
          <a:xfrm>
            <a:off x="458752" y="7248626"/>
            <a:ext cx="431393" cy="443092"/>
          </a:xfrm>
          <a:custGeom>
            <a:avLst/>
            <a:gdLst>
              <a:gd name="connsiteX0" fmla="*/ 10673 w 431393"/>
              <a:gd name="connsiteY0" fmla="*/ 7896 h 443092"/>
              <a:gd name="connsiteX1" fmla="*/ 387190 w 431393"/>
              <a:gd name="connsiteY1" fmla="*/ 369744 h 443092"/>
              <a:gd name="connsiteX2" fmla="*/ 352961 w 431393"/>
              <a:gd name="connsiteY2" fmla="*/ 320846 h 443092"/>
              <a:gd name="connsiteX3" fmla="*/ 289393 w 431393"/>
              <a:gd name="connsiteY3" fmla="*/ 443092 h 443092"/>
              <a:gd name="connsiteX4" fmla="*/ 343182 w 431393"/>
              <a:gd name="connsiteY4" fmla="*/ 320846 h 443092"/>
              <a:gd name="connsiteX5" fmla="*/ 431199 w 431393"/>
              <a:gd name="connsiteY5" fmla="*/ 379524 h 443092"/>
              <a:gd name="connsiteX6" fmla="*/ 362741 w 431393"/>
              <a:gd name="connsiteY6" fmla="*/ 296396 h 443092"/>
              <a:gd name="connsiteX7" fmla="*/ 230715 w 431393"/>
              <a:gd name="connsiteY7" fmla="*/ 213269 h 443092"/>
              <a:gd name="connsiteX8" fmla="*/ 132919 w 431393"/>
              <a:gd name="connsiteY8" fmla="*/ 159481 h 443092"/>
              <a:gd name="connsiteX9" fmla="*/ 59571 w 431393"/>
              <a:gd name="connsiteY9" fmla="*/ 169261 h 443092"/>
              <a:gd name="connsiteX10" fmla="*/ 98690 w 431393"/>
              <a:gd name="connsiteY10" fmla="*/ 125252 h 443092"/>
              <a:gd name="connsiteX11" fmla="*/ 10673 w 431393"/>
              <a:gd name="connsiteY11" fmla="*/ 7896 h 4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393" h="443092">
                <a:moveTo>
                  <a:pt x="10673" y="7896"/>
                </a:moveTo>
                <a:cubicBezTo>
                  <a:pt x="58756" y="48645"/>
                  <a:pt x="330142" y="317586"/>
                  <a:pt x="387190" y="369744"/>
                </a:cubicBezTo>
                <a:cubicBezTo>
                  <a:pt x="444238" y="421902"/>
                  <a:pt x="369261" y="308621"/>
                  <a:pt x="352961" y="320846"/>
                </a:cubicBezTo>
                <a:cubicBezTo>
                  <a:pt x="336662" y="333071"/>
                  <a:pt x="291023" y="443092"/>
                  <a:pt x="289393" y="443092"/>
                </a:cubicBezTo>
                <a:cubicBezTo>
                  <a:pt x="287763" y="443092"/>
                  <a:pt x="319548" y="331441"/>
                  <a:pt x="343182" y="320846"/>
                </a:cubicBezTo>
                <a:cubicBezTo>
                  <a:pt x="366816" y="310251"/>
                  <a:pt x="427939" y="383599"/>
                  <a:pt x="431199" y="379524"/>
                </a:cubicBezTo>
                <a:cubicBezTo>
                  <a:pt x="434459" y="375449"/>
                  <a:pt x="396155" y="324105"/>
                  <a:pt x="362741" y="296396"/>
                </a:cubicBezTo>
                <a:cubicBezTo>
                  <a:pt x="329327" y="268687"/>
                  <a:pt x="269018" y="236088"/>
                  <a:pt x="230715" y="213269"/>
                </a:cubicBezTo>
                <a:cubicBezTo>
                  <a:pt x="192412" y="190450"/>
                  <a:pt x="161443" y="166816"/>
                  <a:pt x="132919" y="159481"/>
                </a:cubicBezTo>
                <a:cubicBezTo>
                  <a:pt x="104395" y="152146"/>
                  <a:pt x="65276" y="174966"/>
                  <a:pt x="59571" y="169261"/>
                </a:cubicBezTo>
                <a:cubicBezTo>
                  <a:pt x="53866" y="163556"/>
                  <a:pt x="105210" y="154591"/>
                  <a:pt x="98690" y="125252"/>
                </a:cubicBezTo>
                <a:cubicBezTo>
                  <a:pt x="92170" y="95913"/>
                  <a:pt x="-37410" y="-32853"/>
                  <a:pt x="10673" y="78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CA760600-864E-F917-558F-3F67F5464492}"/>
              </a:ext>
            </a:extLst>
          </p:cNvPr>
          <p:cNvSpPr/>
          <p:nvPr/>
        </p:nvSpPr>
        <p:spPr>
          <a:xfrm>
            <a:off x="396661" y="7383426"/>
            <a:ext cx="294482" cy="465717"/>
          </a:xfrm>
          <a:custGeom>
            <a:avLst/>
            <a:gdLst>
              <a:gd name="connsiteX0" fmla="*/ 4306 w 294482"/>
              <a:gd name="connsiteY0" fmla="*/ 5122 h 465717"/>
              <a:gd name="connsiteX1" fmla="*/ 273247 w 294482"/>
              <a:gd name="connsiteY1" fmla="*/ 254503 h 465717"/>
              <a:gd name="connsiteX2" fmla="*/ 278137 w 294482"/>
              <a:gd name="connsiteY2" fmla="*/ 195825 h 465717"/>
              <a:gd name="connsiteX3" fmla="*/ 283027 w 294482"/>
              <a:gd name="connsiteY3" fmla="*/ 308292 h 465717"/>
              <a:gd name="connsiteX4" fmla="*/ 278137 w 294482"/>
              <a:gd name="connsiteY4" fmla="*/ 464767 h 465717"/>
              <a:gd name="connsiteX5" fmla="*/ 268357 w 294482"/>
              <a:gd name="connsiteY5" fmla="*/ 230054 h 465717"/>
              <a:gd name="connsiteX6" fmla="*/ 33645 w 294482"/>
              <a:gd name="connsiteY6" fmla="*/ 142037 h 465717"/>
              <a:gd name="connsiteX7" fmla="*/ 195010 w 294482"/>
              <a:gd name="connsiteY7" fmla="*/ 181156 h 465717"/>
              <a:gd name="connsiteX8" fmla="*/ 111882 w 294482"/>
              <a:gd name="connsiteY8" fmla="*/ 93139 h 465717"/>
              <a:gd name="connsiteX9" fmla="*/ 4306 w 294482"/>
              <a:gd name="connsiteY9" fmla="*/ 5122 h 4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82" h="465717">
                <a:moveTo>
                  <a:pt x="4306" y="5122"/>
                </a:moveTo>
                <a:cubicBezTo>
                  <a:pt x="31200" y="32016"/>
                  <a:pt x="227609" y="222719"/>
                  <a:pt x="273247" y="254503"/>
                </a:cubicBezTo>
                <a:cubicBezTo>
                  <a:pt x="318885" y="286287"/>
                  <a:pt x="276507" y="186860"/>
                  <a:pt x="278137" y="195825"/>
                </a:cubicBezTo>
                <a:cubicBezTo>
                  <a:pt x="279767" y="204790"/>
                  <a:pt x="283027" y="263468"/>
                  <a:pt x="283027" y="308292"/>
                </a:cubicBezTo>
                <a:cubicBezTo>
                  <a:pt x="283027" y="353116"/>
                  <a:pt x="280582" y="477807"/>
                  <a:pt x="278137" y="464767"/>
                </a:cubicBezTo>
                <a:cubicBezTo>
                  <a:pt x="275692" y="451727"/>
                  <a:pt x="309106" y="283842"/>
                  <a:pt x="268357" y="230054"/>
                </a:cubicBezTo>
                <a:cubicBezTo>
                  <a:pt x="227608" y="176266"/>
                  <a:pt x="45870" y="150187"/>
                  <a:pt x="33645" y="142037"/>
                </a:cubicBezTo>
                <a:cubicBezTo>
                  <a:pt x="21421" y="133887"/>
                  <a:pt x="181970" y="189306"/>
                  <a:pt x="195010" y="181156"/>
                </a:cubicBezTo>
                <a:cubicBezTo>
                  <a:pt x="208050" y="173006"/>
                  <a:pt x="139591" y="121663"/>
                  <a:pt x="111882" y="93139"/>
                </a:cubicBezTo>
                <a:cubicBezTo>
                  <a:pt x="84173" y="64615"/>
                  <a:pt x="-22588" y="-21772"/>
                  <a:pt x="4306" y="5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967C1E28-78DC-D503-2477-C89264B90865}"/>
              </a:ext>
            </a:extLst>
          </p:cNvPr>
          <p:cNvSpPr/>
          <p:nvPr/>
        </p:nvSpPr>
        <p:spPr>
          <a:xfrm>
            <a:off x="748145" y="7652580"/>
            <a:ext cx="811798" cy="391222"/>
          </a:xfrm>
          <a:custGeom>
            <a:avLst/>
            <a:gdLst>
              <a:gd name="connsiteX0" fmla="*/ 0 w 811798"/>
              <a:gd name="connsiteY0" fmla="*/ 48917 h 391222"/>
              <a:gd name="connsiteX1" fmla="*/ 376518 w 811798"/>
              <a:gd name="connsiteY1" fmla="*/ 210282 h 391222"/>
              <a:gd name="connsiteX2" fmla="*/ 249382 w 811798"/>
              <a:gd name="connsiteY2" fmla="*/ 92926 h 391222"/>
              <a:gd name="connsiteX3" fmla="*/ 484095 w 811798"/>
              <a:gd name="connsiteY3" fmla="*/ 224952 h 391222"/>
              <a:gd name="connsiteX4" fmla="*/ 430306 w 811798"/>
              <a:gd name="connsiteY4" fmla="*/ 180943 h 391222"/>
              <a:gd name="connsiteX5" fmla="*/ 806824 w 811798"/>
              <a:gd name="connsiteY5" fmla="*/ 332528 h 391222"/>
              <a:gd name="connsiteX6" fmla="*/ 655239 w 811798"/>
              <a:gd name="connsiteY6" fmla="*/ 391206 h 391222"/>
              <a:gd name="connsiteX7" fmla="*/ 792154 w 811798"/>
              <a:gd name="connsiteY7" fmla="*/ 337418 h 391222"/>
              <a:gd name="connsiteX8" fmla="*/ 621010 w 811798"/>
              <a:gd name="connsiteY8" fmla="*/ 239621 h 391222"/>
              <a:gd name="connsiteX9" fmla="*/ 332510 w 811798"/>
              <a:gd name="connsiteY9" fmla="*/ 127155 h 391222"/>
              <a:gd name="connsiteX10" fmla="*/ 215153 w 811798"/>
              <a:gd name="connsiteY10" fmla="*/ 19 h 391222"/>
              <a:gd name="connsiteX11" fmla="*/ 268942 w 811798"/>
              <a:gd name="connsiteY11" fmla="*/ 117375 h 391222"/>
              <a:gd name="connsiteX12" fmla="*/ 224933 w 811798"/>
              <a:gd name="connsiteY12" fmla="*/ 112485 h 391222"/>
              <a:gd name="connsiteX13" fmla="*/ 0 w 811798"/>
              <a:gd name="connsiteY13" fmla="*/ 48917 h 3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798" h="391222">
                <a:moveTo>
                  <a:pt x="0" y="48917"/>
                </a:moveTo>
                <a:cubicBezTo>
                  <a:pt x="167477" y="125932"/>
                  <a:pt x="334954" y="202947"/>
                  <a:pt x="376518" y="210282"/>
                </a:cubicBezTo>
                <a:cubicBezTo>
                  <a:pt x="418082" y="217617"/>
                  <a:pt x="231453" y="90481"/>
                  <a:pt x="249382" y="92926"/>
                </a:cubicBezTo>
                <a:cubicBezTo>
                  <a:pt x="267311" y="95371"/>
                  <a:pt x="453941" y="210283"/>
                  <a:pt x="484095" y="224952"/>
                </a:cubicBezTo>
                <a:cubicBezTo>
                  <a:pt x="514249" y="239621"/>
                  <a:pt x="376518" y="163014"/>
                  <a:pt x="430306" y="180943"/>
                </a:cubicBezTo>
                <a:cubicBezTo>
                  <a:pt x="484094" y="198872"/>
                  <a:pt x="769335" y="297484"/>
                  <a:pt x="806824" y="332528"/>
                </a:cubicBezTo>
                <a:cubicBezTo>
                  <a:pt x="844313" y="367572"/>
                  <a:pt x="657684" y="390391"/>
                  <a:pt x="655239" y="391206"/>
                </a:cubicBezTo>
                <a:cubicBezTo>
                  <a:pt x="652794" y="392021"/>
                  <a:pt x="797859" y="362682"/>
                  <a:pt x="792154" y="337418"/>
                </a:cubicBezTo>
                <a:cubicBezTo>
                  <a:pt x="786449" y="312154"/>
                  <a:pt x="697617" y="274665"/>
                  <a:pt x="621010" y="239621"/>
                </a:cubicBezTo>
                <a:cubicBezTo>
                  <a:pt x="544403" y="204577"/>
                  <a:pt x="400153" y="167089"/>
                  <a:pt x="332510" y="127155"/>
                </a:cubicBezTo>
                <a:cubicBezTo>
                  <a:pt x="264867" y="87221"/>
                  <a:pt x="225748" y="1649"/>
                  <a:pt x="215153" y="19"/>
                </a:cubicBezTo>
                <a:cubicBezTo>
                  <a:pt x="204558" y="-1611"/>
                  <a:pt x="267312" y="98631"/>
                  <a:pt x="268942" y="117375"/>
                </a:cubicBezTo>
                <a:cubicBezTo>
                  <a:pt x="270572" y="136119"/>
                  <a:pt x="224933" y="112485"/>
                  <a:pt x="224933" y="112485"/>
                </a:cubicBezTo>
                <a:lnTo>
                  <a:pt x="0" y="4891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9FA59F95-CB61-F3D3-A934-6F2D1DD3B8A4}"/>
              </a:ext>
            </a:extLst>
          </p:cNvPr>
          <p:cNvSpPr/>
          <p:nvPr/>
        </p:nvSpPr>
        <p:spPr>
          <a:xfrm>
            <a:off x="359396" y="7222280"/>
            <a:ext cx="292436" cy="614627"/>
          </a:xfrm>
          <a:custGeom>
            <a:avLst/>
            <a:gdLst>
              <a:gd name="connsiteX0" fmla="*/ 119808 w 292436"/>
              <a:gd name="connsiteY0" fmla="*/ 13 h 614627"/>
              <a:gd name="connsiteX1" fmla="*/ 90469 w 292436"/>
              <a:gd name="connsiteY1" fmla="*/ 205386 h 614627"/>
              <a:gd name="connsiteX2" fmla="*/ 134478 w 292436"/>
              <a:gd name="connsiteY2" fmla="*/ 376531 h 614627"/>
              <a:gd name="connsiteX3" fmla="*/ 124698 w 292436"/>
              <a:gd name="connsiteY3" fmla="*/ 293403 h 614627"/>
              <a:gd name="connsiteX4" fmla="*/ 286063 w 292436"/>
              <a:gd name="connsiteY4" fmla="*/ 606353 h 614627"/>
              <a:gd name="connsiteX5" fmla="*/ 242054 w 292436"/>
              <a:gd name="connsiteY5" fmla="*/ 508556 h 614627"/>
              <a:gd name="connsiteX6" fmla="*/ 75800 w 292436"/>
              <a:gd name="connsiteY6" fmla="*/ 342302 h 614627"/>
              <a:gd name="connsiteX7" fmla="*/ 183376 w 292436"/>
              <a:gd name="connsiteY7" fmla="*/ 405870 h 614627"/>
              <a:gd name="connsiteX8" fmla="*/ 2452 w 292436"/>
              <a:gd name="connsiteY8" fmla="*/ 132039 h 614627"/>
              <a:gd name="connsiteX9" fmla="*/ 80690 w 292436"/>
              <a:gd name="connsiteY9" fmla="*/ 215166 h 614627"/>
              <a:gd name="connsiteX10" fmla="*/ 119808 w 292436"/>
              <a:gd name="connsiteY10" fmla="*/ 13 h 61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36" h="614627">
                <a:moveTo>
                  <a:pt x="119808" y="13"/>
                </a:moveTo>
                <a:cubicBezTo>
                  <a:pt x="121438" y="-1617"/>
                  <a:pt x="88024" y="142633"/>
                  <a:pt x="90469" y="205386"/>
                </a:cubicBezTo>
                <a:cubicBezTo>
                  <a:pt x="92914" y="268139"/>
                  <a:pt x="128773" y="361862"/>
                  <a:pt x="134478" y="376531"/>
                </a:cubicBezTo>
                <a:cubicBezTo>
                  <a:pt x="140183" y="391201"/>
                  <a:pt x="99434" y="255099"/>
                  <a:pt x="124698" y="293403"/>
                </a:cubicBezTo>
                <a:cubicBezTo>
                  <a:pt x="149962" y="331707"/>
                  <a:pt x="266504" y="570494"/>
                  <a:pt x="286063" y="606353"/>
                </a:cubicBezTo>
                <a:cubicBezTo>
                  <a:pt x="305622" y="642212"/>
                  <a:pt x="277098" y="552564"/>
                  <a:pt x="242054" y="508556"/>
                </a:cubicBezTo>
                <a:cubicBezTo>
                  <a:pt x="207010" y="464548"/>
                  <a:pt x="85580" y="359416"/>
                  <a:pt x="75800" y="342302"/>
                </a:cubicBezTo>
                <a:cubicBezTo>
                  <a:pt x="66020" y="325188"/>
                  <a:pt x="195601" y="440914"/>
                  <a:pt x="183376" y="405870"/>
                </a:cubicBezTo>
                <a:cubicBezTo>
                  <a:pt x="171151" y="370826"/>
                  <a:pt x="19566" y="163823"/>
                  <a:pt x="2452" y="132039"/>
                </a:cubicBezTo>
                <a:cubicBezTo>
                  <a:pt x="-14662" y="100255"/>
                  <a:pt x="62761" y="232280"/>
                  <a:pt x="80690" y="215166"/>
                </a:cubicBezTo>
                <a:cubicBezTo>
                  <a:pt x="98619" y="198052"/>
                  <a:pt x="118178" y="1643"/>
                  <a:pt x="119808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C33178D-4503-4630-3E2D-1D6CE9AACDEA}"/>
              </a:ext>
            </a:extLst>
          </p:cNvPr>
          <p:cNvSpPr/>
          <p:nvPr/>
        </p:nvSpPr>
        <p:spPr>
          <a:xfrm>
            <a:off x="638488" y="7671886"/>
            <a:ext cx="936040" cy="353242"/>
          </a:xfrm>
          <a:custGeom>
            <a:avLst/>
            <a:gdLst>
              <a:gd name="connsiteX0" fmla="*/ 266132 w 936040"/>
              <a:gd name="connsiteY0" fmla="*/ 272 h 353242"/>
              <a:gd name="connsiteX1" fmla="*/ 114547 w 936040"/>
              <a:gd name="connsiteY1" fmla="*/ 98069 h 353242"/>
              <a:gd name="connsiteX2" fmla="*/ 222124 w 936040"/>
              <a:gd name="connsiteY2" fmla="*/ 107849 h 353242"/>
              <a:gd name="connsiteX3" fmla="*/ 6971 w 936040"/>
              <a:gd name="connsiteY3" fmla="*/ 186086 h 353242"/>
              <a:gd name="connsiteX4" fmla="*/ 85208 w 936040"/>
              <a:gd name="connsiteY4" fmla="*/ 176307 h 353242"/>
              <a:gd name="connsiteX5" fmla="*/ 403048 w 936040"/>
              <a:gd name="connsiteY5" fmla="*/ 254544 h 353242"/>
              <a:gd name="connsiteX6" fmla="*/ 261242 w 936040"/>
              <a:gd name="connsiteY6" fmla="*/ 244764 h 353242"/>
              <a:gd name="connsiteX7" fmla="*/ 608421 w 936040"/>
              <a:gd name="connsiteY7" fmla="*/ 288773 h 353242"/>
              <a:gd name="connsiteX8" fmla="*/ 222124 w 936040"/>
              <a:gd name="connsiteY8" fmla="*/ 352341 h 353242"/>
              <a:gd name="connsiteX9" fmla="*/ 720887 w 936040"/>
              <a:gd name="connsiteY9" fmla="*/ 327892 h 353242"/>
              <a:gd name="connsiteX10" fmla="*/ 936040 w 936040"/>
              <a:gd name="connsiteY10" fmla="*/ 318112 h 353242"/>
              <a:gd name="connsiteX11" fmla="*/ 637760 w 936040"/>
              <a:gd name="connsiteY11" fmla="*/ 318112 h 353242"/>
              <a:gd name="connsiteX12" fmla="*/ 442167 w 936040"/>
              <a:gd name="connsiteY12" fmla="*/ 274103 h 353242"/>
              <a:gd name="connsiteX13" fmla="*/ 173225 w 936040"/>
              <a:gd name="connsiteY13" fmla="*/ 225205 h 353242"/>
              <a:gd name="connsiteX14" fmla="*/ 99878 w 936040"/>
              <a:gd name="connsiteY14" fmla="*/ 166527 h 353242"/>
              <a:gd name="connsiteX15" fmla="*/ 90098 w 936040"/>
              <a:gd name="connsiteY15" fmla="*/ 44281 h 353242"/>
              <a:gd name="connsiteX16" fmla="*/ 11861 w 936040"/>
              <a:gd name="connsiteY16" fmla="*/ 132298 h 353242"/>
              <a:gd name="connsiteX17" fmla="*/ 266132 w 936040"/>
              <a:gd name="connsiteY17" fmla="*/ 272 h 35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040" h="353242">
                <a:moveTo>
                  <a:pt x="266132" y="272"/>
                </a:moveTo>
                <a:cubicBezTo>
                  <a:pt x="283246" y="-5433"/>
                  <a:pt x="121882" y="80140"/>
                  <a:pt x="114547" y="98069"/>
                </a:cubicBezTo>
                <a:cubicBezTo>
                  <a:pt x="107212" y="115998"/>
                  <a:pt x="240053" y="93180"/>
                  <a:pt x="222124" y="107849"/>
                </a:cubicBezTo>
                <a:cubicBezTo>
                  <a:pt x="204195" y="122518"/>
                  <a:pt x="29790" y="174676"/>
                  <a:pt x="6971" y="186086"/>
                </a:cubicBezTo>
                <a:cubicBezTo>
                  <a:pt x="-15848" y="197496"/>
                  <a:pt x="19195" y="164897"/>
                  <a:pt x="85208" y="176307"/>
                </a:cubicBezTo>
                <a:cubicBezTo>
                  <a:pt x="151221" y="187717"/>
                  <a:pt x="373709" y="243135"/>
                  <a:pt x="403048" y="254544"/>
                </a:cubicBezTo>
                <a:cubicBezTo>
                  <a:pt x="432387" y="265953"/>
                  <a:pt x="227013" y="239059"/>
                  <a:pt x="261242" y="244764"/>
                </a:cubicBezTo>
                <a:cubicBezTo>
                  <a:pt x="295471" y="250469"/>
                  <a:pt x="614941" y="270844"/>
                  <a:pt x="608421" y="288773"/>
                </a:cubicBezTo>
                <a:cubicBezTo>
                  <a:pt x="601901" y="306702"/>
                  <a:pt x="203380" y="345821"/>
                  <a:pt x="222124" y="352341"/>
                </a:cubicBezTo>
                <a:cubicBezTo>
                  <a:pt x="240868" y="358861"/>
                  <a:pt x="720887" y="327892"/>
                  <a:pt x="720887" y="327892"/>
                </a:cubicBezTo>
                <a:lnTo>
                  <a:pt x="936040" y="318112"/>
                </a:lnTo>
                <a:cubicBezTo>
                  <a:pt x="922186" y="316482"/>
                  <a:pt x="720072" y="325447"/>
                  <a:pt x="637760" y="318112"/>
                </a:cubicBezTo>
                <a:cubicBezTo>
                  <a:pt x="555448" y="310777"/>
                  <a:pt x="519590" y="289588"/>
                  <a:pt x="442167" y="274103"/>
                </a:cubicBezTo>
                <a:cubicBezTo>
                  <a:pt x="364745" y="258619"/>
                  <a:pt x="230273" y="243134"/>
                  <a:pt x="173225" y="225205"/>
                </a:cubicBezTo>
                <a:cubicBezTo>
                  <a:pt x="116177" y="207276"/>
                  <a:pt x="113732" y="196681"/>
                  <a:pt x="99878" y="166527"/>
                </a:cubicBezTo>
                <a:cubicBezTo>
                  <a:pt x="86024" y="136373"/>
                  <a:pt x="104767" y="49986"/>
                  <a:pt x="90098" y="44281"/>
                </a:cubicBezTo>
                <a:cubicBezTo>
                  <a:pt x="75428" y="38576"/>
                  <a:pt x="-15848" y="141263"/>
                  <a:pt x="11861" y="132298"/>
                </a:cubicBezTo>
                <a:cubicBezTo>
                  <a:pt x="39570" y="123333"/>
                  <a:pt x="249018" y="5977"/>
                  <a:pt x="266132" y="2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7424A075-D7CC-B774-5C4E-4F8C851130F1}"/>
              </a:ext>
            </a:extLst>
          </p:cNvPr>
          <p:cNvSpPr/>
          <p:nvPr/>
        </p:nvSpPr>
        <p:spPr>
          <a:xfrm>
            <a:off x="855844" y="7725839"/>
            <a:ext cx="722744" cy="246252"/>
          </a:xfrm>
          <a:custGeom>
            <a:avLst/>
            <a:gdLst>
              <a:gd name="connsiteX0" fmla="*/ 4768 w 722744"/>
              <a:gd name="connsiteY0" fmla="*/ 68565 h 246252"/>
              <a:gd name="connsiteX1" fmla="*/ 400845 w 722744"/>
              <a:gd name="connsiteY1" fmla="*/ 185921 h 246252"/>
              <a:gd name="connsiteX2" fmla="*/ 337277 w 722744"/>
              <a:gd name="connsiteY2" fmla="*/ 146803 h 246252"/>
              <a:gd name="connsiteX3" fmla="*/ 718684 w 722744"/>
              <a:gd name="connsiteY3" fmla="*/ 244600 h 246252"/>
              <a:gd name="connsiteX4" fmla="*/ 523091 w 722744"/>
              <a:gd name="connsiteY4" fmla="*/ 200591 h 246252"/>
              <a:gd name="connsiteX5" fmla="*/ 283489 w 722744"/>
              <a:gd name="connsiteY5" fmla="*/ 102794 h 246252"/>
              <a:gd name="connsiteX6" fmla="*/ 210141 w 722744"/>
              <a:gd name="connsiteY6" fmla="*/ 108 h 246252"/>
              <a:gd name="connsiteX7" fmla="*/ 259039 w 722744"/>
              <a:gd name="connsiteY7" fmla="*/ 83235 h 246252"/>
              <a:gd name="connsiteX8" fmla="*/ 185692 w 722744"/>
              <a:gd name="connsiteY8" fmla="*/ 93014 h 246252"/>
              <a:gd name="connsiteX9" fmla="*/ 4768 w 722744"/>
              <a:gd name="connsiteY9" fmla="*/ 68565 h 2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744" h="246252">
                <a:moveTo>
                  <a:pt x="4768" y="68565"/>
                </a:moveTo>
                <a:cubicBezTo>
                  <a:pt x="40627" y="84049"/>
                  <a:pt x="345427" y="172881"/>
                  <a:pt x="400845" y="185921"/>
                </a:cubicBezTo>
                <a:cubicBezTo>
                  <a:pt x="456263" y="198961"/>
                  <a:pt x="284304" y="137023"/>
                  <a:pt x="337277" y="146803"/>
                </a:cubicBezTo>
                <a:cubicBezTo>
                  <a:pt x="390250" y="156583"/>
                  <a:pt x="687715" y="235635"/>
                  <a:pt x="718684" y="244600"/>
                </a:cubicBezTo>
                <a:cubicBezTo>
                  <a:pt x="749653" y="253565"/>
                  <a:pt x="595624" y="224225"/>
                  <a:pt x="523091" y="200591"/>
                </a:cubicBezTo>
                <a:cubicBezTo>
                  <a:pt x="450558" y="176957"/>
                  <a:pt x="335647" y="136208"/>
                  <a:pt x="283489" y="102794"/>
                </a:cubicBezTo>
                <a:cubicBezTo>
                  <a:pt x="231331" y="69380"/>
                  <a:pt x="214216" y="3368"/>
                  <a:pt x="210141" y="108"/>
                </a:cubicBezTo>
                <a:cubicBezTo>
                  <a:pt x="206066" y="-3152"/>
                  <a:pt x="263114" y="67751"/>
                  <a:pt x="259039" y="83235"/>
                </a:cubicBezTo>
                <a:cubicBezTo>
                  <a:pt x="254964" y="98719"/>
                  <a:pt x="225626" y="94644"/>
                  <a:pt x="185692" y="93014"/>
                </a:cubicBezTo>
                <a:cubicBezTo>
                  <a:pt x="145758" y="91384"/>
                  <a:pt x="-31091" y="53081"/>
                  <a:pt x="4768" y="685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63EE1E54-CF17-332C-495F-74A43427A0F5}"/>
              </a:ext>
            </a:extLst>
          </p:cNvPr>
          <p:cNvSpPr/>
          <p:nvPr/>
        </p:nvSpPr>
        <p:spPr>
          <a:xfrm>
            <a:off x="762977" y="7163602"/>
            <a:ext cx="435128" cy="506684"/>
          </a:xfrm>
          <a:custGeom>
            <a:avLst/>
            <a:gdLst>
              <a:gd name="connsiteX0" fmla="*/ 9618 w 435128"/>
              <a:gd name="connsiteY0" fmla="*/ 13 h 506684"/>
              <a:gd name="connsiteX1" fmla="*/ 38957 w 435128"/>
              <a:gd name="connsiteY1" fmla="*/ 200496 h 506684"/>
              <a:gd name="connsiteX2" fmla="*/ 82965 w 435128"/>
              <a:gd name="connsiteY2" fmla="*/ 327632 h 506684"/>
              <a:gd name="connsiteX3" fmla="*/ 107414 w 435128"/>
              <a:gd name="connsiteY3" fmla="*/ 337412 h 506684"/>
              <a:gd name="connsiteX4" fmla="*/ 219881 w 435128"/>
              <a:gd name="connsiteY4" fmla="*/ 386310 h 506684"/>
              <a:gd name="connsiteX5" fmla="*/ 205211 w 435128"/>
              <a:gd name="connsiteY5" fmla="*/ 391200 h 506684"/>
              <a:gd name="connsiteX6" fmla="*/ 337237 w 435128"/>
              <a:gd name="connsiteY6" fmla="*/ 484107 h 506684"/>
              <a:gd name="connsiteX7" fmla="*/ 356796 w 435128"/>
              <a:gd name="connsiteY7" fmla="*/ 503666 h 506684"/>
              <a:gd name="connsiteX8" fmla="*/ 381245 w 435128"/>
              <a:gd name="connsiteY8" fmla="*/ 435209 h 506684"/>
              <a:gd name="connsiteX9" fmla="*/ 435034 w 435128"/>
              <a:gd name="connsiteY9" fmla="*/ 381420 h 506684"/>
              <a:gd name="connsiteX10" fmla="*/ 391025 w 435128"/>
              <a:gd name="connsiteY10" fmla="*/ 454768 h 506684"/>
              <a:gd name="connsiteX11" fmla="*/ 278559 w 435128"/>
              <a:gd name="connsiteY11" fmla="*/ 400980 h 506684"/>
              <a:gd name="connsiteX12" fmla="*/ 107414 w 435128"/>
              <a:gd name="connsiteY12" fmla="*/ 317853 h 506684"/>
              <a:gd name="connsiteX13" fmla="*/ 4728 w 435128"/>
              <a:gd name="connsiteY13" fmla="*/ 190717 h 506684"/>
              <a:gd name="connsiteX14" fmla="*/ 14507 w 435128"/>
              <a:gd name="connsiteY14" fmla="*/ 210276 h 506684"/>
              <a:gd name="connsiteX15" fmla="*/ 9618 w 435128"/>
              <a:gd name="connsiteY15" fmla="*/ 13 h 5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128" h="506684">
                <a:moveTo>
                  <a:pt x="9618" y="13"/>
                </a:moveTo>
                <a:cubicBezTo>
                  <a:pt x="13693" y="-1617"/>
                  <a:pt x="26733" y="145893"/>
                  <a:pt x="38957" y="200496"/>
                </a:cubicBezTo>
                <a:cubicBezTo>
                  <a:pt x="51181" y="255099"/>
                  <a:pt x="82965" y="327632"/>
                  <a:pt x="82965" y="327632"/>
                </a:cubicBezTo>
                <a:cubicBezTo>
                  <a:pt x="94375" y="350451"/>
                  <a:pt x="107414" y="337412"/>
                  <a:pt x="107414" y="337412"/>
                </a:cubicBezTo>
                <a:cubicBezTo>
                  <a:pt x="130233" y="347192"/>
                  <a:pt x="203582" y="377345"/>
                  <a:pt x="219881" y="386310"/>
                </a:cubicBezTo>
                <a:cubicBezTo>
                  <a:pt x="236180" y="395275"/>
                  <a:pt x="185652" y="374901"/>
                  <a:pt x="205211" y="391200"/>
                </a:cubicBezTo>
                <a:cubicBezTo>
                  <a:pt x="224770" y="407499"/>
                  <a:pt x="311973" y="465363"/>
                  <a:pt x="337237" y="484107"/>
                </a:cubicBezTo>
                <a:cubicBezTo>
                  <a:pt x="362501" y="502851"/>
                  <a:pt x="349461" y="511816"/>
                  <a:pt x="356796" y="503666"/>
                </a:cubicBezTo>
                <a:cubicBezTo>
                  <a:pt x="364131" y="495516"/>
                  <a:pt x="368205" y="455583"/>
                  <a:pt x="381245" y="435209"/>
                </a:cubicBezTo>
                <a:cubicBezTo>
                  <a:pt x="394285" y="414835"/>
                  <a:pt x="433404" y="378160"/>
                  <a:pt x="435034" y="381420"/>
                </a:cubicBezTo>
                <a:cubicBezTo>
                  <a:pt x="436664" y="384680"/>
                  <a:pt x="417104" y="451508"/>
                  <a:pt x="391025" y="454768"/>
                </a:cubicBezTo>
                <a:cubicBezTo>
                  <a:pt x="364946" y="458028"/>
                  <a:pt x="278559" y="400980"/>
                  <a:pt x="278559" y="400980"/>
                </a:cubicBezTo>
                <a:cubicBezTo>
                  <a:pt x="231291" y="378161"/>
                  <a:pt x="153052" y="352897"/>
                  <a:pt x="107414" y="317853"/>
                </a:cubicBezTo>
                <a:cubicBezTo>
                  <a:pt x="61776" y="282809"/>
                  <a:pt x="4728" y="190717"/>
                  <a:pt x="4728" y="190717"/>
                </a:cubicBezTo>
                <a:cubicBezTo>
                  <a:pt x="-10756" y="172788"/>
                  <a:pt x="16952" y="242875"/>
                  <a:pt x="14507" y="210276"/>
                </a:cubicBezTo>
                <a:cubicBezTo>
                  <a:pt x="12062" y="177677"/>
                  <a:pt x="5543" y="1643"/>
                  <a:pt x="9618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2794D29C-AE2F-DEFE-52E8-6EA79F6A9893}"/>
              </a:ext>
            </a:extLst>
          </p:cNvPr>
          <p:cNvSpPr/>
          <p:nvPr/>
        </p:nvSpPr>
        <p:spPr>
          <a:xfrm>
            <a:off x="344033" y="7139162"/>
            <a:ext cx="912656" cy="435210"/>
          </a:xfrm>
          <a:custGeom>
            <a:avLst/>
            <a:gdLst>
              <a:gd name="connsiteX0" fmla="*/ 22705 w 912656"/>
              <a:gd name="connsiteY0" fmla="*/ 4 h 435210"/>
              <a:gd name="connsiteX1" fmla="*/ 438341 w 912656"/>
              <a:gd name="connsiteY1" fmla="*/ 107580 h 435210"/>
              <a:gd name="connsiteX2" fmla="*/ 404112 w 912656"/>
              <a:gd name="connsiteY2" fmla="*/ 53792 h 435210"/>
              <a:gd name="connsiteX3" fmla="*/ 570367 w 912656"/>
              <a:gd name="connsiteY3" fmla="*/ 176038 h 435210"/>
              <a:gd name="connsiteX4" fmla="*/ 541028 w 912656"/>
              <a:gd name="connsiteY4" fmla="*/ 97801 h 435210"/>
              <a:gd name="connsiteX5" fmla="*/ 770850 w 912656"/>
              <a:gd name="connsiteY5" fmla="*/ 298284 h 435210"/>
              <a:gd name="connsiteX6" fmla="*/ 912656 w 912656"/>
              <a:gd name="connsiteY6" fmla="*/ 430310 h 435210"/>
              <a:gd name="connsiteX7" fmla="*/ 770850 w 912656"/>
              <a:gd name="connsiteY7" fmla="*/ 303174 h 435210"/>
              <a:gd name="connsiteX8" fmla="*/ 560587 w 912656"/>
              <a:gd name="connsiteY8" fmla="*/ 239606 h 435210"/>
              <a:gd name="connsiteX9" fmla="*/ 428562 w 912656"/>
              <a:gd name="connsiteY9" fmla="*/ 161368 h 435210"/>
              <a:gd name="connsiteX10" fmla="*/ 477460 w 912656"/>
              <a:gd name="connsiteY10" fmla="*/ 337403 h 435210"/>
              <a:gd name="connsiteX11" fmla="*/ 619265 w 912656"/>
              <a:gd name="connsiteY11" fmla="*/ 435199 h 435210"/>
              <a:gd name="connsiteX12" fmla="*/ 457901 w 912656"/>
              <a:gd name="connsiteY12" fmla="*/ 342293 h 435210"/>
              <a:gd name="connsiteX13" fmla="*/ 140061 w 912656"/>
              <a:gd name="connsiteY13" fmla="*/ 132029 h 435210"/>
              <a:gd name="connsiteX14" fmla="*/ 110722 w 912656"/>
              <a:gd name="connsiteY14" fmla="*/ 190708 h 435210"/>
              <a:gd name="connsiteX15" fmla="*/ 96053 w 912656"/>
              <a:gd name="connsiteY15" fmla="*/ 102690 h 435210"/>
              <a:gd name="connsiteX16" fmla="*/ 47154 w 912656"/>
              <a:gd name="connsiteY16" fmla="*/ 171148 h 435210"/>
              <a:gd name="connsiteX17" fmla="*/ 52044 w 912656"/>
              <a:gd name="connsiteY17" fmla="*/ 112470 h 435210"/>
              <a:gd name="connsiteX18" fmla="*/ 22705 w 912656"/>
              <a:gd name="connsiteY18" fmla="*/ 4 h 43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656" h="435210">
                <a:moveTo>
                  <a:pt x="22705" y="4"/>
                </a:moveTo>
                <a:cubicBezTo>
                  <a:pt x="87088" y="-811"/>
                  <a:pt x="374773" y="98615"/>
                  <a:pt x="438341" y="107580"/>
                </a:cubicBezTo>
                <a:cubicBezTo>
                  <a:pt x="501909" y="116545"/>
                  <a:pt x="382108" y="42382"/>
                  <a:pt x="404112" y="53792"/>
                </a:cubicBezTo>
                <a:cubicBezTo>
                  <a:pt x="426116" y="65202"/>
                  <a:pt x="547548" y="168703"/>
                  <a:pt x="570367" y="176038"/>
                </a:cubicBezTo>
                <a:cubicBezTo>
                  <a:pt x="593186" y="183373"/>
                  <a:pt x="507614" y="77427"/>
                  <a:pt x="541028" y="97801"/>
                </a:cubicBezTo>
                <a:cubicBezTo>
                  <a:pt x="574442" y="118175"/>
                  <a:pt x="708912" y="242866"/>
                  <a:pt x="770850" y="298284"/>
                </a:cubicBezTo>
                <a:cubicBezTo>
                  <a:pt x="832788" y="353702"/>
                  <a:pt x="912656" y="429495"/>
                  <a:pt x="912656" y="430310"/>
                </a:cubicBezTo>
                <a:cubicBezTo>
                  <a:pt x="912656" y="431125"/>
                  <a:pt x="829528" y="334958"/>
                  <a:pt x="770850" y="303174"/>
                </a:cubicBezTo>
                <a:cubicBezTo>
                  <a:pt x="712172" y="271390"/>
                  <a:pt x="617635" y="263240"/>
                  <a:pt x="560587" y="239606"/>
                </a:cubicBezTo>
                <a:cubicBezTo>
                  <a:pt x="503539" y="215972"/>
                  <a:pt x="442416" y="145069"/>
                  <a:pt x="428562" y="161368"/>
                </a:cubicBezTo>
                <a:cubicBezTo>
                  <a:pt x="414708" y="177667"/>
                  <a:pt x="445676" y="291765"/>
                  <a:pt x="477460" y="337403"/>
                </a:cubicBezTo>
                <a:cubicBezTo>
                  <a:pt x="509244" y="383041"/>
                  <a:pt x="622525" y="434384"/>
                  <a:pt x="619265" y="435199"/>
                </a:cubicBezTo>
                <a:cubicBezTo>
                  <a:pt x="616005" y="436014"/>
                  <a:pt x="537768" y="392821"/>
                  <a:pt x="457901" y="342293"/>
                </a:cubicBezTo>
                <a:cubicBezTo>
                  <a:pt x="378034" y="291765"/>
                  <a:pt x="197924" y="157293"/>
                  <a:pt x="140061" y="132029"/>
                </a:cubicBezTo>
                <a:cubicBezTo>
                  <a:pt x="82198" y="106765"/>
                  <a:pt x="118057" y="195598"/>
                  <a:pt x="110722" y="190708"/>
                </a:cubicBezTo>
                <a:cubicBezTo>
                  <a:pt x="103387" y="185818"/>
                  <a:pt x="106648" y="105950"/>
                  <a:pt x="96053" y="102690"/>
                </a:cubicBezTo>
                <a:cubicBezTo>
                  <a:pt x="85458" y="99430"/>
                  <a:pt x="54489" y="169518"/>
                  <a:pt x="47154" y="171148"/>
                </a:cubicBezTo>
                <a:cubicBezTo>
                  <a:pt x="39819" y="172778"/>
                  <a:pt x="52859" y="140179"/>
                  <a:pt x="52044" y="112470"/>
                </a:cubicBezTo>
                <a:cubicBezTo>
                  <a:pt x="51229" y="84761"/>
                  <a:pt x="-41678" y="819"/>
                  <a:pt x="22705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D4ABC78-CFBB-0D7F-2280-792C21B0FCDF}"/>
              </a:ext>
            </a:extLst>
          </p:cNvPr>
          <p:cNvSpPr/>
          <p:nvPr/>
        </p:nvSpPr>
        <p:spPr>
          <a:xfrm>
            <a:off x="767219" y="7356957"/>
            <a:ext cx="768504" cy="692322"/>
          </a:xfrm>
          <a:custGeom>
            <a:avLst/>
            <a:gdLst>
              <a:gd name="connsiteX0" fmla="*/ 486 w 768504"/>
              <a:gd name="connsiteY0" fmla="*/ 168506 h 692322"/>
              <a:gd name="connsiteX1" fmla="*/ 249868 w 768504"/>
              <a:gd name="connsiteY1" fmla="*/ 266303 h 692322"/>
              <a:gd name="connsiteX2" fmla="*/ 411232 w 768504"/>
              <a:gd name="connsiteY2" fmla="*/ 427668 h 692322"/>
              <a:gd name="connsiteX3" fmla="*/ 386783 w 768504"/>
              <a:gd name="connsiteY3" fmla="*/ 373879 h 692322"/>
              <a:gd name="connsiteX4" fmla="*/ 582377 w 768504"/>
              <a:gd name="connsiteY4" fmla="*/ 530354 h 692322"/>
              <a:gd name="connsiteX5" fmla="*/ 543258 w 768504"/>
              <a:gd name="connsiteY5" fmla="*/ 496125 h 692322"/>
              <a:gd name="connsiteX6" fmla="*/ 680174 w 768504"/>
              <a:gd name="connsiteY6" fmla="*/ 564583 h 692322"/>
              <a:gd name="connsiteX7" fmla="*/ 743741 w 768504"/>
              <a:gd name="connsiteY7" fmla="*/ 642821 h 692322"/>
              <a:gd name="connsiteX8" fmla="*/ 768191 w 768504"/>
              <a:gd name="connsiteY8" fmla="*/ 598812 h 692322"/>
              <a:gd name="connsiteX9" fmla="*/ 729072 w 768504"/>
              <a:gd name="connsiteY9" fmla="*/ 691719 h 692322"/>
              <a:gd name="connsiteX10" fmla="*/ 753521 w 768504"/>
              <a:gd name="connsiteY10" fmla="*/ 545024 h 692322"/>
              <a:gd name="connsiteX11" fmla="*/ 606826 w 768504"/>
              <a:gd name="connsiteY11" fmla="*/ 408108 h 692322"/>
              <a:gd name="connsiteX12" fmla="*/ 499249 w 768504"/>
              <a:gd name="connsiteY12" fmla="*/ 188065 h 692322"/>
              <a:gd name="connsiteX13" fmla="*/ 469910 w 768504"/>
              <a:gd name="connsiteY13" fmla="*/ 227184 h 692322"/>
              <a:gd name="connsiteX14" fmla="*/ 259647 w 768504"/>
              <a:gd name="connsiteY14" fmla="*/ 2252 h 692322"/>
              <a:gd name="connsiteX15" fmla="*/ 362334 w 768504"/>
              <a:gd name="connsiteY15" fmla="*/ 119608 h 692322"/>
              <a:gd name="connsiteX16" fmla="*/ 430792 w 768504"/>
              <a:gd name="connsiteY16" fmla="*/ 251633 h 692322"/>
              <a:gd name="connsiteX17" fmla="*/ 342775 w 768504"/>
              <a:gd name="connsiteY17" fmla="*/ 280972 h 692322"/>
              <a:gd name="connsiteX18" fmla="*/ 191190 w 768504"/>
              <a:gd name="connsiteY18" fmla="*/ 168506 h 692322"/>
              <a:gd name="connsiteX19" fmla="*/ 486 w 768504"/>
              <a:gd name="connsiteY19" fmla="*/ 168506 h 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8504" h="692322">
                <a:moveTo>
                  <a:pt x="486" y="168506"/>
                </a:moveTo>
                <a:cubicBezTo>
                  <a:pt x="10266" y="184805"/>
                  <a:pt x="181410" y="223109"/>
                  <a:pt x="249868" y="266303"/>
                </a:cubicBezTo>
                <a:cubicBezTo>
                  <a:pt x="318326" y="309497"/>
                  <a:pt x="388413" y="409739"/>
                  <a:pt x="411232" y="427668"/>
                </a:cubicBezTo>
                <a:cubicBezTo>
                  <a:pt x="434051" y="445597"/>
                  <a:pt x="358259" y="356765"/>
                  <a:pt x="386783" y="373879"/>
                </a:cubicBezTo>
                <a:cubicBezTo>
                  <a:pt x="415307" y="390993"/>
                  <a:pt x="556298" y="509980"/>
                  <a:pt x="582377" y="530354"/>
                </a:cubicBezTo>
                <a:cubicBezTo>
                  <a:pt x="608456" y="550728"/>
                  <a:pt x="526958" y="490420"/>
                  <a:pt x="543258" y="496125"/>
                </a:cubicBezTo>
                <a:cubicBezTo>
                  <a:pt x="559558" y="501830"/>
                  <a:pt x="646760" y="540134"/>
                  <a:pt x="680174" y="564583"/>
                </a:cubicBezTo>
                <a:cubicBezTo>
                  <a:pt x="713588" y="589032"/>
                  <a:pt x="729072" y="637116"/>
                  <a:pt x="743741" y="642821"/>
                </a:cubicBezTo>
                <a:cubicBezTo>
                  <a:pt x="758411" y="648526"/>
                  <a:pt x="770636" y="590662"/>
                  <a:pt x="768191" y="598812"/>
                </a:cubicBezTo>
                <a:cubicBezTo>
                  <a:pt x="765746" y="606962"/>
                  <a:pt x="731517" y="700684"/>
                  <a:pt x="729072" y="691719"/>
                </a:cubicBezTo>
                <a:cubicBezTo>
                  <a:pt x="726627" y="682754"/>
                  <a:pt x="773895" y="592293"/>
                  <a:pt x="753521" y="545024"/>
                </a:cubicBezTo>
                <a:cubicBezTo>
                  <a:pt x="733147" y="497756"/>
                  <a:pt x="649205" y="467601"/>
                  <a:pt x="606826" y="408108"/>
                </a:cubicBezTo>
                <a:cubicBezTo>
                  <a:pt x="564447" y="348615"/>
                  <a:pt x="522068" y="218219"/>
                  <a:pt x="499249" y="188065"/>
                </a:cubicBezTo>
                <a:cubicBezTo>
                  <a:pt x="476430" y="157911"/>
                  <a:pt x="509844" y="258153"/>
                  <a:pt x="469910" y="227184"/>
                </a:cubicBezTo>
                <a:cubicBezTo>
                  <a:pt x="429976" y="196215"/>
                  <a:pt x="277576" y="20181"/>
                  <a:pt x="259647" y="2252"/>
                </a:cubicBezTo>
                <a:cubicBezTo>
                  <a:pt x="241718" y="-15677"/>
                  <a:pt x="333810" y="78045"/>
                  <a:pt x="362334" y="119608"/>
                </a:cubicBezTo>
                <a:cubicBezTo>
                  <a:pt x="390858" y="161171"/>
                  <a:pt x="434052" y="224739"/>
                  <a:pt x="430792" y="251633"/>
                </a:cubicBezTo>
                <a:cubicBezTo>
                  <a:pt x="427532" y="278527"/>
                  <a:pt x="382709" y="294826"/>
                  <a:pt x="342775" y="280972"/>
                </a:cubicBezTo>
                <a:cubicBezTo>
                  <a:pt x="302841" y="267118"/>
                  <a:pt x="251498" y="188880"/>
                  <a:pt x="191190" y="168506"/>
                </a:cubicBezTo>
                <a:cubicBezTo>
                  <a:pt x="130882" y="148132"/>
                  <a:pt x="-9294" y="152207"/>
                  <a:pt x="486" y="1685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DDEA5E5-F246-2E14-6245-AA46237DBEA2}"/>
              </a:ext>
            </a:extLst>
          </p:cNvPr>
          <p:cNvSpPr/>
          <p:nvPr/>
        </p:nvSpPr>
        <p:spPr>
          <a:xfrm>
            <a:off x="1941890" y="4649347"/>
            <a:ext cx="79841" cy="741411"/>
          </a:xfrm>
          <a:custGeom>
            <a:avLst/>
            <a:gdLst>
              <a:gd name="connsiteX0" fmla="*/ 71208 w 79841"/>
              <a:gd name="connsiteY0" fmla="*/ 625 h 741411"/>
              <a:gd name="connsiteX1" fmla="*/ 64119 w 79841"/>
              <a:gd name="connsiteY1" fmla="*/ 312513 h 741411"/>
              <a:gd name="connsiteX2" fmla="*/ 49943 w 79841"/>
              <a:gd name="connsiteY2" fmla="*/ 248718 h 741411"/>
              <a:gd name="connsiteX3" fmla="*/ 35766 w 79841"/>
              <a:gd name="connsiteY3" fmla="*/ 525165 h 741411"/>
              <a:gd name="connsiteX4" fmla="*/ 35766 w 79841"/>
              <a:gd name="connsiteY4" fmla="*/ 241630 h 741411"/>
              <a:gd name="connsiteX5" fmla="*/ 49943 w 79841"/>
              <a:gd name="connsiteY5" fmla="*/ 737816 h 741411"/>
              <a:gd name="connsiteX6" fmla="*/ 324 w 79841"/>
              <a:gd name="connsiteY6" fmla="*/ 454281 h 741411"/>
              <a:gd name="connsiteX7" fmla="*/ 78296 w 79841"/>
              <a:gd name="connsiteY7" fmla="*/ 241630 h 741411"/>
              <a:gd name="connsiteX8" fmla="*/ 49943 w 79841"/>
              <a:gd name="connsiteY8" fmla="*/ 305425 h 741411"/>
              <a:gd name="connsiteX9" fmla="*/ 21589 w 79841"/>
              <a:gd name="connsiteY9" fmla="*/ 71509 h 741411"/>
              <a:gd name="connsiteX10" fmla="*/ 21589 w 79841"/>
              <a:gd name="connsiteY10" fmla="*/ 227453 h 741411"/>
              <a:gd name="connsiteX11" fmla="*/ 71208 w 79841"/>
              <a:gd name="connsiteY11" fmla="*/ 625 h 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41" h="741411">
                <a:moveTo>
                  <a:pt x="71208" y="625"/>
                </a:moveTo>
                <a:cubicBezTo>
                  <a:pt x="78296" y="14802"/>
                  <a:pt x="67663" y="271164"/>
                  <a:pt x="64119" y="312513"/>
                </a:cubicBezTo>
                <a:cubicBezTo>
                  <a:pt x="60575" y="353862"/>
                  <a:pt x="54668" y="213276"/>
                  <a:pt x="49943" y="248718"/>
                </a:cubicBezTo>
                <a:cubicBezTo>
                  <a:pt x="45218" y="284160"/>
                  <a:pt x="38129" y="526346"/>
                  <a:pt x="35766" y="525165"/>
                </a:cubicBezTo>
                <a:cubicBezTo>
                  <a:pt x="33403" y="523984"/>
                  <a:pt x="33403" y="206188"/>
                  <a:pt x="35766" y="241630"/>
                </a:cubicBezTo>
                <a:cubicBezTo>
                  <a:pt x="38129" y="277072"/>
                  <a:pt x="55850" y="702374"/>
                  <a:pt x="49943" y="737816"/>
                </a:cubicBezTo>
                <a:cubicBezTo>
                  <a:pt x="44036" y="773258"/>
                  <a:pt x="-4402" y="536979"/>
                  <a:pt x="324" y="454281"/>
                </a:cubicBezTo>
                <a:cubicBezTo>
                  <a:pt x="5049" y="371583"/>
                  <a:pt x="70026" y="266439"/>
                  <a:pt x="78296" y="241630"/>
                </a:cubicBezTo>
                <a:cubicBezTo>
                  <a:pt x="86566" y="216821"/>
                  <a:pt x="59394" y="333779"/>
                  <a:pt x="49943" y="305425"/>
                </a:cubicBezTo>
                <a:cubicBezTo>
                  <a:pt x="40492" y="277072"/>
                  <a:pt x="26315" y="84504"/>
                  <a:pt x="21589" y="71509"/>
                </a:cubicBezTo>
                <a:cubicBezTo>
                  <a:pt x="16863" y="58514"/>
                  <a:pt x="16863" y="236904"/>
                  <a:pt x="21589" y="227453"/>
                </a:cubicBezTo>
                <a:cubicBezTo>
                  <a:pt x="26315" y="218002"/>
                  <a:pt x="64120" y="-13552"/>
                  <a:pt x="71208" y="6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7C742A96-AEC0-5365-4C5D-51C2C7E5EE68}"/>
              </a:ext>
            </a:extLst>
          </p:cNvPr>
          <p:cNvSpPr/>
          <p:nvPr/>
        </p:nvSpPr>
        <p:spPr>
          <a:xfrm>
            <a:off x="1927173" y="3345022"/>
            <a:ext cx="1164568" cy="795337"/>
          </a:xfrm>
          <a:custGeom>
            <a:avLst/>
            <a:gdLst>
              <a:gd name="connsiteX0" fmla="*/ 864 w 1164568"/>
              <a:gd name="connsiteY0" fmla="*/ 794587 h 795337"/>
              <a:gd name="connsiteX1" fmla="*/ 461608 w 1164568"/>
              <a:gd name="connsiteY1" fmla="*/ 589025 h 795337"/>
              <a:gd name="connsiteX2" fmla="*/ 355283 w 1164568"/>
              <a:gd name="connsiteY2" fmla="*/ 659908 h 795337"/>
              <a:gd name="connsiteX3" fmla="*/ 908176 w 1164568"/>
              <a:gd name="connsiteY3" fmla="*/ 206252 h 795337"/>
              <a:gd name="connsiteX4" fmla="*/ 745143 w 1164568"/>
              <a:gd name="connsiteY4" fmla="*/ 326755 h 795337"/>
              <a:gd name="connsiteX5" fmla="*/ 1163357 w 1164568"/>
              <a:gd name="connsiteY5" fmla="*/ 690 h 795337"/>
              <a:gd name="connsiteX6" fmla="*/ 858557 w 1164568"/>
              <a:gd name="connsiteY6" fmla="*/ 248783 h 795337"/>
              <a:gd name="connsiteX7" fmla="*/ 461608 w 1164568"/>
              <a:gd name="connsiteY7" fmla="*/ 525229 h 795337"/>
              <a:gd name="connsiteX8" fmla="*/ 638818 w 1164568"/>
              <a:gd name="connsiteY8" fmla="*/ 355108 h 795337"/>
              <a:gd name="connsiteX9" fmla="*/ 355283 w 1164568"/>
              <a:gd name="connsiteY9" fmla="*/ 581936 h 795337"/>
              <a:gd name="connsiteX10" fmla="*/ 404901 w 1164568"/>
              <a:gd name="connsiteY10" fmla="*/ 503964 h 795337"/>
              <a:gd name="connsiteX11" fmla="*/ 348194 w 1164568"/>
              <a:gd name="connsiteY11" fmla="*/ 652820 h 795337"/>
              <a:gd name="connsiteX12" fmla="*/ 864 w 1164568"/>
              <a:gd name="connsiteY12" fmla="*/ 794587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568" h="795337">
                <a:moveTo>
                  <a:pt x="864" y="794587"/>
                </a:moveTo>
                <a:cubicBezTo>
                  <a:pt x="19766" y="783955"/>
                  <a:pt x="402538" y="611471"/>
                  <a:pt x="461608" y="589025"/>
                </a:cubicBezTo>
                <a:cubicBezTo>
                  <a:pt x="520678" y="566578"/>
                  <a:pt x="280855" y="723703"/>
                  <a:pt x="355283" y="659908"/>
                </a:cubicBezTo>
                <a:cubicBezTo>
                  <a:pt x="429711" y="596112"/>
                  <a:pt x="843199" y="261777"/>
                  <a:pt x="908176" y="206252"/>
                </a:cubicBezTo>
                <a:cubicBezTo>
                  <a:pt x="973153" y="150727"/>
                  <a:pt x="702613" y="361015"/>
                  <a:pt x="745143" y="326755"/>
                </a:cubicBezTo>
                <a:cubicBezTo>
                  <a:pt x="787673" y="292495"/>
                  <a:pt x="1144455" y="13685"/>
                  <a:pt x="1163357" y="690"/>
                </a:cubicBezTo>
                <a:cubicBezTo>
                  <a:pt x="1182259" y="-12305"/>
                  <a:pt x="975515" y="161360"/>
                  <a:pt x="858557" y="248783"/>
                </a:cubicBezTo>
                <a:cubicBezTo>
                  <a:pt x="741599" y="336206"/>
                  <a:pt x="498231" y="507508"/>
                  <a:pt x="461608" y="525229"/>
                </a:cubicBezTo>
                <a:cubicBezTo>
                  <a:pt x="424985" y="542950"/>
                  <a:pt x="656539" y="345657"/>
                  <a:pt x="638818" y="355108"/>
                </a:cubicBezTo>
                <a:cubicBezTo>
                  <a:pt x="621097" y="364559"/>
                  <a:pt x="394269" y="557127"/>
                  <a:pt x="355283" y="581936"/>
                </a:cubicBezTo>
                <a:cubicBezTo>
                  <a:pt x="316297" y="606745"/>
                  <a:pt x="406083" y="492150"/>
                  <a:pt x="404901" y="503964"/>
                </a:cubicBezTo>
                <a:cubicBezTo>
                  <a:pt x="403720" y="515778"/>
                  <a:pt x="417896" y="605564"/>
                  <a:pt x="348194" y="652820"/>
                </a:cubicBezTo>
                <a:cubicBezTo>
                  <a:pt x="278492" y="700076"/>
                  <a:pt x="-18038" y="805219"/>
                  <a:pt x="864" y="7945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0BF367EF-A08C-0CEE-4307-01FED8DC6290}"/>
              </a:ext>
            </a:extLst>
          </p:cNvPr>
          <p:cNvSpPr/>
          <p:nvPr/>
        </p:nvSpPr>
        <p:spPr>
          <a:xfrm>
            <a:off x="694660" y="5423871"/>
            <a:ext cx="376809" cy="1125796"/>
          </a:xfrm>
          <a:custGeom>
            <a:avLst/>
            <a:gdLst>
              <a:gd name="connsiteX0" fmla="*/ 368596 w 376809"/>
              <a:gd name="connsiteY0" fmla="*/ 12910 h 1125796"/>
              <a:gd name="connsiteX1" fmla="*/ 205563 w 376809"/>
              <a:gd name="connsiteY1" fmla="*/ 296445 h 1125796"/>
              <a:gd name="connsiteX2" fmla="*/ 106326 w 376809"/>
              <a:gd name="connsiteY2" fmla="*/ 509096 h 1125796"/>
              <a:gd name="connsiteX3" fmla="*/ 106326 w 376809"/>
              <a:gd name="connsiteY3" fmla="*/ 424036 h 1125796"/>
              <a:gd name="connsiteX4" fmla="*/ 56707 w 376809"/>
              <a:gd name="connsiteY4" fmla="*/ 771366 h 1125796"/>
              <a:gd name="connsiteX5" fmla="*/ 63796 w 376809"/>
              <a:gd name="connsiteY5" fmla="*/ 622510 h 1125796"/>
              <a:gd name="connsiteX6" fmla="*/ 0 w 376809"/>
              <a:gd name="connsiteY6" fmla="*/ 1125785 h 1125796"/>
              <a:gd name="connsiteX7" fmla="*/ 63796 w 376809"/>
              <a:gd name="connsiteY7" fmla="*/ 636687 h 1125796"/>
              <a:gd name="connsiteX8" fmla="*/ 120503 w 376809"/>
              <a:gd name="connsiteY8" fmla="*/ 324799 h 1125796"/>
              <a:gd name="connsiteX9" fmla="*/ 92149 w 376809"/>
              <a:gd name="connsiteY9" fmla="*/ 473655 h 1125796"/>
              <a:gd name="connsiteX10" fmla="*/ 326066 w 376809"/>
              <a:gd name="connsiteY10" fmla="*/ 90882 h 1125796"/>
              <a:gd name="connsiteX11" fmla="*/ 368596 w 376809"/>
              <a:gd name="connsiteY11" fmla="*/ 12910 h 112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809" h="1125796">
                <a:moveTo>
                  <a:pt x="368596" y="12910"/>
                </a:moveTo>
                <a:cubicBezTo>
                  <a:pt x="348512" y="47170"/>
                  <a:pt x="249275" y="213747"/>
                  <a:pt x="205563" y="296445"/>
                </a:cubicBezTo>
                <a:cubicBezTo>
                  <a:pt x="161851" y="379143"/>
                  <a:pt x="122865" y="487831"/>
                  <a:pt x="106326" y="509096"/>
                </a:cubicBezTo>
                <a:cubicBezTo>
                  <a:pt x="89786" y="530361"/>
                  <a:pt x="114596" y="380324"/>
                  <a:pt x="106326" y="424036"/>
                </a:cubicBezTo>
                <a:cubicBezTo>
                  <a:pt x="98056" y="467748"/>
                  <a:pt x="63795" y="738287"/>
                  <a:pt x="56707" y="771366"/>
                </a:cubicBezTo>
                <a:cubicBezTo>
                  <a:pt x="49619" y="804445"/>
                  <a:pt x="73247" y="563440"/>
                  <a:pt x="63796" y="622510"/>
                </a:cubicBezTo>
                <a:cubicBezTo>
                  <a:pt x="54345" y="681580"/>
                  <a:pt x="0" y="1123422"/>
                  <a:pt x="0" y="1125785"/>
                </a:cubicBezTo>
                <a:cubicBezTo>
                  <a:pt x="0" y="1128148"/>
                  <a:pt x="43712" y="770185"/>
                  <a:pt x="63796" y="636687"/>
                </a:cubicBezTo>
                <a:cubicBezTo>
                  <a:pt x="83880" y="503189"/>
                  <a:pt x="115778" y="351971"/>
                  <a:pt x="120503" y="324799"/>
                </a:cubicBezTo>
                <a:cubicBezTo>
                  <a:pt x="125228" y="297627"/>
                  <a:pt x="57888" y="512641"/>
                  <a:pt x="92149" y="473655"/>
                </a:cubicBezTo>
                <a:cubicBezTo>
                  <a:pt x="126409" y="434669"/>
                  <a:pt x="281173" y="166491"/>
                  <a:pt x="326066" y="90882"/>
                </a:cubicBezTo>
                <a:cubicBezTo>
                  <a:pt x="370959" y="15273"/>
                  <a:pt x="388680" y="-21350"/>
                  <a:pt x="368596" y="129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6CCD5B5-485F-9EF8-60EC-D56B33EFF074}"/>
              </a:ext>
            </a:extLst>
          </p:cNvPr>
          <p:cNvSpPr/>
          <p:nvPr/>
        </p:nvSpPr>
        <p:spPr>
          <a:xfrm>
            <a:off x="580669" y="5924636"/>
            <a:ext cx="248701" cy="754130"/>
          </a:xfrm>
          <a:custGeom>
            <a:avLst/>
            <a:gdLst>
              <a:gd name="connsiteX0" fmla="*/ 248671 w 248701"/>
              <a:gd name="connsiteY0" fmla="*/ 121745 h 754130"/>
              <a:gd name="connsiteX1" fmla="*/ 99815 w 248701"/>
              <a:gd name="connsiteY1" fmla="*/ 440722 h 754130"/>
              <a:gd name="connsiteX2" fmla="*/ 149433 w 248701"/>
              <a:gd name="connsiteY2" fmla="*/ 398192 h 754130"/>
              <a:gd name="connsiteX3" fmla="*/ 578 w 248701"/>
              <a:gd name="connsiteY3" fmla="*/ 752611 h 754130"/>
              <a:gd name="connsiteX4" fmla="*/ 99815 w 248701"/>
              <a:gd name="connsiteY4" fmla="*/ 504517 h 754130"/>
              <a:gd name="connsiteX5" fmla="*/ 149433 w 248701"/>
              <a:gd name="connsiteY5" fmla="*/ 1243 h 754130"/>
              <a:gd name="connsiteX6" fmla="*/ 85638 w 248701"/>
              <a:gd name="connsiteY6" fmla="*/ 355662 h 754130"/>
              <a:gd name="connsiteX7" fmla="*/ 248671 w 248701"/>
              <a:gd name="connsiteY7" fmla="*/ 121745 h 7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1" h="754130">
                <a:moveTo>
                  <a:pt x="248671" y="121745"/>
                </a:moveTo>
                <a:cubicBezTo>
                  <a:pt x="251034" y="135922"/>
                  <a:pt x="116355" y="394647"/>
                  <a:pt x="99815" y="440722"/>
                </a:cubicBezTo>
                <a:cubicBezTo>
                  <a:pt x="83275" y="486797"/>
                  <a:pt x="165972" y="346211"/>
                  <a:pt x="149433" y="398192"/>
                </a:cubicBezTo>
                <a:cubicBezTo>
                  <a:pt x="132893" y="450174"/>
                  <a:pt x="8848" y="734890"/>
                  <a:pt x="578" y="752611"/>
                </a:cubicBezTo>
                <a:cubicBezTo>
                  <a:pt x="-7692" y="770332"/>
                  <a:pt x="75006" y="629745"/>
                  <a:pt x="99815" y="504517"/>
                </a:cubicBezTo>
                <a:cubicBezTo>
                  <a:pt x="124624" y="379289"/>
                  <a:pt x="151796" y="26052"/>
                  <a:pt x="149433" y="1243"/>
                </a:cubicBezTo>
                <a:cubicBezTo>
                  <a:pt x="147070" y="-23566"/>
                  <a:pt x="71461" y="330853"/>
                  <a:pt x="85638" y="355662"/>
                </a:cubicBezTo>
                <a:cubicBezTo>
                  <a:pt x="99815" y="380471"/>
                  <a:pt x="246308" y="107568"/>
                  <a:pt x="248671" y="1217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791E25C7-6286-8FBF-318E-7142E4B2E074}"/>
              </a:ext>
            </a:extLst>
          </p:cNvPr>
          <p:cNvSpPr/>
          <p:nvPr/>
        </p:nvSpPr>
        <p:spPr>
          <a:xfrm>
            <a:off x="361305" y="6322828"/>
            <a:ext cx="262505" cy="801250"/>
          </a:xfrm>
          <a:custGeom>
            <a:avLst/>
            <a:gdLst>
              <a:gd name="connsiteX0" fmla="*/ 227030 w 262505"/>
              <a:gd name="connsiteY0" fmla="*/ 524539 h 801250"/>
              <a:gd name="connsiteX1" fmla="*/ 78174 w 262505"/>
              <a:gd name="connsiteY1" fmla="*/ 666307 h 801250"/>
              <a:gd name="connsiteX2" fmla="*/ 202 w 262505"/>
              <a:gd name="connsiteY2" fmla="*/ 800986 h 801250"/>
              <a:gd name="connsiteX3" fmla="*/ 99439 w 262505"/>
              <a:gd name="connsiteY3" fmla="*/ 630865 h 801250"/>
              <a:gd name="connsiteX4" fmla="*/ 205765 w 262505"/>
              <a:gd name="connsiteY4" fmla="*/ 212651 h 801250"/>
              <a:gd name="connsiteX5" fmla="*/ 262472 w 262505"/>
              <a:gd name="connsiteY5" fmla="*/ 0 h 801250"/>
              <a:gd name="connsiteX6" fmla="*/ 198676 w 262505"/>
              <a:gd name="connsiteY6" fmla="*/ 212651 h 801250"/>
              <a:gd name="connsiteX7" fmla="*/ 177411 w 262505"/>
              <a:gd name="connsiteY7" fmla="*/ 425302 h 801250"/>
              <a:gd name="connsiteX8" fmla="*/ 170323 w 262505"/>
              <a:gd name="connsiteY8" fmla="*/ 489098 h 801250"/>
              <a:gd name="connsiteX9" fmla="*/ 227030 w 262505"/>
              <a:gd name="connsiteY9" fmla="*/ 524539 h 80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05" h="801250">
                <a:moveTo>
                  <a:pt x="227030" y="524539"/>
                </a:moveTo>
                <a:cubicBezTo>
                  <a:pt x="211672" y="554074"/>
                  <a:pt x="115979" y="620233"/>
                  <a:pt x="78174" y="666307"/>
                </a:cubicBezTo>
                <a:cubicBezTo>
                  <a:pt x="40369" y="712382"/>
                  <a:pt x="-3342" y="806893"/>
                  <a:pt x="202" y="800986"/>
                </a:cubicBezTo>
                <a:cubicBezTo>
                  <a:pt x="3746" y="795079"/>
                  <a:pt x="65178" y="728921"/>
                  <a:pt x="99439" y="630865"/>
                </a:cubicBezTo>
                <a:cubicBezTo>
                  <a:pt x="133699" y="532809"/>
                  <a:pt x="178593" y="317795"/>
                  <a:pt x="205765" y="212651"/>
                </a:cubicBezTo>
                <a:cubicBezTo>
                  <a:pt x="232937" y="107507"/>
                  <a:pt x="263653" y="0"/>
                  <a:pt x="262472" y="0"/>
                </a:cubicBezTo>
                <a:cubicBezTo>
                  <a:pt x="261291" y="0"/>
                  <a:pt x="212853" y="141767"/>
                  <a:pt x="198676" y="212651"/>
                </a:cubicBezTo>
                <a:cubicBezTo>
                  <a:pt x="184499" y="283535"/>
                  <a:pt x="182137" y="379227"/>
                  <a:pt x="177411" y="425302"/>
                </a:cubicBezTo>
                <a:cubicBezTo>
                  <a:pt x="172685" y="471377"/>
                  <a:pt x="156146" y="472559"/>
                  <a:pt x="170323" y="489098"/>
                </a:cubicBezTo>
                <a:cubicBezTo>
                  <a:pt x="184500" y="505637"/>
                  <a:pt x="242388" y="495004"/>
                  <a:pt x="227030" y="5245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7179C22B-7841-9D8A-6D46-DE1BDE287FFD}"/>
              </a:ext>
            </a:extLst>
          </p:cNvPr>
          <p:cNvSpPr/>
          <p:nvPr/>
        </p:nvSpPr>
        <p:spPr>
          <a:xfrm>
            <a:off x="162998" y="7967266"/>
            <a:ext cx="2407114" cy="879477"/>
          </a:xfrm>
          <a:custGeom>
            <a:avLst/>
            <a:gdLst>
              <a:gd name="connsiteX0" fmla="*/ 120537 w 2407114"/>
              <a:gd name="connsiteY0" fmla="*/ 64 h 879477"/>
              <a:gd name="connsiteX1" fmla="*/ 42565 w 2407114"/>
              <a:gd name="connsiteY1" fmla="*/ 205627 h 879477"/>
              <a:gd name="connsiteX2" fmla="*/ 191421 w 2407114"/>
              <a:gd name="connsiteY2" fmla="*/ 397013 h 879477"/>
              <a:gd name="connsiteX3" fmla="*/ 134714 w 2407114"/>
              <a:gd name="connsiteY3" fmla="*/ 404101 h 879477"/>
              <a:gd name="connsiteX4" fmla="*/ 574193 w 2407114"/>
              <a:gd name="connsiteY4" fmla="*/ 659283 h 879477"/>
              <a:gd name="connsiteX5" fmla="*/ 538751 w 2407114"/>
              <a:gd name="connsiteY5" fmla="*/ 602576 h 879477"/>
              <a:gd name="connsiteX6" fmla="*/ 1275942 w 2407114"/>
              <a:gd name="connsiteY6" fmla="*/ 857757 h 879477"/>
              <a:gd name="connsiteX7" fmla="*/ 1353914 w 2407114"/>
              <a:gd name="connsiteY7" fmla="*/ 765608 h 879477"/>
              <a:gd name="connsiteX8" fmla="*/ 1722509 w 2407114"/>
              <a:gd name="connsiteY8" fmla="*/ 786874 h 879477"/>
              <a:gd name="connsiteX9" fmla="*/ 1672890 w 2407114"/>
              <a:gd name="connsiteY9" fmla="*/ 786874 h 879477"/>
              <a:gd name="connsiteX10" fmla="*/ 2402993 w 2407114"/>
              <a:gd name="connsiteY10" fmla="*/ 879022 h 879477"/>
              <a:gd name="connsiteX11" fmla="*/ 1920983 w 2407114"/>
              <a:gd name="connsiteY11" fmla="*/ 808139 h 879477"/>
              <a:gd name="connsiteX12" fmla="*/ 928611 w 2407114"/>
              <a:gd name="connsiteY12" fmla="*/ 531692 h 879477"/>
              <a:gd name="connsiteX13" fmla="*/ 1793393 w 2407114"/>
              <a:gd name="connsiteY13" fmla="*/ 808139 h 879477"/>
              <a:gd name="connsiteX14" fmla="*/ 1226323 w 2407114"/>
              <a:gd name="connsiteY14" fmla="*/ 715990 h 879477"/>
              <a:gd name="connsiteX15" fmla="*/ 822286 w 2407114"/>
              <a:gd name="connsiteY15" fmla="*/ 638018 h 879477"/>
              <a:gd name="connsiteX16" fmla="*/ 574193 w 2407114"/>
              <a:gd name="connsiteY16" fmla="*/ 432455 h 879477"/>
              <a:gd name="connsiteX17" fmla="*/ 531662 w 2407114"/>
              <a:gd name="connsiteY17" fmla="*/ 517515 h 879477"/>
              <a:gd name="connsiteX18" fmla="*/ 163067 w 2407114"/>
              <a:gd name="connsiteY18" fmla="*/ 446632 h 879477"/>
              <a:gd name="connsiteX19" fmla="*/ 113449 w 2407114"/>
              <a:gd name="connsiteY19" fmla="*/ 404101 h 879477"/>
              <a:gd name="connsiteX20" fmla="*/ 35 w 2407114"/>
              <a:gd name="connsiteY20" fmla="*/ 226892 h 879477"/>
              <a:gd name="connsiteX21" fmla="*/ 120537 w 2407114"/>
              <a:gd name="connsiteY21" fmla="*/ 64 h 8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7114" h="879477">
                <a:moveTo>
                  <a:pt x="120537" y="64"/>
                </a:moveTo>
                <a:cubicBezTo>
                  <a:pt x="127625" y="-3480"/>
                  <a:pt x="30751" y="139469"/>
                  <a:pt x="42565" y="205627"/>
                </a:cubicBezTo>
                <a:cubicBezTo>
                  <a:pt x="54379" y="271785"/>
                  <a:pt x="176063" y="363934"/>
                  <a:pt x="191421" y="397013"/>
                </a:cubicBezTo>
                <a:cubicBezTo>
                  <a:pt x="206779" y="430092"/>
                  <a:pt x="70919" y="360389"/>
                  <a:pt x="134714" y="404101"/>
                </a:cubicBezTo>
                <a:cubicBezTo>
                  <a:pt x="198509" y="447813"/>
                  <a:pt x="506854" y="626204"/>
                  <a:pt x="574193" y="659283"/>
                </a:cubicBezTo>
                <a:cubicBezTo>
                  <a:pt x="641533" y="692362"/>
                  <a:pt x="421793" y="569497"/>
                  <a:pt x="538751" y="602576"/>
                </a:cubicBezTo>
                <a:cubicBezTo>
                  <a:pt x="655709" y="635655"/>
                  <a:pt x="1140082" y="830585"/>
                  <a:pt x="1275942" y="857757"/>
                </a:cubicBezTo>
                <a:cubicBezTo>
                  <a:pt x="1411802" y="884929"/>
                  <a:pt x="1279486" y="777422"/>
                  <a:pt x="1353914" y="765608"/>
                </a:cubicBezTo>
                <a:cubicBezTo>
                  <a:pt x="1428342" y="753794"/>
                  <a:pt x="1669346" y="783330"/>
                  <a:pt x="1722509" y="786874"/>
                </a:cubicBezTo>
                <a:cubicBezTo>
                  <a:pt x="1775672" y="790418"/>
                  <a:pt x="1672890" y="786874"/>
                  <a:pt x="1672890" y="786874"/>
                </a:cubicBezTo>
                <a:lnTo>
                  <a:pt x="2402993" y="879022"/>
                </a:lnTo>
                <a:cubicBezTo>
                  <a:pt x="2444342" y="882566"/>
                  <a:pt x="2166713" y="866027"/>
                  <a:pt x="1920983" y="808139"/>
                </a:cubicBezTo>
                <a:cubicBezTo>
                  <a:pt x="1675253" y="750251"/>
                  <a:pt x="949876" y="531692"/>
                  <a:pt x="928611" y="531692"/>
                </a:cubicBezTo>
                <a:cubicBezTo>
                  <a:pt x="907346" y="531692"/>
                  <a:pt x="1743774" y="777423"/>
                  <a:pt x="1793393" y="808139"/>
                </a:cubicBezTo>
                <a:cubicBezTo>
                  <a:pt x="1843012" y="838855"/>
                  <a:pt x="1388174" y="744343"/>
                  <a:pt x="1226323" y="715990"/>
                </a:cubicBezTo>
                <a:cubicBezTo>
                  <a:pt x="1064472" y="687637"/>
                  <a:pt x="930974" y="685274"/>
                  <a:pt x="822286" y="638018"/>
                </a:cubicBezTo>
                <a:cubicBezTo>
                  <a:pt x="713598" y="590762"/>
                  <a:pt x="622630" y="452539"/>
                  <a:pt x="574193" y="432455"/>
                </a:cubicBezTo>
                <a:cubicBezTo>
                  <a:pt x="525756" y="412371"/>
                  <a:pt x="600183" y="515152"/>
                  <a:pt x="531662" y="517515"/>
                </a:cubicBezTo>
                <a:cubicBezTo>
                  <a:pt x="463141" y="519878"/>
                  <a:pt x="232769" y="465534"/>
                  <a:pt x="163067" y="446632"/>
                </a:cubicBezTo>
                <a:cubicBezTo>
                  <a:pt x="93365" y="427730"/>
                  <a:pt x="140621" y="440724"/>
                  <a:pt x="113449" y="404101"/>
                </a:cubicBezTo>
                <a:cubicBezTo>
                  <a:pt x="86277" y="367478"/>
                  <a:pt x="2398" y="295413"/>
                  <a:pt x="35" y="226892"/>
                </a:cubicBezTo>
                <a:cubicBezTo>
                  <a:pt x="-2328" y="158371"/>
                  <a:pt x="113449" y="3608"/>
                  <a:pt x="120537" y="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AA4960A-D3F5-CCFF-1740-7F21C9446976}"/>
              </a:ext>
            </a:extLst>
          </p:cNvPr>
          <p:cNvSpPr/>
          <p:nvPr/>
        </p:nvSpPr>
        <p:spPr>
          <a:xfrm>
            <a:off x="205459" y="7248955"/>
            <a:ext cx="177607" cy="838935"/>
          </a:xfrm>
          <a:custGeom>
            <a:avLst/>
            <a:gdLst>
              <a:gd name="connsiteX0" fmla="*/ 163136 w 177607"/>
              <a:gd name="connsiteY0" fmla="*/ 9538 h 838935"/>
              <a:gd name="connsiteX1" fmla="*/ 148960 w 177607"/>
              <a:gd name="connsiteY1" fmla="*/ 137129 h 838935"/>
              <a:gd name="connsiteX2" fmla="*/ 177313 w 177607"/>
              <a:gd name="connsiteY2" fmla="*/ 697110 h 838935"/>
              <a:gd name="connsiteX3" fmla="*/ 127694 w 177607"/>
              <a:gd name="connsiteY3" fmla="*/ 534078 h 838935"/>
              <a:gd name="connsiteX4" fmla="*/ 104 w 177607"/>
              <a:gd name="connsiteY4" fmla="*/ 838878 h 838935"/>
              <a:gd name="connsiteX5" fmla="*/ 106429 w 177607"/>
              <a:gd name="connsiteY5" fmla="*/ 505724 h 838935"/>
              <a:gd name="connsiteX6" fmla="*/ 134783 w 177607"/>
              <a:gd name="connsiteY6" fmla="*/ 321426 h 838935"/>
              <a:gd name="connsiteX7" fmla="*/ 163136 w 177607"/>
              <a:gd name="connsiteY7" fmla="*/ 9538 h 8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07" h="838935">
                <a:moveTo>
                  <a:pt x="163136" y="9538"/>
                </a:moveTo>
                <a:cubicBezTo>
                  <a:pt x="165499" y="-21178"/>
                  <a:pt x="146597" y="22534"/>
                  <a:pt x="148960" y="137129"/>
                </a:cubicBezTo>
                <a:cubicBezTo>
                  <a:pt x="151323" y="251724"/>
                  <a:pt x="180857" y="630952"/>
                  <a:pt x="177313" y="697110"/>
                </a:cubicBezTo>
                <a:cubicBezTo>
                  <a:pt x="173769" y="763268"/>
                  <a:pt x="157229" y="510450"/>
                  <a:pt x="127694" y="534078"/>
                </a:cubicBezTo>
                <a:cubicBezTo>
                  <a:pt x="98159" y="557706"/>
                  <a:pt x="3648" y="843604"/>
                  <a:pt x="104" y="838878"/>
                </a:cubicBezTo>
                <a:cubicBezTo>
                  <a:pt x="-3440" y="834152"/>
                  <a:pt x="83982" y="591966"/>
                  <a:pt x="106429" y="505724"/>
                </a:cubicBezTo>
                <a:cubicBezTo>
                  <a:pt x="128875" y="419482"/>
                  <a:pt x="126513" y="405305"/>
                  <a:pt x="134783" y="321426"/>
                </a:cubicBezTo>
                <a:cubicBezTo>
                  <a:pt x="143053" y="237547"/>
                  <a:pt x="160773" y="40254"/>
                  <a:pt x="163136" y="95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78F9D57C-5F82-60C9-D799-8A2ADDD79A35}"/>
              </a:ext>
            </a:extLst>
          </p:cNvPr>
          <p:cNvSpPr/>
          <p:nvPr/>
        </p:nvSpPr>
        <p:spPr>
          <a:xfrm>
            <a:off x="318809" y="8045256"/>
            <a:ext cx="1214475" cy="448335"/>
          </a:xfrm>
          <a:custGeom>
            <a:avLst/>
            <a:gdLst>
              <a:gd name="connsiteX0" fmla="*/ 168 w 1214475"/>
              <a:gd name="connsiteY0" fmla="*/ 120549 h 448335"/>
              <a:gd name="connsiteX1" fmla="*/ 262438 w 1214475"/>
              <a:gd name="connsiteY1" fmla="*/ 148902 h 448335"/>
              <a:gd name="connsiteX2" fmla="*/ 304968 w 1214475"/>
              <a:gd name="connsiteY2" fmla="*/ 241051 h 448335"/>
              <a:gd name="connsiteX3" fmla="*/ 397117 w 1214475"/>
              <a:gd name="connsiteY3" fmla="*/ 212697 h 448335"/>
              <a:gd name="connsiteX4" fmla="*/ 489265 w 1214475"/>
              <a:gd name="connsiteY4" fmla="*/ 375730 h 448335"/>
              <a:gd name="connsiteX5" fmla="*/ 517619 w 1214475"/>
              <a:gd name="connsiteY5" fmla="*/ 205609 h 448335"/>
              <a:gd name="connsiteX6" fmla="*/ 673563 w 1214475"/>
              <a:gd name="connsiteY6" fmla="*/ 446614 h 448335"/>
              <a:gd name="connsiteX7" fmla="*/ 638121 w 1214475"/>
              <a:gd name="connsiteY7" fmla="*/ 319023 h 448335"/>
              <a:gd name="connsiteX8" fmla="*/ 893303 w 1214475"/>
              <a:gd name="connsiteY8" fmla="*/ 425349 h 448335"/>
              <a:gd name="connsiteX9" fmla="*/ 1120131 w 1214475"/>
              <a:gd name="connsiteY9" fmla="*/ 368642 h 448335"/>
              <a:gd name="connsiteX10" fmla="*/ 1134307 w 1214475"/>
              <a:gd name="connsiteY10" fmla="*/ 319023 h 448335"/>
              <a:gd name="connsiteX11" fmla="*/ 1070512 w 1214475"/>
              <a:gd name="connsiteY11" fmla="*/ 163079 h 448335"/>
              <a:gd name="connsiteX12" fmla="*/ 1205191 w 1214475"/>
              <a:gd name="connsiteY12" fmla="*/ 347377 h 448335"/>
              <a:gd name="connsiteX13" fmla="*/ 765712 w 1214475"/>
              <a:gd name="connsiteY13" fmla="*/ 411172 h 448335"/>
              <a:gd name="connsiteX14" fmla="*/ 545972 w 1214475"/>
              <a:gd name="connsiteY14" fmla="*/ 241051 h 448335"/>
              <a:gd name="connsiteX15" fmla="*/ 368763 w 1214475"/>
              <a:gd name="connsiteY15" fmla="*/ 46 h 448335"/>
              <a:gd name="connsiteX16" fmla="*/ 531796 w 1214475"/>
              <a:gd name="connsiteY16" fmla="*/ 219786 h 448335"/>
              <a:gd name="connsiteX17" fmla="*/ 304968 w 1214475"/>
              <a:gd name="connsiteY17" fmla="*/ 148902 h 448335"/>
              <a:gd name="connsiteX18" fmla="*/ 168 w 1214475"/>
              <a:gd name="connsiteY18" fmla="*/ 120549 h 4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5" h="448335">
                <a:moveTo>
                  <a:pt x="168" y="120549"/>
                </a:moveTo>
                <a:cubicBezTo>
                  <a:pt x="-6920" y="120549"/>
                  <a:pt x="211638" y="128818"/>
                  <a:pt x="262438" y="148902"/>
                </a:cubicBezTo>
                <a:cubicBezTo>
                  <a:pt x="313238" y="168986"/>
                  <a:pt x="282522" y="230419"/>
                  <a:pt x="304968" y="241051"/>
                </a:cubicBezTo>
                <a:cubicBezTo>
                  <a:pt x="327414" y="251683"/>
                  <a:pt x="366401" y="190251"/>
                  <a:pt x="397117" y="212697"/>
                </a:cubicBezTo>
                <a:cubicBezTo>
                  <a:pt x="427833" y="235144"/>
                  <a:pt x="469181" y="376911"/>
                  <a:pt x="489265" y="375730"/>
                </a:cubicBezTo>
                <a:cubicBezTo>
                  <a:pt x="509349" y="374549"/>
                  <a:pt x="486903" y="193795"/>
                  <a:pt x="517619" y="205609"/>
                </a:cubicBezTo>
                <a:cubicBezTo>
                  <a:pt x="548335" y="217423"/>
                  <a:pt x="653479" y="427712"/>
                  <a:pt x="673563" y="446614"/>
                </a:cubicBezTo>
                <a:cubicBezTo>
                  <a:pt x="693647" y="465516"/>
                  <a:pt x="601498" y="322567"/>
                  <a:pt x="638121" y="319023"/>
                </a:cubicBezTo>
                <a:cubicBezTo>
                  <a:pt x="674744" y="315479"/>
                  <a:pt x="812968" y="417079"/>
                  <a:pt x="893303" y="425349"/>
                </a:cubicBezTo>
                <a:cubicBezTo>
                  <a:pt x="973638" y="433619"/>
                  <a:pt x="1079964" y="386363"/>
                  <a:pt x="1120131" y="368642"/>
                </a:cubicBezTo>
                <a:cubicBezTo>
                  <a:pt x="1160298" y="350921"/>
                  <a:pt x="1142577" y="353283"/>
                  <a:pt x="1134307" y="319023"/>
                </a:cubicBezTo>
                <a:cubicBezTo>
                  <a:pt x="1126037" y="284763"/>
                  <a:pt x="1058698" y="158353"/>
                  <a:pt x="1070512" y="163079"/>
                </a:cubicBezTo>
                <a:cubicBezTo>
                  <a:pt x="1082326" y="167805"/>
                  <a:pt x="1255991" y="306028"/>
                  <a:pt x="1205191" y="347377"/>
                </a:cubicBezTo>
                <a:cubicBezTo>
                  <a:pt x="1154391" y="388726"/>
                  <a:pt x="875582" y="428893"/>
                  <a:pt x="765712" y="411172"/>
                </a:cubicBezTo>
                <a:cubicBezTo>
                  <a:pt x="655842" y="393451"/>
                  <a:pt x="612130" y="309572"/>
                  <a:pt x="545972" y="241051"/>
                </a:cubicBezTo>
                <a:cubicBezTo>
                  <a:pt x="479814" y="172530"/>
                  <a:pt x="371126" y="3590"/>
                  <a:pt x="368763" y="46"/>
                </a:cubicBezTo>
                <a:cubicBezTo>
                  <a:pt x="366400" y="-3498"/>
                  <a:pt x="542428" y="194977"/>
                  <a:pt x="531796" y="219786"/>
                </a:cubicBezTo>
                <a:cubicBezTo>
                  <a:pt x="521164" y="244595"/>
                  <a:pt x="387666" y="163079"/>
                  <a:pt x="304968" y="148902"/>
                </a:cubicBezTo>
                <a:cubicBezTo>
                  <a:pt x="222270" y="134725"/>
                  <a:pt x="7256" y="120549"/>
                  <a:pt x="168" y="1205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F4A36322-4EEE-F431-3CA7-124733EE76BE}"/>
              </a:ext>
            </a:extLst>
          </p:cNvPr>
          <p:cNvSpPr/>
          <p:nvPr/>
        </p:nvSpPr>
        <p:spPr>
          <a:xfrm>
            <a:off x="1772536" y="7873363"/>
            <a:ext cx="1970819" cy="703775"/>
          </a:xfrm>
          <a:custGeom>
            <a:avLst/>
            <a:gdLst>
              <a:gd name="connsiteX0" fmla="*/ 134236 w 1970819"/>
              <a:gd name="connsiteY0" fmla="*/ 639772 h 703775"/>
              <a:gd name="connsiteX1" fmla="*/ 1261287 w 1970819"/>
              <a:gd name="connsiteY1" fmla="*/ 696479 h 703775"/>
              <a:gd name="connsiteX2" fmla="*/ 1062813 w 1970819"/>
              <a:gd name="connsiteY2" fmla="*/ 661037 h 703775"/>
              <a:gd name="connsiteX3" fmla="*/ 1899241 w 1970819"/>
              <a:gd name="connsiteY3" fmla="*/ 320795 h 703775"/>
              <a:gd name="connsiteX4" fmla="*/ 1636971 w 1970819"/>
              <a:gd name="connsiteY4" fmla="*/ 370414 h 703775"/>
              <a:gd name="connsiteX5" fmla="*/ 1970124 w 1970819"/>
              <a:gd name="connsiteY5" fmla="*/ 1818 h 703775"/>
              <a:gd name="connsiteX6" fmla="*/ 1700766 w 1970819"/>
              <a:gd name="connsiteY6" fmla="*/ 228646 h 703775"/>
              <a:gd name="connsiteX7" fmla="*/ 963576 w 1970819"/>
              <a:gd name="connsiteY7" fmla="*/ 221558 h 703775"/>
              <a:gd name="connsiteX8" fmla="*/ 1736208 w 1970819"/>
              <a:gd name="connsiteY8" fmla="*/ 292442 h 703775"/>
              <a:gd name="connsiteX9" fmla="*/ 1481027 w 1970819"/>
              <a:gd name="connsiteY9" fmla="*/ 519270 h 703775"/>
              <a:gd name="connsiteX10" fmla="*/ 502831 w 1970819"/>
              <a:gd name="connsiteY10" fmla="*/ 490916 h 703775"/>
              <a:gd name="connsiteX11" fmla="*/ 1154962 w 1970819"/>
              <a:gd name="connsiteY11" fmla="*/ 661037 h 703775"/>
              <a:gd name="connsiteX12" fmla="*/ 687129 w 1970819"/>
              <a:gd name="connsiteY12" fmla="*/ 618507 h 703775"/>
              <a:gd name="connsiteX13" fmla="*/ 84617 w 1970819"/>
              <a:gd name="connsiteY13" fmla="*/ 661037 h 703775"/>
              <a:gd name="connsiteX14" fmla="*/ 134236 w 1970819"/>
              <a:gd name="connsiteY14" fmla="*/ 639772 h 7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0819" h="703775">
                <a:moveTo>
                  <a:pt x="134236" y="639772"/>
                </a:moveTo>
                <a:cubicBezTo>
                  <a:pt x="330348" y="645679"/>
                  <a:pt x="1106524" y="692935"/>
                  <a:pt x="1261287" y="696479"/>
                </a:cubicBezTo>
                <a:cubicBezTo>
                  <a:pt x="1416050" y="700023"/>
                  <a:pt x="956487" y="723651"/>
                  <a:pt x="1062813" y="661037"/>
                </a:cubicBezTo>
                <a:cubicBezTo>
                  <a:pt x="1169139" y="598423"/>
                  <a:pt x="1803548" y="369232"/>
                  <a:pt x="1899241" y="320795"/>
                </a:cubicBezTo>
                <a:cubicBezTo>
                  <a:pt x="1994934" y="272358"/>
                  <a:pt x="1625157" y="423577"/>
                  <a:pt x="1636971" y="370414"/>
                </a:cubicBezTo>
                <a:cubicBezTo>
                  <a:pt x="1648785" y="317251"/>
                  <a:pt x="1959492" y="25446"/>
                  <a:pt x="1970124" y="1818"/>
                </a:cubicBezTo>
                <a:cubicBezTo>
                  <a:pt x="1980756" y="-21810"/>
                  <a:pt x="1868524" y="192023"/>
                  <a:pt x="1700766" y="228646"/>
                </a:cubicBezTo>
                <a:cubicBezTo>
                  <a:pt x="1533008" y="265269"/>
                  <a:pt x="957669" y="210925"/>
                  <a:pt x="963576" y="221558"/>
                </a:cubicBezTo>
                <a:cubicBezTo>
                  <a:pt x="969483" y="232191"/>
                  <a:pt x="1649966" y="242823"/>
                  <a:pt x="1736208" y="292442"/>
                </a:cubicBezTo>
                <a:cubicBezTo>
                  <a:pt x="1822450" y="342061"/>
                  <a:pt x="1686590" y="486191"/>
                  <a:pt x="1481027" y="519270"/>
                </a:cubicBezTo>
                <a:cubicBezTo>
                  <a:pt x="1275464" y="552349"/>
                  <a:pt x="557175" y="467288"/>
                  <a:pt x="502831" y="490916"/>
                </a:cubicBezTo>
                <a:cubicBezTo>
                  <a:pt x="448487" y="514544"/>
                  <a:pt x="1124246" y="639772"/>
                  <a:pt x="1154962" y="661037"/>
                </a:cubicBezTo>
                <a:cubicBezTo>
                  <a:pt x="1185678" y="682302"/>
                  <a:pt x="865520" y="618507"/>
                  <a:pt x="687129" y="618507"/>
                </a:cubicBezTo>
                <a:cubicBezTo>
                  <a:pt x="508738" y="618507"/>
                  <a:pt x="180310" y="653949"/>
                  <a:pt x="84617" y="661037"/>
                </a:cubicBezTo>
                <a:cubicBezTo>
                  <a:pt x="-11076" y="668125"/>
                  <a:pt x="-61876" y="633865"/>
                  <a:pt x="134236" y="6397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EC89071-F3AC-96EB-E50E-54BCF0240519}"/>
              </a:ext>
            </a:extLst>
          </p:cNvPr>
          <p:cNvSpPr/>
          <p:nvPr/>
        </p:nvSpPr>
        <p:spPr>
          <a:xfrm>
            <a:off x="4701683" y="7286943"/>
            <a:ext cx="843034" cy="267825"/>
          </a:xfrm>
          <a:custGeom>
            <a:avLst/>
            <a:gdLst>
              <a:gd name="connsiteX0" fmla="*/ 16343 w 843034"/>
              <a:gd name="connsiteY0" fmla="*/ 264680 h 267825"/>
              <a:gd name="connsiteX1" fmla="*/ 736042 w 843034"/>
              <a:gd name="connsiteY1" fmla="*/ 76932 h 267825"/>
              <a:gd name="connsiteX2" fmla="*/ 635214 w 843034"/>
              <a:gd name="connsiteY2" fmla="*/ 76932 h 267825"/>
              <a:gd name="connsiteX3" fmla="*/ 840346 w 843034"/>
              <a:gd name="connsiteY3" fmla="*/ 49118 h 267825"/>
              <a:gd name="connsiteX4" fmla="*/ 742995 w 843034"/>
              <a:gd name="connsiteY4" fmla="*/ 42164 h 267825"/>
              <a:gd name="connsiteX5" fmla="*/ 607400 w 843034"/>
              <a:gd name="connsiteY5" fmla="*/ 28257 h 267825"/>
              <a:gd name="connsiteX6" fmla="*/ 503096 w 843034"/>
              <a:gd name="connsiteY6" fmla="*/ 443 h 267825"/>
              <a:gd name="connsiteX7" fmla="*/ 722134 w 843034"/>
              <a:gd name="connsiteY7" fmla="*/ 52595 h 267825"/>
              <a:gd name="connsiteX8" fmla="*/ 562201 w 843034"/>
              <a:gd name="connsiteY8" fmla="*/ 101270 h 267825"/>
              <a:gd name="connsiteX9" fmla="*/ 510049 w 843034"/>
              <a:gd name="connsiteY9" fmla="*/ 108224 h 267825"/>
              <a:gd name="connsiteX10" fmla="*/ 252766 w 843034"/>
              <a:gd name="connsiteY10" fmla="*/ 188190 h 267825"/>
              <a:gd name="connsiteX11" fmla="*/ 16343 w 843034"/>
              <a:gd name="connsiteY11" fmla="*/ 264680 h 2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034" h="267825">
                <a:moveTo>
                  <a:pt x="16343" y="264680"/>
                </a:moveTo>
                <a:cubicBezTo>
                  <a:pt x="96889" y="246137"/>
                  <a:pt x="632897" y="108223"/>
                  <a:pt x="736042" y="76932"/>
                </a:cubicBezTo>
                <a:cubicBezTo>
                  <a:pt x="839187" y="45641"/>
                  <a:pt x="617830" y="81568"/>
                  <a:pt x="635214" y="76932"/>
                </a:cubicBezTo>
                <a:cubicBezTo>
                  <a:pt x="652598" y="72296"/>
                  <a:pt x="822383" y="54913"/>
                  <a:pt x="840346" y="49118"/>
                </a:cubicBezTo>
                <a:cubicBezTo>
                  <a:pt x="858309" y="43323"/>
                  <a:pt x="781819" y="45641"/>
                  <a:pt x="742995" y="42164"/>
                </a:cubicBezTo>
                <a:cubicBezTo>
                  <a:pt x="704171" y="38687"/>
                  <a:pt x="647383" y="35211"/>
                  <a:pt x="607400" y="28257"/>
                </a:cubicBezTo>
                <a:cubicBezTo>
                  <a:pt x="567417" y="21303"/>
                  <a:pt x="483974" y="-3613"/>
                  <a:pt x="503096" y="443"/>
                </a:cubicBezTo>
                <a:cubicBezTo>
                  <a:pt x="522218" y="4499"/>
                  <a:pt x="712283" y="35790"/>
                  <a:pt x="722134" y="52595"/>
                </a:cubicBezTo>
                <a:cubicBezTo>
                  <a:pt x="731985" y="69399"/>
                  <a:pt x="597549" y="91998"/>
                  <a:pt x="562201" y="101270"/>
                </a:cubicBezTo>
                <a:cubicBezTo>
                  <a:pt x="526854" y="110541"/>
                  <a:pt x="561621" y="93737"/>
                  <a:pt x="510049" y="108224"/>
                </a:cubicBezTo>
                <a:cubicBezTo>
                  <a:pt x="458477" y="122711"/>
                  <a:pt x="330415" y="161535"/>
                  <a:pt x="252766" y="188190"/>
                </a:cubicBezTo>
                <a:cubicBezTo>
                  <a:pt x="175117" y="214845"/>
                  <a:pt x="-64203" y="283223"/>
                  <a:pt x="16343" y="2646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8170CBF4-9338-BE80-BDA3-5E07837F63A9}"/>
              </a:ext>
            </a:extLst>
          </p:cNvPr>
          <p:cNvSpPr/>
          <p:nvPr/>
        </p:nvSpPr>
        <p:spPr>
          <a:xfrm>
            <a:off x="5038074" y="7314095"/>
            <a:ext cx="914229" cy="255015"/>
          </a:xfrm>
          <a:custGeom>
            <a:avLst/>
            <a:gdLst>
              <a:gd name="connsiteX0" fmla="*/ 3295 w 914229"/>
              <a:gd name="connsiteY0" fmla="*/ 39350 h 255015"/>
              <a:gd name="connsiteX1" fmla="*/ 65877 w 914229"/>
              <a:gd name="connsiteY1" fmla="*/ 56734 h 255015"/>
              <a:gd name="connsiteX2" fmla="*/ 337068 w 914229"/>
              <a:gd name="connsiteY2" fmla="*/ 28919 h 255015"/>
              <a:gd name="connsiteX3" fmla="*/ 364883 w 914229"/>
              <a:gd name="connsiteY3" fmla="*/ 28919 h 255015"/>
              <a:gd name="connsiteX4" fmla="*/ 597829 w 914229"/>
              <a:gd name="connsiteY4" fmla="*/ 63688 h 255015"/>
              <a:gd name="connsiteX5" fmla="*/ 615213 w 914229"/>
              <a:gd name="connsiteY5" fmla="*/ 53257 h 255015"/>
              <a:gd name="connsiteX6" fmla="*/ 764715 w 914229"/>
              <a:gd name="connsiteY6" fmla="*/ 112363 h 255015"/>
              <a:gd name="connsiteX7" fmla="*/ 757762 w 914229"/>
              <a:gd name="connsiteY7" fmla="*/ 84548 h 255015"/>
              <a:gd name="connsiteX8" fmla="*/ 914218 w 914229"/>
              <a:gd name="connsiteY8" fmla="*/ 254912 h 255015"/>
              <a:gd name="connsiteX9" fmla="*/ 764715 w 914229"/>
              <a:gd name="connsiteY9" fmla="*/ 108886 h 255015"/>
              <a:gd name="connsiteX10" fmla="*/ 545677 w 914229"/>
              <a:gd name="connsiteY10" fmla="*/ 49780 h 255015"/>
              <a:gd name="connsiteX11" fmla="*/ 250148 w 914229"/>
              <a:gd name="connsiteY11" fmla="*/ 18489 h 255015"/>
              <a:gd name="connsiteX12" fmla="*/ 257102 w 914229"/>
              <a:gd name="connsiteY12" fmla="*/ 1105 h 255015"/>
              <a:gd name="connsiteX13" fmla="*/ 135413 w 914229"/>
              <a:gd name="connsiteY13" fmla="*/ 49780 h 255015"/>
              <a:gd name="connsiteX14" fmla="*/ 3295 w 914229"/>
              <a:gd name="connsiteY14" fmla="*/ 39350 h 2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229" h="255015">
                <a:moveTo>
                  <a:pt x="3295" y="39350"/>
                </a:moveTo>
                <a:cubicBezTo>
                  <a:pt x="-8294" y="40509"/>
                  <a:pt x="10248" y="58472"/>
                  <a:pt x="65877" y="56734"/>
                </a:cubicBezTo>
                <a:cubicBezTo>
                  <a:pt x="121506" y="54996"/>
                  <a:pt x="287234" y="33555"/>
                  <a:pt x="337068" y="28919"/>
                </a:cubicBezTo>
                <a:cubicBezTo>
                  <a:pt x="386902" y="24283"/>
                  <a:pt x="321423" y="23124"/>
                  <a:pt x="364883" y="28919"/>
                </a:cubicBezTo>
                <a:cubicBezTo>
                  <a:pt x="408343" y="34714"/>
                  <a:pt x="597829" y="63688"/>
                  <a:pt x="597829" y="63688"/>
                </a:cubicBezTo>
                <a:cubicBezTo>
                  <a:pt x="639551" y="67744"/>
                  <a:pt x="587399" y="45144"/>
                  <a:pt x="615213" y="53257"/>
                </a:cubicBezTo>
                <a:cubicBezTo>
                  <a:pt x="643027" y="61370"/>
                  <a:pt x="740957" y="107148"/>
                  <a:pt x="764715" y="112363"/>
                </a:cubicBezTo>
                <a:cubicBezTo>
                  <a:pt x="788473" y="117578"/>
                  <a:pt x="732845" y="60790"/>
                  <a:pt x="757762" y="84548"/>
                </a:cubicBezTo>
                <a:cubicBezTo>
                  <a:pt x="782679" y="108306"/>
                  <a:pt x="913059" y="250856"/>
                  <a:pt x="914218" y="254912"/>
                </a:cubicBezTo>
                <a:cubicBezTo>
                  <a:pt x="915377" y="258968"/>
                  <a:pt x="826138" y="143075"/>
                  <a:pt x="764715" y="108886"/>
                </a:cubicBezTo>
                <a:cubicBezTo>
                  <a:pt x="703292" y="74697"/>
                  <a:pt x="631438" y="64846"/>
                  <a:pt x="545677" y="49780"/>
                </a:cubicBezTo>
                <a:cubicBezTo>
                  <a:pt x="459916" y="34714"/>
                  <a:pt x="250148" y="18489"/>
                  <a:pt x="250148" y="18489"/>
                </a:cubicBezTo>
                <a:cubicBezTo>
                  <a:pt x="202052" y="10377"/>
                  <a:pt x="276224" y="-4110"/>
                  <a:pt x="257102" y="1105"/>
                </a:cubicBezTo>
                <a:cubicBezTo>
                  <a:pt x="237980" y="6320"/>
                  <a:pt x="178294" y="41668"/>
                  <a:pt x="135413" y="49780"/>
                </a:cubicBezTo>
                <a:cubicBezTo>
                  <a:pt x="92532" y="57892"/>
                  <a:pt x="14884" y="38191"/>
                  <a:pt x="3295" y="393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63BBECA7-38C7-2B81-463E-BCDD2DF19B64}"/>
              </a:ext>
            </a:extLst>
          </p:cNvPr>
          <p:cNvSpPr/>
          <p:nvPr/>
        </p:nvSpPr>
        <p:spPr>
          <a:xfrm>
            <a:off x="5333829" y="7285854"/>
            <a:ext cx="618556" cy="450040"/>
          </a:xfrm>
          <a:custGeom>
            <a:avLst/>
            <a:gdLst>
              <a:gd name="connsiteX0" fmla="*/ 267306 w 618556"/>
              <a:gd name="connsiteY0" fmla="*/ 8485 h 450040"/>
              <a:gd name="connsiteX1" fmla="*/ 493298 w 618556"/>
              <a:gd name="connsiteY1" fmla="*/ 157988 h 450040"/>
              <a:gd name="connsiteX2" fmla="*/ 486344 w 618556"/>
              <a:gd name="connsiteY2" fmla="*/ 123220 h 450040"/>
              <a:gd name="connsiteX3" fmla="*/ 594125 w 618556"/>
              <a:gd name="connsiteY3" fmla="*/ 234478 h 450040"/>
              <a:gd name="connsiteX4" fmla="*/ 587172 w 618556"/>
              <a:gd name="connsiteY4" fmla="*/ 220570 h 450040"/>
              <a:gd name="connsiteX5" fmla="*/ 604556 w 618556"/>
              <a:gd name="connsiteY5" fmla="*/ 317921 h 450040"/>
              <a:gd name="connsiteX6" fmla="*/ 618463 w 618556"/>
              <a:gd name="connsiteY6" fmla="*/ 450040 h 450040"/>
              <a:gd name="connsiteX7" fmla="*/ 597602 w 618556"/>
              <a:gd name="connsiteY7" fmla="*/ 317921 h 450040"/>
              <a:gd name="connsiteX8" fmla="*/ 524589 w 618556"/>
              <a:gd name="connsiteY8" fmla="*/ 147557 h 450040"/>
              <a:gd name="connsiteX9" fmla="*/ 444623 w 618556"/>
              <a:gd name="connsiteY9" fmla="*/ 137127 h 450040"/>
              <a:gd name="connsiteX10" fmla="*/ 3068 w 618556"/>
              <a:gd name="connsiteY10" fmla="*/ 53684 h 450040"/>
              <a:gd name="connsiteX11" fmla="*/ 256875 w 618556"/>
              <a:gd name="connsiteY11" fmla="*/ 98882 h 450040"/>
              <a:gd name="connsiteX12" fmla="*/ 413331 w 618556"/>
              <a:gd name="connsiteY12" fmla="*/ 140604 h 450040"/>
              <a:gd name="connsiteX13" fmla="*/ 350749 w 618556"/>
              <a:gd name="connsiteY13" fmla="*/ 29346 h 450040"/>
              <a:gd name="connsiteX14" fmla="*/ 267306 w 618556"/>
              <a:gd name="connsiteY14" fmla="*/ 8485 h 45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6" h="450040">
                <a:moveTo>
                  <a:pt x="267306" y="8485"/>
                </a:moveTo>
                <a:cubicBezTo>
                  <a:pt x="291064" y="29925"/>
                  <a:pt x="456792" y="138866"/>
                  <a:pt x="493298" y="157988"/>
                </a:cubicBezTo>
                <a:cubicBezTo>
                  <a:pt x="529804" y="177110"/>
                  <a:pt x="469540" y="110472"/>
                  <a:pt x="486344" y="123220"/>
                </a:cubicBezTo>
                <a:cubicBezTo>
                  <a:pt x="503148" y="135968"/>
                  <a:pt x="577320" y="218253"/>
                  <a:pt x="594125" y="234478"/>
                </a:cubicBezTo>
                <a:cubicBezTo>
                  <a:pt x="610930" y="250703"/>
                  <a:pt x="585434" y="206663"/>
                  <a:pt x="587172" y="220570"/>
                </a:cubicBezTo>
                <a:cubicBezTo>
                  <a:pt x="588910" y="234477"/>
                  <a:pt x="599341" y="279676"/>
                  <a:pt x="604556" y="317921"/>
                </a:cubicBezTo>
                <a:cubicBezTo>
                  <a:pt x="609771" y="356166"/>
                  <a:pt x="619622" y="450040"/>
                  <a:pt x="618463" y="450040"/>
                </a:cubicBezTo>
                <a:cubicBezTo>
                  <a:pt x="617304" y="450040"/>
                  <a:pt x="613248" y="368335"/>
                  <a:pt x="597602" y="317921"/>
                </a:cubicBezTo>
                <a:cubicBezTo>
                  <a:pt x="581956" y="267507"/>
                  <a:pt x="550085" y="177689"/>
                  <a:pt x="524589" y="147557"/>
                </a:cubicBezTo>
                <a:cubicBezTo>
                  <a:pt x="499093" y="117425"/>
                  <a:pt x="444623" y="137127"/>
                  <a:pt x="444623" y="137127"/>
                </a:cubicBezTo>
                <a:lnTo>
                  <a:pt x="3068" y="53684"/>
                </a:lnTo>
                <a:cubicBezTo>
                  <a:pt x="-28223" y="47310"/>
                  <a:pt x="188498" y="84395"/>
                  <a:pt x="256875" y="98882"/>
                </a:cubicBezTo>
                <a:cubicBezTo>
                  <a:pt x="325252" y="113369"/>
                  <a:pt x="397685" y="152193"/>
                  <a:pt x="413331" y="140604"/>
                </a:cubicBezTo>
                <a:cubicBezTo>
                  <a:pt x="428977" y="129015"/>
                  <a:pt x="370451" y="47889"/>
                  <a:pt x="350749" y="29346"/>
                </a:cubicBezTo>
                <a:cubicBezTo>
                  <a:pt x="331047" y="10803"/>
                  <a:pt x="243548" y="-12955"/>
                  <a:pt x="267306" y="84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C1296434-A02D-CCC4-DC9A-E8B0DDD16A10}"/>
              </a:ext>
            </a:extLst>
          </p:cNvPr>
          <p:cNvSpPr/>
          <p:nvPr/>
        </p:nvSpPr>
        <p:spPr>
          <a:xfrm>
            <a:off x="5374757" y="7359210"/>
            <a:ext cx="540479" cy="324593"/>
          </a:xfrm>
          <a:custGeom>
            <a:avLst/>
            <a:gdLst>
              <a:gd name="connsiteX0" fmla="*/ 385 w 540479"/>
              <a:gd name="connsiteY0" fmla="*/ 60294 h 324593"/>
              <a:gd name="connsiteX1" fmla="*/ 278530 w 540479"/>
              <a:gd name="connsiteY1" fmla="*/ 88109 h 324593"/>
              <a:gd name="connsiteX2" fmla="*/ 233331 w 540479"/>
              <a:gd name="connsiteY2" fmla="*/ 39433 h 324593"/>
              <a:gd name="connsiteX3" fmla="*/ 431509 w 540479"/>
              <a:gd name="connsiteY3" fmla="*/ 185459 h 324593"/>
              <a:gd name="connsiteX4" fmla="*/ 417602 w 540479"/>
              <a:gd name="connsiteY4" fmla="*/ 140261 h 324593"/>
              <a:gd name="connsiteX5" fmla="*/ 511476 w 540479"/>
              <a:gd name="connsiteY5" fmla="*/ 258472 h 324593"/>
              <a:gd name="connsiteX6" fmla="*/ 476708 w 540479"/>
              <a:gd name="connsiteY6" fmla="*/ 175029 h 324593"/>
              <a:gd name="connsiteX7" fmla="*/ 539290 w 540479"/>
              <a:gd name="connsiteY7" fmla="*/ 324531 h 324593"/>
              <a:gd name="connsiteX8" fmla="*/ 410648 w 540479"/>
              <a:gd name="connsiteY8" fmla="*/ 154168 h 324593"/>
              <a:gd name="connsiteX9" fmla="*/ 264622 w 540479"/>
              <a:gd name="connsiteY9" fmla="*/ 70725 h 324593"/>
              <a:gd name="connsiteX10" fmla="*/ 80352 w 540479"/>
              <a:gd name="connsiteY10" fmla="*/ 1188 h 324593"/>
              <a:gd name="connsiteX11" fmla="*/ 282006 w 540479"/>
              <a:gd name="connsiteY11" fmla="*/ 129830 h 324593"/>
              <a:gd name="connsiteX12" fmla="*/ 219424 w 540479"/>
              <a:gd name="connsiteY12" fmla="*/ 67248 h 324593"/>
              <a:gd name="connsiteX13" fmla="*/ 385 w 540479"/>
              <a:gd name="connsiteY13" fmla="*/ 60294 h 3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479" h="324593">
                <a:moveTo>
                  <a:pt x="385" y="60294"/>
                </a:moveTo>
                <a:cubicBezTo>
                  <a:pt x="10236" y="63771"/>
                  <a:pt x="239706" y="91586"/>
                  <a:pt x="278530" y="88109"/>
                </a:cubicBezTo>
                <a:cubicBezTo>
                  <a:pt x="317354" y="84632"/>
                  <a:pt x="207835" y="23208"/>
                  <a:pt x="233331" y="39433"/>
                </a:cubicBezTo>
                <a:cubicBezTo>
                  <a:pt x="258827" y="55658"/>
                  <a:pt x="400797" y="168654"/>
                  <a:pt x="431509" y="185459"/>
                </a:cubicBezTo>
                <a:cubicBezTo>
                  <a:pt x="462221" y="202264"/>
                  <a:pt x="404274" y="128092"/>
                  <a:pt x="417602" y="140261"/>
                </a:cubicBezTo>
                <a:cubicBezTo>
                  <a:pt x="430930" y="152430"/>
                  <a:pt x="501625" y="252677"/>
                  <a:pt x="511476" y="258472"/>
                </a:cubicBezTo>
                <a:cubicBezTo>
                  <a:pt x="521327" y="264267"/>
                  <a:pt x="472072" y="164019"/>
                  <a:pt x="476708" y="175029"/>
                </a:cubicBezTo>
                <a:cubicBezTo>
                  <a:pt x="481344" y="186039"/>
                  <a:pt x="550300" y="328008"/>
                  <a:pt x="539290" y="324531"/>
                </a:cubicBezTo>
                <a:cubicBezTo>
                  <a:pt x="528280" y="321054"/>
                  <a:pt x="456426" y="196469"/>
                  <a:pt x="410648" y="154168"/>
                </a:cubicBezTo>
                <a:cubicBezTo>
                  <a:pt x="364870" y="111867"/>
                  <a:pt x="319671" y="96222"/>
                  <a:pt x="264622" y="70725"/>
                </a:cubicBezTo>
                <a:cubicBezTo>
                  <a:pt x="209573" y="45228"/>
                  <a:pt x="77455" y="-8663"/>
                  <a:pt x="80352" y="1188"/>
                </a:cubicBezTo>
                <a:cubicBezTo>
                  <a:pt x="83249" y="11039"/>
                  <a:pt x="258827" y="118820"/>
                  <a:pt x="282006" y="129830"/>
                </a:cubicBezTo>
                <a:cubicBezTo>
                  <a:pt x="305185" y="140840"/>
                  <a:pt x="266361" y="78837"/>
                  <a:pt x="219424" y="67248"/>
                </a:cubicBezTo>
                <a:cubicBezTo>
                  <a:pt x="172487" y="55659"/>
                  <a:pt x="-9466" y="56817"/>
                  <a:pt x="385" y="602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F9D7E882-456C-6A05-1434-D6C0DD85EE2A}"/>
              </a:ext>
            </a:extLst>
          </p:cNvPr>
          <p:cNvSpPr/>
          <p:nvPr/>
        </p:nvSpPr>
        <p:spPr>
          <a:xfrm>
            <a:off x="5649621" y="7433411"/>
            <a:ext cx="260949" cy="615714"/>
          </a:xfrm>
          <a:custGeom>
            <a:avLst/>
            <a:gdLst>
              <a:gd name="connsiteX0" fmla="*/ 107970 w 260949"/>
              <a:gd name="connsiteY0" fmla="*/ 0 h 615714"/>
              <a:gd name="connsiteX1" fmla="*/ 250519 w 260949"/>
              <a:gd name="connsiteY1" fmla="*/ 170364 h 615714"/>
              <a:gd name="connsiteX2" fmla="*/ 250519 w 260949"/>
              <a:gd name="connsiteY2" fmla="*/ 128642 h 615714"/>
              <a:gd name="connsiteX3" fmla="*/ 260949 w 260949"/>
              <a:gd name="connsiteY3" fmla="*/ 274668 h 615714"/>
              <a:gd name="connsiteX4" fmla="*/ 243565 w 260949"/>
              <a:gd name="connsiteY4" fmla="*/ 260761 h 615714"/>
              <a:gd name="connsiteX5" fmla="*/ 174029 w 260949"/>
              <a:gd name="connsiteY5" fmla="*/ 365065 h 615714"/>
              <a:gd name="connsiteX6" fmla="*/ 226181 w 260949"/>
              <a:gd name="connsiteY6" fmla="*/ 372019 h 615714"/>
              <a:gd name="connsiteX7" fmla="*/ 121877 w 260949"/>
              <a:gd name="connsiteY7" fmla="*/ 420694 h 615714"/>
              <a:gd name="connsiteX8" fmla="*/ 189 w 260949"/>
              <a:gd name="connsiteY8" fmla="*/ 615395 h 615714"/>
              <a:gd name="connsiteX9" fmla="*/ 97539 w 260949"/>
              <a:gd name="connsiteY9" fmla="*/ 462416 h 615714"/>
              <a:gd name="connsiteX10" fmla="*/ 236612 w 260949"/>
              <a:gd name="connsiteY10" fmla="*/ 305959 h 615714"/>
              <a:gd name="connsiteX11" fmla="*/ 160122 w 260949"/>
              <a:gd name="connsiteY11" fmla="*/ 215562 h 615714"/>
              <a:gd name="connsiteX12" fmla="*/ 83632 w 260949"/>
              <a:gd name="connsiteY12" fmla="*/ 76490 h 615714"/>
              <a:gd name="connsiteX13" fmla="*/ 236612 w 260949"/>
              <a:gd name="connsiteY13" fmla="*/ 250330 h 615714"/>
              <a:gd name="connsiteX14" fmla="*/ 222704 w 260949"/>
              <a:gd name="connsiteY14" fmla="*/ 170364 h 615714"/>
              <a:gd name="connsiteX15" fmla="*/ 107970 w 260949"/>
              <a:gd name="connsiteY15" fmla="*/ 0 h 61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949" h="615714">
                <a:moveTo>
                  <a:pt x="107970" y="0"/>
                </a:moveTo>
                <a:cubicBezTo>
                  <a:pt x="112606" y="0"/>
                  <a:pt x="226761" y="148924"/>
                  <a:pt x="250519" y="170364"/>
                </a:cubicBezTo>
                <a:cubicBezTo>
                  <a:pt x="274277" y="191804"/>
                  <a:pt x="248781" y="111258"/>
                  <a:pt x="250519" y="128642"/>
                </a:cubicBezTo>
                <a:cubicBezTo>
                  <a:pt x="252257" y="146026"/>
                  <a:pt x="260949" y="274668"/>
                  <a:pt x="260949" y="274668"/>
                </a:cubicBezTo>
                <a:cubicBezTo>
                  <a:pt x="259790" y="296688"/>
                  <a:pt x="258052" y="245695"/>
                  <a:pt x="243565" y="260761"/>
                </a:cubicBezTo>
                <a:cubicBezTo>
                  <a:pt x="229078" y="275827"/>
                  <a:pt x="176926" y="346522"/>
                  <a:pt x="174029" y="365065"/>
                </a:cubicBezTo>
                <a:cubicBezTo>
                  <a:pt x="171132" y="383608"/>
                  <a:pt x="234873" y="362748"/>
                  <a:pt x="226181" y="372019"/>
                </a:cubicBezTo>
                <a:cubicBezTo>
                  <a:pt x="217489" y="381290"/>
                  <a:pt x="159542" y="380131"/>
                  <a:pt x="121877" y="420694"/>
                </a:cubicBezTo>
                <a:cubicBezTo>
                  <a:pt x="84212" y="461257"/>
                  <a:pt x="4245" y="608441"/>
                  <a:pt x="189" y="615395"/>
                </a:cubicBezTo>
                <a:cubicBezTo>
                  <a:pt x="-3867" y="622349"/>
                  <a:pt x="58135" y="513988"/>
                  <a:pt x="97539" y="462416"/>
                </a:cubicBezTo>
                <a:cubicBezTo>
                  <a:pt x="136943" y="410844"/>
                  <a:pt x="226182" y="347101"/>
                  <a:pt x="236612" y="305959"/>
                </a:cubicBezTo>
                <a:cubicBezTo>
                  <a:pt x="247042" y="264817"/>
                  <a:pt x="185619" y="253807"/>
                  <a:pt x="160122" y="215562"/>
                </a:cubicBezTo>
                <a:cubicBezTo>
                  <a:pt x="134625" y="177317"/>
                  <a:pt x="70884" y="70695"/>
                  <a:pt x="83632" y="76490"/>
                </a:cubicBezTo>
                <a:cubicBezTo>
                  <a:pt x="96380" y="82285"/>
                  <a:pt x="213433" y="234684"/>
                  <a:pt x="236612" y="250330"/>
                </a:cubicBezTo>
                <a:cubicBezTo>
                  <a:pt x="259791" y="265976"/>
                  <a:pt x="239509" y="209768"/>
                  <a:pt x="222704" y="170364"/>
                </a:cubicBezTo>
                <a:cubicBezTo>
                  <a:pt x="205899" y="130960"/>
                  <a:pt x="103334" y="0"/>
                  <a:pt x="10797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9923AA24-18A6-FFB5-DDB5-2975C8AFBE68}"/>
              </a:ext>
            </a:extLst>
          </p:cNvPr>
          <p:cNvSpPr/>
          <p:nvPr/>
        </p:nvSpPr>
        <p:spPr>
          <a:xfrm>
            <a:off x="4949767" y="7394039"/>
            <a:ext cx="615206" cy="155023"/>
          </a:xfrm>
          <a:custGeom>
            <a:avLst/>
            <a:gdLst>
              <a:gd name="connsiteX0" fmla="*/ 4682 w 615206"/>
              <a:gd name="connsiteY0" fmla="*/ 154107 h 155023"/>
              <a:gd name="connsiteX1" fmla="*/ 602692 w 615206"/>
              <a:gd name="connsiteY1" fmla="*/ 4604 h 155023"/>
              <a:gd name="connsiteX2" fmla="*/ 401038 w 615206"/>
              <a:gd name="connsiteY2" fmla="*/ 35896 h 155023"/>
              <a:gd name="connsiteX3" fmla="*/ 282826 w 615206"/>
              <a:gd name="connsiteY3" fmla="*/ 11558 h 155023"/>
              <a:gd name="connsiteX4" fmla="*/ 484481 w 615206"/>
              <a:gd name="connsiteY4" fmla="*/ 42849 h 155023"/>
              <a:gd name="connsiteX5" fmla="*/ 317594 w 615206"/>
              <a:gd name="connsiteY5" fmla="*/ 53280 h 155023"/>
              <a:gd name="connsiteX6" fmla="*/ 88125 w 615206"/>
              <a:gd name="connsiteY6" fmla="*/ 63710 h 155023"/>
              <a:gd name="connsiteX7" fmla="*/ 314117 w 615206"/>
              <a:gd name="connsiteY7" fmla="*/ 67187 h 155023"/>
              <a:gd name="connsiteX8" fmla="*/ 4682 w 615206"/>
              <a:gd name="connsiteY8" fmla="*/ 154107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206" h="155023">
                <a:moveTo>
                  <a:pt x="4682" y="154107"/>
                </a:moveTo>
                <a:cubicBezTo>
                  <a:pt x="52778" y="143676"/>
                  <a:pt x="536633" y="24306"/>
                  <a:pt x="602692" y="4604"/>
                </a:cubicBezTo>
                <a:cubicBezTo>
                  <a:pt x="668751" y="-15098"/>
                  <a:pt x="454349" y="34737"/>
                  <a:pt x="401038" y="35896"/>
                </a:cubicBezTo>
                <a:cubicBezTo>
                  <a:pt x="347727" y="37055"/>
                  <a:pt x="268919" y="10399"/>
                  <a:pt x="282826" y="11558"/>
                </a:cubicBezTo>
                <a:cubicBezTo>
                  <a:pt x="296733" y="12717"/>
                  <a:pt x="478686" y="35895"/>
                  <a:pt x="484481" y="42849"/>
                </a:cubicBezTo>
                <a:cubicBezTo>
                  <a:pt x="490276" y="49803"/>
                  <a:pt x="317594" y="53280"/>
                  <a:pt x="317594" y="53280"/>
                </a:cubicBezTo>
                <a:cubicBezTo>
                  <a:pt x="251535" y="56757"/>
                  <a:pt x="88704" y="61392"/>
                  <a:pt x="88125" y="63710"/>
                </a:cubicBezTo>
                <a:cubicBezTo>
                  <a:pt x="87546" y="66028"/>
                  <a:pt x="333819" y="51541"/>
                  <a:pt x="314117" y="67187"/>
                </a:cubicBezTo>
                <a:cubicBezTo>
                  <a:pt x="294415" y="82833"/>
                  <a:pt x="-43414" y="164538"/>
                  <a:pt x="4682" y="1541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15E6B908-6848-F6D8-9400-AB418E91EA82}"/>
              </a:ext>
            </a:extLst>
          </p:cNvPr>
          <p:cNvSpPr/>
          <p:nvPr/>
        </p:nvSpPr>
        <p:spPr>
          <a:xfrm>
            <a:off x="4990215" y="7440094"/>
            <a:ext cx="913579" cy="191509"/>
          </a:xfrm>
          <a:custGeom>
            <a:avLst/>
            <a:gdLst>
              <a:gd name="connsiteX0" fmla="*/ 12909 w 913579"/>
              <a:gd name="connsiteY0" fmla="*/ 90668 h 191509"/>
              <a:gd name="connsiteX1" fmla="*/ 676979 w 913579"/>
              <a:gd name="connsiteY1" fmla="*/ 24609 h 191509"/>
              <a:gd name="connsiteX2" fmla="*/ 513569 w 913579"/>
              <a:gd name="connsiteY2" fmla="*/ 45469 h 191509"/>
              <a:gd name="connsiteX3" fmla="*/ 715224 w 913579"/>
              <a:gd name="connsiteY3" fmla="*/ 83714 h 191509"/>
              <a:gd name="connsiteX4" fmla="*/ 913402 w 913579"/>
              <a:gd name="connsiteY4" fmla="*/ 191495 h 191509"/>
              <a:gd name="connsiteX5" fmla="*/ 680456 w 913579"/>
              <a:gd name="connsiteY5" fmla="*/ 90668 h 191509"/>
              <a:gd name="connsiteX6" fmla="*/ 412742 w 913579"/>
              <a:gd name="connsiteY6" fmla="*/ 271 h 191509"/>
              <a:gd name="connsiteX7" fmla="*/ 510092 w 913579"/>
              <a:gd name="connsiteY7" fmla="*/ 62854 h 191509"/>
              <a:gd name="connsiteX8" fmla="*/ 256285 w 913579"/>
              <a:gd name="connsiteY8" fmla="*/ 66330 h 191509"/>
              <a:gd name="connsiteX9" fmla="*/ 12909 w 913579"/>
              <a:gd name="connsiteY9" fmla="*/ 90668 h 1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579" h="191509">
                <a:moveTo>
                  <a:pt x="12909" y="90668"/>
                </a:moveTo>
                <a:lnTo>
                  <a:pt x="676979" y="24609"/>
                </a:lnTo>
                <a:cubicBezTo>
                  <a:pt x="760422" y="17076"/>
                  <a:pt x="507195" y="35618"/>
                  <a:pt x="513569" y="45469"/>
                </a:cubicBezTo>
                <a:cubicBezTo>
                  <a:pt x="519943" y="55320"/>
                  <a:pt x="648585" y="59376"/>
                  <a:pt x="715224" y="83714"/>
                </a:cubicBezTo>
                <a:cubicBezTo>
                  <a:pt x="781863" y="108052"/>
                  <a:pt x="919197" y="190336"/>
                  <a:pt x="913402" y="191495"/>
                </a:cubicBezTo>
                <a:cubicBezTo>
                  <a:pt x="907607" y="192654"/>
                  <a:pt x="763899" y="122539"/>
                  <a:pt x="680456" y="90668"/>
                </a:cubicBezTo>
                <a:cubicBezTo>
                  <a:pt x="597013" y="58797"/>
                  <a:pt x="441136" y="4907"/>
                  <a:pt x="412742" y="271"/>
                </a:cubicBezTo>
                <a:cubicBezTo>
                  <a:pt x="384348" y="-4365"/>
                  <a:pt x="536168" y="51844"/>
                  <a:pt x="510092" y="62854"/>
                </a:cubicBezTo>
                <a:cubicBezTo>
                  <a:pt x="484016" y="73864"/>
                  <a:pt x="335092" y="59956"/>
                  <a:pt x="256285" y="66330"/>
                </a:cubicBezTo>
                <a:cubicBezTo>
                  <a:pt x="177478" y="72704"/>
                  <a:pt x="-57207" y="97621"/>
                  <a:pt x="12909" y="906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FF24A485-FFEE-444E-2345-253C144A35A0}"/>
              </a:ext>
            </a:extLst>
          </p:cNvPr>
          <p:cNvSpPr/>
          <p:nvPr/>
        </p:nvSpPr>
        <p:spPr>
          <a:xfrm>
            <a:off x="5214355" y="7635751"/>
            <a:ext cx="748969" cy="830780"/>
          </a:xfrm>
          <a:custGeom>
            <a:avLst/>
            <a:gdLst>
              <a:gd name="connsiteX0" fmla="*/ 748367 w 748969"/>
              <a:gd name="connsiteY0" fmla="*/ 2792 h 830780"/>
              <a:gd name="connsiteX1" fmla="*/ 633633 w 748969"/>
              <a:gd name="connsiteY1" fmla="*/ 253122 h 830780"/>
              <a:gd name="connsiteX2" fmla="*/ 567574 w 748969"/>
              <a:gd name="connsiteY2" fmla="*/ 385241 h 830780"/>
              <a:gd name="connsiteX3" fmla="*/ 588434 w 748969"/>
              <a:gd name="connsiteY3" fmla="*/ 294844 h 830780"/>
              <a:gd name="connsiteX4" fmla="*/ 515421 w 748969"/>
              <a:gd name="connsiteY4" fmla="*/ 468684 h 830780"/>
              <a:gd name="connsiteX5" fmla="*/ 515421 w 748969"/>
              <a:gd name="connsiteY5" fmla="*/ 454777 h 830780"/>
              <a:gd name="connsiteX6" fmla="*/ 352012 w 748969"/>
              <a:gd name="connsiteY6" fmla="*/ 583419 h 830780"/>
              <a:gd name="connsiteX7" fmla="*/ 390256 w 748969"/>
              <a:gd name="connsiteY7" fmla="*/ 555604 h 830780"/>
              <a:gd name="connsiteX8" fmla="*/ 247707 w 748969"/>
              <a:gd name="connsiteY8" fmla="*/ 663385 h 830780"/>
              <a:gd name="connsiteX9" fmla="*/ 854 w 748969"/>
              <a:gd name="connsiteY9" fmla="*/ 830272 h 830780"/>
              <a:gd name="connsiteX10" fmla="*/ 160787 w 748969"/>
              <a:gd name="connsiteY10" fmla="*/ 719014 h 830780"/>
              <a:gd name="connsiteX11" fmla="*/ 536282 w 748969"/>
              <a:gd name="connsiteY11" fmla="*/ 447823 h 830780"/>
              <a:gd name="connsiteX12" fmla="*/ 550189 w 748969"/>
              <a:gd name="connsiteY12" fmla="*/ 329612 h 830780"/>
              <a:gd name="connsiteX13" fmla="*/ 640586 w 748969"/>
              <a:gd name="connsiteY13" fmla="*/ 134911 h 830780"/>
              <a:gd name="connsiteX14" fmla="*/ 588434 w 748969"/>
              <a:gd name="connsiteY14" fmla="*/ 294844 h 830780"/>
              <a:gd name="connsiteX15" fmla="*/ 675355 w 748969"/>
              <a:gd name="connsiteY15" fmla="*/ 127957 h 830780"/>
              <a:gd name="connsiteX16" fmla="*/ 748367 w 748969"/>
              <a:gd name="connsiteY16" fmla="*/ 2792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8969" h="830780">
                <a:moveTo>
                  <a:pt x="748367" y="2792"/>
                </a:moveTo>
                <a:cubicBezTo>
                  <a:pt x="741413" y="23653"/>
                  <a:pt x="663765" y="189380"/>
                  <a:pt x="633633" y="253122"/>
                </a:cubicBezTo>
                <a:cubicBezTo>
                  <a:pt x="603501" y="316864"/>
                  <a:pt x="575107" y="378287"/>
                  <a:pt x="567574" y="385241"/>
                </a:cubicBezTo>
                <a:cubicBezTo>
                  <a:pt x="560041" y="392195"/>
                  <a:pt x="597126" y="280937"/>
                  <a:pt x="588434" y="294844"/>
                </a:cubicBezTo>
                <a:cubicBezTo>
                  <a:pt x="579742" y="308751"/>
                  <a:pt x="527590" y="442029"/>
                  <a:pt x="515421" y="468684"/>
                </a:cubicBezTo>
                <a:cubicBezTo>
                  <a:pt x="503252" y="495339"/>
                  <a:pt x="542656" y="435655"/>
                  <a:pt x="515421" y="454777"/>
                </a:cubicBezTo>
                <a:cubicBezTo>
                  <a:pt x="488186" y="473899"/>
                  <a:pt x="372873" y="566615"/>
                  <a:pt x="352012" y="583419"/>
                </a:cubicBezTo>
                <a:cubicBezTo>
                  <a:pt x="331151" y="600224"/>
                  <a:pt x="407640" y="542276"/>
                  <a:pt x="390256" y="555604"/>
                </a:cubicBezTo>
                <a:cubicBezTo>
                  <a:pt x="372872" y="568932"/>
                  <a:pt x="312607" y="617607"/>
                  <a:pt x="247707" y="663385"/>
                </a:cubicBezTo>
                <a:cubicBezTo>
                  <a:pt x="182807" y="709163"/>
                  <a:pt x="15340" y="821001"/>
                  <a:pt x="854" y="830272"/>
                </a:cubicBezTo>
                <a:cubicBezTo>
                  <a:pt x="-13632" y="839543"/>
                  <a:pt x="160787" y="719014"/>
                  <a:pt x="160787" y="719014"/>
                </a:cubicBezTo>
                <a:cubicBezTo>
                  <a:pt x="250025" y="655273"/>
                  <a:pt x="471382" y="512723"/>
                  <a:pt x="536282" y="447823"/>
                </a:cubicBezTo>
                <a:cubicBezTo>
                  <a:pt x="601182" y="382923"/>
                  <a:pt x="532805" y="381764"/>
                  <a:pt x="550189" y="329612"/>
                </a:cubicBezTo>
                <a:cubicBezTo>
                  <a:pt x="567573" y="277460"/>
                  <a:pt x="634212" y="140706"/>
                  <a:pt x="640586" y="134911"/>
                </a:cubicBezTo>
                <a:cubicBezTo>
                  <a:pt x="646960" y="129116"/>
                  <a:pt x="582639" y="296003"/>
                  <a:pt x="588434" y="294844"/>
                </a:cubicBezTo>
                <a:cubicBezTo>
                  <a:pt x="594229" y="293685"/>
                  <a:pt x="650438" y="172576"/>
                  <a:pt x="675355" y="127957"/>
                </a:cubicBezTo>
                <a:cubicBezTo>
                  <a:pt x="700272" y="83338"/>
                  <a:pt x="755321" y="-18069"/>
                  <a:pt x="748367" y="27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FD072755-6B96-1E60-E820-8A9985CA7180}"/>
              </a:ext>
            </a:extLst>
          </p:cNvPr>
          <p:cNvSpPr/>
          <p:nvPr/>
        </p:nvSpPr>
        <p:spPr>
          <a:xfrm>
            <a:off x="4505573" y="8321387"/>
            <a:ext cx="923485" cy="360852"/>
          </a:xfrm>
          <a:custGeom>
            <a:avLst/>
            <a:gdLst>
              <a:gd name="connsiteX0" fmla="*/ 24705 w 923485"/>
              <a:gd name="connsiteY0" fmla="*/ 356721 h 360852"/>
              <a:gd name="connsiteX1" fmla="*/ 546226 w 923485"/>
              <a:gd name="connsiteY1" fmla="*/ 217649 h 360852"/>
              <a:gd name="connsiteX2" fmla="*/ 316757 w 923485"/>
              <a:gd name="connsiteY2" fmla="*/ 252417 h 360852"/>
              <a:gd name="connsiteX3" fmla="*/ 626193 w 923485"/>
              <a:gd name="connsiteY3" fmla="*/ 186357 h 360852"/>
              <a:gd name="connsiteX4" fmla="*/ 921721 w 923485"/>
              <a:gd name="connsiteY4" fmla="*/ 2087 h 360852"/>
              <a:gd name="connsiteX5" fmla="*/ 737451 w 923485"/>
              <a:gd name="connsiteY5" fmla="*/ 92484 h 360852"/>
              <a:gd name="connsiteX6" fmla="*/ 497551 w 923485"/>
              <a:gd name="connsiteY6" fmla="*/ 179404 h 360852"/>
              <a:gd name="connsiteX7" fmla="*/ 733974 w 923485"/>
              <a:gd name="connsiteY7" fmla="*/ 123775 h 360852"/>
              <a:gd name="connsiteX8" fmla="*/ 532319 w 923485"/>
              <a:gd name="connsiteY8" fmla="*/ 186357 h 360852"/>
              <a:gd name="connsiteX9" fmla="*/ 198546 w 923485"/>
              <a:gd name="connsiteY9" fmla="*/ 241986 h 360852"/>
              <a:gd name="connsiteX10" fmla="*/ 379340 w 923485"/>
              <a:gd name="connsiteY10" fmla="*/ 221126 h 360852"/>
              <a:gd name="connsiteX11" fmla="*/ 490597 w 923485"/>
              <a:gd name="connsiteY11" fmla="*/ 78576 h 360852"/>
              <a:gd name="connsiteX12" fmla="*/ 355002 w 923485"/>
              <a:gd name="connsiteY12" fmla="*/ 193311 h 360852"/>
              <a:gd name="connsiteX13" fmla="*/ 278512 w 923485"/>
              <a:gd name="connsiteY13" fmla="*/ 255894 h 360852"/>
              <a:gd name="connsiteX14" fmla="*/ 104672 w 923485"/>
              <a:gd name="connsiteY14" fmla="*/ 318476 h 360852"/>
              <a:gd name="connsiteX15" fmla="*/ 24705 w 923485"/>
              <a:gd name="connsiteY15" fmla="*/ 356721 h 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3485" h="360852">
                <a:moveTo>
                  <a:pt x="24705" y="356721"/>
                </a:moveTo>
                <a:cubicBezTo>
                  <a:pt x="98297" y="339917"/>
                  <a:pt x="497551" y="235033"/>
                  <a:pt x="546226" y="217649"/>
                </a:cubicBezTo>
                <a:cubicBezTo>
                  <a:pt x="594901" y="200265"/>
                  <a:pt x="303429" y="257632"/>
                  <a:pt x="316757" y="252417"/>
                </a:cubicBezTo>
                <a:cubicBezTo>
                  <a:pt x="330085" y="247202"/>
                  <a:pt x="525366" y="228079"/>
                  <a:pt x="626193" y="186357"/>
                </a:cubicBezTo>
                <a:cubicBezTo>
                  <a:pt x="727020" y="144635"/>
                  <a:pt x="903178" y="17732"/>
                  <a:pt x="921721" y="2087"/>
                </a:cubicBezTo>
                <a:cubicBezTo>
                  <a:pt x="940264" y="-13559"/>
                  <a:pt x="808146" y="62931"/>
                  <a:pt x="737451" y="92484"/>
                </a:cubicBezTo>
                <a:cubicBezTo>
                  <a:pt x="666756" y="122037"/>
                  <a:pt x="498130" y="174189"/>
                  <a:pt x="497551" y="179404"/>
                </a:cubicBezTo>
                <a:cubicBezTo>
                  <a:pt x="496972" y="184619"/>
                  <a:pt x="728179" y="122616"/>
                  <a:pt x="733974" y="123775"/>
                </a:cubicBezTo>
                <a:cubicBezTo>
                  <a:pt x="739769" y="124934"/>
                  <a:pt x="621557" y="166655"/>
                  <a:pt x="532319" y="186357"/>
                </a:cubicBezTo>
                <a:cubicBezTo>
                  <a:pt x="443081" y="206059"/>
                  <a:pt x="224042" y="236191"/>
                  <a:pt x="198546" y="241986"/>
                </a:cubicBezTo>
                <a:cubicBezTo>
                  <a:pt x="173050" y="247781"/>
                  <a:pt x="330665" y="248361"/>
                  <a:pt x="379340" y="221126"/>
                </a:cubicBezTo>
                <a:cubicBezTo>
                  <a:pt x="428015" y="193891"/>
                  <a:pt x="494653" y="83212"/>
                  <a:pt x="490597" y="78576"/>
                </a:cubicBezTo>
                <a:cubicBezTo>
                  <a:pt x="486541" y="73940"/>
                  <a:pt x="390350" y="163758"/>
                  <a:pt x="355002" y="193311"/>
                </a:cubicBezTo>
                <a:cubicBezTo>
                  <a:pt x="319655" y="222864"/>
                  <a:pt x="320234" y="235033"/>
                  <a:pt x="278512" y="255894"/>
                </a:cubicBezTo>
                <a:cubicBezTo>
                  <a:pt x="236790" y="276755"/>
                  <a:pt x="148132" y="302251"/>
                  <a:pt x="104672" y="318476"/>
                </a:cubicBezTo>
                <a:cubicBezTo>
                  <a:pt x="61212" y="334701"/>
                  <a:pt x="-48887" y="373525"/>
                  <a:pt x="24705" y="3567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95675BA2-0911-7877-9FA1-5A405EA8AC83}"/>
              </a:ext>
            </a:extLst>
          </p:cNvPr>
          <p:cNvSpPr/>
          <p:nvPr/>
        </p:nvSpPr>
        <p:spPr>
          <a:xfrm>
            <a:off x="4208978" y="8222561"/>
            <a:ext cx="406563" cy="497624"/>
          </a:xfrm>
          <a:custGeom>
            <a:avLst/>
            <a:gdLst>
              <a:gd name="connsiteX0" fmla="*/ 123122 w 406563"/>
              <a:gd name="connsiteY0" fmla="*/ 118297 h 497624"/>
              <a:gd name="connsiteX1" fmla="*/ 70970 w 406563"/>
              <a:gd name="connsiteY1" fmla="*/ 257369 h 497624"/>
              <a:gd name="connsiteX2" fmla="*/ 133553 w 406563"/>
              <a:gd name="connsiteY2" fmla="*/ 375580 h 497624"/>
              <a:gd name="connsiteX3" fmla="*/ 133553 w 406563"/>
              <a:gd name="connsiteY3" fmla="*/ 365150 h 497624"/>
              <a:gd name="connsiteX4" fmla="*/ 255241 w 406563"/>
              <a:gd name="connsiteY4" fmla="*/ 434686 h 497624"/>
              <a:gd name="connsiteX5" fmla="*/ 404744 w 406563"/>
              <a:gd name="connsiteY5" fmla="*/ 497269 h 497624"/>
              <a:gd name="connsiteX6" fmla="*/ 324777 w 406563"/>
              <a:gd name="connsiteY6" fmla="*/ 455547 h 497624"/>
              <a:gd name="connsiteX7" fmla="*/ 130076 w 406563"/>
              <a:gd name="connsiteY7" fmla="*/ 361673 h 497624"/>
              <a:gd name="connsiteX8" fmla="*/ 4911 w 406563"/>
              <a:gd name="connsiteY8" fmla="*/ 191310 h 497624"/>
              <a:gd name="connsiteX9" fmla="*/ 32725 w 406563"/>
              <a:gd name="connsiteY9" fmla="*/ 229555 h 497624"/>
              <a:gd name="connsiteX10" fmla="*/ 102262 w 406563"/>
              <a:gd name="connsiteY10" fmla="*/ 85 h 497624"/>
              <a:gd name="connsiteX11" fmla="*/ 46633 w 406563"/>
              <a:gd name="connsiteY11" fmla="*/ 201740 h 497624"/>
              <a:gd name="connsiteX12" fmla="*/ 123122 w 406563"/>
              <a:gd name="connsiteY12" fmla="*/ 118297 h 4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63" h="497624">
                <a:moveTo>
                  <a:pt x="123122" y="118297"/>
                </a:moveTo>
                <a:cubicBezTo>
                  <a:pt x="127178" y="127568"/>
                  <a:pt x="69232" y="214489"/>
                  <a:pt x="70970" y="257369"/>
                </a:cubicBezTo>
                <a:cubicBezTo>
                  <a:pt x="72708" y="300249"/>
                  <a:pt x="123123" y="357617"/>
                  <a:pt x="133553" y="375580"/>
                </a:cubicBezTo>
                <a:cubicBezTo>
                  <a:pt x="143984" y="393544"/>
                  <a:pt x="113272" y="355299"/>
                  <a:pt x="133553" y="365150"/>
                </a:cubicBezTo>
                <a:cubicBezTo>
                  <a:pt x="153834" y="375001"/>
                  <a:pt x="210043" y="412666"/>
                  <a:pt x="255241" y="434686"/>
                </a:cubicBezTo>
                <a:cubicBezTo>
                  <a:pt x="300439" y="456706"/>
                  <a:pt x="393155" y="493792"/>
                  <a:pt x="404744" y="497269"/>
                </a:cubicBezTo>
                <a:cubicBezTo>
                  <a:pt x="416333" y="500746"/>
                  <a:pt x="370555" y="478146"/>
                  <a:pt x="324777" y="455547"/>
                </a:cubicBezTo>
                <a:cubicBezTo>
                  <a:pt x="278999" y="432948"/>
                  <a:pt x="183387" y="405712"/>
                  <a:pt x="130076" y="361673"/>
                </a:cubicBezTo>
                <a:cubicBezTo>
                  <a:pt x="76765" y="317634"/>
                  <a:pt x="21136" y="213330"/>
                  <a:pt x="4911" y="191310"/>
                </a:cubicBezTo>
                <a:cubicBezTo>
                  <a:pt x="-11314" y="169290"/>
                  <a:pt x="16500" y="261426"/>
                  <a:pt x="32725" y="229555"/>
                </a:cubicBezTo>
                <a:cubicBezTo>
                  <a:pt x="48950" y="197684"/>
                  <a:pt x="99944" y="4721"/>
                  <a:pt x="102262" y="85"/>
                </a:cubicBezTo>
                <a:cubicBezTo>
                  <a:pt x="104580" y="-4551"/>
                  <a:pt x="46633" y="180879"/>
                  <a:pt x="46633" y="201740"/>
                </a:cubicBezTo>
                <a:cubicBezTo>
                  <a:pt x="46633" y="222601"/>
                  <a:pt x="119066" y="109026"/>
                  <a:pt x="123122" y="1182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E073EF0-231E-3821-7A6A-67FB205045B8}"/>
              </a:ext>
            </a:extLst>
          </p:cNvPr>
          <p:cNvSpPr/>
          <p:nvPr/>
        </p:nvSpPr>
        <p:spPr>
          <a:xfrm>
            <a:off x="4803143" y="7392883"/>
            <a:ext cx="614202" cy="290240"/>
          </a:xfrm>
          <a:custGeom>
            <a:avLst/>
            <a:gdLst>
              <a:gd name="connsiteX0" fmla="*/ 8757 w 614202"/>
              <a:gd name="connsiteY0" fmla="*/ 287382 h 290240"/>
              <a:gd name="connsiteX1" fmla="*/ 603290 w 614202"/>
              <a:gd name="connsiteY1" fmla="*/ 5760 h 290240"/>
              <a:gd name="connsiteX2" fmla="*/ 401636 w 614202"/>
              <a:gd name="connsiteY2" fmla="*/ 99634 h 290240"/>
              <a:gd name="connsiteX3" fmla="*/ 613721 w 614202"/>
              <a:gd name="connsiteY3" fmla="*/ 123972 h 290240"/>
              <a:gd name="connsiteX4" fmla="*/ 328623 w 614202"/>
              <a:gd name="connsiteY4" fmla="*/ 113541 h 290240"/>
              <a:gd name="connsiteX5" fmla="*/ 47001 w 614202"/>
              <a:gd name="connsiteY5" fmla="*/ 165693 h 290240"/>
              <a:gd name="connsiteX6" fmla="*/ 234749 w 614202"/>
              <a:gd name="connsiteY6" fmla="*/ 151786 h 290240"/>
              <a:gd name="connsiteX7" fmla="*/ 8757 w 614202"/>
              <a:gd name="connsiteY7" fmla="*/ 287382 h 2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02" h="290240">
                <a:moveTo>
                  <a:pt x="8757" y="287382"/>
                </a:moveTo>
                <a:cubicBezTo>
                  <a:pt x="70180" y="263044"/>
                  <a:pt x="537810" y="37051"/>
                  <a:pt x="603290" y="5760"/>
                </a:cubicBezTo>
                <a:cubicBezTo>
                  <a:pt x="668770" y="-25531"/>
                  <a:pt x="399898" y="79932"/>
                  <a:pt x="401636" y="99634"/>
                </a:cubicBezTo>
                <a:cubicBezTo>
                  <a:pt x="403374" y="119336"/>
                  <a:pt x="625890" y="121654"/>
                  <a:pt x="613721" y="123972"/>
                </a:cubicBezTo>
                <a:cubicBezTo>
                  <a:pt x="601552" y="126290"/>
                  <a:pt x="423076" y="106588"/>
                  <a:pt x="328623" y="113541"/>
                </a:cubicBezTo>
                <a:cubicBezTo>
                  <a:pt x="234170" y="120494"/>
                  <a:pt x="62647" y="159319"/>
                  <a:pt x="47001" y="165693"/>
                </a:cubicBezTo>
                <a:cubicBezTo>
                  <a:pt x="31355" y="172067"/>
                  <a:pt x="240544" y="130346"/>
                  <a:pt x="234749" y="151786"/>
                </a:cubicBezTo>
                <a:cubicBezTo>
                  <a:pt x="228954" y="173226"/>
                  <a:pt x="-52666" y="311720"/>
                  <a:pt x="8757" y="2873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C2B80F2-ABB5-8742-EC96-3F49E5BA27F6}"/>
              </a:ext>
            </a:extLst>
          </p:cNvPr>
          <p:cNvSpPr/>
          <p:nvPr/>
        </p:nvSpPr>
        <p:spPr>
          <a:xfrm>
            <a:off x="4213605" y="7593142"/>
            <a:ext cx="640057" cy="810652"/>
          </a:xfrm>
          <a:custGeom>
            <a:avLst/>
            <a:gdLst>
              <a:gd name="connsiteX0" fmla="*/ 640016 w 640057"/>
              <a:gd name="connsiteY0" fmla="*/ 202 h 810652"/>
              <a:gd name="connsiteX1" fmla="*/ 539189 w 640057"/>
              <a:gd name="connsiteY1" fmla="*/ 257486 h 810652"/>
              <a:gd name="connsiteX2" fmla="*/ 441838 w 640057"/>
              <a:gd name="connsiteY2" fmla="*/ 320069 h 810652"/>
              <a:gd name="connsiteX3" fmla="*/ 261044 w 640057"/>
              <a:gd name="connsiteY3" fmla="*/ 354837 h 810652"/>
              <a:gd name="connsiteX4" fmla="*/ 507898 w 640057"/>
              <a:gd name="connsiteY4" fmla="*/ 340929 h 810652"/>
              <a:gd name="connsiteX5" fmla="*/ 334057 w 640057"/>
              <a:gd name="connsiteY5" fmla="*/ 448710 h 810652"/>
              <a:gd name="connsiteX6" fmla="*/ 271475 w 640057"/>
              <a:gd name="connsiteY6" fmla="*/ 559968 h 810652"/>
              <a:gd name="connsiteX7" fmla="*/ 351441 w 640057"/>
              <a:gd name="connsiteY7" fmla="*/ 445234 h 810652"/>
              <a:gd name="connsiteX8" fmla="*/ 188032 w 640057"/>
              <a:gd name="connsiteY8" fmla="*/ 657319 h 810652"/>
              <a:gd name="connsiteX9" fmla="*/ 233230 w 640057"/>
              <a:gd name="connsiteY9" fmla="*/ 615597 h 810652"/>
              <a:gd name="connsiteX10" fmla="*/ 73297 w 640057"/>
              <a:gd name="connsiteY10" fmla="*/ 688610 h 810652"/>
              <a:gd name="connsiteX11" fmla="*/ 14191 w 640057"/>
              <a:gd name="connsiteY11" fmla="*/ 709471 h 810652"/>
              <a:gd name="connsiteX12" fmla="*/ 139356 w 640057"/>
              <a:gd name="connsiteY12" fmla="*/ 667749 h 810652"/>
              <a:gd name="connsiteX13" fmla="*/ 284 w 640057"/>
              <a:gd name="connsiteY13" fmla="*/ 810298 h 810652"/>
              <a:gd name="connsiteX14" fmla="*/ 184555 w 640057"/>
              <a:gd name="connsiteY14" fmla="*/ 619074 h 810652"/>
              <a:gd name="connsiteX15" fmla="*/ 462699 w 640057"/>
              <a:gd name="connsiteY15" fmla="*/ 361790 h 810652"/>
              <a:gd name="connsiteX16" fmla="*/ 459222 w 640057"/>
              <a:gd name="connsiteY16" fmla="*/ 295731 h 810652"/>
              <a:gd name="connsiteX17" fmla="*/ 483560 w 640057"/>
              <a:gd name="connsiteY17" fmla="*/ 142752 h 810652"/>
              <a:gd name="connsiteX18" fmla="*/ 396640 w 640057"/>
              <a:gd name="connsiteY18" fmla="*/ 333976 h 810652"/>
              <a:gd name="connsiteX19" fmla="*/ 549619 w 640057"/>
              <a:gd name="connsiteY19" fmla="*/ 215764 h 810652"/>
              <a:gd name="connsiteX20" fmla="*/ 640016 w 640057"/>
              <a:gd name="connsiteY20" fmla="*/ 202 h 8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57" h="810652">
                <a:moveTo>
                  <a:pt x="640016" y="202"/>
                </a:moveTo>
                <a:cubicBezTo>
                  <a:pt x="638278" y="7156"/>
                  <a:pt x="572219" y="204175"/>
                  <a:pt x="539189" y="257486"/>
                </a:cubicBezTo>
                <a:cubicBezTo>
                  <a:pt x="506159" y="310797"/>
                  <a:pt x="488195" y="303844"/>
                  <a:pt x="441838" y="320069"/>
                </a:cubicBezTo>
                <a:cubicBezTo>
                  <a:pt x="395481" y="336294"/>
                  <a:pt x="250034" y="351360"/>
                  <a:pt x="261044" y="354837"/>
                </a:cubicBezTo>
                <a:cubicBezTo>
                  <a:pt x="272054" y="358314"/>
                  <a:pt x="495729" y="325284"/>
                  <a:pt x="507898" y="340929"/>
                </a:cubicBezTo>
                <a:cubicBezTo>
                  <a:pt x="520067" y="356575"/>
                  <a:pt x="373461" y="412204"/>
                  <a:pt x="334057" y="448710"/>
                </a:cubicBezTo>
                <a:cubicBezTo>
                  <a:pt x="294653" y="485217"/>
                  <a:pt x="268578" y="560547"/>
                  <a:pt x="271475" y="559968"/>
                </a:cubicBezTo>
                <a:cubicBezTo>
                  <a:pt x="274372" y="559389"/>
                  <a:pt x="365348" y="429009"/>
                  <a:pt x="351441" y="445234"/>
                </a:cubicBezTo>
                <a:cubicBezTo>
                  <a:pt x="337534" y="461459"/>
                  <a:pt x="207734" y="628925"/>
                  <a:pt x="188032" y="657319"/>
                </a:cubicBezTo>
                <a:cubicBezTo>
                  <a:pt x="168330" y="685713"/>
                  <a:pt x="252352" y="610382"/>
                  <a:pt x="233230" y="615597"/>
                </a:cubicBezTo>
                <a:cubicBezTo>
                  <a:pt x="214108" y="620812"/>
                  <a:pt x="109803" y="672964"/>
                  <a:pt x="73297" y="688610"/>
                </a:cubicBezTo>
                <a:cubicBezTo>
                  <a:pt x="36790" y="704256"/>
                  <a:pt x="3181" y="712948"/>
                  <a:pt x="14191" y="709471"/>
                </a:cubicBezTo>
                <a:cubicBezTo>
                  <a:pt x="25201" y="705994"/>
                  <a:pt x="141674" y="650945"/>
                  <a:pt x="139356" y="667749"/>
                </a:cubicBezTo>
                <a:cubicBezTo>
                  <a:pt x="137038" y="684553"/>
                  <a:pt x="-7249" y="818411"/>
                  <a:pt x="284" y="810298"/>
                </a:cubicBezTo>
                <a:cubicBezTo>
                  <a:pt x="7817" y="802186"/>
                  <a:pt x="107486" y="693825"/>
                  <a:pt x="184555" y="619074"/>
                </a:cubicBezTo>
                <a:cubicBezTo>
                  <a:pt x="261624" y="544323"/>
                  <a:pt x="416921" y="415680"/>
                  <a:pt x="462699" y="361790"/>
                </a:cubicBezTo>
                <a:cubicBezTo>
                  <a:pt x="508477" y="307900"/>
                  <a:pt x="455745" y="332237"/>
                  <a:pt x="459222" y="295731"/>
                </a:cubicBezTo>
                <a:cubicBezTo>
                  <a:pt x="462699" y="259225"/>
                  <a:pt x="493990" y="136378"/>
                  <a:pt x="483560" y="142752"/>
                </a:cubicBezTo>
                <a:cubicBezTo>
                  <a:pt x="473130" y="149126"/>
                  <a:pt x="385630" y="321807"/>
                  <a:pt x="396640" y="333976"/>
                </a:cubicBezTo>
                <a:cubicBezTo>
                  <a:pt x="407650" y="346145"/>
                  <a:pt x="510215" y="263860"/>
                  <a:pt x="549619" y="215764"/>
                </a:cubicBezTo>
                <a:cubicBezTo>
                  <a:pt x="589023" y="167668"/>
                  <a:pt x="641754" y="-6752"/>
                  <a:pt x="640016" y="2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FB174D7B-E1DF-33D0-9D42-36C632CC50B3}"/>
              </a:ext>
            </a:extLst>
          </p:cNvPr>
          <p:cNvSpPr/>
          <p:nvPr/>
        </p:nvSpPr>
        <p:spPr>
          <a:xfrm>
            <a:off x="4914022" y="7532388"/>
            <a:ext cx="294262" cy="318240"/>
          </a:xfrm>
          <a:custGeom>
            <a:avLst/>
            <a:gdLst>
              <a:gd name="connsiteX0" fmla="*/ 294234 w 294262"/>
              <a:gd name="connsiteY0" fmla="*/ 1851 h 318240"/>
              <a:gd name="connsiteX1" fmla="*/ 29996 w 294262"/>
              <a:gd name="connsiteY1" fmla="*/ 241750 h 318240"/>
              <a:gd name="connsiteX2" fmla="*/ 12612 w 294262"/>
              <a:gd name="connsiteY2" fmla="*/ 283472 h 318240"/>
              <a:gd name="connsiteX3" fmla="*/ 89102 w 294262"/>
              <a:gd name="connsiteY3" fmla="*/ 318240 h 318240"/>
              <a:gd name="connsiteX4" fmla="*/ 176022 w 294262"/>
              <a:gd name="connsiteY4" fmla="*/ 283472 h 318240"/>
              <a:gd name="connsiteX5" fmla="*/ 71718 w 294262"/>
              <a:gd name="connsiteY5" fmla="*/ 182645 h 318240"/>
              <a:gd name="connsiteX6" fmla="*/ 127347 w 294262"/>
              <a:gd name="connsiteY6" fmla="*/ 266088 h 318240"/>
              <a:gd name="connsiteX7" fmla="*/ 36950 w 294262"/>
              <a:gd name="connsiteY7" fmla="*/ 293902 h 318240"/>
              <a:gd name="connsiteX8" fmla="*/ 54334 w 294262"/>
              <a:gd name="connsiteY8" fmla="*/ 220890 h 318240"/>
              <a:gd name="connsiteX9" fmla="*/ 130824 w 294262"/>
              <a:gd name="connsiteY9" fmla="*/ 116585 h 318240"/>
              <a:gd name="connsiteX10" fmla="*/ 47380 w 294262"/>
              <a:gd name="connsiteY10" fmla="*/ 130493 h 318240"/>
              <a:gd name="connsiteX11" fmla="*/ 294234 w 294262"/>
              <a:gd name="connsiteY11" fmla="*/ 1851 h 31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262" h="318240">
                <a:moveTo>
                  <a:pt x="294234" y="1851"/>
                </a:moveTo>
                <a:cubicBezTo>
                  <a:pt x="291337" y="20394"/>
                  <a:pt x="76933" y="194813"/>
                  <a:pt x="29996" y="241750"/>
                </a:cubicBezTo>
                <a:cubicBezTo>
                  <a:pt x="-16941" y="288687"/>
                  <a:pt x="2761" y="270724"/>
                  <a:pt x="12612" y="283472"/>
                </a:cubicBezTo>
                <a:cubicBezTo>
                  <a:pt x="22463" y="296220"/>
                  <a:pt x="61867" y="318240"/>
                  <a:pt x="89102" y="318240"/>
                </a:cubicBezTo>
                <a:cubicBezTo>
                  <a:pt x="116337" y="318240"/>
                  <a:pt x="178919" y="306071"/>
                  <a:pt x="176022" y="283472"/>
                </a:cubicBezTo>
                <a:cubicBezTo>
                  <a:pt x="173125" y="260873"/>
                  <a:pt x="79830" y="185542"/>
                  <a:pt x="71718" y="182645"/>
                </a:cubicBezTo>
                <a:cubicBezTo>
                  <a:pt x="63605" y="179748"/>
                  <a:pt x="133142" y="247545"/>
                  <a:pt x="127347" y="266088"/>
                </a:cubicBezTo>
                <a:cubicBezTo>
                  <a:pt x="121552" y="284631"/>
                  <a:pt x="49119" y="301435"/>
                  <a:pt x="36950" y="293902"/>
                </a:cubicBezTo>
                <a:cubicBezTo>
                  <a:pt x="24781" y="286369"/>
                  <a:pt x="38688" y="250443"/>
                  <a:pt x="54334" y="220890"/>
                </a:cubicBezTo>
                <a:cubicBezTo>
                  <a:pt x="69980" y="191337"/>
                  <a:pt x="131983" y="131651"/>
                  <a:pt x="130824" y="116585"/>
                </a:cubicBezTo>
                <a:cubicBezTo>
                  <a:pt x="129665" y="101519"/>
                  <a:pt x="17248" y="151354"/>
                  <a:pt x="47380" y="130493"/>
                </a:cubicBezTo>
                <a:cubicBezTo>
                  <a:pt x="77512" y="109632"/>
                  <a:pt x="297131" y="-16692"/>
                  <a:pt x="294234" y="18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7C21847-BFDD-8077-4735-00A51D395182}"/>
              </a:ext>
            </a:extLst>
          </p:cNvPr>
          <p:cNvSpPr/>
          <p:nvPr/>
        </p:nvSpPr>
        <p:spPr>
          <a:xfrm>
            <a:off x="4549501" y="7617439"/>
            <a:ext cx="400706" cy="622591"/>
          </a:xfrm>
          <a:custGeom>
            <a:avLst/>
            <a:gdLst>
              <a:gd name="connsiteX0" fmla="*/ 397994 w 400706"/>
              <a:gd name="connsiteY0" fmla="*/ 243 h 622591"/>
              <a:gd name="connsiteX1" fmla="*/ 366703 w 400706"/>
              <a:gd name="connsiteY1" fmla="*/ 97594 h 622591"/>
              <a:gd name="connsiteX2" fmla="*/ 154618 w 400706"/>
              <a:gd name="connsiteY2" fmla="*/ 135839 h 622591"/>
              <a:gd name="connsiteX3" fmla="*/ 251968 w 400706"/>
              <a:gd name="connsiteY3" fmla="*/ 163653 h 622591"/>
              <a:gd name="connsiteX4" fmla="*/ 245015 w 400706"/>
              <a:gd name="connsiteY4" fmla="*/ 250573 h 622591"/>
              <a:gd name="connsiteX5" fmla="*/ 255445 w 400706"/>
              <a:gd name="connsiteY5" fmla="*/ 299248 h 622591"/>
              <a:gd name="connsiteX6" fmla="*/ 98989 w 400706"/>
              <a:gd name="connsiteY6" fmla="*/ 344447 h 622591"/>
              <a:gd name="connsiteX7" fmla="*/ 185909 w 400706"/>
              <a:gd name="connsiteY7" fmla="*/ 330540 h 622591"/>
              <a:gd name="connsiteX8" fmla="*/ 50313 w 400706"/>
              <a:gd name="connsiteY8" fmla="*/ 452228 h 622591"/>
              <a:gd name="connsiteX9" fmla="*/ 25976 w 400706"/>
              <a:gd name="connsiteY9" fmla="*/ 504380 h 622591"/>
              <a:gd name="connsiteX10" fmla="*/ 98989 w 400706"/>
              <a:gd name="connsiteY10" fmla="*/ 622591 h 622591"/>
              <a:gd name="connsiteX11" fmla="*/ 1638 w 400706"/>
              <a:gd name="connsiteY11" fmla="*/ 504380 h 622591"/>
              <a:gd name="connsiteX12" fmla="*/ 196339 w 400706"/>
              <a:gd name="connsiteY12" fmla="*/ 358354 h 622591"/>
              <a:gd name="connsiteX13" fmla="*/ 241538 w 400706"/>
              <a:gd name="connsiteY13" fmla="*/ 302725 h 622591"/>
              <a:gd name="connsiteX14" fmla="*/ 311074 w 400706"/>
              <a:gd name="connsiteY14" fmla="*/ 174083 h 622591"/>
              <a:gd name="connsiteX15" fmla="*/ 227631 w 400706"/>
              <a:gd name="connsiteY15" fmla="*/ 205375 h 622591"/>
              <a:gd name="connsiteX16" fmla="*/ 307597 w 400706"/>
              <a:gd name="connsiteY16" fmla="*/ 101071 h 622591"/>
              <a:gd name="connsiteX17" fmla="*/ 300643 w 400706"/>
              <a:gd name="connsiteY17" fmla="*/ 38488 h 622591"/>
              <a:gd name="connsiteX18" fmla="*/ 342365 w 400706"/>
              <a:gd name="connsiteY18" fmla="*/ 128885 h 622591"/>
              <a:gd name="connsiteX19" fmla="*/ 397994 w 400706"/>
              <a:gd name="connsiteY19" fmla="*/ 243 h 62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706" h="622591">
                <a:moveTo>
                  <a:pt x="397994" y="243"/>
                </a:moveTo>
                <a:cubicBezTo>
                  <a:pt x="402050" y="-4972"/>
                  <a:pt x="407266" y="74995"/>
                  <a:pt x="366703" y="97594"/>
                </a:cubicBezTo>
                <a:cubicBezTo>
                  <a:pt x="326140" y="120193"/>
                  <a:pt x="173740" y="124829"/>
                  <a:pt x="154618" y="135839"/>
                </a:cubicBezTo>
                <a:cubicBezTo>
                  <a:pt x="135496" y="146849"/>
                  <a:pt x="236902" y="144531"/>
                  <a:pt x="251968" y="163653"/>
                </a:cubicBezTo>
                <a:cubicBezTo>
                  <a:pt x="267034" y="182775"/>
                  <a:pt x="244436" y="227974"/>
                  <a:pt x="245015" y="250573"/>
                </a:cubicBezTo>
                <a:cubicBezTo>
                  <a:pt x="245594" y="273172"/>
                  <a:pt x="279783" y="283602"/>
                  <a:pt x="255445" y="299248"/>
                </a:cubicBezTo>
                <a:cubicBezTo>
                  <a:pt x="231107" y="314894"/>
                  <a:pt x="110578" y="339232"/>
                  <a:pt x="98989" y="344447"/>
                </a:cubicBezTo>
                <a:cubicBezTo>
                  <a:pt x="87400" y="349662"/>
                  <a:pt x="194022" y="312577"/>
                  <a:pt x="185909" y="330540"/>
                </a:cubicBezTo>
                <a:cubicBezTo>
                  <a:pt x="177796" y="348504"/>
                  <a:pt x="76968" y="423255"/>
                  <a:pt x="50313" y="452228"/>
                </a:cubicBezTo>
                <a:cubicBezTo>
                  <a:pt x="23658" y="481201"/>
                  <a:pt x="17863" y="475986"/>
                  <a:pt x="25976" y="504380"/>
                </a:cubicBezTo>
                <a:cubicBezTo>
                  <a:pt x="34089" y="532774"/>
                  <a:pt x="103045" y="622591"/>
                  <a:pt x="98989" y="622591"/>
                </a:cubicBezTo>
                <a:cubicBezTo>
                  <a:pt x="94933" y="622591"/>
                  <a:pt x="-14587" y="548419"/>
                  <a:pt x="1638" y="504380"/>
                </a:cubicBezTo>
                <a:cubicBezTo>
                  <a:pt x="17863" y="460341"/>
                  <a:pt x="156356" y="391963"/>
                  <a:pt x="196339" y="358354"/>
                </a:cubicBezTo>
                <a:cubicBezTo>
                  <a:pt x="236322" y="324745"/>
                  <a:pt x="222415" y="333437"/>
                  <a:pt x="241538" y="302725"/>
                </a:cubicBezTo>
                <a:cubicBezTo>
                  <a:pt x="260660" y="272013"/>
                  <a:pt x="313392" y="190308"/>
                  <a:pt x="311074" y="174083"/>
                </a:cubicBezTo>
                <a:cubicBezTo>
                  <a:pt x="308756" y="157858"/>
                  <a:pt x="228210" y="217544"/>
                  <a:pt x="227631" y="205375"/>
                </a:cubicBezTo>
                <a:cubicBezTo>
                  <a:pt x="227052" y="193206"/>
                  <a:pt x="295428" y="128885"/>
                  <a:pt x="307597" y="101071"/>
                </a:cubicBezTo>
                <a:cubicBezTo>
                  <a:pt x="319766" y="73257"/>
                  <a:pt x="294848" y="33852"/>
                  <a:pt x="300643" y="38488"/>
                </a:cubicBezTo>
                <a:cubicBezTo>
                  <a:pt x="306438" y="43124"/>
                  <a:pt x="326719" y="128885"/>
                  <a:pt x="342365" y="128885"/>
                </a:cubicBezTo>
                <a:cubicBezTo>
                  <a:pt x="358011" y="128885"/>
                  <a:pt x="393938" y="5458"/>
                  <a:pt x="397994" y="2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AE66DA6-43E0-A14B-39DF-189B5D27BBC2}"/>
              </a:ext>
            </a:extLst>
          </p:cNvPr>
          <p:cNvSpPr/>
          <p:nvPr/>
        </p:nvSpPr>
        <p:spPr>
          <a:xfrm>
            <a:off x="5096762" y="7485506"/>
            <a:ext cx="784199" cy="709328"/>
          </a:xfrm>
          <a:custGeom>
            <a:avLst/>
            <a:gdLst>
              <a:gd name="connsiteX0" fmla="*/ 3713 w 784199"/>
              <a:gd name="connsiteY0" fmla="*/ 111315 h 709328"/>
              <a:gd name="connsiteX1" fmla="*/ 511326 w 784199"/>
              <a:gd name="connsiteY1" fmla="*/ 3534 h 709328"/>
              <a:gd name="connsiteX2" fmla="*/ 236659 w 784199"/>
              <a:gd name="connsiteY2" fmla="*/ 80024 h 709328"/>
              <a:gd name="connsiteX3" fmla="*/ 184506 w 784199"/>
              <a:gd name="connsiteY3" fmla="*/ 146083 h 709328"/>
              <a:gd name="connsiteX4" fmla="*/ 431360 w 784199"/>
              <a:gd name="connsiteY4" fmla="*/ 111315 h 709328"/>
              <a:gd name="connsiteX5" fmla="*/ 556525 w 784199"/>
              <a:gd name="connsiteY5" fmla="*/ 219096 h 709328"/>
              <a:gd name="connsiteX6" fmla="*/ 563478 w 784199"/>
              <a:gd name="connsiteY6" fmla="*/ 170421 h 709328"/>
              <a:gd name="connsiteX7" fmla="*/ 619107 w 784199"/>
              <a:gd name="connsiteY7" fmla="*/ 337308 h 709328"/>
              <a:gd name="connsiteX8" fmla="*/ 594770 w 784199"/>
              <a:gd name="connsiteY8" fmla="*/ 410321 h 709328"/>
              <a:gd name="connsiteX9" fmla="*/ 619107 w 784199"/>
              <a:gd name="connsiteY9" fmla="*/ 351215 h 709328"/>
              <a:gd name="connsiteX10" fmla="*/ 528710 w 784199"/>
              <a:gd name="connsiteY10" fmla="*/ 528532 h 709328"/>
              <a:gd name="connsiteX11" fmla="*/ 452221 w 784199"/>
              <a:gd name="connsiteY11" fmla="*/ 709326 h 709328"/>
              <a:gd name="connsiteX12" fmla="*/ 507849 w 784199"/>
              <a:gd name="connsiteY12" fmla="*/ 532009 h 709328"/>
              <a:gd name="connsiteX13" fmla="*/ 740795 w 784199"/>
              <a:gd name="connsiteY13" fmla="*/ 330354 h 709328"/>
              <a:gd name="connsiteX14" fmla="*/ 775563 w 784199"/>
              <a:gd name="connsiteY14" fmla="*/ 212143 h 709328"/>
              <a:gd name="connsiteX15" fmla="*/ 636491 w 784199"/>
              <a:gd name="connsiteY15" fmla="*/ 55686 h 709328"/>
              <a:gd name="connsiteX16" fmla="*/ 497419 w 784199"/>
              <a:gd name="connsiteY16" fmla="*/ 57 h 709328"/>
              <a:gd name="connsiteX17" fmla="*/ 201890 w 784199"/>
              <a:gd name="connsiteY17" fmla="*/ 45256 h 709328"/>
              <a:gd name="connsiteX18" fmla="*/ 278380 w 784199"/>
              <a:gd name="connsiteY18" fmla="*/ 52210 h 709328"/>
              <a:gd name="connsiteX19" fmla="*/ 3713 w 784199"/>
              <a:gd name="connsiteY19" fmla="*/ 111315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99" h="709328">
                <a:moveTo>
                  <a:pt x="3713" y="111315"/>
                </a:moveTo>
                <a:lnTo>
                  <a:pt x="511326" y="3534"/>
                </a:lnTo>
                <a:cubicBezTo>
                  <a:pt x="550150" y="-1681"/>
                  <a:pt x="291129" y="56266"/>
                  <a:pt x="236659" y="80024"/>
                </a:cubicBezTo>
                <a:cubicBezTo>
                  <a:pt x="182189" y="103782"/>
                  <a:pt x="152056" y="140868"/>
                  <a:pt x="184506" y="146083"/>
                </a:cubicBezTo>
                <a:cubicBezTo>
                  <a:pt x="216956" y="151298"/>
                  <a:pt x="369357" y="99146"/>
                  <a:pt x="431360" y="111315"/>
                </a:cubicBezTo>
                <a:cubicBezTo>
                  <a:pt x="493363" y="123484"/>
                  <a:pt x="534505" y="209245"/>
                  <a:pt x="556525" y="219096"/>
                </a:cubicBezTo>
                <a:cubicBezTo>
                  <a:pt x="578545" y="228947"/>
                  <a:pt x="553048" y="150719"/>
                  <a:pt x="563478" y="170421"/>
                </a:cubicBezTo>
                <a:cubicBezTo>
                  <a:pt x="573908" y="190123"/>
                  <a:pt x="613892" y="297325"/>
                  <a:pt x="619107" y="337308"/>
                </a:cubicBezTo>
                <a:cubicBezTo>
                  <a:pt x="624322" y="377291"/>
                  <a:pt x="594770" y="408003"/>
                  <a:pt x="594770" y="410321"/>
                </a:cubicBezTo>
                <a:cubicBezTo>
                  <a:pt x="594770" y="412639"/>
                  <a:pt x="630117" y="331513"/>
                  <a:pt x="619107" y="351215"/>
                </a:cubicBezTo>
                <a:cubicBezTo>
                  <a:pt x="608097" y="370917"/>
                  <a:pt x="556524" y="468847"/>
                  <a:pt x="528710" y="528532"/>
                </a:cubicBezTo>
                <a:cubicBezTo>
                  <a:pt x="500896" y="588217"/>
                  <a:pt x="455698" y="708746"/>
                  <a:pt x="452221" y="709326"/>
                </a:cubicBezTo>
                <a:cubicBezTo>
                  <a:pt x="448744" y="709906"/>
                  <a:pt x="459753" y="595171"/>
                  <a:pt x="507849" y="532009"/>
                </a:cubicBezTo>
                <a:cubicBezTo>
                  <a:pt x="555945" y="468847"/>
                  <a:pt x="696176" y="383665"/>
                  <a:pt x="740795" y="330354"/>
                </a:cubicBezTo>
                <a:cubicBezTo>
                  <a:pt x="785414" y="277043"/>
                  <a:pt x="792947" y="257921"/>
                  <a:pt x="775563" y="212143"/>
                </a:cubicBezTo>
                <a:cubicBezTo>
                  <a:pt x="758179" y="166365"/>
                  <a:pt x="682848" y="91034"/>
                  <a:pt x="636491" y="55686"/>
                </a:cubicBezTo>
                <a:cubicBezTo>
                  <a:pt x="590134" y="20338"/>
                  <a:pt x="569852" y="1795"/>
                  <a:pt x="497419" y="57"/>
                </a:cubicBezTo>
                <a:cubicBezTo>
                  <a:pt x="424986" y="-1681"/>
                  <a:pt x="238396" y="36564"/>
                  <a:pt x="201890" y="45256"/>
                </a:cubicBezTo>
                <a:cubicBezTo>
                  <a:pt x="165384" y="53948"/>
                  <a:pt x="314307" y="42359"/>
                  <a:pt x="278380" y="52210"/>
                </a:cubicBezTo>
                <a:cubicBezTo>
                  <a:pt x="242453" y="62061"/>
                  <a:pt x="-35111" y="119428"/>
                  <a:pt x="3713" y="1113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BD6AE4D1-B474-F11D-F391-FDFE8B902E03}"/>
              </a:ext>
            </a:extLst>
          </p:cNvPr>
          <p:cNvSpPr/>
          <p:nvPr/>
        </p:nvSpPr>
        <p:spPr>
          <a:xfrm>
            <a:off x="4975056" y="7539457"/>
            <a:ext cx="521856" cy="700882"/>
          </a:xfrm>
          <a:custGeom>
            <a:avLst/>
            <a:gdLst>
              <a:gd name="connsiteX0" fmla="*/ 521774 w 521856"/>
              <a:gd name="connsiteY0" fmla="*/ 1735 h 700882"/>
              <a:gd name="connsiteX1" fmla="*/ 288828 w 521856"/>
              <a:gd name="connsiteY1" fmla="*/ 85179 h 700882"/>
              <a:gd name="connsiteX2" fmla="*/ 194955 w 521856"/>
              <a:gd name="connsiteY2" fmla="*/ 168622 h 700882"/>
              <a:gd name="connsiteX3" fmla="*/ 87174 w 521856"/>
              <a:gd name="connsiteY3" fmla="*/ 161668 h 700882"/>
              <a:gd name="connsiteX4" fmla="*/ 153233 w 521856"/>
              <a:gd name="connsiteY4" fmla="*/ 276403 h 700882"/>
              <a:gd name="connsiteX5" fmla="*/ 198431 w 521856"/>
              <a:gd name="connsiteY5" fmla="*/ 405045 h 700882"/>
              <a:gd name="connsiteX6" fmla="*/ 153233 w 521856"/>
              <a:gd name="connsiteY6" fmla="*/ 314648 h 700882"/>
              <a:gd name="connsiteX7" fmla="*/ 247107 w 521856"/>
              <a:gd name="connsiteY7" fmla="*/ 457197 h 700882"/>
              <a:gd name="connsiteX8" fmla="*/ 257537 w 521856"/>
              <a:gd name="connsiteY8" fmla="*/ 516303 h 700882"/>
              <a:gd name="connsiteX9" fmla="*/ 222769 w 521856"/>
              <a:gd name="connsiteY9" fmla="*/ 589316 h 700882"/>
              <a:gd name="connsiteX10" fmla="*/ 254 w 521856"/>
              <a:gd name="connsiteY10" fmla="*/ 700573 h 700882"/>
              <a:gd name="connsiteX11" fmla="*/ 181047 w 521856"/>
              <a:gd name="connsiteY11" fmla="*/ 620607 h 700882"/>
              <a:gd name="connsiteX12" fmla="*/ 302736 w 521856"/>
              <a:gd name="connsiteY12" fmla="*/ 561501 h 700882"/>
              <a:gd name="connsiteX13" fmla="*/ 208862 w 521856"/>
              <a:gd name="connsiteY13" fmla="*/ 439813 h 700882"/>
              <a:gd name="connsiteX14" fmla="*/ 153233 w 521856"/>
              <a:gd name="connsiteY14" fmla="*/ 467627 h 700882"/>
              <a:gd name="connsiteX15" fmla="*/ 191478 w 521856"/>
              <a:gd name="connsiteY15" fmla="*/ 356370 h 700882"/>
              <a:gd name="connsiteX16" fmla="*/ 66313 w 521856"/>
              <a:gd name="connsiteY16" fmla="*/ 192960 h 700882"/>
              <a:gd name="connsiteX17" fmla="*/ 153233 w 521856"/>
              <a:gd name="connsiteY17" fmla="*/ 182529 h 700882"/>
              <a:gd name="connsiteX18" fmla="*/ 267968 w 521856"/>
              <a:gd name="connsiteY18" fmla="*/ 46934 h 700882"/>
              <a:gd name="connsiteX19" fmla="*/ 101081 w 521856"/>
              <a:gd name="connsiteY19" fmla="*/ 95609 h 700882"/>
              <a:gd name="connsiteX20" fmla="*/ 313166 w 521856"/>
              <a:gd name="connsiteY20" fmla="*/ 33027 h 700882"/>
              <a:gd name="connsiteX21" fmla="*/ 521774 w 521856"/>
              <a:gd name="connsiteY21" fmla="*/ 1735 h 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856" h="700882">
                <a:moveTo>
                  <a:pt x="521774" y="1735"/>
                </a:moveTo>
                <a:cubicBezTo>
                  <a:pt x="517718" y="10427"/>
                  <a:pt x="343298" y="57365"/>
                  <a:pt x="288828" y="85179"/>
                </a:cubicBezTo>
                <a:cubicBezTo>
                  <a:pt x="234358" y="112993"/>
                  <a:pt x="228564" y="155874"/>
                  <a:pt x="194955" y="168622"/>
                </a:cubicBezTo>
                <a:cubicBezTo>
                  <a:pt x="161346" y="181370"/>
                  <a:pt x="94128" y="143705"/>
                  <a:pt x="87174" y="161668"/>
                </a:cubicBezTo>
                <a:cubicBezTo>
                  <a:pt x="80220" y="179631"/>
                  <a:pt x="134690" y="235840"/>
                  <a:pt x="153233" y="276403"/>
                </a:cubicBezTo>
                <a:cubicBezTo>
                  <a:pt x="171776" y="316966"/>
                  <a:pt x="198431" y="398671"/>
                  <a:pt x="198431" y="405045"/>
                </a:cubicBezTo>
                <a:cubicBezTo>
                  <a:pt x="198431" y="411419"/>
                  <a:pt x="145120" y="305956"/>
                  <a:pt x="153233" y="314648"/>
                </a:cubicBezTo>
                <a:cubicBezTo>
                  <a:pt x="161346" y="323340"/>
                  <a:pt x="229723" y="423588"/>
                  <a:pt x="247107" y="457197"/>
                </a:cubicBezTo>
                <a:cubicBezTo>
                  <a:pt x="264491" y="490806"/>
                  <a:pt x="261593" y="494283"/>
                  <a:pt x="257537" y="516303"/>
                </a:cubicBezTo>
                <a:cubicBezTo>
                  <a:pt x="253481" y="538323"/>
                  <a:pt x="265649" y="558604"/>
                  <a:pt x="222769" y="589316"/>
                </a:cubicBezTo>
                <a:cubicBezTo>
                  <a:pt x="179889" y="620028"/>
                  <a:pt x="7208" y="695358"/>
                  <a:pt x="254" y="700573"/>
                </a:cubicBezTo>
                <a:cubicBezTo>
                  <a:pt x="-6700" y="705788"/>
                  <a:pt x="130633" y="643786"/>
                  <a:pt x="181047" y="620607"/>
                </a:cubicBezTo>
                <a:cubicBezTo>
                  <a:pt x="231461" y="597428"/>
                  <a:pt x="298100" y="591633"/>
                  <a:pt x="302736" y="561501"/>
                </a:cubicBezTo>
                <a:cubicBezTo>
                  <a:pt x="307372" y="531369"/>
                  <a:pt x="233779" y="455459"/>
                  <a:pt x="208862" y="439813"/>
                </a:cubicBezTo>
                <a:cubicBezTo>
                  <a:pt x="183945" y="424167"/>
                  <a:pt x="156130" y="481534"/>
                  <a:pt x="153233" y="467627"/>
                </a:cubicBezTo>
                <a:cubicBezTo>
                  <a:pt x="150336" y="453720"/>
                  <a:pt x="205965" y="402148"/>
                  <a:pt x="191478" y="356370"/>
                </a:cubicBezTo>
                <a:cubicBezTo>
                  <a:pt x="176991" y="310592"/>
                  <a:pt x="72687" y="221933"/>
                  <a:pt x="66313" y="192960"/>
                </a:cubicBezTo>
                <a:cubicBezTo>
                  <a:pt x="59939" y="163987"/>
                  <a:pt x="119624" y="206867"/>
                  <a:pt x="153233" y="182529"/>
                </a:cubicBezTo>
                <a:cubicBezTo>
                  <a:pt x="186842" y="158191"/>
                  <a:pt x="276660" y="61421"/>
                  <a:pt x="267968" y="46934"/>
                </a:cubicBezTo>
                <a:cubicBezTo>
                  <a:pt x="259276" y="32447"/>
                  <a:pt x="93548" y="97927"/>
                  <a:pt x="101081" y="95609"/>
                </a:cubicBezTo>
                <a:cubicBezTo>
                  <a:pt x="108614" y="93291"/>
                  <a:pt x="247686" y="46934"/>
                  <a:pt x="313166" y="33027"/>
                </a:cubicBezTo>
                <a:cubicBezTo>
                  <a:pt x="378646" y="19120"/>
                  <a:pt x="525830" y="-6957"/>
                  <a:pt x="521774" y="17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C4B89955-DC23-F7F2-40EF-94626E476D9D}"/>
              </a:ext>
            </a:extLst>
          </p:cNvPr>
          <p:cNvSpPr/>
          <p:nvPr/>
        </p:nvSpPr>
        <p:spPr>
          <a:xfrm>
            <a:off x="5079464" y="7579356"/>
            <a:ext cx="261060" cy="488572"/>
          </a:xfrm>
          <a:custGeom>
            <a:avLst/>
            <a:gdLst>
              <a:gd name="connsiteX0" fmla="*/ 198328 w 261060"/>
              <a:gd name="connsiteY0" fmla="*/ 81 h 488572"/>
              <a:gd name="connsiteX1" fmla="*/ 100977 w 261060"/>
              <a:gd name="connsiteY1" fmla="*/ 104385 h 488572"/>
              <a:gd name="connsiteX2" fmla="*/ 212235 w 261060"/>
              <a:gd name="connsiteY2" fmla="*/ 194782 h 488572"/>
              <a:gd name="connsiteX3" fmla="*/ 149652 w 261060"/>
              <a:gd name="connsiteY3" fmla="*/ 236504 h 488572"/>
              <a:gd name="connsiteX4" fmla="*/ 260910 w 261060"/>
              <a:gd name="connsiteY4" fmla="*/ 257365 h 488572"/>
              <a:gd name="connsiteX5" fmla="*/ 173990 w 261060"/>
              <a:gd name="connsiteY5" fmla="*/ 319947 h 488572"/>
              <a:gd name="connsiteX6" fmla="*/ 191374 w 261060"/>
              <a:gd name="connsiteY6" fmla="*/ 486834 h 488572"/>
              <a:gd name="connsiteX7" fmla="*/ 132268 w 261060"/>
              <a:gd name="connsiteY7" fmla="*/ 392960 h 488572"/>
              <a:gd name="connsiteX8" fmla="*/ 150 w 261060"/>
              <a:gd name="connsiteY8" fmla="*/ 173922 h 488572"/>
              <a:gd name="connsiteX9" fmla="*/ 104454 w 261060"/>
              <a:gd name="connsiteY9" fmla="*/ 69617 h 488572"/>
              <a:gd name="connsiteX10" fmla="*/ 31441 w 261060"/>
              <a:gd name="connsiteY10" fmla="*/ 121769 h 488572"/>
              <a:gd name="connsiteX11" fmla="*/ 198328 w 261060"/>
              <a:gd name="connsiteY11" fmla="*/ 81 h 4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060" h="488572">
                <a:moveTo>
                  <a:pt x="198328" y="81"/>
                </a:moveTo>
                <a:cubicBezTo>
                  <a:pt x="209917" y="-2816"/>
                  <a:pt x="98659" y="71935"/>
                  <a:pt x="100977" y="104385"/>
                </a:cubicBezTo>
                <a:cubicBezTo>
                  <a:pt x="103295" y="136835"/>
                  <a:pt x="204123" y="172762"/>
                  <a:pt x="212235" y="194782"/>
                </a:cubicBezTo>
                <a:cubicBezTo>
                  <a:pt x="220347" y="216802"/>
                  <a:pt x="141540" y="226074"/>
                  <a:pt x="149652" y="236504"/>
                </a:cubicBezTo>
                <a:cubicBezTo>
                  <a:pt x="157764" y="246934"/>
                  <a:pt x="256854" y="243458"/>
                  <a:pt x="260910" y="257365"/>
                </a:cubicBezTo>
                <a:cubicBezTo>
                  <a:pt x="264966" y="271272"/>
                  <a:pt x="185579" y="281702"/>
                  <a:pt x="173990" y="319947"/>
                </a:cubicBezTo>
                <a:cubicBezTo>
                  <a:pt x="162401" y="358192"/>
                  <a:pt x="198328" y="474665"/>
                  <a:pt x="191374" y="486834"/>
                </a:cubicBezTo>
                <a:cubicBezTo>
                  <a:pt x="184420" y="499003"/>
                  <a:pt x="164139" y="445112"/>
                  <a:pt x="132268" y="392960"/>
                </a:cubicBezTo>
                <a:cubicBezTo>
                  <a:pt x="100397" y="340808"/>
                  <a:pt x="4786" y="227813"/>
                  <a:pt x="150" y="173922"/>
                </a:cubicBezTo>
                <a:cubicBezTo>
                  <a:pt x="-4486" y="120031"/>
                  <a:pt x="99239" y="78309"/>
                  <a:pt x="104454" y="69617"/>
                </a:cubicBezTo>
                <a:cubicBezTo>
                  <a:pt x="109669" y="60925"/>
                  <a:pt x="10001" y="128722"/>
                  <a:pt x="31441" y="121769"/>
                </a:cubicBezTo>
                <a:cubicBezTo>
                  <a:pt x="52881" y="114816"/>
                  <a:pt x="186739" y="2978"/>
                  <a:pt x="198328" y="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E4F15B01-C89D-1552-094C-F0B8980BC3BA}"/>
              </a:ext>
            </a:extLst>
          </p:cNvPr>
          <p:cNvSpPr/>
          <p:nvPr/>
        </p:nvSpPr>
        <p:spPr>
          <a:xfrm>
            <a:off x="4678182" y="7506412"/>
            <a:ext cx="574496" cy="602382"/>
          </a:xfrm>
          <a:custGeom>
            <a:avLst/>
            <a:gdLst>
              <a:gd name="connsiteX0" fmla="*/ 571795 w 574496"/>
              <a:gd name="connsiteY0" fmla="*/ 12 h 602382"/>
              <a:gd name="connsiteX1" fmla="*/ 391001 w 574496"/>
              <a:gd name="connsiteY1" fmla="*/ 100840 h 602382"/>
              <a:gd name="connsiteX2" fmla="*/ 352756 w 574496"/>
              <a:gd name="connsiteY2" fmla="*/ 156469 h 602382"/>
              <a:gd name="connsiteX3" fmla="*/ 342326 w 574496"/>
              <a:gd name="connsiteY3" fmla="*/ 226005 h 602382"/>
              <a:gd name="connsiteX4" fmla="*/ 297128 w 574496"/>
              <a:gd name="connsiteY4" fmla="*/ 319878 h 602382"/>
              <a:gd name="connsiteX5" fmla="*/ 269313 w 574496"/>
              <a:gd name="connsiteY5" fmla="*/ 382461 h 602382"/>
              <a:gd name="connsiteX6" fmla="*/ 283220 w 574496"/>
              <a:gd name="connsiteY6" fmla="*/ 601500 h 602382"/>
              <a:gd name="connsiteX7" fmla="*/ 272790 w 574496"/>
              <a:gd name="connsiteY7" fmla="*/ 458951 h 602382"/>
              <a:gd name="connsiteX8" fmla="*/ 119810 w 574496"/>
              <a:gd name="connsiteY8" fmla="*/ 445044 h 602382"/>
              <a:gd name="connsiteX9" fmla="*/ 1599 w 574496"/>
              <a:gd name="connsiteY9" fmla="*/ 521533 h 602382"/>
              <a:gd name="connsiteX10" fmla="*/ 206731 w 574496"/>
              <a:gd name="connsiteY10" fmla="*/ 309448 h 602382"/>
              <a:gd name="connsiteX11" fmla="*/ 238022 w 574496"/>
              <a:gd name="connsiteY11" fmla="*/ 215574 h 602382"/>
              <a:gd name="connsiteX12" fmla="*/ 258883 w 574496"/>
              <a:gd name="connsiteY12" fmla="*/ 135608 h 602382"/>
              <a:gd name="connsiteX13" fmla="*/ 98950 w 574496"/>
              <a:gd name="connsiteY13" fmla="*/ 215574 h 602382"/>
              <a:gd name="connsiteX14" fmla="*/ 366664 w 574496"/>
              <a:gd name="connsiteY14" fmla="*/ 76502 h 602382"/>
              <a:gd name="connsiteX15" fmla="*/ 234545 w 574496"/>
              <a:gd name="connsiteY15" fmla="*/ 93886 h 602382"/>
              <a:gd name="connsiteX16" fmla="*/ 571795 w 574496"/>
              <a:gd name="connsiteY16" fmla="*/ 12 h 6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496" h="602382">
                <a:moveTo>
                  <a:pt x="571795" y="12"/>
                </a:moveTo>
                <a:cubicBezTo>
                  <a:pt x="597871" y="1171"/>
                  <a:pt x="427507" y="74764"/>
                  <a:pt x="391001" y="100840"/>
                </a:cubicBezTo>
                <a:cubicBezTo>
                  <a:pt x="354495" y="126916"/>
                  <a:pt x="360868" y="135608"/>
                  <a:pt x="352756" y="156469"/>
                </a:cubicBezTo>
                <a:cubicBezTo>
                  <a:pt x="344644" y="177330"/>
                  <a:pt x="351597" y="198770"/>
                  <a:pt x="342326" y="226005"/>
                </a:cubicBezTo>
                <a:cubicBezTo>
                  <a:pt x="333055" y="253240"/>
                  <a:pt x="309297" y="293802"/>
                  <a:pt x="297128" y="319878"/>
                </a:cubicBezTo>
                <a:cubicBezTo>
                  <a:pt x="284959" y="345954"/>
                  <a:pt x="271631" y="335524"/>
                  <a:pt x="269313" y="382461"/>
                </a:cubicBezTo>
                <a:cubicBezTo>
                  <a:pt x="266995" y="429398"/>
                  <a:pt x="282641" y="588752"/>
                  <a:pt x="283220" y="601500"/>
                </a:cubicBezTo>
                <a:cubicBezTo>
                  <a:pt x="283799" y="614248"/>
                  <a:pt x="300025" y="485027"/>
                  <a:pt x="272790" y="458951"/>
                </a:cubicBezTo>
                <a:cubicBezTo>
                  <a:pt x="245555" y="432875"/>
                  <a:pt x="165008" y="434614"/>
                  <a:pt x="119810" y="445044"/>
                </a:cubicBezTo>
                <a:cubicBezTo>
                  <a:pt x="74612" y="455474"/>
                  <a:pt x="-12888" y="544132"/>
                  <a:pt x="1599" y="521533"/>
                </a:cubicBezTo>
                <a:cubicBezTo>
                  <a:pt x="16086" y="498934"/>
                  <a:pt x="167327" y="360441"/>
                  <a:pt x="206731" y="309448"/>
                </a:cubicBezTo>
                <a:cubicBezTo>
                  <a:pt x="246135" y="258455"/>
                  <a:pt x="229330" y="244547"/>
                  <a:pt x="238022" y="215574"/>
                </a:cubicBezTo>
                <a:cubicBezTo>
                  <a:pt x="246714" y="186601"/>
                  <a:pt x="282062" y="135608"/>
                  <a:pt x="258883" y="135608"/>
                </a:cubicBezTo>
                <a:cubicBezTo>
                  <a:pt x="235704" y="135608"/>
                  <a:pt x="80986" y="225425"/>
                  <a:pt x="98950" y="215574"/>
                </a:cubicBezTo>
                <a:cubicBezTo>
                  <a:pt x="116913" y="205723"/>
                  <a:pt x="344065" y="96783"/>
                  <a:pt x="366664" y="76502"/>
                </a:cubicBezTo>
                <a:cubicBezTo>
                  <a:pt x="389263" y="56221"/>
                  <a:pt x="204413" y="106055"/>
                  <a:pt x="234545" y="93886"/>
                </a:cubicBezTo>
                <a:cubicBezTo>
                  <a:pt x="264677" y="81717"/>
                  <a:pt x="545719" y="-1147"/>
                  <a:pt x="571795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6C29E748-D7B1-F200-A349-A4AB6058BE14}"/>
              </a:ext>
            </a:extLst>
          </p:cNvPr>
          <p:cNvSpPr/>
          <p:nvPr/>
        </p:nvSpPr>
        <p:spPr>
          <a:xfrm>
            <a:off x="4996169" y="7666932"/>
            <a:ext cx="654171" cy="635691"/>
          </a:xfrm>
          <a:custGeom>
            <a:avLst/>
            <a:gdLst>
              <a:gd name="connsiteX0" fmla="*/ 458940 w 654171"/>
              <a:gd name="connsiteY0" fmla="*/ 2902 h 635691"/>
              <a:gd name="connsiteX1" fmla="*/ 591058 w 654171"/>
              <a:gd name="connsiteY1" fmla="*/ 145451 h 635691"/>
              <a:gd name="connsiteX2" fmla="*/ 500661 w 654171"/>
              <a:gd name="connsiteY2" fmla="*/ 281047 h 635691"/>
              <a:gd name="connsiteX3" fmla="*/ 580628 w 654171"/>
              <a:gd name="connsiteY3" fmla="*/ 267139 h 635691"/>
              <a:gd name="connsiteX4" fmla="*/ 469370 w 654171"/>
              <a:gd name="connsiteY4" fmla="*/ 447933 h 635691"/>
              <a:gd name="connsiteX5" fmla="*/ 392880 w 654171"/>
              <a:gd name="connsiteY5" fmla="*/ 559191 h 635691"/>
              <a:gd name="connsiteX6" fmla="*/ 295530 w 654171"/>
              <a:gd name="connsiteY6" fmla="*/ 600913 h 635691"/>
              <a:gd name="connsiteX7" fmla="*/ 1 w 654171"/>
              <a:gd name="connsiteY7" fmla="*/ 635681 h 635691"/>
              <a:gd name="connsiteX8" fmla="*/ 299007 w 654171"/>
              <a:gd name="connsiteY8" fmla="*/ 597436 h 635691"/>
              <a:gd name="connsiteX9" fmla="*/ 472847 w 654171"/>
              <a:gd name="connsiteY9" fmla="*/ 520946 h 635691"/>
              <a:gd name="connsiteX10" fmla="*/ 594535 w 654171"/>
              <a:gd name="connsiteY10" fmla="*/ 281047 h 635691"/>
              <a:gd name="connsiteX11" fmla="*/ 653641 w 654171"/>
              <a:gd name="connsiteY11" fmla="*/ 121114 h 635691"/>
              <a:gd name="connsiteX12" fmla="*/ 563244 w 654171"/>
              <a:gd name="connsiteY12" fmla="*/ 228895 h 635691"/>
              <a:gd name="connsiteX13" fmla="*/ 584105 w 654171"/>
              <a:gd name="connsiteY13" fmla="*/ 117637 h 635691"/>
              <a:gd name="connsiteX14" fmla="*/ 538906 w 654171"/>
              <a:gd name="connsiteY14" fmla="*/ 55054 h 635691"/>
              <a:gd name="connsiteX15" fmla="*/ 458940 w 654171"/>
              <a:gd name="connsiteY15" fmla="*/ 2902 h 6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171" h="635691">
                <a:moveTo>
                  <a:pt x="458940" y="2902"/>
                </a:moveTo>
                <a:cubicBezTo>
                  <a:pt x="467632" y="17968"/>
                  <a:pt x="584105" y="99094"/>
                  <a:pt x="591058" y="145451"/>
                </a:cubicBezTo>
                <a:cubicBezTo>
                  <a:pt x="598011" y="191808"/>
                  <a:pt x="502399" y="260766"/>
                  <a:pt x="500661" y="281047"/>
                </a:cubicBezTo>
                <a:cubicBezTo>
                  <a:pt x="498923" y="301328"/>
                  <a:pt x="585843" y="239325"/>
                  <a:pt x="580628" y="267139"/>
                </a:cubicBezTo>
                <a:cubicBezTo>
                  <a:pt x="575413" y="294953"/>
                  <a:pt x="500661" y="399258"/>
                  <a:pt x="469370" y="447933"/>
                </a:cubicBezTo>
                <a:cubicBezTo>
                  <a:pt x="438079" y="496608"/>
                  <a:pt x="421853" y="533694"/>
                  <a:pt x="392880" y="559191"/>
                </a:cubicBezTo>
                <a:cubicBezTo>
                  <a:pt x="363907" y="584688"/>
                  <a:pt x="361010" y="588165"/>
                  <a:pt x="295530" y="600913"/>
                </a:cubicBezTo>
                <a:cubicBezTo>
                  <a:pt x="230050" y="613661"/>
                  <a:pt x="-578" y="636260"/>
                  <a:pt x="1" y="635681"/>
                </a:cubicBezTo>
                <a:cubicBezTo>
                  <a:pt x="580" y="635102"/>
                  <a:pt x="220199" y="616559"/>
                  <a:pt x="299007" y="597436"/>
                </a:cubicBezTo>
                <a:cubicBezTo>
                  <a:pt x="377815" y="578314"/>
                  <a:pt x="423592" y="573677"/>
                  <a:pt x="472847" y="520946"/>
                </a:cubicBezTo>
                <a:cubicBezTo>
                  <a:pt x="522102" y="468215"/>
                  <a:pt x="564403" y="347686"/>
                  <a:pt x="594535" y="281047"/>
                </a:cubicBezTo>
                <a:cubicBezTo>
                  <a:pt x="624667" y="214408"/>
                  <a:pt x="658856" y="129806"/>
                  <a:pt x="653641" y="121114"/>
                </a:cubicBezTo>
                <a:cubicBezTo>
                  <a:pt x="648426" y="112422"/>
                  <a:pt x="574833" y="229474"/>
                  <a:pt x="563244" y="228895"/>
                </a:cubicBezTo>
                <a:cubicBezTo>
                  <a:pt x="551655" y="228316"/>
                  <a:pt x="588161" y="146611"/>
                  <a:pt x="584105" y="117637"/>
                </a:cubicBezTo>
                <a:cubicBezTo>
                  <a:pt x="580049" y="88664"/>
                  <a:pt x="557449" y="74756"/>
                  <a:pt x="538906" y="55054"/>
                </a:cubicBezTo>
                <a:cubicBezTo>
                  <a:pt x="520363" y="35352"/>
                  <a:pt x="450248" y="-12164"/>
                  <a:pt x="458940" y="29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026AE6C-7FE9-E0C5-EFF7-46AE7806DB4B}"/>
              </a:ext>
            </a:extLst>
          </p:cNvPr>
          <p:cNvSpPr/>
          <p:nvPr/>
        </p:nvSpPr>
        <p:spPr>
          <a:xfrm>
            <a:off x="4967942" y="7697642"/>
            <a:ext cx="525556" cy="566873"/>
          </a:xfrm>
          <a:custGeom>
            <a:avLst/>
            <a:gdLst>
              <a:gd name="connsiteX0" fmla="*/ 351571 w 525556"/>
              <a:gd name="connsiteY0" fmla="*/ 7 h 566873"/>
              <a:gd name="connsiteX1" fmla="*/ 469783 w 525556"/>
              <a:gd name="connsiteY1" fmla="*/ 159940 h 566873"/>
              <a:gd name="connsiteX2" fmla="*/ 494120 w 525556"/>
              <a:gd name="connsiteY2" fmla="*/ 330303 h 566873"/>
              <a:gd name="connsiteX3" fmla="*/ 514981 w 525556"/>
              <a:gd name="connsiteY3" fmla="*/ 236429 h 566873"/>
              <a:gd name="connsiteX4" fmla="*/ 469783 w 525556"/>
              <a:gd name="connsiteY4" fmla="*/ 382455 h 566873"/>
              <a:gd name="connsiteX5" fmla="*/ 355048 w 525556"/>
              <a:gd name="connsiteY5" fmla="*/ 465899 h 566873"/>
              <a:gd name="connsiteX6" fmla="*/ 184685 w 525556"/>
              <a:gd name="connsiteY6" fmla="*/ 511097 h 566873"/>
              <a:gd name="connsiteX7" fmla="*/ 362002 w 525556"/>
              <a:gd name="connsiteY7" fmla="*/ 493713 h 566873"/>
              <a:gd name="connsiteX8" fmla="*/ 414 w 525556"/>
              <a:gd name="connsiteY8" fmla="*/ 566726 h 566873"/>
              <a:gd name="connsiteX9" fmla="*/ 292466 w 525556"/>
              <a:gd name="connsiteY9" fmla="*/ 511097 h 566873"/>
              <a:gd name="connsiteX10" fmla="*/ 414154 w 525556"/>
              <a:gd name="connsiteY10" fmla="*/ 458945 h 566873"/>
              <a:gd name="connsiteX11" fmla="*/ 400247 w 525556"/>
              <a:gd name="connsiteY11" fmla="*/ 180801 h 566873"/>
              <a:gd name="connsiteX12" fmla="*/ 448922 w 525556"/>
              <a:gd name="connsiteY12" fmla="*/ 361595 h 566873"/>
              <a:gd name="connsiteX13" fmla="*/ 514981 w 525556"/>
              <a:gd name="connsiteY13" fmla="*/ 194708 h 566873"/>
              <a:gd name="connsiteX14" fmla="*/ 334187 w 525556"/>
              <a:gd name="connsiteY14" fmla="*/ 83450 h 566873"/>
              <a:gd name="connsiteX15" fmla="*/ 525412 w 525556"/>
              <a:gd name="connsiteY15" fmla="*/ 152986 h 566873"/>
              <a:gd name="connsiteX16" fmla="*/ 351571 w 525556"/>
              <a:gd name="connsiteY16" fmla="*/ 7 h 56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556" h="566873">
                <a:moveTo>
                  <a:pt x="351571" y="7"/>
                </a:moveTo>
                <a:cubicBezTo>
                  <a:pt x="342300" y="1166"/>
                  <a:pt x="446025" y="104891"/>
                  <a:pt x="469783" y="159940"/>
                </a:cubicBezTo>
                <a:cubicBezTo>
                  <a:pt x="493541" y="214989"/>
                  <a:pt x="486587" y="317555"/>
                  <a:pt x="494120" y="330303"/>
                </a:cubicBezTo>
                <a:cubicBezTo>
                  <a:pt x="501653" y="343051"/>
                  <a:pt x="519037" y="227737"/>
                  <a:pt x="514981" y="236429"/>
                </a:cubicBezTo>
                <a:cubicBezTo>
                  <a:pt x="510925" y="245121"/>
                  <a:pt x="496438" y="344210"/>
                  <a:pt x="469783" y="382455"/>
                </a:cubicBezTo>
                <a:cubicBezTo>
                  <a:pt x="443128" y="420700"/>
                  <a:pt x="402564" y="444459"/>
                  <a:pt x="355048" y="465899"/>
                </a:cubicBezTo>
                <a:cubicBezTo>
                  <a:pt x="307532" y="487339"/>
                  <a:pt x="183526" y="506461"/>
                  <a:pt x="184685" y="511097"/>
                </a:cubicBezTo>
                <a:cubicBezTo>
                  <a:pt x="185844" y="515733"/>
                  <a:pt x="392714" y="484442"/>
                  <a:pt x="362002" y="493713"/>
                </a:cubicBezTo>
                <a:cubicBezTo>
                  <a:pt x="331290" y="502984"/>
                  <a:pt x="12003" y="563829"/>
                  <a:pt x="414" y="566726"/>
                </a:cubicBezTo>
                <a:cubicBezTo>
                  <a:pt x="-11175" y="569623"/>
                  <a:pt x="223509" y="529061"/>
                  <a:pt x="292466" y="511097"/>
                </a:cubicBezTo>
                <a:cubicBezTo>
                  <a:pt x="361423" y="493134"/>
                  <a:pt x="396191" y="513994"/>
                  <a:pt x="414154" y="458945"/>
                </a:cubicBezTo>
                <a:cubicBezTo>
                  <a:pt x="432117" y="403896"/>
                  <a:pt x="394452" y="197026"/>
                  <a:pt x="400247" y="180801"/>
                </a:cubicBezTo>
                <a:cubicBezTo>
                  <a:pt x="406042" y="164576"/>
                  <a:pt x="429800" y="359277"/>
                  <a:pt x="448922" y="361595"/>
                </a:cubicBezTo>
                <a:cubicBezTo>
                  <a:pt x="468044" y="363913"/>
                  <a:pt x="534104" y="241066"/>
                  <a:pt x="514981" y="194708"/>
                </a:cubicBezTo>
                <a:cubicBezTo>
                  <a:pt x="495859" y="148351"/>
                  <a:pt x="332448" y="90404"/>
                  <a:pt x="334187" y="83450"/>
                </a:cubicBezTo>
                <a:cubicBezTo>
                  <a:pt x="335925" y="76496"/>
                  <a:pt x="519617" y="163996"/>
                  <a:pt x="525412" y="152986"/>
                </a:cubicBezTo>
                <a:cubicBezTo>
                  <a:pt x="531207" y="141976"/>
                  <a:pt x="360842" y="-1152"/>
                  <a:pt x="351571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55CA7265-154E-0902-80D7-EF05C1542A8A}"/>
              </a:ext>
            </a:extLst>
          </p:cNvPr>
          <p:cNvSpPr/>
          <p:nvPr/>
        </p:nvSpPr>
        <p:spPr>
          <a:xfrm>
            <a:off x="4690120" y="8074672"/>
            <a:ext cx="786104" cy="275790"/>
          </a:xfrm>
          <a:custGeom>
            <a:avLst/>
            <a:gdLst>
              <a:gd name="connsiteX0" fmla="*/ 91 w 786104"/>
              <a:gd name="connsiteY0" fmla="*/ 78438 h 275790"/>
              <a:gd name="connsiteX1" fmla="*/ 229561 w 786104"/>
              <a:gd name="connsiteY1" fmla="*/ 61054 h 275790"/>
              <a:gd name="connsiteX2" fmla="*/ 372110 w 786104"/>
              <a:gd name="connsiteY2" fmla="*/ 165358 h 275790"/>
              <a:gd name="connsiteX3" fmla="*/ 316481 w 786104"/>
              <a:gd name="connsiteY3" fmla="*/ 158405 h 275790"/>
              <a:gd name="connsiteX4" fmla="*/ 299097 w 786104"/>
              <a:gd name="connsiteY4" fmla="*/ 248802 h 275790"/>
              <a:gd name="connsiteX5" fmla="*/ 448599 w 786104"/>
              <a:gd name="connsiteY5" fmla="*/ 252279 h 275790"/>
              <a:gd name="connsiteX6" fmla="*/ 257375 w 786104"/>
              <a:gd name="connsiteY6" fmla="*/ 269663 h 275790"/>
              <a:gd name="connsiteX7" fmla="*/ 518136 w 786104"/>
              <a:gd name="connsiteY7" fmla="*/ 227941 h 275790"/>
              <a:gd name="connsiteX8" fmla="*/ 785850 w 786104"/>
              <a:gd name="connsiteY8" fmla="*/ 71485 h 275790"/>
              <a:gd name="connsiteX9" fmla="*/ 469460 w 786104"/>
              <a:gd name="connsiteY9" fmla="*/ 234895 h 275790"/>
              <a:gd name="connsiteX10" fmla="*/ 382540 w 786104"/>
              <a:gd name="connsiteY10" fmla="*/ 234895 h 275790"/>
              <a:gd name="connsiteX11" fmla="*/ 379063 w 786104"/>
              <a:gd name="connsiteY11" fmla="*/ 147974 h 275790"/>
              <a:gd name="connsiteX12" fmla="*/ 413831 w 786104"/>
              <a:gd name="connsiteY12" fmla="*/ 196650 h 275790"/>
              <a:gd name="connsiteX13" fmla="*/ 274759 w 786104"/>
              <a:gd name="connsiteY13" fmla="*/ 273139 h 275790"/>
              <a:gd name="connsiteX14" fmla="*/ 316481 w 786104"/>
              <a:gd name="connsiteY14" fmla="*/ 92345 h 275790"/>
              <a:gd name="connsiteX15" fmla="*/ 243468 w 786104"/>
              <a:gd name="connsiteY15" fmla="*/ 1949 h 275790"/>
              <a:gd name="connsiteX16" fmla="*/ 257375 w 786104"/>
              <a:gd name="connsiteY16" fmla="*/ 33240 h 275790"/>
              <a:gd name="connsiteX17" fmla="*/ 91 w 786104"/>
              <a:gd name="connsiteY17" fmla="*/ 78438 h 2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6104" h="275790">
                <a:moveTo>
                  <a:pt x="91" y="78438"/>
                </a:moveTo>
                <a:cubicBezTo>
                  <a:pt x="-4545" y="83074"/>
                  <a:pt x="167558" y="46567"/>
                  <a:pt x="229561" y="61054"/>
                </a:cubicBezTo>
                <a:cubicBezTo>
                  <a:pt x="291564" y="75541"/>
                  <a:pt x="357623" y="149133"/>
                  <a:pt x="372110" y="165358"/>
                </a:cubicBezTo>
                <a:cubicBezTo>
                  <a:pt x="386597" y="181583"/>
                  <a:pt x="328650" y="144498"/>
                  <a:pt x="316481" y="158405"/>
                </a:cubicBezTo>
                <a:cubicBezTo>
                  <a:pt x="304312" y="172312"/>
                  <a:pt x="277077" y="233156"/>
                  <a:pt x="299097" y="248802"/>
                </a:cubicBezTo>
                <a:cubicBezTo>
                  <a:pt x="321117" y="264448"/>
                  <a:pt x="455553" y="248802"/>
                  <a:pt x="448599" y="252279"/>
                </a:cubicBezTo>
                <a:cubicBezTo>
                  <a:pt x="441645" y="255756"/>
                  <a:pt x="245786" y="273719"/>
                  <a:pt x="257375" y="269663"/>
                </a:cubicBezTo>
                <a:cubicBezTo>
                  <a:pt x="268964" y="265607"/>
                  <a:pt x="430057" y="260971"/>
                  <a:pt x="518136" y="227941"/>
                </a:cubicBezTo>
                <a:cubicBezTo>
                  <a:pt x="606215" y="194911"/>
                  <a:pt x="793963" y="70326"/>
                  <a:pt x="785850" y="71485"/>
                </a:cubicBezTo>
                <a:cubicBezTo>
                  <a:pt x="777737" y="72644"/>
                  <a:pt x="536678" y="207660"/>
                  <a:pt x="469460" y="234895"/>
                </a:cubicBezTo>
                <a:cubicBezTo>
                  <a:pt x="402242" y="262130"/>
                  <a:pt x="397606" y="249382"/>
                  <a:pt x="382540" y="234895"/>
                </a:cubicBezTo>
                <a:cubicBezTo>
                  <a:pt x="367474" y="220408"/>
                  <a:pt x="373848" y="154348"/>
                  <a:pt x="379063" y="147974"/>
                </a:cubicBezTo>
                <a:cubicBezTo>
                  <a:pt x="384278" y="141600"/>
                  <a:pt x="431215" y="175789"/>
                  <a:pt x="413831" y="196650"/>
                </a:cubicBezTo>
                <a:cubicBezTo>
                  <a:pt x="396447" y="217511"/>
                  <a:pt x="290984" y="290523"/>
                  <a:pt x="274759" y="273139"/>
                </a:cubicBezTo>
                <a:cubicBezTo>
                  <a:pt x="258534" y="255755"/>
                  <a:pt x="321696" y="137543"/>
                  <a:pt x="316481" y="92345"/>
                </a:cubicBezTo>
                <a:cubicBezTo>
                  <a:pt x="311266" y="47147"/>
                  <a:pt x="243468" y="1949"/>
                  <a:pt x="243468" y="1949"/>
                </a:cubicBezTo>
                <a:cubicBezTo>
                  <a:pt x="233617" y="-7902"/>
                  <a:pt x="293302" y="22230"/>
                  <a:pt x="257375" y="33240"/>
                </a:cubicBezTo>
                <a:cubicBezTo>
                  <a:pt x="221448" y="44250"/>
                  <a:pt x="4727" y="73802"/>
                  <a:pt x="91" y="784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220AEFEE-CF71-84CB-37D1-EBD5D47F1375}"/>
              </a:ext>
            </a:extLst>
          </p:cNvPr>
          <p:cNvSpPr/>
          <p:nvPr/>
        </p:nvSpPr>
        <p:spPr>
          <a:xfrm>
            <a:off x="4350561" y="8266964"/>
            <a:ext cx="86315" cy="372943"/>
          </a:xfrm>
          <a:custGeom>
            <a:avLst/>
            <a:gdLst>
              <a:gd name="connsiteX0" fmla="*/ 85844 w 86315"/>
              <a:gd name="connsiteY0" fmla="*/ 881 h 372943"/>
              <a:gd name="connsiteX1" fmla="*/ 2400 w 86315"/>
              <a:gd name="connsiteY1" fmla="*/ 226873 h 372943"/>
              <a:gd name="connsiteX2" fmla="*/ 23261 w 86315"/>
              <a:gd name="connsiteY2" fmla="*/ 372899 h 372943"/>
              <a:gd name="connsiteX3" fmla="*/ 30215 w 86315"/>
              <a:gd name="connsiteY3" fmla="*/ 240780 h 372943"/>
              <a:gd name="connsiteX4" fmla="*/ 19784 w 86315"/>
              <a:gd name="connsiteY4" fmla="*/ 98231 h 372943"/>
              <a:gd name="connsiteX5" fmla="*/ 33691 w 86315"/>
              <a:gd name="connsiteY5" fmla="*/ 146907 h 372943"/>
              <a:gd name="connsiteX6" fmla="*/ 85844 w 86315"/>
              <a:gd name="connsiteY6" fmla="*/ 881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15" h="372943">
                <a:moveTo>
                  <a:pt x="85844" y="881"/>
                </a:moveTo>
                <a:cubicBezTo>
                  <a:pt x="80629" y="14209"/>
                  <a:pt x="12830" y="164870"/>
                  <a:pt x="2400" y="226873"/>
                </a:cubicBezTo>
                <a:cubicBezTo>
                  <a:pt x="-8030" y="288876"/>
                  <a:pt x="18625" y="370581"/>
                  <a:pt x="23261" y="372899"/>
                </a:cubicBezTo>
                <a:cubicBezTo>
                  <a:pt x="27897" y="375217"/>
                  <a:pt x="30794" y="286558"/>
                  <a:pt x="30215" y="240780"/>
                </a:cubicBezTo>
                <a:cubicBezTo>
                  <a:pt x="29635" y="195002"/>
                  <a:pt x="19205" y="113876"/>
                  <a:pt x="19784" y="98231"/>
                </a:cubicBezTo>
                <a:cubicBezTo>
                  <a:pt x="20363" y="82586"/>
                  <a:pt x="15727" y="164291"/>
                  <a:pt x="33691" y="146907"/>
                </a:cubicBezTo>
                <a:cubicBezTo>
                  <a:pt x="51654" y="129523"/>
                  <a:pt x="91059" y="-12447"/>
                  <a:pt x="85844" y="8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E3658482-AB2F-1CC5-FBA5-2B0A2AA59861}"/>
              </a:ext>
            </a:extLst>
          </p:cNvPr>
          <p:cNvSpPr/>
          <p:nvPr/>
        </p:nvSpPr>
        <p:spPr>
          <a:xfrm>
            <a:off x="4369744" y="8217302"/>
            <a:ext cx="209728" cy="395483"/>
          </a:xfrm>
          <a:custGeom>
            <a:avLst/>
            <a:gdLst>
              <a:gd name="connsiteX0" fmla="*/ 205733 w 209728"/>
              <a:gd name="connsiteY0" fmla="*/ 1868 h 395483"/>
              <a:gd name="connsiteX1" fmla="*/ 97952 w 209728"/>
              <a:gd name="connsiteY1" fmla="*/ 140940 h 395483"/>
              <a:gd name="connsiteX2" fmla="*/ 87521 w 209728"/>
              <a:gd name="connsiteY2" fmla="*/ 307827 h 395483"/>
              <a:gd name="connsiteX3" fmla="*/ 80568 w 209728"/>
              <a:gd name="connsiteY3" fmla="*/ 231337 h 395483"/>
              <a:gd name="connsiteX4" fmla="*/ 73614 w 209728"/>
              <a:gd name="connsiteY4" fmla="*/ 346071 h 395483"/>
              <a:gd name="connsiteX5" fmla="*/ 101429 w 209728"/>
              <a:gd name="connsiteY5" fmla="*/ 394747 h 395483"/>
              <a:gd name="connsiteX6" fmla="*/ 153581 w 209728"/>
              <a:gd name="connsiteY6" fmla="*/ 370409 h 395483"/>
              <a:gd name="connsiteX7" fmla="*/ 195302 w 209728"/>
              <a:gd name="connsiteY7" fmla="*/ 304350 h 395483"/>
              <a:gd name="connsiteX8" fmla="*/ 167488 w 209728"/>
              <a:gd name="connsiteY8" fmla="*/ 220906 h 395483"/>
              <a:gd name="connsiteX9" fmla="*/ 205733 w 209728"/>
              <a:gd name="connsiteY9" fmla="*/ 321734 h 395483"/>
              <a:gd name="connsiteX10" fmla="*/ 52753 w 209728"/>
              <a:gd name="connsiteY10" fmla="*/ 366932 h 395483"/>
              <a:gd name="connsiteX11" fmla="*/ 601 w 209728"/>
              <a:gd name="connsiteY11" fmla="*/ 227860 h 395483"/>
              <a:gd name="connsiteX12" fmla="*/ 80568 w 209728"/>
              <a:gd name="connsiteY12" fmla="*/ 213953 h 395483"/>
              <a:gd name="connsiteX13" fmla="*/ 101429 w 209728"/>
              <a:gd name="connsiteY13" fmla="*/ 78357 h 395483"/>
              <a:gd name="connsiteX14" fmla="*/ 14508 w 209728"/>
              <a:gd name="connsiteY14" fmla="*/ 85311 h 395483"/>
              <a:gd name="connsiteX15" fmla="*/ 129243 w 209728"/>
              <a:gd name="connsiteY15" fmla="*/ 60973 h 395483"/>
              <a:gd name="connsiteX16" fmla="*/ 205733 w 209728"/>
              <a:gd name="connsiteY16" fmla="*/ 1868 h 3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728" h="395483">
                <a:moveTo>
                  <a:pt x="205733" y="1868"/>
                </a:moveTo>
                <a:cubicBezTo>
                  <a:pt x="200518" y="15196"/>
                  <a:pt x="117654" y="89947"/>
                  <a:pt x="97952" y="140940"/>
                </a:cubicBezTo>
                <a:cubicBezTo>
                  <a:pt x="78250" y="191933"/>
                  <a:pt x="90418" y="292761"/>
                  <a:pt x="87521" y="307827"/>
                </a:cubicBezTo>
                <a:cubicBezTo>
                  <a:pt x="84624" y="322893"/>
                  <a:pt x="82886" y="224963"/>
                  <a:pt x="80568" y="231337"/>
                </a:cubicBezTo>
                <a:cubicBezTo>
                  <a:pt x="78250" y="237711"/>
                  <a:pt x="70137" y="318836"/>
                  <a:pt x="73614" y="346071"/>
                </a:cubicBezTo>
                <a:cubicBezTo>
                  <a:pt x="77091" y="373306"/>
                  <a:pt x="88101" y="390691"/>
                  <a:pt x="101429" y="394747"/>
                </a:cubicBezTo>
                <a:cubicBezTo>
                  <a:pt x="114757" y="398803"/>
                  <a:pt x="137936" y="385475"/>
                  <a:pt x="153581" y="370409"/>
                </a:cubicBezTo>
                <a:cubicBezTo>
                  <a:pt x="169226" y="355343"/>
                  <a:pt x="192984" y="329267"/>
                  <a:pt x="195302" y="304350"/>
                </a:cubicBezTo>
                <a:cubicBezTo>
                  <a:pt x="197620" y="279433"/>
                  <a:pt x="165750" y="218009"/>
                  <a:pt x="167488" y="220906"/>
                </a:cubicBezTo>
                <a:cubicBezTo>
                  <a:pt x="169226" y="223803"/>
                  <a:pt x="224855" y="297396"/>
                  <a:pt x="205733" y="321734"/>
                </a:cubicBezTo>
                <a:cubicBezTo>
                  <a:pt x="186611" y="346072"/>
                  <a:pt x="86942" y="382578"/>
                  <a:pt x="52753" y="366932"/>
                </a:cubicBezTo>
                <a:cubicBezTo>
                  <a:pt x="18564" y="351286"/>
                  <a:pt x="-4035" y="253356"/>
                  <a:pt x="601" y="227860"/>
                </a:cubicBezTo>
                <a:cubicBezTo>
                  <a:pt x="5237" y="202364"/>
                  <a:pt x="63763" y="238870"/>
                  <a:pt x="80568" y="213953"/>
                </a:cubicBezTo>
                <a:cubicBezTo>
                  <a:pt x="97373" y="189036"/>
                  <a:pt x="112439" y="99797"/>
                  <a:pt x="101429" y="78357"/>
                </a:cubicBezTo>
                <a:cubicBezTo>
                  <a:pt x="90419" y="56917"/>
                  <a:pt x="9872" y="88208"/>
                  <a:pt x="14508" y="85311"/>
                </a:cubicBezTo>
                <a:cubicBezTo>
                  <a:pt x="19144" y="82414"/>
                  <a:pt x="97372" y="71403"/>
                  <a:pt x="129243" y="60973"/>
                </a:cubicBezTo>
                <a:cubicBezTo>
                  <a:pt x="161114" y="50543"/>
                  <a:pt x="210948" y="-11460"/>
                  <a:pt x="205733" y="18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A1E6251-9703-01B1-F51B-D05F9458B88B}"/>
              </a:ext>
            </a:extLst>
          </p:cNvPr>
          <p:cNvSpPr/>
          <p:nvPr/>
        </p:nvSpPr>
        <p:spPr>
          <a:xfrm>
            <a:off x="4478598" y="8208024"/>
            <a:ext cx="239510" cy="195504"/>
          </a:xfrm>
          <a:custGeom>
            <a:avLst/>
            <a:gdLst>
              <a:gd name="connsiteX0" fmla="*/ 239428 w 239510"/>
              <a:gd name="connsiteY0" fmla="*/ 715 h 195504"/>
              <a:gd name="connsiteX1" fmla="*/ 62111 w 239510"/>
              <a:gd name="connsiteY1" fmla="*/ 91112 h 195504"/>
              <a:gd name="connsiteX2" fmla="*/ 3005 w 239510"/>
              <a:gd name="connsiteY2" fmla="*/ 167602 h 195504"/>
              <a:gd name="connsiteX3" fmla="*/ 142077 w 239510"/>
              <a:gd name="connsiteY3" fmla="*/ 94589 h 195504"/>
              <a:gd name="connsiteX4" fmla="*/ 235951 w 239510"/>
              <a:gd name="connsiteY4" fmla="*/ 195416 h 195504"/>
              <a:gd name="connsiteX5" fmla="*/ 180322 w 239510"/>
              <a:gd name="connsiteY5" fmla="*/ 73728 h 195504"/>
              <a:gd name="connsiteX6" fmla="*/ 86448 w 239510"/>
              <a:gd name="connsiteY6" fmla="*/ 49390 h 195504"/>
              <a:gd name="connsiteX7" fmla="*/ 239428 w 239510"/>
              <a:gd name="connsiteY7" fmla="*/ 715 h 19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10" h="195504">
                <a:moveTo>
                  <a:pt x="239428" y="715"/>
                </a:moveTo>
                <a:cubicBezTo>
                  <a:pt x="235372" y="7669"/>
                  <a:pt x="101515" y="63298"/>
                  <a:pt x="62111" y="91112"/>
                </a:cubicBezTo>
                <a:cubicBezTo>
                  <a:pt x="22707" y="118927"/>
                  <a:pt x="-10323" y="167023"/>
                  <a:pt x="3005" y="167602"/>
                </a:cubicBezTo>
                <a:cubicBezTo>
                  <a:pt x="16333" y="168181"/>
                  <a:pt x="103253" y="89953"/>
                  <a:pt x="142077" y="94589"/>
                </a:cubicBezTo>
                <a:cubicBezTo>
                  <a:pt x="180901" y="99225"/>
                  <a:pt x="229577" y="198893"/>
                  <a:pt x="235951" y="195416"/>
                </a:cubicBezTo>
                <a:cubicBezTo>
                  <a:pt x="242325" y="191939"/>
                  <a:pt x="205239" y="98066"/>
                  <a:pt x="180322" y="73728"/>
                </a:cubicBezTo>
                <a:cubicBezTo>
                  <a:pt x="155405" y="49390"/>
                  <a:pt x="76597" y="59241"/>
                  <a:pt x="86448" y="49390"/>
                </a:cubicBezTo>
                <a:cubicBezTo>
                  <a:pt x="96299" y="39539"/>
                  <a:pt x="243484" y="-6239"/>
                  <a:pt x="239428" y="7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A1EE5D74-4048-9340-6059-5F279877A49D}"/>
              </a:ext>
            </a:extLst>
          </p:cNvPr>
          <p:cNvSpPr/>
          <p:nvPr/>
        </p:nvSpPr>
        <p:spPr>
          <a:xfrm>
            <a:off x="4694641" y="8023820"/>
            <a:ext cx="221563" cy="342956"/>
          </a:xfrm>
          <a:custGeom>
            <a:avLst/>
            <a:gdLst>
              <a:gd name="connsiteX0" fmla="*/ 2524 w 221563"/>
              <a:gd name="connsiteY0" fmla="*/ 167535 h 342956"/>
              <a:gd name="connsiteX1" fmla="*/ 214609 w 221563"/>
              <a:gd name="connsiteY1" fmla="*/ 223164 h 342956"/>
              <a:gd name="connsiteX2" fmla="*/ 158980 w 221563"/>
              <a:gd name="connsiteY2" fmla="*/ 341375 h 342956"/>
              <a:gd name="connsiteX3" fmla="*/ 193748 w 221563"/>
              <a:gd name="connsiteY3" fmla="*/ 129290 h 342956"/>
              <a:gd name="connsiteX4" fmla="*/ 221563 w 221563"/>
              <a:gd name="connsiteY4" fmla="*/ 648 h 342956"/>
              <a:gd name="connsiteX5" fmla="*/ 193748 w 221563"/>
              <a:gd name="connsiteY5" fmla="*/ 181442 h 342956"/>
              <a:gd name="connsiteX6" fmla="*/ 193748 w 221563"/>
              <a:gd name="connsiteY6" fmla="*/ 188396 h 342956"/>
              <a:gd name="connsiteX7" fmla="*/ 103351 w 221563"/>
              <a:gd name="connsiteY7" fmla="*/ 167535 h 342956"/>
              <a:gd name="connsiteX8" fmla="*/ 2524 w 221563"/>
              <a:gd name="connsiteY8" fmla="*/ 167535 h 3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63" h="342956">
                <a:moveTo>
                  <a:pt x="2524" y="167535"/>
                </a:moveTo>
                <a:cubicBezTo>
                  <a:pt x="21067" y="176806"/>
                  <a:pt x="188533" y="194191"/>
                  <a:pt x="214609" y="223164"/>
                </a:cubicBezTo>
                <a:cubicBezTo>
                  <a:pt x="240685" y="252137"/>
                  <a:pt x="162457" y="357021"/>
                  <a:pt x="158980" y="341375"/>
                </a:cubicBezTo>
                <a:cubicBezTo>
                  <a:pt x="155503" y="325729"/>
                  <a:pt x="183318" y="186078"/>
                  <a:pt x="193748" y="129290"/>
                </a:cubicBezTo>
                <a:cubicBezTo>
                  <a:pt x="204178" y="72502"/>
                  <a:pt x="221563" y="-8044"/>
                  <a:pt x="221563" y="648"/>
                </a:cubicBezTo>
                <a:cubicBezTo>
                  <a:pt x="221563" y="9340"/>
                  <a:pt x="198384" y="150151"/>
                  <a:pt x="193748" y="181442"/>
                </a:cubicBezTo>
                <a:cubicBezTo>
                  <a:pt x="189112" y="212733"/>
                  <a:pt x="208814" y="190714"/>
                  <a:pt x="193748" y="188396"/>
                </a:cubicBezTo>
                <a:cubicBezTo>
                  <a:pt x="178682" y="186078"/>
                  <a:pt x="134063" y="172750"/>
                  <a:pt x="103351" y="167535"/>
                </a:cubicBezTo>
                <a:cubicBezTo>
                  <a:pt x="72639" y="162320"/>
                  <a:pt x="-16019" y="158264"/>
                  <a:pt x="2524" y="1675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77984086-23E2-E9A7-34D0-8C3871F63BC1}"/>
              </a:ext>
            </a:extLst>
          </p:cNvPr>
          <p:cNvSpPr/>
          <p:nvPr/>
        </p:nvSpPr>
        <p:spPr>
          <a:xfrm>
            <a:off x="5015125" y="8094002"/>
            <a:ext cx="527043" cy="295685"/>
          </a:xfrm>
          <a:custGeom>
            <a:avLst/>
            <a:gdLst>
              <a:gd name="connsiteX0" fmla="*/ 499089 w 527043"/>
              <a:gd name="connsiteY0" fmla="*/ 104307 h 295685"/>
              <a:gd name="connsiteX1" fmla="*/ 269620 w 527043"/>
              <a:gd name="connsiteY1" fmla="*/ 212088 h 295685"/>
              <a:gd name="connsiteX2" fmla="*/ 1906 w 527043"/>
              <a:gd name="connsiteY2" fmla="*/ 295531 h 295685"/>
              <a:gd name="connsiteX3" fmla="*/ 144455 w 527043"/>
              <a:gd name="connsiteY3" fmla="*/ 232949 h 295685"/>
              <a:gd name="connsiteX4" fmla="*/ 40151 w 527043"/>
              <a:gd name="connsiteY4" fmla="*/ 236425 h 295685"/>
              <a:gd name="connsiteX5" fmla="*/ 314819 w 527043"/>
              <a:gd name="connsiteY5" fmla="*/ 114737 h 295685"/>
              <a:gd name="connsiteX6" fmla="*/ 526904 w 527043"/>
              <a:gd name="connsiteY6" fmla="*/ 3 h 295685"/>
              <a:gd name="connsiteX7" fmla="*/ 349587 w 527043"/>
              <a:gd name="connsiteY7" fmla="*/ 118214 h 295685"/>
              <a:gd name="connsiteX8" fmla="*/ 499089 w 527043"/>
              <a:gd name="connsiteY8" fmla="*/ 104307 h 29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43" h="295685">
                <a:moveTo>
                  <a:pt x="499089" y="104307"/>
                </a:moveTo>
                <a:cubicBezTo>
                  <a:pt x="485761" y="119953"/>
                  <a:pt x="352484" y="180217"/>
                  <a:pt x="269620" y="212088"/>
                </a:cubicBezTo>
                <a:cubicBezTo>
                  <a:pt x="186756" y="243959"/>
                  <a:pt x="22767" y="292054"/>
                  <a:pt x="1906" y="295531"/>
                </a:cubicBezTo>
                <a:cubicBezTo>
                  <a:pt x="-18955" y="299008"/>
                  <a:pt x="138081" y="242800"/>
                  <a:pt x="144455" y="232949"/>
                </a:cubicBezTo>
                <a:cubicBezTo>
                  <a:pt x="150829" y="223098"/>
                  <a:pt x="11757" y="256127"/>
                  <a:pt x="40151" y="236425"/>
                </a:cubicBezTo>
                <a:cubicBezTo>
                  <a:pt x="68545" y="216723"/>
                  <a:pt x="233693" y="154141"/>
                  <a:pt x="314819" y="114737"/>
                </a:cubicBezTo>
                <a:cubicBezTo>
                  <a:pt x="395944" y="75333"/>
                  <a:pt x="521109" y="-577"/>
                  <a:pt x="526904" y="3"/>
                </a:cubicBezTo>
                <a:cubicBezTo>
                  <a:pt x="532699" y="582"/>
                  <a:pt x="356541" y="100830"/>
                  <a:pt x="349587" y="118214"/>
                </a:cubicBezTo>
                <a:cubicBezTo>
                  <a:pt x="342633" y="135598"/>
                  <a:pt x="512417" y="88661"/>
                  <a:pt x="499089" y="104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B7A9B7AD-4694-29DE-D109-20A66F2A45C5}"/>
              </a:ext>
            </a:extLst>
          </p:cNvPr>
          <p:cNvSpPr/>
          <p:nvPr/>
        </p:nvSpPr>
        <p:spPr>
          <a:xfrm>
            <a:off x="4801065" y="7579082"/>
            <a:ext cx="309861" cy="359004"/>
          </a:xfrm>
          <a:custGeom>
            <a:avLst/>
            <a:gdLst>
              <a:gd name="connsiteX0" fmla="*/ 309840 w 309861"/>
              <a:gd name="connsiteY0" fmla="*/ 355 h 359004"/>
              <a:gd name="connsiteX1" fmla="*/ 73417 w 309861"/>
              <a:gd name="connsiteY1" fmla="*/ 233301 h 359004"/>
              <a:gd name="connsiteX2" fmla="*/ 404 w 309861"/>
              <a:gd name="connsiteY2" fmla="*/ 358466 h 359004"/>
              <a:gd name="connsiteX3" fmla="*/ 45603 w 309861"/>
              <a:gd name="connsiteY3" fmla="*/ 188103 h 359004"/>
              <a:gd name="connsiteX4" fmla="*/ 80371 w 309861"/>
              <a:gd name="connsiteY4" fmla="*/ 122043 h 359004"/>
              <a:gd name="connsiteX5" fmla="*/ 129046 w 309861"/>
              <a:gd name="connsiteY5" fmla="*/ 73368 h 359004"/>
              <a:gd name="connsiteX6" fmla="*/ 59510 w 309861"/>
              <a:gd name="connsiteY6" fmla="*/ 177672 h 359004"/>
              <a:gd name="connsiteX7" fmla="*/ 309840 w 309861"/>
              <a:gd name="connsiteY7" fmla="*/ 355 h 3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861" h="359004">
                <a:moveTo>
                  <a:pt x="309840" y="355"/>
                </a:moveTo>
                <a:cubicBezTo>
                  <a:pt x="312158" y="9626"/>
                  <a:pt x="124990" y="173616"/>
                  <a:pt x="73417" y="233301"/>
                </a:cubicBezTo>
                <a:cubicBezTo>
                  <a:pt x="21844" y="292986"/>
                  <a:pt x="5040" y="365999"/>
                  <a:pt x="404" y="358466"/>
                </a:cubicBezTo>
                <a:cubicBezTo>
                  <a:pt x="-4232" y="350933"/>
                  <a:pt x="32275" y="227507"/>
                  <a:pt x="45603" y="188103"/>
                </a:cubicBezTo>
                <a:cubicBezTo>
                  <a:pt x="58931" y="148699"/>
                  <a:pt x="66464" y="141166"/>
                  <a:pt x="80371" y="122043"/>
                </a:cubicBezTo>
                <a:cubicBezTo>
                  <a:pt x="94278" y="102921"/>
                  <a:pt x="132523" y="64097"/>
                  <a:pt x="129046" y="73368"/>
                </a:cubicBezTo>
                <a:cubicBezTo>
                  <a:pt x="125569" y="82639"/>
                  <a:pt x="30537" y="189261"/>
                  <a:pt x="59510" y="177672"/>
                </a:cubicBezTo>
                <a:cubicBezTo>
                  <a:pt x="88483" y="166083"/>
                  <a:pt x="307522" y="-8916"/>
                  <a:pt x="309840" y="3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D96F26A9-180E-AE95-BDC3-8C489EDEF114}"/>
              </a:ext>
            </a:extLst>
          </p:cNvPr>
          <p:cNvSpPr/>
          <p:nvPr/>
        </p:nvSpPr>
        <p:spPr>
          <a:xfrm>
            <a:off x="4459651" y="8285229"/>
            <a:ext cx="707238" cy="338029"/>
          </a:xfrm>
          <a:custGeom>
            <a:avLst/>
            <a:gdLst>
              <a:gd name="connsiteX0" fmla="*/ 4568 w 707238"/>
              <a:gd name="connsiteY0" fmla="*/ 337250 h 338029"/>
              <a:gd name="connsiteX1" fmla="*/ 307050 w 707238"/>
              <a:gd name="connsiteY1" fmla="*/ 180794 h 338029"/>
              <a:gd name="connsiteX2" fmla="*/ 307050 w 707238"/>
              <a:gd name="connsiteY2" fmla="*/ 107781 h 338029"/>
              <a:gd name="connsiteX3" fmla="*/ 307050 w 707238"/>
              <a:gd name="connsiteY3" fmla="*/ 100827 h 338029"/>
              <a:gd name="connsiteX4" fmla="*/ 706883 w 707238"/>
              <a:gd name="connsiteY4" fmla="*/ 97350 h 338029"/>
              <a:gd name="connsiteX5" fmla="*/ 376586 w 707238"/>
              <a:gd name="connsiteY5" fmla="*/ 104304 h 338029"/>
              <a:gd name="connsiteX6" fmla="*/ 307050 w 707238"/>
              <a:gd name="connsiteY6" fmla="*/ 41722 h 338029"/>
              <a:gd name="connsiteX7" fmla="*/ 359202 w 707238"/>
              <a:gd name="connsiteY7" fmla="*/ 0 h 338029"/>
              <a:gd name="connsiteX8" fmla="*/ 303573 w 707238"/>
              <a:gd name="connsiteY8" fmla="*/ 41722 h 338029"/>
              <a:gd name="connsiteX9" fmla="*/ 320957 w 707238"/>
              <a:gd name="connsiteY9" fmla="*/ 93874 h 338029"/>
              <a:gd name="connsiteX10" fmla="*/ 261852 w 707238"/>
              <a:gd name="connsiteY10" fmla="*/ 180794 h 338029"/>
              <a:gd name="connsiteX11" fmla="*/ 105395 w 707238"/>
              <a:gd name="connsiteY11" fmla="*/ 236423 h 338029"/>
              <a:gd name="connsiteX12" fmla="*/ 230560 w 707238"/>
              <a:gd name="connsiteY12" fmla="*/ 194701 h 338029"/>
              <a:gd name="connsiteX13" fmla="*/ 129733 w 707238"/>
              <a:gd name="connsiteY13" fmla="*/ 239900 h 338029"/>
              <a:gd name="connsiteX14" fmla="*/ 4568 w 707238"/>
              <a:gd name="connsiteY14" fmla="*/ 337250 h 33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238" h="338029">
                <a:moveTo>
                  <a:pt x="4568" y="337250"/>
                </a:moveTo>
                <a:cubicBezTo>
                  <a:pt x="34121" y="327399"/>
                  <a:pt x="256636" y="219039"/>
                  <a:pt x="307050" y="180794"/>
                </a:cubicBezTo>
                <a:cubicBezTo>
                  <a:pt x="357464" y="142549"/>
                  <a:pt x="307050" y="107781"/>
                  <a:pt x="307050" y="107781"/>
                </a:cubicBezTo>
                <a:cubicBezTo>
                  <a:pt x="307050" y="94453"/>
                  <a:pt x="240411" y="102565"/>
                  <a:pt x="307050" y="100827"/>
                </a:cubicBezTo>
                <a:cubicBezTo>
                  <a:pt x="373689" y="99089"/>
                  <a:pt x="695294" y="96771"/>
                  <a:pt x="706883" y="97350"/>
                </a:cubicBezTo>
                <a:cubicBezTo>
                  <a:pt x="718472" y="97929"/>
                  <a:pt x="443225" y="113575"/>
                  <a:pt x="376586" y="104304"/>
                </a:cubicBezTo>
                <a:cubicBezTo>
                  <a:pt x="309947" y="95033"/>
                  <a:pt x="309947" y="59106"/>
                  <a:pt x="307050" y="41722"/>
                </a:cubicBezTo>
                <a:cubicBezTo>
                  <a:pt x="304153" y="24338"/>
                  <a:pt x="359781" y="0"/>
                  <a:pt x="359202" y="0"/>
                </a:cubicBezTo>
                <a:cubicBezTo>
                  <a:pt x="358623" y="0"/>
                  <a:pt x="309947" y="26076"/>
                  <a:pt x="303573" y="41722"/>
                </a:cubicBezTo>
                <a:cubicBezTo>
                  <a:pt x="297199" y="57368"/>
                  <a:pt x="327910" y="70695"/>
                  <a:pt x="320957" y="93874"/>
                </a:cubicBezTo>
                <a:cubicBezTo>
                  <a:pt x="314004" y="117053"/>
                  <a:pt x="297779" y="157036"/>
                  <a:pt x="261852" y="180794"/>
                </a:cubicBezTo>
                <a:cubicBezTo>
                  <a:pt x="225925" y="204552"/>
                  <a:pt x="110610" y="234105"/>
                  <a:pt x="105395" y="236423"/>
                </a:cubicBezTo>
                <a:cubicBezTo>
                  <a:pt x="100180" y="238741"/>
                  <a:pt x="226504" y="194121"/>
                  <a:pt x="230560" y="194701"/>
                </a:cubicBezTo>
                <a:cubicBezTo>
                  <a:pt x="234616" y="195281"/>
                  <a:pt x="162183" y="219039"/>
                  <a:pt x="129733" y="239900"/>
                </a:cubicBezTo>
                <a:cubicBezTo>
                  <a:pt x="97283" y="260761"/>
                  <a:pt x="-24985" y="347101"/>
                  <a:pt x="4568" y="337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CE1A8C61-18EC-1482-C8EF-4503202D4116}"/>
              </a:ext>
            </a:extLst>
          </p:cNvPr>
          <p:cNvSpPr/>
          <p:nvPr/>
        </p:nvSpPr>
        <p:spPr>
          <a:xfrm>
            <a:off x="4929925" y="7753278"/>
            <a:ext cx="900679" cy="678453"/>
          </a:xfrm>
          <a:custGeom>
            <a:avLst/>
            <a:gdLst>
              <a:gd name="connsiteX0" fmla="*/ 900679 w 900679"/>
              <a:gd name="connsiteY0" fmla="*/ 0 h 678453"/>
              <a:gd name="connsiteX1" fmla="*/ 778991 w 900679"/>
              <a:gd name="connsiteY1" fmla="*/ 250330 h 678453"/>
              <a:gd name="connsiteX2" fmla="*/ 751176 w 900679"/>
              <a:gd name="connsiteY2" fmla="*/ 295528 h 678453"/>
              <a:gd name="connsiteX3" fmla="*/ 573859 w 900679"/>
              <a:gd name="connsiteY3" fmla="*/ 427647 h 678453"/>
              <a:gd name="connsiteX4" fmla="*/ 479985 w 900679"/>
              <a:gd name="connsiteY4" fmla="*/ 570196 h 678453"/>
              <a:gd name="connsiteX5" fmla="*/ 257470 w 900679"/>
              <a:gd name="connsiteY5" fmla="*/ 636255 h 678453"/>
              <a:gd name="connsiteX6" fmla="*/ 372204 w 900679"/>
              <a:gd name="connsiteY6" fmla="*/ 566719 h 678453"/>
              <a:gd name="connsiteX7" fmla="*/ 186 w 900679"/>
              <a:gd name="connsiteY7" fmla="*/ 677977 h 678453"/>
              <a:gd name="connsiteX8" fmla="*/ 427833 w 900679"/>
              <a:gd name="connsiteY8" fmla="*/ 514567 h 678453"/>
              <a:gd name="connsiteX9" fmla="*/ 719885 w 900679"/>
              <a:gd name="connsiteY9" fmla="*/ 333773 h 678453"/>
              <a:gd name="connsiteX10" fmla="*/ 730315 w 900679"/>
              <a:gd name="connsiteY10" fmla="*/ 225992 h 678453"/>
              <a:gd name="connsiteX11" fmla="*/ 744223 w 900679"/>
              <a:gd name="connsiteY11" fmla="*/ 208608 h 678453"/>
              <a:gd name="connsiteX12" fmla="*/ 900679 w 900679"/>
              <a:gd name="connsiteY12" fmla="*/ 0 h 6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679" h="678453">
                <a:moveTo>
                  <a:pt x="900679" y="0"/>
                </a:moveTo>
                <a:cubicBezTo>
                  <a:pt x="852293" y="100537"/>
                  <a:pt x="803908" y="201075"/>
                  <a:pt x="778991" y="250330"/>
                </a:cubicBezTo>
                <a:cubicBezTo>
                  <a:pt x="754074" y="299585"/>
                  <a:pt x="785365" y="265975"/>
                  <a:pt x="751176" y="295528"/>
                </a:cubicBezTo>
                <a:cubicBezTo>
                  <a:pt x="716987" y="325081"/>
                  <a:pt x="619057" y="381869"/>
                  <a:pt x="573859" y="427647"/>
                </a:cubicBezTo>
                <a:cubicBezTo>
                  <a:pt x="528661" y="473425"/>
                  <a:pt x="532716" y="535428"/>
                  <a:pt x="479985" y="570196"/>
                </a:cubicBezTo>
                <a:cubicBezTo>
                  <a:pt x="427254" y="604964"/>
                  <a:pt x="275433" y="636834"/>
                  <a:pt x="257470" y="636255"/>
                </a:cubicBezTo>
                <a:cubicBezTo>
                  <a:pt x="239507" y="635676"/>
                  <a:pt x="415085" y="559765"/>
                  <a:pt x="372204" y="566719"/>
                </a:cubicBezTo>
                <a:cubicBezTo>
                  <a:pt x="329323" y="573673"/>
                  <a:pt x="-9085" y="686669"/>
                  <a:pt x="186" y="677977"/>
                </a:cubicBezTo>
                <a:cubicBezTo>
                  <a:pt x="9457" y="669285"/>
                  <a:pt x="307883" y="571934"/>
                  <a:pt x="427833" y="514567"/>
                </a:cubicBezTo>
                <a:cubicBezTo>
                  <a:pt x="547783" y="457200"/>
                  <a:pt x="669471" y="381869"/>
                  <a:pt x="719885" y="333773"/>
                </a:cubicBezTo>
                <a:cubicBezTo>
                  <a:pt x="770299" y="285677"/>
                  <a:pt x="726259" y="246853"/>
                  <a:pt x="730315" y="225992"/>
                </a:cubicBezTo>
                <a:cubicBezTo>
                  <a:pt x="734371" y="205131"/>
                  <a:pt x="744223" y="208608"/>
                  <a:pt x="744223" y="208608"/>
                </a:cubicBezTo>
                <a:lnTo>
                  <a:pt x="9006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B2053B5B-82B3-9587-7D28-58710E7844B1}"/>
              </a:ext>
            </a:extLst>
          </p:cNvPr>
          <p:cNvSpPr/>
          <p:nvPr/>
        </p:nvSpPr>
        <p:spPr>
          <a:xfrm>
            <a:off x="4618414" y="7888846"/>
            <a:ext cx="357158" cy="262967"/>
          </a:xfrm>
          <a:custGeom>
            <a:avLst/>
            <a:gdLst>
              <a:gd name="connsiteX0" fmla="*/ 245638 w 357158"/>
              <a:gd name="connsiteY0" fmla="*/ 27 h 262967"/>
              <a:gd name="connsiteX1" fmla="*/ 68321 w 357158"/>
              <a:gd name="connsiteY1" fmla="*/ 170391 h 262967"/>
              <a:gd name="connsiteX2" fmla="*/ 221300 w 357158"/>
              <a:gd name="connsiteY2" fmla="*/ 170391 h 262967"/>
              <a:gd name="connsiteX3" fmla="*/ 89181 w 357158"/>
              <a:gd name="connsiteY3" fmla="*/ 212112 h 262967"/>
              <a:gd name="connsiteX4" fmla="*/ 356896 w 357158"/>
              <a:gd name="connsiteY4" fmla="*/ 170391 h 262967"/>
              <a:gd name="connsiteX5" fmla="*/ 137857 w 357158"/>
              <a:gd name="connsiteY5" fmla="*/ 184298 h 262967"/>
              <a:gd name="connsiteX6" fmla="*/ 89181 w 357158"/>
              <a:gd name="connsiteY6" fmla="*/ 239927 h 262967"/>
              <a:gd name="connsiteX7" fmla="*/ 99612 w 357158"/>
              <a:gd name="connsiteY7" fmla="*/ 260787 h 262967"/>
              <a:gd name="connsiteX8" fmla="*/ 57890 w 357158"/>
              <a:gd name="connsiteY8" fmla="*/ 191251 h 262967"/>
              <a:gd name="connsiteX9" fmla="*/ 71797 w 357158"/>
              <a:gd name="connsiteY9" fmla="*/ 114762 h 262967"/>
              <a:gd name="connsiteX10" fmla="*/ 5738 w 357158"/>
              <a:gd name="connsiteY10" fmla="*/ 156483 h 262967"/>
              <a:gd name="connsiteX11" fmla="*/ 245638 w 357158"/>
              <a:gd name="connsiteY11" fmla="*/ 27 h 2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158" h="262967">
                <a:moveTo>
                  <a:pt x="245638" y="27"/>
                </a:moveTo>
                <a:cubicBezTo>
                  <a:pt x="256069" y="2345"/>
                  <a:pt x="72377" y="141997"/>
                  <a:pt x="68321" y="170391"/>
                </a:cubicBezTo>
                <a:cubicBezTo>
                  <a:pt x="64265" y="198785"/>
                  <a:pt x="217823" y="163438"/>
                  <a:pt x="221300" y="170391"/>
                </a:cubicBezTo>
                <a:cubicBezTo>
                  <a:pt x="224777" y="177344"/>
                  <a:pt x="66582" y="212112"/>
                  <a:pt x="89181" y="212112"/>
                </a:cubicBezTo>
                <a:cubicBezTo>
                  <a:pt x="111780" y="212112"/>
                  <a:pt x="348783" y="175027"/>
                  <a:pt x="356896" y="170391"/>
                </a:cubicBezTo>
                <a:cubicBezTo>
                  <a:pt x="365009" y="165755"/>
                  <a:pt x="182476" y="172709"/>
                  <a:pt x="137857" y="184298"/>
                </a:cubicBezTo>
                <a:cubicBezTo>
                  <a:pt x="93238" y="195887"/>
                  <a:pt x="95555" y="227179"/>
                  <a:pt x="89181" y="239927"/>
                </a:cubicBezTo>
                <a:cubicBezTo>
                  <a:pt x="82807" y="252675"/>
                  <a:pt x="104827" y="268900"/>
                  <a:pt x="99612" y="260787"/>
                </a:cubicBezTo>
                <a:cubicBezTo>
                  <a:pt x="94397" y="252674"/>
                  <a:pt x="62526" y="215588"/>
                  <a:pt x="57890" y="191251"/>
                </a:cubicBezTo>
                <a:cubicBezTo>
                  <a:pt x="53254" y="166914"/>
                  <a:pt x="80489" y="120557"/>
                  <a:pt x="71797" y="114762"/>
                </a:cubicBezTo>
                <a:cubicBezTo>
                  <a:pt x="63105" y="108967"/>
                  <a:pt x="-22656" y="172129"/>
                  <a:pt x="5738" y="156483"/>
                </a:cubicBezTo>
                <a:cubicBezTo>
                  <a:pt x="34132" y="140837"/>
                  <a:pt x="235207" y="-2291"/>
                  <a:pt x="245638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ADD15C83-49E4-5D9E-9019-F4ED88516DB8}"/>
              </a:ext>
            </a:extLst>
          </p:cNvPr>
          <p:cNvSpPr/>
          <p:nvPr/>
        </p:nvSpPr>
        <p:spPr>
          <a:xfrm>
            <a:off x="1441450" y="4225925"/>
            <a:ext cx="298450" cy="663583"/>
          </a:xfrm>
          <a:custGeom>
            <a:avLst/>
            <a:gdLst>
              <a:gd name="connsiteX0" fmla="*/ 298450 w 298450"/>
              <a:gd name="connsiteY0" fmla="*/ 0 h 663583"/>
              <a:gd name="connsiteX1" fmla="*/ 184150 w 298450"/>
              <a:gd name="connsiteY1" fmla="*/ 114300 h 663583"/>
              <a:gd name="connsiteX2" fmla="*/ 196850 w 298450"/>
              <a:gd name="connsiteY2" fmla="*/ 174625 h 663583"/>
              <a:gd name="connsiteX3" fmla="*/ 123825 w 298450"/>
              <a:gd name="connsiteY3" fmla="*/ 250825 h 663583"/>
              <a:gd name="connsiteX4" fmla="*/ 155575 w 298450"/>
              <a:gd name="connsiteY4" fmla="*/ 238125 h 663583"/>
              <a:gd name="connsiteX5" fmla="*/ 88900 w 298450"/>
              <a:gd name="connsiteY5" fmla="*/ 396875 h 663583"/>
              <a:gd name="connsiteX6" fmla="*/ 146050 w 298450"/>
              <a:gd name="connsiteY6" fmla="*/ 317500 h 663583"/>
              <a:gd name="connsiteX7" fmla="*/ 6350 w 298450"/>
              <a:gd name="connsiteY7" fmla="*/ 561975 h 663583"/>
              <a:gd name="connsiteX8" fmla="*/ 66675 w 298450"/>
              <a:gd name="connsiteY8" fmla="*/ 479425 h 663583"/>
              <a:gd name="connsiteX9" fmla="*/ 0 w 298450"/>
              <a:gd name="connsiteY9" fmla="*/ 663575 h 663583"/>
              <a:gd name="connsiteX10" fmla="*/ 66675 w 298450"/>
              <a:gd name="connsiteY10" fmla="*/ 485775 h 663583"/>
              <a:gd name="connsiteX11" fmla="*/ 155575 w 298450"/>
              <a:gd name="connsiteY11" fmla="*/ 177800 h 663583"/>
              <a:gd name="connsiteX12" fmla="*/ 177800 w 298450"/>
              <a:gd name="connsiteY12" fmla="*/ 98425 h 663583"/>
              <a:gd name="connsiteX13" fmla="*/ 146050 w 298450"/>
              <a:gd name="connsiteY13" fmla="*/ 127000 h 663583"/>
              <a:gd name="connsiteX14" fmla="*/ 298450 w 298450"/>
              <a:gd name="connsiteY14" fmla="*/ 0 h 6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450" h="663583">
                <a:moveTo>
                  <a:pt x="298450" y="0"/>
                </a:moveTo>
                <a:cubicBezTo>
                  <a:pt x="249766" y="42598"/>
                  <a:pt x="201083" y="85196"/>
                  <a:pt x="184150" y="114300"/>
                </a:cubicBezTo>
                <a:cubicBezTo>
                  <a:pt x="167217" y="143404"/>
                  <a:pt x="206904" y="151871"/>
                  <a:pt x="196850" y="174625"/>
                </a:cubicBezTo>
                <a:cubicBezTo>
                  <a:pt x="186796" y="197379"/>
                  <a:pt x="130704" y="240242"/>
                  <a:pt x="123825" y="250825"/>
                </a:cubicBezTo>
                <a:cubicBezTo>
                  <a:pt x="116946" y="261408"/>
                  <a:pt x="161396" y="213783"/>
                  <a:pt x="155575" y="238125"/>
                </a:cubicBezTo>
                <a:cubicBezTo>
                  <a:pt x="149754" y="262467"/>
                  <a:pt x="90487" y="383646"/>
                  <a:pt x="88900" y="396875"/>
                </a:cubicBezTo>
                <a:cubicBezTo>
                  <a:pt x="87313" y="410104"/>
                  <a:pt x="159808" y="289983"/>
                  <a:pt x="146050" y="317500"/>
                </a:cubicBezTo>
                <a:cubicBezTo>
                  <a:pt x="132292" y="345017"/>
                  <a:pt x="19579" y="534988"/>
                  <a:pt x="6350" y="561975"/>
                </a:cubicBezTo>
                <a:cubicBezTo>
                  <a:pt x="-6879" y="588963"/>
                  <a:pt x="67733" y="462492"/>
                  <a:pt x="66675" y="479425"/>
                </a:cubicBezTo>
                <a:cubicBezTo>
                  <a:pt x="65617" y="496358"/>
                  <a:pt x="0" y="662517"/>
                  <a:pt x="0" y="663575"/>
                </a:cubicBezTo>
                <a:cubicBezTo>
                  <a:pt x="0" y="664633"/>
                  <a:pt x="40746" y="566737"/>
                  <a:pt x="66675" y="485775"/>
                </a:cubicBezTo>
                <a:cubicBezTo>
                  <a:pt x="92604" y="404813"/>
                  <a:pt x="137054" y="242358"/>
                  <a:pt x="155575" y="177800"/>
                </a:cubicBezTo>
                <a:cubicBezTo>
                  <a:pt x="174096" y="113242"/>
                  <a:pt x="179387" y="106892"/>
                  <a:pt x="177800" y="98425"/>
                </a:cubicBezTo>
                <a:cubicBezTo>
                  <a:pt x="176213" y="89958"/>
                  <a:pt x="146050" y="127000"/>
                  <a:pt x="146050" y="127000"/>
                </a:cubicBezTo>
                <a:lnTo>
                  <a:pt x="29845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D0730AD8-AF83-54D8-E94A-154B05CEB4DE}"/>
              </a:ext>
            </a:extLst>
          </p:cNvPr>
          <p:cNvSpPr/>
          <p:nvPr/>
        </p:nvSpPr>
        <p:spPr>
          <a:xfrm>
            <a:off x="1063142" y="4559226"/>
            <a:ext cx="439018" cy="445704"/>
          </a:xfrm>
          <a:custGeom>
            <a:avLst/>
            <a:gdLst>
              <a:gd name="connsiteX0" fmla="*/ 114783 w 439018"/>
              <a:gd name="connsiteY0" fmla="*/ 74 h 445704"/>
              <a:gd name="connsiteX1" fmla="*/ 73508 w 439018"/>
              <a:gd name="connsiteY1" fmla="*/ 149299 h 445704"/>
              <a:gd name="connsiteX2" fmla="*/ 140183 w 439018"/>
              <a:gd name="connsiteY2" fmla="*/ 320749 h 445704"/>
              <a:gd name="connsiteX3" fmla="*/ 149708 w 439018"/>
              <a:gd name="connsiteY3" fmla="*/ 279474 h 445704"/>
              <a:gd name="connsiteX4" fmla="*/ 241783 w 439018"/>
              <a:gd name="connsiteY4" fmla="*/ 362024 h 445704"/>
              <a:gd name="connsiteX5" fmla="*/ 248133 w 439018"/>
              <a:gd name="connsiteY5" fmla="*/ 279474 h 445704"/>
              <a:gd name="connsiteX6" fmla="*/ 435458 w 439018"/>
              <a:gd name="connsiteY6" fmla="*/ 444574 h 445704"/>
              <a:gd name="connsiteX7" fmla="*/ 368783 w 439018"/>
              <a:gd name="connsiteY7" fmla="*/ 349324 h 445704"/>
              <a:gd name="connsiteX8" fmla="*/ 340208 w 439018"/>
              <a:gd name="connsiteY8" fmla="*/ 292174 h 445704"/>
              <a:gd name="connsiteX9" fmla="*/ 381483 w 439018"/>
              <a:gd name="connsiteY9" fmla="*/ 73099 h 445704"/>
              <a:gd name="connsiteX10" fmla="*/ 333858 w 439018"/>
              <a:gd name="connsiteY10" fmla="*/ 231849 h 445704"/>
              <a:gd name="connsiteX11" fmla="*/ 194158 w 439018"/>
              <a:gd name="connsiteY11" fmla="*/ 285824 h 445704"/>
              <a:gd name="connsiteX12" fmla="*/ 73508 w 439018"/>
              <a:gd name="connsiteY12" fmla="*/ 209624 h 445704"/>
              <a:gd name="connsiteX13" fmla="*/ 3658 w 439018"/>
              <a:gd name="connsiteY13" fmla="*/ 171524 h 445704"/>
              <a:gd name="connsiteX14" fmla="*/ 19533 w 439018"/>
              <a:gd name="connsiteY14" fmla="*/ 168349 h 445704"/>
              <a:gd name="connsiteX15" fmla="*/ 114783 w 439018"/>
              <a:gd name="connsiteY15" fmla="*/ 74 h 4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018" h="445704">
                <a:moveTo>
                  <a:pt x="114783" y="74"/>
                </a:moveTo>
                <a:cubicBezTo>
                  <a:pt x="123779" y="-3101"/>
                  <a:pt x="69275" y="95853"/>
                  <a:pt x="73508" y="149299"/>
                </a:cubicBezTo>
                <a:cubicBezTo>
                  <a:pt x="77741" y="202745"/>
                  <a:pt x="127483" y="299053"/>
                  <a:pt x="140183" y="320749"/>
                </a:cubicBezTo>
                <a:cubicBezTo>
                  <a:pt x="152883" y="342445"/>
                  <a:pt x="132775" y="272595"/>
                  <a:pt x="149708" y="279474"/>
                </a:cubicBezTo>
                <a:cubicBezTo>
                  <a:pt x="166641" y="286353"/>
                  <a:pt x="225379" y="362024"/>
                  <a:pt x="241783" y="362024"/>
                </a:cubicBezTo>
                <a:cubicBezTo>
                  <a:pt x="258187" y="362024"/>
                  <a:pt x="215854" y="265716"/>
                  <a:pt x="248133" y="279474"/>
                </a:cubicBezTo>
                <a:cubicBezTo>
                  <a:pt x="280412" y="293232"/>
                  <a:pt x="415350" y="432932"/>
                  <a:pt x="435458" y="444574"/>
                </a:cubicBezTo>
                <a:cubicBezTo>
                  <a:pt x="455566" y="456216"/>
                  <a:pt x="384658" y="374724"/>
                  <a:pt x="368783" y="349324"/>
                </a:cubicBezTo>
                <a:cubicBezTo>
                  <a:pt x="352908" y="323924"/>
                  <a:pt x="338091" y="338211"/>
                  <a:pt x="340208" y="292174"/>
                </a:cubicBezTo>
                <a:cubicBezTo>
                  <a:pt x="342325" y="246137"/>
                  <a:pt x="382541" y="83153"/>
                  <a:pt x="381483" y="73099"/>
                </a:cubicBezTo>
                <a:cubicBezTo>
                  <a:pt x="380425" y="63045"/>
                  <a:pt x="365079" y="196395"/>
                  <a:pt x="333858" y="231849"/>
                </a:cubicBezTo>
                <a:cubicBezTo>
                  <a:pt x="302637" y="267303"/>
                  <a:pt x="237550" y="289528"/>
                  <a:pt x="194158" y="285824"/>
                </a:cubicBezTo>
                <a:cubicBezTo>
                  <a:pt x="150766" y="282120"/>
                  <a:pt x="105258" y="228674"/>
                  <a:pt x="73508" y="209624"/>
                </a:cubicBezTo>
                <a:cubicBezTo>
                  <a:pt x="41758" y="190574"/>
                  <a:pt x="3658" y="171524"/>
                  <a:pt x="3658" y="171524"/>
                </a:cubicBezTo>
                <a:cubicBezTo>
                  <a:pt x="-5338" y="164645"/>
                  <a:pt x="3129" y="188986"/>
                  <a:pt x="19533" y="168349"/>
                </a:cubicBezTo>
                <a:cubicBezTo>
                  <a:pt x="35937" y="147712"/>
                  <a:pt x="105787" y="3249"/>
                  <a:pt x="114783" y="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FC03A5CD-87D3-0792-DBB1-C887F49721A4}"/>
              </a:ext>
            </a:extLst>
          </p:cNvPr>
          <p:cNvSpPr/>
          <p:nvPr/>
        </p:nvSpPr>
        <p:spPr>
          <a:xfrm>
            <a:off x="802109" y="5252062"/>
            <a:ext cx="447573" cy="779021"/>
          </a:xfrm>
          <a:custGeom>
            <a:avLst/>
            <a:gdLst>
              <a:gd name="connsiteX0" fmla="*/ 447571 w 447573"/>
              <a:gd name="connsiteY0" fmla="*/ 658 h 779021"/>
              <a:gd name="connsiteX1" fmla="*/ 158011 w 447573"/>
              <a:gd name="connsiteY1" fmla="*/ 325778 h 779021"/>
              <a:gd name="connsiteX2" fmla="*/ 224051 w 447573"/>
              <a:gd name="connsiteY2" fmla="*/ 239418 h 779021"/>
              <a:gd name="connsiteX3" fmla="*/ 5611 w 447573"/>
              <a:gd name="connsiteY3" fmla="*/ 518818 h 779021"/>
              <a:gd name="connsiteX4" fmla="*/ 107211 w 447573"/>
              <a:gd name="connsiteY4" fmla="*/ 417218 h 779021"/>
              <a:gd name="connsiteX5" fmla="*/ 531 w 447573"/>
              <a:gd name="connsiteY5" fmla="*/ 777898 h 779021"/>
              <a:gd name="connsiteX6" fmla="*/ 71651 w 447573"/>
              <a:gd name="connsiteY6" fmla="*/ 518818 h 779021"/>
              <a:gd name="connsiteX7" fmla="*/ 193571 w 447573"/>
              <a:gd name="connsiteY7" fmla="*/ 193698 h 779021"/>
              <a:gd name="connsiteX8" fmla="*/ 163091 w 447573"/>
              <a:gd name="connsiteY8" fmla="*/ 239418 h 779021"/>
              <a:gd name="connsiteX9" fmla="*/ 447571 w 447573"/>
              <a:gd name="connsiteY9" fmla="*/ 658 h 7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573" h="779021">
                <a:moveTo>
                  <a:pt x="447571" y="658"/>
                </a:moveTo>
                <a:cubicBezTo>
                  <a:pt x="446724" y="15051"/>
                  <a:pt x="195264" y="285985"/>
                  <a:pt x="158011" y="325778"/>
                </a:cubicBezTo>
                <a:cubicBezTo>
                  <a:pt x="120758" y="365571"/>
                  <a:pt x="249451" y="207245"/>
                  <a:pt x="224051" y="239418"/>
                </a:cubicBezTo>
                <a:cubicBezTo>
                  <a:pt x="198651" y="271591"/>
                  <a:pt x="25084" y="489185"/>
                  <a:pt x="5611" y="518818"/>
                </a:cubicBezTo>
                <a:cubicBezTo>
                  <a:pt x="-13862" y="548451"/>
                  <a:pt x="108058" y="374038"/>
                  <a:pt x="107211" y="417218"/>
                </a:cubicBezTo>
                <a:cubicBezTo>
                  <a:pt x="106364" y="460398"/>
                  <a:pt x="6458" y="760965"/>
                  <a:pt x="531" y="777898"/>
                </a:cubicBezTo>
                <a:cubicBezTo>
                  <a:pt x="-5396" y="794831"/>
                  <a:pt x="39478" y="616185"/>
                  <a:pt x="71651" y="518818"/>
                </a:cubicBezTo>
                <a:cubicBezTo>
                  <a:pt x="103824" y="421451"/>
                  <a:pt x="178331" y="240265"/>
                  <a:pt x="193571" y="193698"/>
                </a:cubicBezTo>
                <a:cubicBezTo>
                  <a:pt x="208811" y="147131"/>
                  <a:pt x="124144" y="266511"/>
                  <a:pt x="163091" y="239418"/>
                </a:cubicBezTo>
                <a:cubicBezTo>
                  <a:pt x="202038" y="212325"/>
                  <a:pt x="448418" y="-13735"/>
                  <a:pt x="447571" y="6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FCBF52CE-C161-ECA9-262B-1FC479FD05FB}"/>
              </a:ext>
            </a:extLst>
          </p:cNvPr>
          <p:cNvSpPr/>
          <p:nvPr/>
        </p:nvSpPr>
        <p:spPr>
          <a:xfrm>
            <a:off x="1442700" y="5205907"/>
            <a:ext cx="35980" cy="220232"/>
          </a:xfrm>
          <a:custGeom>
            <a:avLst/>
            <a:gdLst>
              <a:gd name="connsiteX0" fmla="*/ 20 w 35980"/>
              <a:gd name="connsiteY0" fmla="*/ 6173 h 220232"/>
              <a:gd name="connsiteX1" fmla="*/ 30500 w 35980"/>
              <a:gd name="connsiteY1" fmla="*/ 219533 h 220232"/>
              <a:gd name="connsiteX2" fmla="*/ 35580 w 35980"/>
              <a:gd name="connsiteY2" fmla="*/ 72213 h 220232"/>
              <a:gd name="connsiteX3" fmla="*/ 20 w 35980"/>
              <a:gd name="connsiteY3" fmla="*/ 6173 h 2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0" h="220232">
                <a:moveTo>
                  <a:pt x="20" y="6173"/>
                </a:moveTo>
                <a:cubicBezTo>
                  <a:pt x="-827" y="30726"/>
                  <a:pt x="24573" y="208526"/>
                  <a:pt x="30500" y="219533"/>
                </a:cubicBezTo>
                <a:cubicBezTo>
                  <a:pt x="36427" y="230540"/>
                  <a:pt x="36427" y="108620"/>
                  <a:pt x="35580" y="72213"/>
                </a:cubicBezTo>
                <a:cubicBezTo>
                  <a:pt x="34733" y="35806"/>
                  <a:pt x="867" y="-18380"/>
                  <a:pt x="20" y="61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D601E88B-80F0-A8A2-F67E-90EDC9389E20}"/>
              </a:ext>
            </a:extLst>
          </p:cNvPr>
          <p:cNvSpPr/>
          <p:nvPr/>
        </p:nvSpPr>
        <p:spPr>
          <a:xfrm>
            <a:off x="1349771" y="5006521"/>
            <a:ext cx="149602" cy="348629"/>
          </a:xfrm>
          <a:custGeom>
            <a:avLst/>
            <a:gdLst>
              <a:gd name="connsiteX0" fmla="*/ 148829 w 149602"/>
              <a:gd name="connsiteY0" fmla="*/ 2359 h 348629"/>
              <a:gd name="connsiteX1" fmla="*/ 118349 w 149602"/>
              <a:gd name="connsiteY1" fmla="*/ 73479 h 348629"/>
              <a:gd name="connsiteX2" fmla="*/ 21829 w 149602"/>
              <a:gd name="connsiteY2" fmla="*/ 114119 h 348629"/>
              <a:gd name="connsiteX3" fmla="*/ 62469 w 149602"/>
              <a:gd name="connsiteY3" fmla="*/ 119199 h 348629"/>
              <a:gd name="connsiteX4" fmla="*/ 21829 w 149602"/>
              <a:gd name="connsiteY4" fmla="*/ 164919 h 348629"/>
              <a:gd name="connsiteX5" fmla="*/ 21829 w 149602"/>
              <a:gd name="connsiteY5" fmla="*/ 347799 h 348629"/>
              <a:gd name="connsiteX6" fmla="*/ 11669 w 149602"/>
              <a:gd name="connsiteY6" fmla="*/ 225879 h 348629"/>
              <a:gd name="connsiteX7" fmla="*/ 6589 w 149602"/>
              <a:gd name="connsiteY7" fmla="*/ 68399 h 348629"/>
              <a:gd name="connsiteX8" fmla="*/ 6589 w 149602"/>
              <a:gd name="connsiteY8" fmla="*/ 98879 h 348629"/>
              <a:gd name="connsiteX9" fmla="*/ 92949 w 149602"/>
              <a:gd name="connsiteY9" fmla="*/ 22679 h 348629"/>
              <a:gd name="connsiteX10" fmla="*/ 148829 w 149602"/>
              <a:gd name="connsiteY10" fmla="*/ 2359 h 3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02" h="348629">
                <a:moveTo>
                  <a:pt x="148829" y="2359"/>
                </a:moveTo>
                <a:cubicBezTo>
                  <a:pt x="153062" y="10826"/>
                  <a:pt x="139516" y="54852"/>
                  <a:pt x="118349" y="73479"/>
                </a:cubicBezTo>
                <a:cubicBezTo>
                  <a:pt x="97182" y="92106"/>
                  <a:pt x="31142" y="106499"/>
                  <a:pt x="21829" y="114119"/>
                </a:cubicBezTo>
                <a:cubicBezTo>
                  <a:pt x="12516" y="121739"/>
                  <a:pt x="62469" y="110732"/>
                  <a:pt x="62469" y="119199"/>
                </a:cubicBezTo>
                <a:cubicBezTo>
                  <a:pt x="62469" y="127666"/>
                  <a:pt x="28602" y="126819"/>
                  <a:pt x="21829" y="164919"/>
                </a:cubicBezTo>
                <a:cubicBezTo>
                  <a:pt x="15056" y="203019"/>
                  <a:pt x="23522" y="337639"/>
                  <a:pt x="21829" y="347799"/>
                </a:cubicBezTo>
                <a:cubicBezTo>
                  <a:pt x="20136" y="357959"/>
                  <a:pt x="14209" y="272446"/>
                  <a:pt x="11669" y="225879"/>
                </a:cubicBezTo>
                <a:cubicBezTo>
                  <a:pt x="9129" y="179312"/>
                  <a:pt x="6589" y="68399"/>
                  <a:pt x="6589" y="68399"/>
                </a:cubicBezTo>
                <a:cubicBezTo>
                  <a:pt x="5742" y="47232"/>
                  <a:pt x="-7804" y="106499"/>
                  <a:pt x="6589" y="98879"/>
                </a:cubicBezTo>
                <a:cubicBezTo>
                  <a:pt x="20982" y="91259"/>
                  <a:pt x="65856" y="35379"/>
                  <a:pt x="92949" y="22679"/>
                </a:cubicBezTo>
                <a:cubicBezTo>
                  <a:pt x="120042" y="9979"/>
                  <a:pt x="144596" y="-6108"/>
                  <a:pt x="148829" y="23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C62882D-2F71-D47C-B9E1-2CA71EB747ED}"/>
              </a:ext>
            </a:extLst>
          </p:cNvPr>
          <p:cNvSpPr/>
          <p:nvPr/>
        </p:nvSpPr>
        <p:spPr>
          <a:xfrm>
            <a:off x="1701760" y="5298436"/>
            <a:ext cx="215091" cy="351509"/>
          </a:xfrm>
          <a:custGeom>
            <a:avLst/>
            <a:gdLst>
              <a:gd name="connsiteX0" fmla="*/ 172760 w 215091"/>
              <a:gd name="connsiteY0" fmla="*/ 4 h 351509"/>
              <a:gd name="connsiteX1" fmla="*/ 213400 w 215091"/>
              <a:gd name="connsiteY1" fmla="*/ 137164 h 351509"/>
              <a:gd name="connsiteX2" fmla="*/ 116880 w 215091"/>
              <a:gd name="connsiteY2" fmla="*/ 238764 h 351509"/>
              <a:gd name="connsiteX3" fmla="*/ 35600 w 215091"/>
              <a:gd name="connsiteY3" fmla="*/ 350524 h 351509"/>
              <a:gd name="connsiteX4" fmla="*/ 81320 w 215091"/>
              <a:gd name="connsiteY4" fmla="*/ 289564 h 351509"/>
              <a:gd name="connsiteX5" fmla="*/ 40 w 215091"/>
              <a:gd name="connsiteY5" fmla="*/ 223524 h 351509"/>
              <a:gd name="connsiteX6" fmla="*/ 71160 w 215091"/>
              <a:gd name="connsiteY6" fmla="*/ 208284 h 351509"/>
              <a:gd name="connsiteX7" fmla="*/ 127040 w 215091"/>
              <a:gd name="connsiteY7" fmla="*/ 101604 h 351509"/>
              <a:gd name="connsiteX8" fmla="*/ 101640 w 215091"/>
              <a:gd name="connsiteY8" fmla="*/ 132084 h 351509"/>
              <a:gd name="connsiteX9" fmla="*/ 172760 w 215091"/>
              <a:gd name="connsiteY9" fmla="*/ 4 h 3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091" h="351509">
                <a:moveTo>
                  <a:pt x="172760" y="4"/>
                </a:moveTo>
                <a:cubicBezTo>
                  <a:pt x="191387" y="851"/>
                  <a:pt x="222713" y="97371"/>
                  <a:pt x="213400" y="137164"/>
                </a:cubicBezTo>
                <a:cubicBezTo>
                  <a:pt x="204087" y="176957"/>
                  <a:pt x="146513" y="203204"/>
                  <a:pt x="116880" y="238764"/>
                </a:cubicBezTo>
                <a:cubicBezTo>
                  <a:pt x="87247" y="274324"/>
                  <a:pt x="41527" y="342057"/>
                  <a:pt x="35600" y="350524"/>
                </a:cubicBezTo>
                <a:cubicBezTo>
                  <a:pt x="29673" y="358991"/>
                  <a:pt x="87247" y="310731"/>
                  <a:pt x="81320" y="289564"/>
                </a:cubicBezTo>
                <a:cubicBezTo>
                  <a:pt x="75393" y="268397"/>
                  <a:pt x="1733" y="237071"/>
                  <a:pt x="40" y="223524"/>
                </a:cubicBezTo>
                <a:cubicBezTo>
                  <a:pt x="-1653" y="209977"/>
                  <a:pt x="49993" y="228604"/>
                  <a:pt x="71160" y="208284"/>
                </a:cubicBezTo>
                <a:cubicBezTo>
                  <a:pt x="92327" y="187964"/>
                  <a:pt x="127040" y="101604"/>
                  <a:pt x="127040" y="101604"/>
                </a:cubicBezTo>
                <a:cubicBezTo>
                  <a:pt x="132120" y="88904"/>
                  <a:pt x="90633" y="146477"/>
                  <a:pt x="101640" y="132084"/>
                </a:cubicBezTo>
                <a:cubicBezTo>
                  <a:pt x="112647" y="117691"/>
                  <a:pt x="154133" y="-843"/>
                  <a:pt x="172760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332047CF-BD5B-DCEA-0AF5-D423B03530C9}"/>
              </a:ext>
            </a:extLst>
          </p:cNvPr>
          <p:cNvSpPr/>
          <p:nvPr/>
        </p:nvSpPr>
        <p:spPr>
          <a:xfrm>
            <a:off x="1188419" y="5278120"/>
            <a:ext cx="727013" cy="362231"/>
          </a:xfrm>
          <a:custGeom>
            <a:avLst/>
            <a:gdLst>
              <a:gd name="connsiteX0" fmla="*/ 301 w 727013"/>
              <a:gd name="connsiteY0" fmla="*/ 0 h 362231"/>
              <a:gd name="connsiteX1" fmla="*/ 183181 w 727013"/>
              <a:gd name="connsiteY1" fmla="*/ 203200 h 362231"/>
              <a:gd name="connsiteX2" fmla="*/ 274621 w 727013"/>
              <a:gd name="connsiteY2" fmla="*/ 167640 h 362231"/>
              <a:gd name="connsiteX3" fmla="*/ 269541 w 727013"/>
              <a:gd name="connsiteY3" fmla="*/ 233680 h 362231"/>
              <a:gd name="connsiteX4" fmla="*/ 305101 w 727013"/>
              <a:gd name="connsiteY4" fmla="*/ 279400 h 362231"/>
              <a:gd name="connsiteX5" fmla="*/ 406701 w 727013"/>
              <a:gd name="connsiteY5" fmla="*/ 218440 h 362231"/>
              <a:gd name="connsiteX6" fmla="*/ 371141 w 727013"/>
              <a:gd name="connsiteY6" fmla="*/ 284480 h 362231"/>
              <a:gd name="connsiteX7" fmla="*/ 416861 w 727013"/>
              <a:gd name="connsiteY7" fmla="*/ 294640 h 362231"/>
              <a:gd name="connsiteX8" fmla="*/ 498141 w 727013"/>
              <a:gd name="connsiteY8" fmla="*/ 309880 h 362231"/>
              <a:gd name="connsiteX9" fmla="*/ 442261 w 727013"/>
              <a:gd name="connsiteY9" fmla="*/ 360680 h 362231"/>
              <a:gd name="connsiteX10" fmla="*/ 711501 w 727013"/>
              <a:gd name="connsiteY10" fmla="*/ 243840 h 362231"/>
              <a:gd name="connsiteX11" fmla="*/ 681021 w 727013"/>
              <a:gd name="connsiteY11" fmla="*/ 274320 h 362231"/>
              <a:gd name="connsiteX12" fmla="*/ 569261 w 727013"/>
              <a:gd name="connsiteY12" fmla="*/ 335280 h 362231"/>
              <a:gd name="connsiteX13" fmla="*/ 457501 w 727013"/>
              <a:gd name="connsiteY13" fmla="*/ 325120 h 362231"/>
              <a:gd name="connsiteX14" fmla="*/ 289861 w 727013"/>
              <a:gd name="connsiteY14" fmla="*/ 335280 h 362231"/>
              <a:gd name="connsiteX15" fmla="*/ 340661 w 727013"/>
              <a:gd name="connsiteY15" fmla="*/ 325120 h 362231"/>
              <a:gd name="connsiteX16" fmla="*/ 259381 w 727013"/>
              <a:gd name="connsiteY16" fmla="*/ 243840 h 362231"/>
              <a:gd name="connsiteX17" fmla="*/ 142541 w 727013"/>
              <a:gd name="connsiteY17" fmla="*/ 203200 h 362231"/>
              <a:gd name="connsiteX18" fmla="*/ 301 w 727013"/>
              <a:gd name="connsiteY18" fmla="*/ 0 h 3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013" h="362231">
                <a:moveTo>
                  <a:pt x="301" y="0"/>
                </a:moveTo>
                <a:cubicBezTo>
                  <a:pt x="7074" y="0"/>
                  <a:pt x="137461" y="175260"/>
                  <a:pt x="183181" y="203200"/>
                </a:cubicBezTo>
                <a:cubicBezTo>
                  <a:pt x="228901" y="231140"/>
                  <a:pt x="260228" y="162560"/>
                  <a:pt x="274621" y="167640"/>
                </a:cubicBezTo>
                <a:cubicBezTo>
                  <a:pt x="289014" y="172720"/>
                  <a:pt x="264461" y="215053"/>
                  <a:pt x="269541" y="233680"/>
                </a:cubicBezTo>
                <a:cubicBezTo>
                  <a:pt x="274621" y="252307"/>
                  <a:pt x="282241" y="281940"/>
                  <a:pt x="305101" y="279400"/>
                </a:cubicBezTo>
                <a:cubicBezTo>
                  <a:pt x="327961" y="276860"/>
                  <a:pt x="395694" y="217593"/>
                  <a:pt x="406701" y="218440"/>
                </a:cubicBezTo>
                <a:cubicBezTo>
                  <a:pt x="417708" y="219287"/>
                  <a:pt x="369448" y="271780"/>
                  <a:pt x="371141" y="284480"/>
                </a:cubicBezTo>
                <a:cubicBezTo>
                  <a:pt x="372834" y="297180"/>
                  <a:pt x="395694" y="290407"/>
                  <a:pt x="416861" y="294640"/>
                </a:cubicBezTo>
                <a:cubicBezTo>
                  <a:pt x="438028" y="298873"/>
                  <a:pt x="493908" y="298873"/>
                  <a:pt x="498141" y="309880"/>
                </a:cubicBezTo>
                <a:cubicBezTo>
                  <a:pt x="502374" y="320887"/>
                  <a:pt x="406701" y="371687"/>
                  <a:pt x="442261" y="360680"/>
                </a:cubicBezTo>
                <a:cubicBezTo>
                  <a:pt x="477821" y="349673"/>
                  <a:pt x="671708" y="258233"/>
                  <a:pt x="711501" y="243840"/>
                </a:cubicBezTo>
                <a:cubicBezTo>
                  <a:pt x="751294" y="229447"/>
                  <a:pt x="704728" y="259080"/>
                  <a:pt x="681021" y="274320"/>
                </a:cubicBezTo>
                <a:cubicBezTo>
                  <a:pt x="657314" y="289560"/>
                  <a:pt x="606514" y="326813"/>
                  <a:pt x="569261" y="335280"/>
                </a:cubicBezTo>
                <a:cubicBezTo>
                  <a:pt x="532008" y="343747"/>
                  <a:pt x="504068" y="325120"/>
                  <a:pt x="457501" y="325120"/>
                </a:cubicBezTo>
                <a:cubicBezTo>
                  <a:pt x="410934" y="325120"/>
                  <a:pt x="309334" y="335280"/>
                  <a:pt x="289861" y="335280"/>
                </a:cubicBezTo>
                <a:cubicBezTo>
                  <a:pt x="270388" y="335280"/>
                  <a:pt x="345741" y="340360"/>
                  <a:pt x="340661" y="325120"/>
                </a:cubicBezTo>
                <a:cubicBezTo>
                  <a:pt x="335581" y="309880"/>
                  <a:pt x="292401" y="264160"/>
                  <a:pt x="259381" y="243840"/>
                </a:cubicBezTo>
                <a:cubicBezTo>
                  <a:pt x="226361" y="223520"/>
                  <a:pt x="182334" y="239607"/>
                  <a:pt x="142541" y="203200"/>
                </a:cubicBezTo>
                <a:cubicBezTo>
                  <a:pt x="102748" y="166793"/>
                  <a:pt x="-6472" y="0"/>
                  <a:pt x="30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03E9A801-86F5-43BA-6F16-A0D93CA3AEE3}"/>
              </a:ext>
            </a:extLst>
          </p:cNvPr>
          <p:cNvSpPr/>
          <p:nvPr/>
        </p:nvSpPr>
        <p:spPr>
          <a:xfrm>
            <a:off x="1155476" y="5368579"/>
            <a:ext cx="429579" cy="244988"/>
          </a:xfrm>
          <a:custGeom>
            <a:avLst/>
            <a:gdLst>
              <a:gd name="connsiteX0" fmla="*/ 2764 w 429579"/>
              <a:gd name="connsiteY0" fmla="*/ 981 h 244988"/>
              <a:gd name="connsiteX1" fmla="*/ 185644 w 429579"/>
              <a:gd name="connsiteY1" fmla="*/ 178781 h 244988"/>
              <a:gd name="connsiteX2" fmla="*/ 150084 w 429579"/>
              <a:gd name="connsiteY2" fmla="*/ 122901 h 244988"/>
              <a:gd name="connsiteX3" fmla="*/ 287244 w 429579"/>
              <a:gd name="connsiteY3" fmla="*/ 204181 h 244988"/>
              <a:gd name="connsiteX4" fmla="*/ 272004 w 429579"/>
              <a:gd name="connsiteY4" fmla="*/ 168621 h 244988"/>
              <a:gd name="connsiteX5" fmla="*/ 429484 w 429579"/>
              <a:gd name="connsiteY5" fmla="*/ 244821 h 244988"/>
              <a:gd name="connsiteX6" fmla="*/ 246604 w 429579"/>
              <a:gd name="connsiteY6" fmla="*/ 188941 h 244988"/>
              <a:gd name="connsiteX7" fmla="*/ 129764 w 429579"/>
              <a:gd name="connsiteY7" fmla="*/ 183861 h 244988"/>
              <a:gd name="connsiteX8" fmla="*/ 7844 w 429579"/>
              <a:gd name="connsiteY8" fmla="*/ 153381 h 244988"/>
              <a:gd name="connsiteX9" fmla="*/ 78964 w 429579"/>
              <a:gd name="connsiteY9" fmla="*/ 153381 h 244988"/>
              <a:gd name="connsiteX10" fmla="*/ 73884 w 429579"/>
              <a:gd name="connsiteY10" fmla="*/ 107661 h 244988"/>
              <a:gd name="connsiteX11" fmla="*/ 2764 w 429579"/>
              <a:gd name="connsiteY11" fmla="*/ 981 h 2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579" h="244988">
                <a:moveTo>
                  <a:pt x="2764" y="981"/>
                </a:moveTo>
                <a:cubicBezTo>
                  <a:pt x="21390" y="12834"/>
                  <a:pt x="161091" y="158461"/>
                  <a:pt x="185644" y="178781"/>
                </a:cubicBezTo>
                <a:cubicBezTo>
                  <a:pt x="210197" y="199101"/>
                  <a:pt x="133151" y="118668"/>
                  <a:pt x="150084" y="122901"/>
                </a:cubicBezTo>
                <a:cubicBezTo>
                  <a:pt x="167017" y="127134"/>
                  <a:pt x="266924" y="196561"/>
                  <a:pt x="287244" y="204181"/>
                </a:cubicBezTo>
                <a:cubicBezTo>
                  <a:pt x="307564" y="211801"/>
                  <a:pt x="248297" y="161848"/>
                  <a:pt x="272004" y="168621"/>
                </a:cubicBezTo>
                <a:cubicBezTo>
                  <a:pt x="295711" y="175394"/>
                  <a:pt x="433717" y="241434"/>
                  <a:pt x="429484" y="244821"/>
                </a:cubicBezTo>
                <a:cubicBezTo>
                  <a:pt x="425251" y="248208"/>
                  <a:pt x="296557" y="199101"/>
                  <a:pt x="246604" y="188941"/>
                </a:cubicBezTo>
                <a:cubicBezTo>
                  <a:pt x="196651" y="178781"/>
                  <a:pt x="169557" y="189788"/>
                  <a:pt x="129764" y="183861"/>
                </a:cubicBezTo>
                <a:cubicBezTo>
                  <a:pt x="89971" y="177934"/>
                  <a:pt x="16311" y="158461"/>
                  <a:pt x="7844" y="153381"/>
                </a:cubicBezTo>
                <a:cubicBezTo>
                  <a:pt x="-623" y="148301"/>
                  <a:pt x="67957" y="161001"/>
                  <a:pt x="78964" y="153381"/>
                </a:cubicBezTo>
                <a:cubicBezTo>
                  <a:pt x="89971" y="145761"/>
                  <a:pt x="82351" y="127134"/>
                  <a:pt x="73884" y="107661"/>
                </a:cubicBezTo>
                <a:cubicBezTo>
                  <a:pt x="65417" y="88188"/>
                  <a:pt x="-15862" y="-10872"/>
                  <a:pt x="2764" y="9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2AFFBEF1-0F6E-2ADB-700B-97764E422399}"/>
              </a:ext>
            </a:extLst>
          </p:cNvPr>
          <p:cNvSpPr/>
          <p:nvPr/>
        </p:nvSpPr>
        <p:spPr>
          <a:xfrm>
            <a:off x="2280661" y="5825100"/>
            <a:ext cx="528627" cy="322750"/>
          </a:xfrm>
          <a:custGeom>
            <a:avLst/>
            <a:gdLst>
              <a:gd name="connsiteX0" fmla="*/ 513339 w 528627"/>
              <a:gd name="connsiteY0" fmla="*/ 1660 h 322750"/>
              <a:gd name="connsiteX1" fmla="*/ 81539 w 528627"/>
              <a:gd name="connsiteY1" fmla="*/ 128660 h 322750"/>
              <a:gd name="connsiteX2" fmla="*/ 122179 w 528627"/>
              <a:gd name="connsiteY2" fmla="*/ 98180 h 322750"/>
              <a:gd name="connsiteX3" fmla="*/ 40899 w 528627"/>
              <a:gd name="connsiteY3" fmla="*/ 169300 h 322750"/>
              <a:gd name="connsiteX4" fmla="*/ 45979 w 528627"/>
              <a:gd name="connsiteY4" fmla="*/ 321700 h 322750"/>
              <a:gd name="connsiteX5" fmla="*/ 5339 w 528627"/>
              <a:gd name="connsiteY5" fmla="*/ 230260 h 322750"/>
              <a:gd name="connsiteX6" fmla="*/ 183139 w 528627"/>
              <a:gd name="connsiteY6" fmla="*/ 108340 h 322750"/>
              <a:gd name="connsiteX7" fmla="*/ 203459 w 528627"/>
              <a:gd name="connsiteY7" fmla="*/ 37220 h 322750"/>
              <a:gd name="connsiteX8" fmla="*/ 411739 w 528627"/>
              <a:gd name="connsiteY8" fmla="*/ 52460 h 322750"/>
              <a:gd name="connsiteX9" fmla="*/ 513339 w 528627"/>
              <a:gd name="connsiteY9" fmla="*/ 1660 h 3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627" h="322750">
                <a:moveTo>
                  <a:pt x="513339" y="1660"/>
                </a:moveTo>
                <a:cubicBezTo>
                  <a:pt x="458306" y="14360"/>
                  <a:pt x="146732" y="112573"/>
                  <a:pt x="81539" y="128660"/>
                </a:cubicBezTo>
                <a:cubicBezTo>
                  <a:pt x="16346" y="144747"/>
                  <a:pt x="128952" y="91407"/>
                  <a:pt x="122179" y="98180"/>
                </a:cubicBezTo>
                <a:cubicBezTo>
                  <a:pt x="115406" y="104953"/>
                  <a:pt x="53599" y="132047"/>
                  <a:pt x="40899" y="169300"/>
                </a:cubicBezTo>
                <a:cubicBezTo>
                  <a:pt x="28199" y="206553"/>
                  <a:pt x="51906" y="311540"/>
                  <a:pt x="45979" y="321700"/>
                </a:cubicBezTo>
                <a:cubicBezTo>
                  <a:pt x="40052" y="331860"/>
                  <a:pt x="-17521" y="265820"/>
                  <a:pt x="5339" y="230260"/>
                </a:cubicBezTo>
                <a:cubicBezTo>
                  <a:pt x="28199" y="194700"/>
                  <a:pt x="150119" y="140513"/>
                  <a:pt x="183139" y="108340"/>
                </a:cubicBezTo>
                <a:cubicBezTo>
                  <a:pt x="216159" y="76167"/>
                  <a:pt x="165359" y="46533"/>
                  <a:pt x="203459" y="37220"/>
                </a:cubicBezTo>
                <a:cubicBezTo>
                  <a:pt x="241559" y="27907"/>
                  <a:pt x="362632" y="51613"/>
                  <a:pt x="411739" y="52460"/>
                </a:cubicBezTo>
                <a:cubicBezTo>
                  <a:pt x="460846" y="53307"/>
                  <a:pt x="568372" y="-11040"/>
                  <a:pt x="513339" y="16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9D1453CC-F543-2A1F-D692-ACDA0C673996}"/>
              </a:ext>
            </a:extLst>
          </p:cNvPr>
          <p:cNvSpPr/>
          <p:nvPr/>
        </p:nvSpPr>
        <p:spPr>
          <a:xfrm>
            <a:off x="2343849" y="6144435"/>
            <a:ext cx="582394" cy="490195"/>
          </a:xfrm>
          <a:custGeom>
            <a:avLst/>
            <a:gdLst>
              <a:gd name="connsiteX0" fmla="*/ 13271 w 582394"/>
              <a:gd name="connsiteY0" fmla="*/ 12525 h 490195"/>
              <a:gd name="connsiteX1" fmla="*/ 246951 w 582394"/>
              <a:gd name="connsiteY1" fmla="*/ 281765 h 490195"/>
              <a:gd name="connsiteX2" fmla="*/ 221551 w 582394"/>
              <a:gd name="connsiteY2" fmla="*/ 251285 h 490195"/>
              <a:gd name="connsiteX3" fmla="*/ 465391 w 582394"/>
              <a:gd name="connsiteY3" fmla="*/ 464645 h 490195"/>
              <a:gd name="connsiteX4" fmla="*/ 434911 w 582394"/>
              <a:gd name="connsiteY4" fmla="*/ 434165 h 490195"/>
              <a:gd name="connsiteX5" fmla="*/ 582231 w 582394"/>
              <a:gd name="connsiteY5" fmla="*/ 490045 h 490195"/>
              <a:gd name="connsiteX6" fmla="*/ 460311 w 582394"/>
              <a:gd name="connsiteY6" fmla="*/ 413845 h 490195"/>
              <a:gd name="connsiteX7" fmla="*/ 297751 w 582394"/>
              <a:gd name="connsiteY7" fmla="*/ 291925 h 490195"/>
              <a:gd name="connsiteX8" fmla="*/ 114871 w 582394"/>
              <a:gd name="connsiteY8" fmla="*/ 185245 h 490195"/>
              <a:gd name="connsiteX9" fmla="*/ 38671 w 582394"/>
              <a:gd name="connsiteY9" fmla="*/ 58245 h 490195"/>
              <a:gd name="connsiteX10" fmla="*/ 13271 w 582394"/>
              <a:gd name="connsiteY10" fmla="*/ 12525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394" h="490195">
                <a:moveTo>
                  <a:pt x="13271" y="12525"/>
                </a:moveTo>
                <a:cubicBezTo>
                  <a:pt x="47984" y="49778"/>
                  <a:pt x="212238" y="241972"/>
                  <a:pt x="246951" y="281765"/>
                </a:cubicBezTo>
                <a:cubicBezTo>
                  <a:pt x="281664" y="321558"/>
                  <a:pt x="185144" y="220805"/>
                  <a:pt x="221551" y="251285"/>
                </a:cubicBezTo>
                <a:cubicBezTo>
                  <a:pt x="257958" y="281765"/>
                  <a:pt x="465391" y="464645"/>
                  <a:pt x="465391" y="464645"/>
                </a:cubicBezTo>
                <a:cubicBezTo>
                  <a:pt x="500951" y="495125"/>
                  <a:pt x="415438" y="429932"/>
                  <a:pt x="434911" y="434165"/>
                </a:cubicBezTo>
                <a:cubicBezTo>
                  <a:pt x="454384" y="438398"/>
                  <a:pt x="577998" y="493432"/>
                  <a:pt x="582231" y="490045"/>
                </a:cubicBezTo>
                <a:cubicBezTo>
                  <a:pt x="586464" y="486658"/>
                  <a:pt x="507724" y="446865"/>
                  <a:pt x="460311" y="413845"/>
                </a:cubicBezTo>
                <a:cubicBezTo>
                  <a:pt x="412898" y="380825"/>
                  <a:pt x="355324" y="330025"/>
                  <a:pt x="297751" y="291925"/>
                </a:cubicBezTo>
                <a:cubicBezTo>
                  <a:pt x="240178" y="253825"/>
                  <a:pt x="158051" y="224192"/>
                  <a:pt x="114871" y="185245"/>
                </a:cubicBezTo>
                <a:cubicBezTo>
                  <a:pt x="71691" y="146298"/>
                  <a:pt x="56451" y="86185"/>
                  <a:pt x="38671" y="58245"/>
                </a:cubicBezTo>
                <a:cubicBezTo>
                  <a:pt x="20891" y="30305"/>
                  <a:pt x="-21442" y="-24728"/>
                  <a:pt x="13271" y="125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B3C071E9-FA4E-5461-D626-20D683C68115}"/>
              </a:ext>
            </a:extLst>
          </p:cNvPr>
          <p:cNvSpPr/>
          <p:nvPr/>
        </p:nvSpPr>
        <p:spPr>
          <a:xfrm>
            <a:off x="2306318" y="6085641"/>
            <a:ext cx="559859" cy="527945"/>
          </a:xfrm>
          <a:custGeom>
            <a:avLst/>
            <a:gdLst>
              <a:gd name="connsiteX0" fmla="*/ 2 w 559859"/>
              <a:gd name="connsiteY0" fmla="*/ 199 h 527945"/>
              <a:gd name="connsiteX1" fmla="*/ 233682 w 559859"/>
              <a:gd name="connsiteY1" fmla="*/ 223719 h 527945"/>
              <a:gd name="connsiteX2" fmla="*/ 223522 w 559859"/>
              <a:gd name="connsiteY2" fmla="*/ 183079 h 527945"/>
              <a:gd name="connsiteX3" fmla="*/ 416562 w 559859"/>
              <a:gd name="connsiteY3" fmla="*/ 365959 h 527945"/>
              <a:gd name="connsiteX4" fmla="*/ 381002 w 559859"/>
              <a:gd name="connsiteY4" fmla="*/ 320239 h 527945"/>
              <a:gd name="connsiteX5" fmla="*/ 508002 w 559859"/>
              <a:gd name="connsiteY5" fmla="*/ 452319 h 527945"/>
              <a:gd name="connsiteX6" fmla="*/ 553722 w 559859"/>
              <a:gd name="connsiteY6" fmla="*/ 523439 h 527945"/>
              <a:gd name="connsiteX7" fmla="*/ 381002 w 559859"/>
              <a:gd name="connsiteY7" fmla="*/ 325319 h 527945"/>
              <a:gd name="connsiteX8" fmla="*/ 259082 w 559859"/>
              <a:gd name="connsiteY8" fmla="*/ 157679 h 527945"/>
              <a:gd name="connsiteX9" fmla="*/ 228602 w 559859"/>
              <a:gd name="connsiteY9" fmla="*/ 183079 h 527945"/>
              <a:gd name="connsiteX10" fmla="*/ 2 w 559859"/>
              <a:gd name="connsiteY10" fmla="*/ 199 h 52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59" h="527945">
                <a:moveTo>
                  <a:pt x="2" y="199"/>
                </a:moveTo>
                <a:cubicBezTo>
                  <a:pt x="849" y="6972"/>
                  <a:pt x="196429" y="193239"/>
                  <a:pt x="233682" y="223719"/>
                </a:cubicBezTo>
                <a:cubicBezTo>
                  <a:pt x="270935" y="254199"/>
                  <a:pt x="193042" y="159372"/>
                  <a:pt x="223522" y="183079"/>
                </a:cubicBezTo>
                <a:cubicBezTo>
                  <a:pt x="254002" y="206786"/>
                  <a:pt x="390315" y="343099"/>
                  <a:pt x="416562" y="365959"/>
                </a:cubicBezTo>
                <a:cubicBezTo>
                  <a:pt x="442809" y="388819"/>
                  <a:pt x="365762" y="305846"/>
                  <a:pt x="381002" y="320239"/>
                </a:cubicBezTo>
                <a:cubicBezTo>
                  <a:pt x="396242" y="334632"/>
                  <a:pt x="479215" y="418452"/>
                  <a:pt x="508002" y="452319"/>
                </a:cubicBezTo>
                <a:cubicBezTo>
                  <a:pt x="536789" y="486186"/>
                  <a:pt x="574889" y="544606"/>
                  <a:pt x="553722" y="523439"/>
                </a:cubicBezTo>
                <a:cubicBezTo>
                  <a:pt x="532555" y="502272"/>
                  <a:pt x="430109" y="386279"/>
                  <a:pt x="381002" y="325319"/>
                </a:cubicBezTo>
                <a:cubicBezTo>
                  <a:pt x="331895" y="264359"/>
                  <a:pt x="284482" y="181386"/>
                  <a:pt x="259082" y="157679"/>
                </a:cubicBezTo>
                <a:cubicBezTo>
                  <a:pt x="233682" y="133972"/>
                  <a:pt x="270089" y="205092"/>
                  <a:pt x="228602" y="183079"/>
                </a:cubicBezTo>
                <a:cubicBezTo>
                  <a:pt x="187115" y="161066"/>
                  <a:pt x="-845" y="-6574"/>
                  <a:pt x="2" y="1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D427EAD7-6BA9-1D3C-25B5-245CA39900C0}"/>
              </a:ext>
            </a:extLst>
          </p:cNvPr>
          <p:cNvSpPr/>
          <p:nvPr/>
        </p:nvSpPr>
        <p:spPr>
          <a:xfrm>
            <a:off x="3053018" y="6210494"/>
            <a:ext cx="503490" cy="399170"/>
          </a:xfrm>
          <a:custGeom>
            <a:avLst/>
            <a:gdLst>
              <a:gd name="connsiteX0" fmla="*/ 142302 w 503490"/>
              <a:gd name="connsiteY0" fmla="*/ 129346 h 399170"/>
              <a:gd name="connsiteX1" fmla="*/ 30542 w 503490"/>
              <a:gd name="connsiteY1" fmla="*/ 302066 h 399170"/>
              <a:gd name="connsiteX2" fmla="*/ 62 w 503490"/>
              <a:gd name="connsiteY2" fmla="*/ 398586 h 399170"/>
              <a:gd name="connsiteX3" fmla="*/ 35622 w 503490"/>
              <a:gd name="connsiteY3" fmla="*/ 342706 h 399170"/>
              <a:gd name="connsiteX4" fmla="*/ 198182 w 503490"/>
              <a:gd name="connsiteY4" fmla="*/ 347786 h 399170"/>
              <a:gd name="connsiteX5" fmla="*/ 182942 w 503490"/>
              <a:gd name="connsiteY5" fmla="*/ 332546 h 399170"/>
              <a:gd name="connsiteX6" fmla="*/ 396302 w 503490"/>
              <a:gd name="connsiteY6" fmla="*/ 393506 h 399170"/>
              <a:gd name="connsiteX7" fmla="*/ 284542 w 503490"/>
              <a:gd name="connsiteY7" fmla="*/ 347786 h 399170"/>
              <a:gd name="connsiteX8" fmla="*/ 360742 w 503490"/>
              <a:gd name="connsiteY8" fmla="*/ 261426 h 399170"/>
              <a:gd name="connsiteX9" fmla="*/ 248982 w 503490"/>
              <a:gd name="connsiteY9" fmla="*/ 276666 h 399170"/>
              <a:gd name="connsiteX10" fmla="*/ 502982 w 503490"/>
              <a:gd name="connsiteY10" fmla="*/ 139506 h 399170"/>
              <a:gd name="connsiteX11" fmla="*/ 315022 w 503490"/>
              <a:gd name="connsiteY11" fmla="*/ 159826 h 399170"/>
              <a:gd name="connsiteX12" fmla="*/ 335342 w 503490"/>
              <a:gd name="connsiteY12" fmla="*/ 42986 h 399170"/>
              <a:gd name="connsiteX13" fmla="*/ 294702 w 503490"/>
              <a:gd name="connsiteY13" fmla="*/ 2346 h 399170"/>
              <a:gd name="connsiteX14" fmla="*/ 355662 w 503490"/>
              <a:gd name="connsiteY14" fmla="*/ 103946 h 399170"/>
              <a:gd name="connsiteX15" fmla="*/ 248982 w 503490"/>
              <a:gd name="connsiteY15" fmla="*/ 119186 h 399170"/>
              <a:gd name="connsiteX16" fmla="*/ 345502 w 503490"/>
              <a:gd name="connsiteY16" fmla="*/ 175066 h 399170"/>
              <a:gd name="connsiteX17" fmla="*/ 254062 w 503490"/>
              <a:gd name="connsiteY17" fmla="*/ 225866 h 399170"/>
              <a:gd name="connsiteX18" fmla="*/ 167702 w 503490"/>
              <a:gd name="connsiteY18" fmla="*/ 281746 h 399170"/>
              <a:gd name="connsiteX19" fmla="*/ 177862 w 503490"/>
              <a:gd name="connsiteY19" fmla="*/ 241106 h 399170"/>
              <a:gd name="connsiteX20" fmla="*/ 96582 w 503490"/>
              <a:gd name="connsiteY20" fmla="*/ 261426 h 399170"/>
              <a:gd name="connsiteX21" fmla="*/ 121982 w 503490"/>
              <a:gd name="connsiteY21" fmla="*/ 190306 h 399170"/>
              <a:gd name="connsiteX22" fmla="*/ 142302 w 503490"/>
              <a:gd name="connsiteY22" fmla="*/ 129346 h 3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490" h="399170">
                <a:moveTo>
                  <a:pt x="142302" y="129346"/>
                </a:moveTo>
                <a:cubicBezTo>
                  <a:pt x="127062" y="147973"/>
                  <a:pt x="54249" y="257193"/>
                  <a:pt x="30542" y="302066"/>
                </a:cubicBezTo>
                <a:cubicBezTo>
                  <a:pt x="6835" y="346939"/>
                  <a:pt x="-785" y="391813"/>
                  <a:pt x="62" y="398586"/>
                </a:cubicBezTo>
                <a:cubicBezTo>
                  <a:pt x="909" y="405359"/>
                  <a:pt x="2602" y="351173"/>
                  <a:pt x="35622" y="342706"/>
                </a:cubicBezTo>
                <a:cubicBezTo>
                  <a:pt x="68642" y="334239"/>
                  <a:pt x="198182" y="347786"/>
                  <a:pt x="198182" y="347786"/>
                </a:cubicBezTo>
                <a:cubicBezTo>
                  <a:pt x="222735" y="346093"/>
                  <a:pt x="149922" y="324926"/>
                  <a:pt x="182942" y="332546"/>
                </a:cubicBezTo>
                <a:cubicBezTo>
                  <a:pt x="215962" y="340166"/>
                  <a:pt x="379369" y="390966"/>
                  <a:pt x="396302" y="393506"/>
                </a:cubicBezTo>
                <a:cubicBezTo>
                  <a:pt x="413235" y="396046"/>
                  <a:pt x="290469" y="369799"/>
                  <a:pt x="284542" y="347786"/>
                </a:cubicBezTo>
                <a:cubicBezTo>
                  <a:pt x="278615" y="325773"/>
                  <a:pt x="366669" y="273279"/>
                  <a:pt x="360742" y="261426"/>
                </a:cubicBezTo>
                <a:cubicBezTo>
                  <a:pt x="354815" y="249573"/>
                  <a:pt x="225275" y="296986"/>
                  <a:pt x="248982" y="276666"/>
                </a:cubicBezTo>
                <a:cubicBezTo>
                  <a:pt x="272689" y="256346"/>
                  <a:pt x="491975" y="158979"/>
                  <a:pt x="502982" y="139506"/>
                </a:cubicBezTo>
                <a:cubicBezTo>
                  <a:pt x="513989" y="120033"/>
                  <a:pt x="342962" y="175913"/>
                  <a:pt x="315022" y="159826"/>
                </a:cubicBezTo>
                <a:cubicBezTo>
                  <a:pt x="287082" y="143739"/>
                  <a:pt x="338729" y="69233"/>
                  <a:pt x="335342" y="42986"/>
                </a:cubicBezTo>
                <a:cubicBezTo>
                  <a:pt x="331955" y="16739"/>
                  <a:pt x="291315" y="-7814"/>
                  <a:pt x="294702" y="2346"/>
                </a:cubicBezTo>
                <a:cubicBezTo>
                  <a:pt x="298089" y="12506"/>
                  <a:pt x="363282" y="84473"/>
                  <a:pt x="355662" y="103946"/>
                </a:cubicBezTo>
                <a:cubicBezTo>
                  <a:pt x="348042" y="123419"/>
                  <a:pt x="250675" y="107333"/>
                  <a:pt x="248982" y="119186"/>
                </a:cubicBezTo>
                <a:cubicBezTo>
                  <a:pt x="247289" y="131039"/>
                  <a:pt x="344655" y="157286"/>
                  <a:pt x="345502" y="175066"/>
                </a:cubicBezTo>
                <a:cubicBezTo>
                  <a:pt x="346349" y="192846"/>
                  <a:pt x="283695" y="208086"/>
                  <a:pt x="254062" y="225866"/>
                </a:cubicBezTo>
                <a:cubicBezTo>
                  <a:pt x="224429" y="243646"/>
                  <a:pt x="180402" y="279206"/>
                  <a:pt x="167702" y="281746"/>
                </a:cubicBezTo>
                <a:cubicBezTo>
                  <a:pt x="155002" y="284286"/>
                  <a:pt x="189715" y="244493"/>
                  <a:pt x="177862" y="241106"/>
                </a:cubicBezTo>
                <a:cubicBezTo>
                  <a:pt x="166009" y="237719"/>
                  <a:pt x="105895" y="269893"/>
                  <a:pt x="96582" y="261426"/>
                </a:cubicBezTo>
                <a:cubicBezTo>
                  <a:pt x="87269" y="252959"/>
                  <a:pt x="116055" y="205546"/>
                  <a:pt x="121982" y="190306"/>
                </a:cubicBezTo>
                <a:cubicBezTo>
                  <a:pt x="127909" y="175066"/>
                  <a:pt x="157542" y="110719"/>
                  <a:pt x="142302" y="1293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6DC07830-80A8-ADC9-18AB-53CB8AD6CACF}"/>
              </a:ext>
            </a:extLst>
          </p:cNvPr>
          <p:cNvSpPr/>
          <p:nvPr/>
        </p:nvSpPr>
        <p:spPr>
          <a:xfrm>
            <a:off x="2664101" y="5496469"/>
            <a:ext cx="714102" cy="528753"/>
          </a:xfrm>
          <a:custGeom>
            <a:avLst/>
            <a:gdLst>
              <a:gd name="connsiteX0" fmla="*/ 2899 w 714102"/>
              <a:gd name="connsiteY0" fmla="*/ 162651 h 528753"/>
              <a:gd name="connsiteX1" fmla="*/ 236579 w 714102"/>
              <a:gd name="connsiteY1" fmla="*/ 152491 h 528753"/>
              <a:gd name="connsiteX2" fmla="*/ 216259 w 714102"/>
              <a:gd name="connsiteY2" fmla="*/ 61051 h 528753"/>
              <a:gd name="connsiteX3" fmla="*/ 399139 w 714102"/>
              <a:gd name="connsiteY3" fmla="*/ 243931 h 528753"/>
              <a:gd name="connsiteX4" fmla="*/ 363579 w 714102"/>
              <a:gd name="connsiteY4" fmla="*/ 157571 h 528753"/>
              <a:gd name="connsiteX5" fmla="*/ 576939 w 714102"/>
              <a:gd name="connsiteY5" fmla="*/ 320131 h 528753"/>
              <a:gd name="connsiteX6" fmla="*/ 495659 w 714102"/>
              <a:gd name="connsiteY6" fmla="*/ 254091 h 528753"/>
              <a:gd name="connsiteX7" fmla="*/ 714099 w 714102"/>
              <a:gd name="connsiteY7" fmla="*/ 528411 h 528753"/>
              <a:gd name="connsiteX8" fmla="*/ 500739 w 714102"/>
              <a:gd name="connsiteY8" fmla="*/ 304891 h 528753"/>
              <a:gd name="connsiteX9" fmla="*/ 241659 w 714102"/>
              <a:gd name="connsiteY9" fmla="*/ 40731 h 528753"/>
              <a:gd name="connsiteX10" fmla="*/ 195939 w 714102"/>
              <a:gd name="connsiteY10" fmla="*/ 81371 h 528753"/>
              <a:gd name="connsiteX11" fmla="*/ 404219 w 714102"/>
              <a:gd name="connsiteY11" fmla="*/ 91 h 528753"/>
              <a:gd name="connsiteX12" fmla="*/ 190859 w 714102"/>
              <a:gd name="connsiteY12" fmla="*/ 66131 h 528753"/>
              <a:gd name="connsiteX13" fmla="*/ 109579 w 714102"/>
              <a:gd name="connsiteY13" fmla="*/ 106771 h 528753"/>
              <a:gd name="connsiteX14" fmla="*/ 2899 w 714102"/>
              <a:gd name="connsiteY14" fmla="*/ 162651 h 52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102" h="528753">
                <a:moveTo>
                  <a:pt x="2899" y="162651"/>
                </a:moveTo>
                <a:cubicBezTo>
                  <a:pt x="24066" y="170271"/>
                  <a:pt x="201019" y="169424"/>
                  <a:pt x="236579" y="152491"/>
                </a:cubicBezTo>
                <a:cubicBezTo>
                  <a:pt x="272139" y="135558"/>
                  <a:pt x="189166" y="45811"/>
                  <a:pt x="216259" y="61051"/>
                </a:cubicBezTo>
                <a:cubicBezTo>
                  <a:pt x="243352" y="76291"/>
                  <a:pt x="374586" y="227844"/>
                  <a:pt x="399139" y="243931"/>
                </a:cubicBezTo>
                <a:cubicBezTo>
                  <a:pt x="423692" y="260018"/>
                  <a:pt x="333946" y="144871"/>
                  <a:pt x="363579" y="157571"/>
                </a:cubicBezTo>
                <a:cubicBezTo>
                  <a:pt x="393212" y="170271"/>
                  <a:pt x="554926" y="304044"/>
                  <a:pt x="576939" y="320131"/>
                </a:cubicBezTo>
                <a:cubicBezTo>
                  <a:pt x="598952" y="336218"/>
                  <a:pt x="472799" y="219378"/>
                  <a:pt x="495659" y="254091"/>
                </a:cubicBezTo>
                <a:cubicBezTo>
                  <a:pt x="518519" y="288804"/>
                  <a:pt x="713252" y="519944"/>
                  <a:pt x="714099" y="528411"/>
                </a:cubicBezTo>
                <a:cubicBezTo>
                  <a:pt x="714946" y="536878"/>
                  <a:pt x="579479" y="386171"/>
                  <a:pt x="500739" y="304891"/>
                </a:cubicBezTo>
                <a:cubicBezTo>
                  <a:pt x="421999" y="223611"/>
                  <a:pt x="292459" y="77984"/>
                  <a:pt x="241659" y="40731"/>
                </a:cubicBezTo>
                <a:cubicBezTo>
                  <a:pt x="190859" y="3478"/>
                  <a:pt x="168846" y="88144"/>
                  <a:pt x="195939" y="81371"/>
                </a:cubicBezTo>
                <a:cubicBezTo>
                  <a:pt x="223032" y="74598"/>
                  <a:pt x="405066" y="2631"/>
                  <a:pt x="404219" y="91"/>
                </a:cubicBezTo>
                <a:cubicBezTo>
                  <a:pt x="403372" y="-2449"/>
                  <a:pt x="239966" y="48351"/>
                  <a:pt x="190859" y="66131"/>
                </a:cubicBezTo>
                <a:cubicBezTo>
                  <a:pt x="141752" y="83911"/>
                  <a:pt x="136672" y="88144"/>
                  <a:pt x="109579" y="106771"/>
                </a:cubicBezTo>
                <a:cubicBezTo>
                  <a:pt x="82486" y="125398"/>
                  <a:pt x="-18268" y="155031"/>
                  <a:pt x="2899" y="1626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9245204B-F070-36D6-03AF-CD1AA54CD7F8}"/>
              </a:ext>
            </a:extLst>
          </p:cNvPr>
          <p:cNvSpPr/>
          <p:nvPr/>
        </p:nvSpPr>
        <p:spPr>
          <a:xfrm>
            <a:off x="3235727" y="5896342"/>
            <a:ext cx="657084" cy="699194"/>
          </a:xfrm>
          <a:custGeom>
            <a:avLst/>
            <a:gdLst>
              <a:gd name="connsiteX0" fmla="*/ 183113 w 657084"/>
              <a:gd name="connsiteY0" fmla="*/ 204738 h 699194"/>
              <a:gd name="connsiteX1" fmla="*/ 284713 w 657084"/>
              <a:gd name="connsiteY1" fmla="*/ 214898 h 699194"/>
              <a:gd name="connsiteX2" fmla="*/ 254233 w 657084"/>
              <a:gd name="connsiteY2" fmla="*/ 138698 h 699194"/>
              <a:gd name="connsiteX3" fmla="*/ 513313 w 657084"/>
              <a:gd name="connsiteY3" fmla="*/ 423178 h 699194"/>
              <a:gd name="connsiteX4" fmla="*/ 411713 w 657084"/>
              <a:gd name="connsiteY4" fmla="*/ 291098 h 699194"/>
              <a:gd name="connsiteX5" fmla="*/ 635233 w 657084"/>
              <a:gd name="connsiteY5" fmla="*/ 555258 h 699194"/>
              <a:gd name="connsiteX6" fmla="*/ 589513 w 657084"/>
              <a:gd name="connsiteY6" fmla="*/ 595898 h 699194"/>
              <a:gd name="connsiteX7" fmla="*/ 279633 w 657084"/>
              <a:gd name="connsiteY7" fmla="*/ 616218 h 699194"/>
              <a:gd name="connsiteX8" fmla="*/ 584433 w 657084"/>
              <a:gd name="connsiteY8" fmla="*/ 585738 h 699194"/>
              <a:gd name="connsiteX9" fmla="*/ 10393 w 657084"/>
              <a:gd name="connsiteY9" fmla="*/ 697498 h 699194"/>
              <a:gd name="connsiteX10" fmla="*/ 518393 w 657084"/>
              <a:gd name="connsiteY10" fmla="*/ 651778 h 699194"/>
              <a:gd name="connsiteX11" fmla="*/ 655553 w 657084"/>
              <a:gd name="connsiteY11" fmla="*/ 631458 h 699194"/>
              <a:gd name="connsiteX12" fmla="*/ 457433 w 657084"/>
              <a:gd name="connsiteY12" fmla="*/ 433338 h 699194"/>
              <a:gd name="connsiteX13" fmla="*/ 325353 w 657084"/>
              <a:gd name="connsiteY13" fmla="*/ 468898 h 699194"/>
              <a:gd name="connsiteX14" fmla="*/ 462513 w 657084"/>
              <a:gd name="connsiteY14" fmla="*/ 428258 h 699194"/>
              <a:gd name="connsiteX15" fmla="*/ 208513 w 657084"/>
              <a:gd name="connsiteY15" fmla="*/ 77738 h 699194"/>
              <a:gd name="connsiteX16" fmla="*/ 208513 w 657084"/>
              <a:gd name="connsiteY16" fmla="*/ 62498 h 699194"/>
              <a:gd name="connsiteX17" fmla="*/ 233 w 657084"/>
              <a:gd name="connsiteY17" fmla="*/ 1538 h 699194"/>
              <a:gd name="connsiteX18" fmla="*/ 254233 w 657084"/>
              <a:gd name="connsiteY18" fmla="*/ 133618 h 699194"/>
              <a:gd name="connsiteX19" fmla="*/ 183113 w 657084"/>
              <a:gd name="connsiteY19" fmla="*/ 204738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084" h="699194">
                <a:moveTo>
                  <a:pt x="183113" y="204738"/>
                </a:moveTo>
                <a:cubicBezTo>
                  <a:pt x="188193" y="218285"/>
                  <a:pt x="272860" y="225905"/>
                  <a:pt x="284713" y="214898"/>
                </a:cubicBezTo>
                <a:cubicBezTo>
                  <a:pt x="296566" y="203891"/>
                  <a:pt x="216133" y="103985"/>
                  <a:pt x="254233" y="138698"/>
                </a:cubicBezTo>
                <a:cubicBezTo>
                  <a:pt x="292333" y="173411"/>
                  <a:pt x="487066" y="397778"/>
                  <a:pt x="513313" y="423178"/>
                </a:cubicBezTo>
                <a:cubicBezTo>
                  <a:pt x="539560" y="448578"/>
                  <a:pt x="391393" y="269085"/>
                  <a:pt x="411713" y="291098"/>
                </a:cubicBezTo>
                <a:cubicBezTo>
                  <a:pt x="432033" y="313111"/>
                  <a:pt x="605600" y="504458"/>
                  <a:pt x="635233" y="555258"/>
                </a:cubicBezTo>
                <a:cubicBezTo>
                  <a:pt x="664866" y="606058"/>
                  <a:pt x="648780" y="585738"/>
                  <a:pt x="589513" y="595898"/>
                </a:cubicBezTo>
                <a:cubicBezTo>
                  <a:pt x="530246" y="606058"/>
                  <a:pt x="280480" y="617911"/>
                  <a:pt x="279633" y="616218"/>
                </a:cubicBezTo>
                <a:cubicBezTo>
                  <a:pt x="278786" y="614525"/>
                  <a:pt x="629306" y="572191"/>
                  <a:pt x="584433" y="585738"/>
                </a:cubicBezTo>
                <a:cubicBezTo>
                  <a:pt x="539560" y="599285"/>
                  <a:pt x="21400" y="686491"/>
                  <a:pt x="10393" y="697498"/>
                </a:cubicBezTo>
                <a:cubicBezTo>
                  <a:pt x="-614" y="708505"/>
                  <a:pt x="410866" y="662785"/>
                  <a:pt x="518393" y="651778"/>
                </a:cubicBezTo>
                <a:cubicBezTo>
                  <a:pt x="625920" y="640771"/>
                  <a:pt x="665713" y="667865"/>
                  <a:pt x="655553" y="631458"/>
                </a:cubicBezTo>
                <a:cubicBezTo>
                  <a:pt x="645393" y="595051"/>
                  <a:pt x="512466" y="460431"/>
                  <a:pt x="457433" y="433338"/>
                </a:cubicBezTo>
                <a:cubicBezTo>
                  <a:pt x="402400" y="406245"/>
                  <a:pt x="324506" y="469745"/>
                  <a:pt x="325353" y="468898"/>
                </a:cubicBezTo>
                <a:cubicBezTo>
                  <a:pt x="326200" y="468051"/>
                  <a:pt x="481986" y="493451"/>
                  <a:pt x="462513" y="428258"/>
                </a:cubicBezTo>
                <a:cubicBezTo>
                  <a:pt x="443040" y="363065"/>
                  <a:pt x="208513" y="77738"/>
                  <a:pt x="208513" y="77738"/>
                </a:cubicBezTo>
                <a:cubicBezTo>
                  <a:pt x="166180" y="16778"/>
                  <a:pt x="243226" y="75198"/>
                  <a:pt x="208513" y="62498"/>
                </a:cubicBezTo>
                <a:cubicBezTo>
                  <a:pt x="173800" y="49798"/>
                  <a:pt x="-7387" y="-10315"/>
                  <a:pt x="233" y="1538"/>
                </a:cubicBezTo>
                <a:cubicBezTo>
                  <a:pt x="7853" y="13391"/>
                  <a:pt x="216980" y="99751"/>
                  <a:pt x="254233" y="133618"/>
                </a:cubicBezTo>
                <a:cubicBezTo>
                  <a:pt x="291486" y="167485"/>
                  <a:pt x="178033" y="191191"/>
                  <a:pt x="183113" y="2047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6D9CD77-4B52-13F0-5025-BE2576ADC3E5}"/>
              </a:ext>
            </a:extLst>
          </p:cNvPr>
          <p:cNvSpPr/>
          <p:nvPr/>
        </p:nvSpPr>
        <p:spPr>
          <a:xfrm>
            <a:off x="2703821" y="2765533"/>
            <a:ext cx="3256041" cy="443550"/>
          </a:xfrm>
          <a:custGeom>
            <a:avLst/>
            <a:gdLst>
              <a:gd name="connsiteX0" fmla="*/ 6526 w 3256041"/>
              <a:gd name="connsiteY0" fmla="*/ 443080 h 443550"/>
              <a:gd name="connsiteX1" fmla="*/ 1577980 w 3256041"/>
              <a:gd name="connsiteY1" fmla="*/ 48848 h 443550"/>
              <a:gd name="connsiteX2" fmla="*/ 1254929 w 3256041"/>
              <a:gd name="connsiteY2" fmla="*/ 54323 h 443550"/>
              <a:gd name="connsiteX3" fmla="*/ 1955786 w 3256041"/>
              <a:gd name="connsiteY3" fmla="*/ 54323 h 443550"/>
              <a:gd name="connsiteX4" fmla="*/ 2612840 w 3256041"/>
              <a:gd name="connsiteY4" fmla="*/ 240489 h 443550"/>
              <a:gd name="connsiteX5" fmla="*/ 2470478 w 3256041"/>
              <a:gd name="connsiteY5" fmla="*/ 125504 h 443550"/>
              <a:gd name="connsiteX6" fmla="*/ 3253468 w 3256041"/>
              <a:gd name="connsiteY6" fmla="*/ 366424 h 443550"/>
              <a:gd name="connsiteX7" fmla="*/ 2662119 w 3256041"/>
              <a:gd name="connsiteY7" fmla="*/ 213111 h 443550"/>
              <a:gd name="connsiteX8" fmla="*/ 1128993 w 3256041"/>
              <a:gd name="connsiteY8" fmla="*/ 5044 h 443550"/>
              <a:gd name="connsiteX9" fmla="*/ 844270 w 3256041"/>
              <a:gd name="connsiteY9" fmla="*/ 65274 h 443550"/>
              <a:gd name="connsiteX10" fmla="*/ 1233027 w 3256041"/>
              <a:gd name="connsiteY10" fmla="*/ 76225 h 443550"/>
              <a:gd name="connsiteX11" fmla="*/ 537645 w 3256041"/>
              <a:gd name="connsiteY11" fmla="*/ 169308 h 443550"/>
              <a:gd name="connsiteX12" fmla="*/ 61281 w 3256041"/>
              <a:gd name="connsiteY12" fmla="*/ 218587 h 443550"/>
              <a:gd name="connsiteX13" fmla="*/ 981156 w 3256041"/>
              <a:gd name="connsiteY13" fmla="*/ 130980 h 443550"/>
              <a:gd name="connsiteX14" fmla="*/ 6526 w 3256041"/>
              <a:gd name="connsiteY14" fmla="*/ 443080 h 4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6041" h="443550">
                <a:moveTo>
                  <a:pt x="6526" y="443080"/>
                </a:moveTo>
                <a:cubicBezTo>
                  <a:pt x="105997" y="429391"/>
                  <a:pt x="1369913" y="113641"/>
                  <a:pt x="1577980" y="48848"/>
                </a:cubicBezTo>
                <a:cubicBezTo>
                  <a:pt x="1786047" y="-15945"/>
                  <a:pt x="1191961" y="53411"/>
                  <a:pt x="1254929" y="54323"/>
                </a:cubicBezTo>
                <a:cubicBezTo>
                  <a:pt x="1317897" y="55235"/>
                  <a:pt x="1729468" y="23295"/>
                  <a:pt x="1955786" y="54323"/>
                </a:cubicBezTo>
                <a:cubicBezTo>
                  <a:pt x="2182104" y="85351"/>
                  <a:pt x="2527058" y="228626"/>
                  <a:pt x="2612840" y="240489"/>
                </a:cubicBezTo>
                <a:cubicBezTo>
                  <a:pt x="2698622" y="252352"/>
                  <a:pt x="2363707" y="104515"/>
                  <a:pt x="2470478" y="125504"/>
                </a:cubicBezTo>
                <a:cubicBezTo>
                  <a:pt x="2577249" y="146493"/>
                  <a:pt x="3221528" y="351823"/>
                  <a:pt x="3253468" y="366424"/>
                </a:cubicBezTo>
                <a:cubicBezTo>
                  <a:pt x="3285408" y="381025"/>
                  <a:pt x="3016198" y="273341"/>
                  <a:pt x="2662119" y="213111"/>
                </a:cubicBezTo>
                <a:cubicBezTo>
                  <a:pt x="2308040" y="152881"/>
                  <a:pt x="1431968" y="29683"/>
                  <a:pt x="1128993" y="5044"/>
                </a:cubicBezTo>
                <a:cubicBezTo>
                  <a:pt x="826018" y="-19595"/>
                  <a:pt x="826931" y="53411"/>
                  <a:pt x="844270" y="65274"/>
                </a:cubicBezTo>
                <a:cubicBezTo>
                  <a:pt x="861609" y="77137"/>
                  <a:pt x="1284131" y="58886"/>
                  <a:pt x="1233027" y="76225"/>
                </a:cubicBezTo>
                <a:cubicBezTo>
                  <a:pt x="1181923" y="93564"/>
                  <a:pt x="732936" y="145581"/>
                  <a:pt x="537645" y="169308"/>
                </a:cubicBezTo>
                <a:cubicBezTo>
                  <a:pt x="342354" y="193035"/>
                  <a:pt x="61281" y="218587"/>
                  <a:pt x="61281" y="218587"/>
                </a:cubicBezTo>
                <a:cubicBezTo>
                  <a:pt x="135200" y="212199"/>
                  <a:pt x="984806" y="94477"/>
                  <a:pt x="981156" y="130980"/>
                </a:cubicBezTo>
                <a:cubicBezTo>
                  <a:pt x="977506" y="167483"/>
                  <a:pt x="-92945" y="456769"/>
                  <a:pt x="6526" y="4430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3D3230C6-973D-A055-D52F-18F4BA529E3E}"/>
              </a:ext>
            </a:extLst>
          </p:cNvPr>
          <p:cNvSpPr/>
          <p:nvPr/>
        </p:nvSpPr>
        <p:spPr>
          <a:xfrm>
            <a:off x="3589551" y="3186303"/>
            <a:ext cx="2197030" cy="350922"/>
          </a:xfrm>
          <a:custGeom>
            <a:avLst/>
            <a:gdLst>
              <a:gd name="connsiteX0" fmla="*/ 2344 w 2197030"/>
              <a:gd name="connsiteY0" fmla="*/ 350837 h 350922"/>
              <a:gd name="connsiteX1" fmla="*/ 1332878 w 2197030"/>
              <a:gd name="connsiteY1" fmla="*/ 5884 h 350922"/>
              <a:gd name="connsiteX2" fmla="*/ 1064581 w 2197030"/>
              <a:gd name="connsiteY2" fmla="*/ 142770 h 350922"/>
              <a:gd name="connsiteX3" fmla="*/ 2187048 w 2197030"/>
              <a:gd name="connsiteY3" fmla="*/ 22310 h 350922"/>
              <a:gd name="connsiteX4" fmla="*/ 1546420 w 2197030"/>
              <a:gd name="connsiteY4" fmla="*/ 38737 h 350922"/>
              <a:gd name="connsiteX5" fmla="*/ 391100 w 2197030"/>
              <a:gd name="connsiteY5" fmla="*/ 5884 h 350922"/>
              <a:gd name="connsiteX6" fmla="*/ 993400 w 2197030"/>
              <a:gd name="connsiteY6" fmla="*/ 38737 h 350922"/>
              <a:gd name="connsiteX7" fmla="*/ 2344 w 2197030"/>
              <a:gd name="connsiteY7" fmla="*/ 350837 h 3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030" h="350922">
                <a:moveTo>
                  <a:pt x="2344" y="350837"/>
                </a:moveTo>
                <a:cubicBezTo>
                  <a:pt x="58924" y="345362"/>
                  <a:pt x="1155839" y="40562"/>
                  <a:pt x="1332878" y="5884"/>
                </a:cubicBezTo>
                <a:cubicBezTo>
                  <a:pt x="1509917" y="-28794"/>
                  <a:pt x="922219" y="140032"/>
                  <a:pt x="1064581" y="142770"/>
                </a:cubicBezTo>
                <a:cubicBezTo>
                  <a:pt x="1206943" y="145508"/>
                  <a:pt x="2106742" y="39649"/>
                  <a:pt x="2187048" y="22310"/>
                </a:cubicBezTo>
                <a:cubicBezTo>
                  <a:pt x="2267354" y="4971"/>
                  <a:pt x="1845745" y="41475"/>
                  <a:pt x="1546420" y="38737"/>
                </a:cubicBezTo>
                <a:cubicBezTo>
                  <a:pt x="1247095" y="35999"/>
                  <a:pt x="483270" y="5884"/>
                  <a:pt x="391100" y="5884"/>
                </a:cubicBezTo>
                <a:cubicBezTo>
                  <a:pt x="298930" y="5884"/>
                  <a:pt x="1055455" y="-20580"/>
                  <a:pt x="993400" y="38737"/>
                </a:cubicBezTo>
                <a:cubicBezTo>
                  <a:pt x="931345" y="98054"/>
                  <a:pt x="-54236" y="356312"/>
                  <a:pt x="2344" y="3508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5252462A-70C6-F0E6-8033-BFA2D2BEFDF7}"/>
              </a:ext>
            </a:extLst>
          </p:cNvPr>
          <p:cNvSpPr/>
          <p:nvPr/>
        </p:nvSpPr>
        <p:spPr>
          <a:xfrm>
            <a:off x="3548091" y="4358247"/>
            <a:ext cx="149336" cy="493413"/>
          </a:xfrm>
          <a:custGeom>
            <a:avLst/>
            <a:gdLst>
              <a:gd name="connsiteX0" fmla="*/ 54755 w 149336"/>
              <a:gd name="connsiteY0" fmla="*/ 210 h 493413"/>
              <a:gd name="connsiteX1" fmla="*/ 114984 w 149336"/>
              <a:gd name="connsiteY1" fmla="*/ 213753 h 493413"/>
              <a:gd name="connsiteX2" fmla="*/ 0 w 149336"/>
              <a:gd name="connsiteY2" fmla="*/ 493001 h 493413"/>
              <a:gd name="connsiteX3" fmla="*/ 114984 w 149336"/>
              <a:gd name="connsiteY3" fmla="*/ 273983 h 493413"/>
              <a:gd name="connsiteX4" fmla="*/ 147837 w 149336"/>
              <a:gd name="connsiteY4" fmla="*/ 175425 h 493413"/>
              <a:gd name="connsiteX5" fmla="*/ 54755 w 149336"/>
              <a:gd name="connsiteY5" fmla="*/ 210 h 4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36" h="493413">
                <a:moveTo>
                  <a:pt x="54755" y="210"/>
                </a:moveTo>
                <a:cubicBezTo>
                  <a:pt x="49280" y="6598"/>
                  <a:pt x="124110" y="131621"/>
                  <a:pt x="114984" y="213753"/>
                </a:cubicBezTo>
                <a:cubicBezTo>
                  <a:pt x="105858" y="295885"/>
                  <a:pt x="0" y="482963"/>
                  <a:pt x="0" y="493001"/>
                </a:cubicBezTo>
                <a:cubicBezTo>
                  <a:pt x="0" y="503039"/>
                  <a:pt x="90345" y="326912"/>
                  <a:pt x="114984" y="273983"/>
                </a:cubicBezTo>
                <a:cubicBezTo>
                  <a:pt x="139624" y="221054"/>
                  <a:pt x="154225" y="216491"/>
                  <a:pt x="147837" y="175425"/>
                </a:cubicBezTo>
                <a:cubicBezTo>
                  <a:pt x="141449" y="134359"/>
                  <a:pt x="60230" y="-6178"/>
                  <a:pt x="54755" y="2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34F71B2F-4C8A-25B5-ED3E-3B26A6520FF4}"/>
              </a:ext>
            </a:extLst>
          </p:cNvPr>
          <p:cNvSpPr/>
          <p:nvPr/>
        </p:nvSpPr>
        <p:spPr>
          <a:xfrm>
            <a:off x="4650105" y="4276098"/>
            <a:ext cx="1350526" cy="679472"/>
          </a:xfrm>
          <a:custGeom>
            <a:avLst/>
            <a:gdLst>
              <a:gd name="connsiteX0" fmla="*/ 14978 w 1350526"/>
              <a:gd name="connsiteY0" fmla="*/ 356132 h 679472"/>
              <a:gd name="connsiteX1" fmla="*/ 776065 w 1350526"/>
              <a:gd name="connsiteY1" fmla="*/ 471116 h 679472"/>
              <a:gd name="connsiteX2" fmla="*/ 1340036 w 1350526"/>
              <a:gd name="connsiteY2" fmla="*/ 5703 h 679472"/>
              <a:gd name="connsiteX3" fmla="*/ 1131969 w 1350526"/>
              <a:gd name="connsiteY3" fmla="*/ 241148 h 679472"/>
              <a:gd name="connsiteX4" fmla="*/ 989608 w 1350526"/>
              <a:gd name="connsiteY4" fmla="*/ 668233 h 679472"/>
              <a:gd name="connsiteX5" fmla="*/ 989608 w 1350526"/>
              <a:gd name="connsiteY5" fmla="*/ 547773 h 679472"/>
              <a:gd name="connsiteX6" fmla="*/ 836295 w 1350526"/>
              <a:gd name="connsiteY6" fmla="*/ 465641 h 679472"/>
              <a:gd name="connsiteX7" fmla="*/ 480391 w 1350526"/>
              <a:gd name="connsiteY7" fmla="*/ 553248 h 679472"/>
              <a:gd name="connsiteX8" fmla="*/ 912951 w 1350526"/>
              <a:gd name="connsiteY8" fmla="*/ 345181 h 679472"/>
              <a:gd name="connsiteX9" fmla="*/ 316127 w 1350526"/>
              <a:gd name="connsiteY9" fmla="*/ 503969 h 679472"/>
              <a:gd name="connsiteX10" fmla="*/ 14978 w 1350526"/>
              <a:gd name="connsiteY10" fmla="*/ 356132 h 67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0526" h="679472">
                <a:moveTo>
                  <a:pt x="14978" y="356132"/>
                </a:moveTo>
                <a:cubicBezTo>
                  <a:pt x="91634" y="350657"/>
                  <a:pt x="555222" y="529521"/>
                  <a:pt x="776065" y="471116"/>
                </a:cubicBezTo>
                <a:cubicBezTo>
                  <a:pt x="996908" y="412711"/>
                  <a:pt x="1280719" y="44031"/>
                  <a:pt x="1340036" y="5703"/>
                </a:cubicBezTo>
                <a:cubicBezTo>
                  <a:pt x="1399353" y="-32625"/>
                  <a:pt x="1190374" y="130726"/>
                  <a:pt x="1131969" y="241148"/>
                </a:cubicBezTo>
                <a:cubicBezTo>
                  <a:pt x="1073564" y="351570"/>
                  <a:pt x="1013335" y="617129"/>
                  <a:pt x="989608" y="668233"/>
                </a:cubicBezTo>
                <a:cubicBezTo>
                  <a:pt x="965881" y="719337"/>
                  <a:pt x="1015160" y="581538"/>
                  <a:pt x="989608" y="547773"/>
                </a:cubicBezTo>
                <a:cubicBezTo>
                  <a:pt x="964056" y="514008"/>
                  <a:pt x="921164" y="464729"/>
                  <a:pt x="836295" y="465641"/>
                </a:cubicBezTo>
                <a:cubicBezTo>
                  <a:pt x="751426" y="466553"/>
                  <a:pt x="467615" y="573325"/>
                  <a:pt x="480391" y="553248"/>
                </a:cubicBezTo>
                <a:cubicBezTo>
                  <a:pt x="493167" y="533171"/>
                  <a:pt x="940328" y="353394"/>
                  <a:pt x="912951" y="345181"/>
                </a:cubicBezTo>
                <a:cubicBezTo>
                  <a:pt x="885574" y="336968"/>
                  <a:pt x="458489" y="502144"/>
                  <a:pt x="316127" y="503969"/>
                </a:cubicBezTo>
                <a:cubicBezTo>
                  <a:pt x="173765" y="505794"/>
                  <a:pt x="-61678" y="361607"/>
                  <a:pt x="14978" y="3561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D396D772-70F6-8AA9-7C7A-59C22962B5EF}"/>
              </a:ext>
            </a:extLst>
          </p:cNvPr>
          <p:cNvSpPr/>
          <p:nvPr/>
        </p:nvSpPr>
        <p:spPr>
          <a:xfrm>
            <a:off x="4303519" y="6222966"/>
            <a:ext cx="220136" cy="404178"/>
          </a:xfrm>
          <a:custGeom>
            <a:avLst/>
            <a:gdLst>
              <a:gd name="connsiteX0" fmla="*/ 184 w 220136"/>
              <a:gd name="connsiteY0" fmla="*/ 8095 h 404178"/>
              <a:gd name="connsiteX1" fmla="*/ 120644 w 220136"/>
              <a:gd name="connsiteY1" fmla="*/ 172359 h 404178"/>
              <a:gd name="connsiteX2" fmla="*/ 54938 w 220136"/>
              <a:gd name="connsiteY2" fmla="*/ 210687 h 404178"/>
              <a:gd name="connsiteX3" fmla="*/ 219202 w 220136"/>
              <a:gd name="connsiteY3" fmla="*/ 402327 h 404178"/>
              <a:gd name="connsiteX4" fmla="*/ 120644 w 220136"/>
              <a:gd name="connsiteY4" fmla="*/ 292818 h 404178"/>
              <a:gd name="connsiteX5" fmla="*/ 93267 w 220136"/>
              <a:gd name="connsiteY5" fmla="*/ 51899 h 404178"/>
              <a:gd name="connsiteX6" fmla="*/ 184 w 220136"/>
              <a:gd name="connsiteY6" fmla="*/ 8095 h 4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136" h="404178">
                <a:moveTo>
                  <a:pt x="184" y="8095"/>
                </a:moveTo>
                <a:cubicBezTo>
                  <a:pt x="4747" y="28171"/>
                  <a:pt x="111518" y="138594"/>
                  <a:pt x="120644" y="172359"/>
                </a:cubicBezTo>
                <a:cubicBezTo>
                  <a:pt x="129770" y="206124"/>
                  <a:pt x="38512" y="172359"/>
                  <a:pt x="54938" y="210687"/>
                </a:cubicBezTo>
                <a:cubicBezTo>
                  <a:pt x="71364" y="249015"/>
                  <a:pt x="208251" y="388639"/>
                  <a:pt x="219202" y="402327"/>
                </a:cubicBezTo>
                <a:cubicBezTo>
                  <a:pt x="230153" y="416015"/>
                  <a:pt x="141633" y="351223"/>
                  <a:pt x="120644" y="292818"/>
                </a:cubicBezTo>
                <a:cubicBezTo>
                  <a:pt x="99655" y="234413"/>
                  <a:pt x="109693" y="97528"/>
                  <a:pt x="93267" y="51899"/>
                </a:cubicBezTo>
                <a:cubicBezTo>
                  <a:pt x="76841" y="6270"/>
                  <a:pt x="-4379" y="-11981"/>
                  <a:pt x="184" y="80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66B7063A-4411-2CE6-1C69-8C47C78219A5}"/>
              </a:ext>
            </a:extLst>
          </p:cNvPr>
          <p:cNvSpPr/>
          <p:nvPr/>
        </p:nvSpPr>
        <p:spPr>
          <a:xfrm>
            <a:off x="4473400" y="5069390"/>
            <a:ext cx="1594049" cy="849960"/>
          </a:xfrm>
          <a:custGeom>
            <a:avLst/>
            <a:gdLst>
              <a:gd name="connsiteX0" fmla="*/ 42 w 1594049"/>
              <a:gd name="connsiteY0" fmla="*/ 285599 h 849960"/>
              <a:gd name="connsiteX1" fmla="*/ 323093 w 1594049"/>
              <a:gd name="connsiteY1" fmla="*/ 685307 h 849960"/>
              <a:gd name="connsiteX2" fmla="*/ 1122509 w 1594049"/>
              <a:gd name="connsiteY2" fmla="*/ 427961 h 849960"/>
              <a:gd name="connsiteX3" fmla="*/ 903491 w 1594049"/>
              <a:gd name="connsiteY3" fmla="*/ 767439 h 849960"/>
              <a:gd name="connsiteX4" fmla="*/ 1593398 w 1594049"/>
              <a:gd name="connsiteY4" fmla="*/ 876 h 849960"/>
              <a:gd name="connsiteX5" fmla="*/ 1023951 w 1594049"/>
              <a:gd name="connsiteY5" fmla="*/ 619602 h 849960"/>
              <a:gd name="connsiteX6" fmla="*/ 755654 w 1594049"/>
              <a:gd name="connsiteY6" fmla="*/ 849570 h 849960"/>
              <a:gd name="connsiteX7" fmla="*/ 870638 w 1594049"/>
              <a:gd name="connsiteY7" fmla="*/ 575798 h 849960"/>
              <a:gd name="connsiteX8" fmla="*/ 454504 w 1594049"/>
              <a:gd name="connsiteY8" fmla="*/ 751012 h 849960"/>
              <a:gd name="connsiteX9" fmla="*/ 301192 w 1594049"/>
              <a:gd name="connsiteY9" fmla="*/ 636028 h 849960"/>
              <a:gd name="connsiteX10" fmla="*/ 42 w 1594049"/>
              <a:gd name="connsiteY10" fmla="*/ 285599 h 8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4049" h="849960">
                <a:moveTo>
                  <a:pt x="42" y="285599"/>
                </a:moveTo>
                <a:cubicBezTo>
                  <a:pt x="3692" y="293812"/>
                  <a:pt x="136015" y="661580"/>
                  <a:pt x="323093" y="685307"/>
                </a:cubicBezTo>
                <a:cubicBezTo>
                  <a:pt x="510171" y="709034"/>
                  <a:pt x="1025776" y="414272"/>
                  <a:pt x="1122509" y="427961"/>
                </a:cubicBezTo>
                <a:cubicBezTo>
                  <a:pt x="1219242" y="441650"/>
                  <a:pt x="825010" y="838620"/>
                  <a:pt x="903491" y="767439"/>
                </a:cubicBezTo>
                <a:cubicBezTo>
                  <a:pt x="981972" y="696258"/>
                  <a:pt x="1573321" y="25515"/>
                  <a:pt x="1593398" y="876"/>
                </a:cubicBezTo>
                <a:cubicBezTo>
                  <a:pt x="1613475" y="-23763"/>
                  <a:pt x="1163575" y="478153"/>
                  <a:pt x="1023951" y="619602"/>
                </a:cubicBezTo>
                <a:cubicBezTo>
                  <a:pt x="884327" y="761051"/>
                  <a:pt x="781206" y="856871"/>
                  <a:pt x="755654" y="849570"/>
                </a:cubicBezTo>
                <a:cubicBezTo>
                  <a:pt x="730102" y="842269"/>
                  <a:pt x="920830" y="592224"/>
                  <a:pt x="870638" y="575798"/>
                </a:cubicBezTo>
                <a:cubicBezTo>
                  <a:pt x="820446" y="559372"/>
                  <a:pt x="549412" y="740974"/>
                  <a:pt x="454504" y="751012"/>
                </a:cubicBezTo>
                <a:cubicBezTo>
                  <a:pt x="359596" y="761050"/>
                  <a:pt x="376023" y="706296"/>
                  <a:pt x="301192" y="636028"/>
                </a:cubicBezTo>
                <a:cubicBezTo>
                  <a:pt x="226361" y="565760"/>
                  <a:pt x="-3608" y="277386"/>
                  <a:pt x="42" y="2855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CDED30C5-8F65-15DC-16EA-9678477E1C49}"/>
              </a:ext>
            </a:extLst>
          </p:cNvPr>
          <p:cNvSpPr/>
          <p:nvPr/>
        </p:nvSpPr>
        <p:spPr>
          <a:xfrm>
            <a:off x="3476905" y="6910017"/>
            <a:ext cx="1074247" cy="750401"/>
          </a:xfrm>
          <a:custGeom>
            <a:avLst/>
            <a:gdLst>
              <a:gd name="connsiteX0" fmla="*/ 700863 w 1074247"/>
              <a:gd name="connsiteY0" fmla="*/ 54754 h 750401"/>
              <a:gd name="connsiteX1" fmla="*/ 804896 w 1074247"/>
              <a:gd name="connsiteY1" fmla="*/ 235444 h 750401"/>
              <a:gd name="connsiteX2" fmla="*/ 591354 w 1074247"/>
              <a:gd name="connsiteY2" fmla="*/ 388757 h 750401"/>
              <a:gd name="connsiteX3" fmla="*/ 755617 w 1074247"/>
              <a:gd name="connsiteY3" fmla="*/ 366855 h 750401"/>
              <a:gd name="connsiteX4" fmla="*/ 509222 w 1074247"/>
              <a:gd name="connsiteY4" fmla="*/ 410658 h 750401"/>
              <a:gd name="connsiteX5" fmla="*/ 684436 w 1074247"/>
              <a:gd name="connsiteY5" fmla="*/ 465413 h 750401"/>
              <a:gd name="connsiteX6" fmla="*/ 235449 w 1074247"/>
              <a:gd name="connsiteY6" fmla="*/ 750136 h 750401"/>
              <a:gd name="connsiteX7" fmla="*/ 657059 w 1074247"/>
              <a:gd name="connsiteY7" fmla="*/ 514692 h 750401"/>
              <a:gd name="connsiteX8" fmla="*/ 547550 w 1074247"/>
              <a:gd name="connsiteY8" fmla="*/ 394232 h 750401"/>
              <a:gd name="connsiteX9" fmla="*/ 5 w 1074247"/>
              <a:gd name="connsiteY9" fmla="*/ 416134 h 750401"/>
              <a:gd name="connsiteX10" fmla="*/ 558501 w 1074247"/>
              <a:gd name="connsiteY10" fmla="*/ 410658 h 750401"/>
              <a:gd name="connsiteX11" fmla="*/ 908930 w 1074247"/>
              <a:gd name="connsiteY11" fmla="*/ 147837 h 750401"/>
              <a:gd name="connsiteX12" fmla="*/ 1073193 w 1074247"/>
              <a:gd name="connsiteY12" fmla="*/ 0 h 750401"/>
              <a:gd name="connsiteX13" fmla="*/ 837749 w 1074247"/>
              <a:gd name="connsiteY13" fmla="*/ 147837 h 750401"/>
              <a:gd name="connsiteX14" fmla="*/ 755617 w 1074247"/>
              <a:gd name="connsiteY14" fmla="*/ 76656 h 750401"/>
              <a:gd name="connsiteX15" fmla="*/ 700863 w 1074247"/>
              <a:gd name="connsiteY15" fmla="*/ 54754 h 7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47" h="750401">
                <a:moveTo>
                  <a:pt x="700863" y="54754"/>
                </a:moveTo>
                <a:cubicBezTo>
                  <a:pt x="709076" y="81219"/>
                  <a:pt x="823148" y="179777"/>
                  <a:pt x="804896" y="235444"/>
                </a:cubicBezTo>
                <a:cubicBezTo>
                  <a:pt x="786645" y="291111"/>
                  <a:pt x="599567" y="366855"/>
                  <a:pt x="591354" y="388757"/>
                </a:cubicBezTo>
                <a:cubicBezTo>
                  <a:pt x="583141" y="410659"/>
                  <a:pt x="769306" y="363205"/>
                  <a:pt x="755617" y="366855"/>
                </a:cubicBezTo>
                <a:cubicBezTo>
                  <a:pt x="741928" y="370505"/>
                  <a:pt x="521085" y="394232"/>
                  <a:pt x="509222" y="410658"/>
                </a:cubicBezTo>
                <a:cubicBezTo>
                  <a:pt x="497359" y="427084"/>
                  <a:pt x="730065" y="408833"/>
                  <a:pt x="684436" y="465413"/>
                </a:cubicBezTo>
                <a:cubicBezTo>
                  <a:pt x="638807" y="521993"/>
                  <a:pt x="240012" y="741923"/>
                  <a:pt x="235449" y="750136"/>
                </a:cubicBezTo>
                <a:cubicBezTo>
                  <a:pt x="230886" y="758349"/>
                  <a:pt x="605042" y="574009"/>
                  <a:pt x="657059" y="514692"/>
                </a:cubicBezTo>
                <a:cubicBezTo>
                  <a:pt x="709076" y="455375"/>
                  <a:pt x="657059" y="410658"/>
                  <a:pt x="547550" y="394232"/>
                </a:cubicBezTo>
                <a:cubicBezTo>
                  <a:pt x="438041" y="377806"/>
                  <a:pt x="-1820" y="413396"/>
                  <a:pt x="5" y="416134"/>
                </a:cubicBezTo>
                <a:cubicBezTo>
                  <a:pt x="1830" y="418872"/>
                  <a:pt x="407014" y="455374"/>
                  <a:pt x="558501" y="410658"/>
                </a:cubicBezTo>
                <a:cubicBezTo>
                  <a:pt x="709988" y="365942"/>
                  <a:pt x="823148" y="216280"/>
                  <a:pt x="908930" y="147837"/>
                </a:cubicBezTo>
                <a:cubicBezTo>
                  <a:pt x="994712" y="79394"/>
                  <a:pt x="1085056" y="0"/>
                  <a:pt x="1073193" y="0"/>
                </a:cubicBezTo>
                <a:cubicBezTo>
                  <a:pt x="1061330" y="0"/>
                  <a:pt x="890678" y="135061"/>
                  <a:pt x="837749" y="147837"/>
                </a:cubicBezTo>
                <a:cubicBezTo>
                  <a:pt x="784820" y="160613"/>
                  <a:pt x="778431" y="91257"/>
                  <a:pt x="755617" y="76656"/>
                </a:cubicBezTo>
                <a:cubicBezTo>
                  <a:pt x="732803" y="62055"/>
                  <a:pt x="692650" y="28289"/>
                  <a:pt x="700863" y="547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16E73DE2-CDC0-BAAA-F010-AE6CE2EFCC85}"/>
              </a:ext>
            </a:extLst>
          </p:cNvPr>
          <p:cNvSpPr/>
          <p:nvPr/>
        </p:nvSpPr>
        <p:spPr>
          <a:xfrm>
            <a:off x="4584730" y="5972676"/>
            <a:ext cx="2178376" cy="1516151"/>
          </a:xfrm>
          <a:custGeom>
            <a:avLst/>
            <a:gdLst>
              <a:gd name="connsiteX0" fmla="*/ 20123 w 2178376"/>
              <a:gd name="connsiteY0" fmla="*/ 1506787 h 1516151"/>
              <a:gd name="connsiteX1" fmla="*/ 1701086 w 2178376"/>
              <a:gd name="connsiteY1" fmla="*/ 515731 h 1516151"/>
              <a:gd name="connsiteX2" fmla="*/ 1016654 w 2178376"/>
              <a:gd name="connsiteY2" fmla="*/ 926390 h 1516151"/>
              <a:gd name="connsiteX3" fmla="*/ 2177450 w 2178376"/>
              <a:gd name="connsiteY3" fmla="*/ 1039 h 1516151"/>
              <a:gd name="connsiteX4" fmla="*/ 1197344 w 2178376"/>
              <a:gd name="connsiteY4" fmla="*/ 751175 h 1516151"/>
              <a:gd name="connsiteX5" fmla="*/ 386978 w 2178376"/>
              <a:gd name="connsiteY5" fmla="*/ 1112555 h 1516151"/>
              <a:gd name="connsiteX6" fmla="*/ 748357 w 2178376"/>
              <a:gd name="connsiteY6" fmla="*/ 1019473 h 1516151"/>
              <a:gd name="connsiteX7" fmla="*/ 20123 w 2178376"/>
              <a:gd name="connsiteY7" fmla="*/ 1506787 h 15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376" h="1516151">
                <a:moveTo>
                  <a:pt x="20123" y="1506787"/>
                </a:moveTo>
                <a:cubicBezTo>
                  <a:pt x="178911" y="1422830"/>
                  <a:pt x="1534998" y="612464"/>
                  <a:pt x="1701086" y="515731"/>
                </a:cubicBezTo>
                <a:cubicBezTo>
                  <a:pt x="1867174" y="418998"/>
                  <a:pt x="937260" y="1012172"/>
                  <a:pt x="1016654" y="926390"/>
                </a:cubicBezTo>
                <a:cubicBezTo>
                  <a:pt x="1096048" y="840608"/>
                  <a:pt x="2147335" y="30241"/>
                  <a:pt x="2177450" y="1039"/>
                </a:cubicBezTo>
                <a:cubicBezTo>
                  <a:pt x="2207565" y="-28163"/>
                  <a:pt x="1495756" y="565922"/>
                  <a:pt x="1197344" y="751175"/>
                </a:cubicBezTo>
                <a:cubicBezTo>
                  <a:pt x="898932" y="936428"/>
                  <a:pt x="461809" y="1067839"/>
                  <a:pt x="386978" y="1112555"/>
                </a:cubicBezTo>
                <a:cubicBezTo>
                  <a:pt x="312147" y="1157271"/>
                  <a:pt x="804024" y="954680"/>
                  <a:pt x="748357" y="1019473"/>
                </a:cubicBezTo>
                <a:cubicBezTo>
                  <a:pt x="692690" y="1084266"/>
                  <a:pt x="-138665" y="1590744"/>
                  <a:pt x="20123" y="15067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22FFA5E4-B177-2775-2738-CBF7D110B37C}"/>
              </a:ext>
            </a:extLst>
          </p:cNvPr>
          <p:cNvSpPr/>
          <p:nvPr/>
        </p:nvSpPr>
        <p:spPr>
          <a:xfrm>
            <a:off x="5991888" y="2687630"/>
            <a:ext cx="1428767" cy="1340747"/>
          </a:xfrm>
          <a:custGeom>
            <a:avLst/>
            <a:gdLst>
              <a:gd name="connsiteX0" fmla="*/ 3729 w 1428767"/>
              <a:gd name="connsiteY0" fmla="*/ 6291 h 1340747"/>
              <a:gd name="connsiteX1" fmla="*/ 1082392 w 1428767"/>
              <a:gd name="connsiteY1" fmla="*/ 718099 h 1340747"/>
              <a:gd name="connsiteX2" fmla="*/ 989310 w 1428767"/>
              <a:gd name="connsiteY2" fmla="*/ 553836 h 1340747"/>
              <a:gd name="connsiteX3" fmla="*/ 1416395 w 1428767"/>
              <a:gd name="connsiteY3" fmla="*/ 1314923 h 1340747"/>
              <a:gd name="connsiteX4" fmla="*/ 1295935 w 1428767"/>
              <a:gd name="connsiteY4" fmla="*/ 1112332 h 1340747"/>
              <a:gd name="connsiteX5" fmla="*/ 1109769 w 1428767"/>
              <a:gd name="connsiteY5" fmla="*/ 619541 h 1340747"/>
              <a:gd name="connsiteX6" fmla="*/ 682684 w 1428767"/>
              <a:gd name="connsiteY6" fmla="*/ 214358 h 1340747"/>
              <a:gd name="connsiteX7" fmla="*/ 726488 w 1428767"/>
              <a:gd name="connsiteY7" fmla="*/ 362195 h 1340747"/>
              <a:gd name="connsiteX8" fmla="*/ 3729 w 1428767"/>
              <a:gd name="connsiteY8" fmla="*/ 6291 h 13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67" h="1340747">
                <a:moveTo>
                  <a:pt x="3729" y="6291"/>
                </a:moveTo>
                <a:cubicBezTo>
                  <a:pt x="63046" y="65608"/>
                  <a:pt x="918129" y="626842"/>
                  <a:pt x="1082392" y="718099"/>
                </a:cubicBezTo>
                <a:cubicBezTo>
                  <a:pt x="1246655" y="809356"/>
                  <a:pt x="989310" y="553836"/>
                  <a:pt x="989310" y="553836"/>
                </a:cubicBezTo>
                <a:lnTo>
                  <a:pt x="1416395" y="1314923"/>
                </a:lnTo>
                <a:cubicBezTo>
                  <a:pt x="1467499" y="1408006"/>
                  <a:pt x="1347039" y="1228229"/>
                  <a:pt x="1295935" y="1112332"/>
                </a:cubicBezTo>
                <a:cubicBezTo>
                  <a:pt x="1244831" y="996435"/>
                  <a:pt x="1211977" y="769203"/>
                  <a:pt x="1109769" y="619541"/>
                </a:cubicBezTo>
                <a:cubicBezTo>
                  <a:pt x="1007561" y="469879"/>
                  <a:pt x="746564" y="257249"/>
                  <a:pt x="682684" y="214358"/>
                </a:cubicBezTo>
                <a:cubicBezTo>
                  <a:pt x="618804" y="171467"/>
                  <a:pt x="842385" y="398698"/>
                  <a:pt x="726488" y="362195"/>
                </a:cubicBezTo>
                <a:cubicBezTo>
                  <a:pt x="610591" y="325692"/>
                  <a:pt x="-55588" y="-53026"/>
                  <a:pt x="3729" y="62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DE8633C6-7B04-053E-5129-5984FB0005C1}"/>
              </a:ext>
            </a:extLst>
          </p:cNvPr>
          <p:cNvSpPr/>
          <p:nvPr/>
        </p:nvSpPr>
        <p:spPr>
          <a:xfrm>
            <a:off x="5626723" y="3045441"/>
            <a:ext cx="1560546" cy="1593006"/>
          </a:xfrm>
          <a:custGeom>
            <a:avLst/>
            <a:gdLst>
              <a:gd name="connsiteX0" fmla="*/ 12990 w 1560546"/>
              <a:gd name="connsiteY0" fmla="*/ 15335 h 1593006"/>
              <a:gd name="connsiteX1" fmla="*/ 1053325 w 1560546"/>
              <a:gd name="connsiteY1" fmla="*/ 1028293 h 1593006"/>
              <a:gd name="connsiteX2" fmla="*/ 943816 w 1560546"/>
              <a:gd name="connsiteY2" fmla="*/ 814751 h 1593006"/>
              <a:gd name="connsiteX3" fmla="*/ 1546115 w 1560546"/>
              <a:gd name="connsiteY3" fmla="*/ 1586789 h 1593006"/>
              <a:gd name="connsiteX4" fmla="*/ 1338048 w 1560546"/>
              <a:gd name="connsiteY4" fmla="*/ 1159704 h 1593006"/>
              <a:gd name="connsiteX5" fmla="*/ 949291 w 1560546"/>
              <a:gd name="connsiteY5" fmla="*/ 820226 h 1593006"/>
              <a:gd name="connsiteX6" fmla="*/ 598863 w 1560546"/>
              <a:gd name="connsiteY6" fmla="*/ 206976 h 1593006"/>
              <a:gd name="connsiteX7" fmla="*/ 806930 w 1560546"/>
              <a:gd name="connsiteY7" fmla="*/ 710717 h 1593006"/>
              <a:gd name="connsiteX8" fmla="*/ 489354 w 1560546"/>
              <a:gd name="connsiteY8" fmla="*/ 436945 h 1593006"/>
              <a:gd name="connsiteX9" fmla="*/ 12990 w 1560546"/>
              <a:gd name="connsiteY9" fmla="*/ 15335 h 15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546" h="1593006">
                <a:moveTo>
                  <a:pt x="12990" y="15335"/>
                </a:moveTo>
                <a:cubicBezTo>
                  <a:pt x="106985" y="113893"/>
                  <a:pt x="898187" y="895057"/>
                  <a:pt x="1053325" y="1028293"/>
                </a:cubicBezTo>
                <a:cubicBezTo>
                  <a:pt x="1208463" y="1161529"/>
                  <a:pt x="861684" y="721668"/>
                  <a:pt x="943816" y="814751"/>
                </a:cubicBezTo>
                <a:cubicBezTo>
                  <a:pt x="1025948" y="907834"/>
                  <a:pt x="1480410" y="1529297"/>
                  <a:pt x="1546115" y="1586789"/>
                </a:cubicBezTo>
                <a:cubicBezTo>
                  <a:pt x="1611820" y="1644281"/>
                  <a:pt x="1437519" y="1287464"/>
                  <a:pt x="1338048" y="1159704"/>
                </a:cubicBezTo>
                <a:cubicBezTo>
                  <a:pt x="1238577" y="1031944"/>
                  <a:pt x="1072489" y="979014"/>
                  <a:pt x="949291" y="820226"/>
                </a:cubicBezTo>
                <a:cubicBezTo>
                  <a:pt x="826093" y="661438"/>
                  <a:pt x="622590" y="225227"/>
                  <a:pt x="598863" y="206976"/>
                </a:cubicBezTo>
                <a:cubicBezTo>
                  <a:pt x="575136" y="188725"/>
                  <a:pt x="825181" y="672389"/>
                  <a:pt x="806930" y="710717"/>
                </a:cubicBezTo>
                <a:cubicBezTo>
                  <a:pt x="788679" y="749045"/>
                  <a:pt x="617114" y="552842"/>
                  <a:pt x="489354" y="436945"/>
                </a:cubicBezTo>
                <a:cubicBezTo>
                  <a:pt x="361594" y="321048"/>
                  <a:pt x="-81005" y="-83223"/>
                  <a:pt x="12990" y="15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FA7D736-8926-E43D-A52F-F56E2F6FA9CE}"/>
              </a:ext>
            </a:extLst>
          </p:cNvPr>
          <p:cNvSpPr/>
          <p:nvPr/>
        </p:nvSpPr>
        <p:spPr>
          <a:xfrm>
            <a:off x="5702553" y="2787387"/>
            <a:ext cx="1144967" cy="608137"/>
          </a:xfrm>
          <a:custGeom>
            <a:avLst/>
            <a:gdLst>
              <a:gd name="connsiteX0" fmla="*/ 19291 w 1144967"/>
              <a:gd name="connsiteY0" fmla="*/ 21518 h 608137"/>
              <a:gd name="connsiteX1" fmla="*/ 1097955 w 1144967"/>
              <a:gd name="connsiteY1" fmla="*/ 590965 h 608137"/>
              <a:gd name="connsiteX2" fmla="*/ 900839 w 1144967"/>
              <a:gd name="connsiteY2" fmla="*/ 432177 h 608137"/>
              <a:gd name="connsiteX3" fmla="*/ 440901 w 1144967"/>
              <a:gd name="connsiteY3" fmla="*/ 147454 h 608137"/>
              <a:gd name="connsiteX4" fmla="*/ 19291 w 1144967"/>
              <a:gd name="connsiteY4" fmla="*/ 21518 h 6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67" h="608137">
                <a:moveTo>
                  <a:pt x="19291" y="21518"/>
                </a:moveTo>
                <a:cubicBezTo>
                  <a:pt x="128800" y="95437"/>
                  <a:pt x="951030" y="522522"/>
                  <a:pt x="1097955" y="590965"/>
                </a:cubicBezTo>
                <a:cubicBezTo>
                  <a:pt x="1244880" y="659408"/>
                  <a:pt x="1010348" y="506096"/>
                  <a:pt x="900839" y="432177"/>
                </a:cubicBezTo>
                <a:cubicBezTo>
                  <a:pt x="791330" y="358259"/>
                  <a:pt x="586001" y="212247"/>
                  <a:pt x="440901" y="147454"/>
                </a:cubicBezTo>
                <a:cubicBezTo>
                  <a:pt x="295802" y="82661"/>
                  <a:pt x="-90218" y="-52401"/>
                  <a:pt x="19291" y="21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D35627D3-DE5D-B4C8-54FC-65DD28F06FF2}"/>
              </a:ext>
            </a:extLst>
          </p:cNvPr>
          <p:cNvSpPr/>
          <p:nvPr/>
        </p:nvSpPr>
        <p:spPr>
          <a:xfrm>
            <a:off x="6273545" y="2129950"/>
            <a:ext cx="2122760" cy="1014297"/>
          </a:xfrm>
          <a:custGeom>
            <a:avLst/>
            <a:gdLst>
              <a:gd name="connsiteX0" fmla="*/ 6795 w 2122760"/>
              <a:gd name="connsiteY0" fmla="*/ 290199 h 1014297"/>
              <a:gd name="connsiteX1" fmla="*/ 762407 w 2122760"/>
              <a:gd name="connsiteY1" fmla="*/ 158788 h 1014297"/>
              <a:gd name="connsiteX2" fmla="*/ 373650 w 2122760"/>
              <a:gd name="connsiteY2" fmla="*/ 0 h 1014297"/>
              <a:gd name="connsiteX3" fmla="*/ 1446838 w 2122760"/>
              <a:gd name="connsiteY3" fmla="*/ 427085 h 1014297"/>
              <a:gd name="connsiteX4" fmla="*/ 1342805 w 2122760"/>
              <a:gd name="connsiteY4" fmla="*/ 284723 h 1014297"/>
              <a:gd name="connsiteX5" fmla="*/ 2109368 w 2122760"/>
              <a:gd name="connsiteY5" fmla="*/ 1007482 h 1014297"/>
              <a:gd name="connsiteX6" fmla="*/ 1753463 w 2122760"/>
              <a:gd name="connsiteY6" fmla="*/ 618725 h 1014297"/>
              <a:gd name="connsiteX7" fmla="*/ 795260 w 2122760"/>
              <a:gd name="connsiteY7" fmla="*/ 136886 h 1014297"/>
              <a:gd name="connsiteX8" fmla="*/ 390077 w 2122760"/>
              <a:gd name="connsiteY8" fmla="*/ 136886 h 1014297"/>
              <a:gd name="connsiteX9" fmla="*/ 1320 w 2122760"/>
              <a:gd name="connsiteY9" fmla="*/ 136886 h 1014297"/>
              <a:gd name="connsiteX10" fmla="*/ 368175 w 2122760"/>
              <a:gd name="connsiteY10" fmla="*/ 164263 h 1014297"/>
              <a:gd name="connsiteX11" fmla="*/ 6795 w 2122760"/>
              <a:gd name="connsiteY11" fmla="*/ 290199 h 10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760" h="1014297">
                <a:moveTo>
                  <a:pt x="6795" y="290199"/>
                </a:moveTo>
                <a:cubicBezTo>
                  <a:pt x="72500" y="289286"/>
                  <a:pt x="701265" y="207154"/>
                  <a:pt x="762407" y="158788"/>
                </a:cubicBezTo>
                <a:cubicBezTo>
                  <a:pt x="823550" y="110421"/>
                  <a:pt x="373650" y="0"/>
                  <a:pt x="373650" y="0"/>
                </a:cubicBezTo>
                <a:cubicBezTo>
                  <a:pt x="487722" y="44716"/>
                  <a:pt x="1285312" y="379631"/>
                  <a:pt x="1446838" y="427085"/>
                </a:cubicBezTo>
                <a:cubicBezTo>
                  <a:pt x="1608364" y="474539"/>
                  <a:pt x="1232383" y="187990"/>
                  <a:pt x="1342805" y="284723"/>
                </a:cubicBezTo>
                <a:cubicBezTo>
                  <a:pt x="1453227" y="381456"/>
                  <a:pt x="2040925" y="951815"/>
                  <a:pt x="2109368" y="1007482"/>
                </a:cubicBezTo>
                <a:cubicBezTo>
                  <a:pt x="2177811" y="1063149"/>
                  <a:pt x="1972481" y="763824"/>
                  <a:pt x="1753463" y="618725"/>
                </a:cubicBezTo>
                <a:cubicBezTo>
                  <a:pt x="1534445" y="473626"/>
                  <a:pt x="1022491" y="217192"/>
                  <a:pt x="795260" y="136886"/>
                </a:cubicBezTo>
                <a:cubicBezTo>
                  <a:pt x="568029" y="56580"/>
                  <a:pt x="390077" y="136886"/>
                  <a:pt x="390077" y="136886"/>
                </a:cubicBezTo>
                <a:cubicBezTo>
                  <a:pt x="257754" y="136886"/>
                  <a:pt x="4970" y="132323"/>
                  <a:pt x="1320" y="136886"/>
                </a:cubicBezTo>
                <a:cubicBezTo>
                  <a:pt x="-2330" y="141449"/>
                  <a:pt x="362700" y="137798"/>
                  <a:pt x="368175" y="164263"/>
                </a:cubicBezTo>
                <a:cubicBezTo>
                  <a:pt x="373650" y="190728"/>
                  <a:pt x="-58910" y="291112"/>
                  <a:pt x="6795" y="2901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E10CCC4-D4CB-FAF1-3ADB-7F69CF3129E5}"/>
              </a:ext>
            </a:extLst>
          </p:cNvPr>
          <p:cNvSpPr/>
          <p:nvPr/>
        </p:nvSpPr>
        <p:spPr>
          <a:xfrm>
            <a:off x="6561510" y="2538483"/>
            <a:ext cx="2150058" cy="1924249"/>
          </a:xfrm>
          <a:custGeom>
            <a:avLst/>
            <a:gdLst>
              <a:gd name="connsiteX0" fmla="*/ 9029 w 2150058"/>
              <a:gd name="connsiteY0" fmla="*/ 155438 h 1924249"/>
              <a:gd name="connsiteX1" fmla="*/ 655132 w 2150058"/>
              <a:gd name="connsiteY1" fmla="*/ 62355 h 1924249"/>
              <a:gd name="connsiteX2" fmla="*/ 720837 w 2150058"/>
              <a:gd name="connsiteY2" fmla="*/ 210192 h 1924249"/>
              <a:gd name="connsiteX3" fmla="*/ 1372416 w 2150058"/>
              <a:gd name="connsiteY3" fmla="*/ 451112 h 1924249"/>
              <a:gd name="connsiteX4" fmla="*/ 1246480 w 2150058"/>
              <a:gd name="connsiteY4" fmla="*/ 368980 h 1924249"/>
              <a:gd name="connsiteX5" fmla="*/ 2002092 w 2150058"/>
              <a:gd name="connsiteY5" fmla="*/ 1305282 h 1924249"/>
              <a:gd name="connsiteX6" fmla="*/ 1876157 w 2150058"/>
              <a:gd name="connsiteY6" fmla="*/ 1102691 h 1924249"/>
              <a:gd name="connsiteX7" fmla="*/ 2149930 w 2150058"/>
              <a:gd name="connsiteY7" fmla="*/ 1924008 h 1924249"/>
              <a:gd name="connsiteX8" fmla="*/ 1909010 w 2150058"/>
              <a:gd name="connsiteY8" fmla="*/ 1179347 h 1924249"/>
              <a:gd name="connsiteX9" fmla="*/ 1700943 w 2150058"/>
              <a:gd name="connsiteY9" fmla="*/ 363505 h 1924249"/>
              <a:gd name="connsiteX10" fmla="*/ 1596909 w 2150058"/>
              <a:gd name="connsiteY10" fmla="*/ 593474 h 1924249"/>
              <a:gd name="connsiteX11" fmla="*/ 928904 w 2150058"/>
              <a:gd name="connsiteY11" fmla="*/ 100683 h 1924249"/>
              <a:gd name="connsiteX12" fmla="*/ 1060315 w 2150058"/>
              <a:gd name="connsiteY12" fmla="*/ 336128 h 1924249"/>
              <a:gd name="connsiteX13" fmla="*/ 737264 w 2150058"/>
              <a:gd name="connsiteY13" fmla="*/ 18552 h 1924249"/>
              <a:gd name="connsiteX14" fmla="*/ 310179 w 2150058"/>
              <a:gd name="connsiteY14" fmla="*/ 51404 h 1924249"/>
              <a:gd name="connsiteX15" fmla="*/ 9029 w 2150058"/>
              <a:gd name="connsiteY15" fmla="*/ 155438 h 19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0058" h="1924249">
                <a:moveTo>
                  <a:pt x="9029" y="155438"/>
                </a:moveTo>
                <a:cubicBezTo>
                  <a:pt x="66521" y="157263"/>
                  <a:pt x="536497" y="53229"/>
                  <a:pt x="655132" y="62355"/>
                </a:cubicBezTo>
                <a:cubicBezTo>
                  <a:pt x="773767" y="71481"/>
                  <a:pt x="601290" y="145399"/>
                  <a:pt x="720837" y="210192"/>
                </a:cubicBezTo>
                <a:cubicBezTo>
                  <a:pt x="840384" y="274985"/>
                  <a:pt x="1284809" y="424647"/>
                  <a:pt x="1372416" y="451112"/>
                </a:cubicBezTo>
                <a:cubicBezTo>
                  <a:pt x="1460023" y="477577"/>
                  <a:pt x="1141534" y="226618"/>
                  <a:pt x="1246480" y="368980"/>
                </a:cubicBezTo>
                <a:cubicBezTo>
                  <a:pt x="1351426" y="511342"/>
                  <a:pt x="1897146" y="1182997"/>
                  <a:pt x="2002092" y="1305282"/>
                </a:cubicBezTo>
                <a:cubicBezTo>
                  <a:pt x="2107038" y="1427567"/>
                  <a:pt x="1851517" y="999570"/>
                  <a:pt x="1876157" y="1102691"/>
                </a:cubicBezTo>
                <a:cubicBezTo>
                  <a:pt x="1900797" y="1205812"/>
                  <a:pt x="2144454" y="1911232"/>
                  <a:pt x="2149930" y="1924008"/>
                </a:cubicBezTo>
                <a:cubicBezTo>
                  <a:pt x="2155406" y="1936784"/>
                  <a:pt x="1983841" y="1439431"/>
                  <a:pt x="1909010" y="1179347"/>
                </a:cubicBezTo>
                <a:cubicBezTo>
                  <a:pt x="1834179" y="919263"/>
                  <a:pt x="1752960" y="461150"/>
                  <a:pt x="1700943" y="363505"/>
                </a:cubicBezTo>
                <a:cubicBezTo>
                  <a:pt x="1648926" y="265860"/>
                  <a:pt x="1725582" y="637278"/>
                  <a:pt x="1596909" y="593474"/>
                </a:cubicBezTo>
                <a:cubicBezTo>
                  <a:pt x="1468236" y="549670"/>
                  <a:pt x="1018336" y="143574"/>
                  <a:pt x="928904" y="100683"/>
                </a:cubicBezTo>
                <a:cubicBezTo>
                  <a:pt x="839472" y="57792"/>
                  <a:pt x="1092255" y="349816"/>
                  <a:pt x="1060315" y="336128"/>
                </a:cubicBezTo>
                <a:cubicBezTo>
                  <a:pt x="1028375" y="322440"/>
                  <a:pt x="862287" y="66006"/>
                  <a:pt x="737264" y="18552"/>
                </a:cubicBezTo>
                <a:cubicBezTo>
                  <a:pt x="612241" y="-28902"/>
                  <a:pt x="437939" y="26765"/>
                  <a:pt x="310179" y="51404"/>
                </a:cubicBezTo>
                <a:cubicBezTo>
                  <a:pt x="182419" y="76043"/>
                  <a:pt x="-48463" y="153613"/>
                  <a:pt x="9029" y="1554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3BE5DDD1-F7AC-EFC9-0B28-675A3CE82631}"/>
              </a:ext>
            </a:extLst>
          </p:cNvPr>
          <p:cNvSpPr/>
          <p:nvPr/>
        </p:nvSpPr>
        <p:spPr>
          <a:xfrm>
            <a:off x="8280691" y="4049352"/>
            <a:ext cx="397898" cy="2477681"/>
          </a:xfrm>
          <a:custGeom>
            <a:avLst/>
            <a:gdLst>
              <a:gd name="connsiteX0" fmla="*/ 397896 w 397898"/>
              <a:gd name="connsiteY0" fmla="*/ 13431 h 2477681"/>
              <a:gd name="connsiteX1" fmla="*/ 91271 w 397898"/>
              <a:gd name="connsiteY1" fmla="*/ 1688919 h 2477681"/>
              <a:gd name="connsiteX2" fmla="*/ 206255 w 397898"/>
              <a:gd name="connsiteY2" fmla="*/ 1535606 h 2477681"/>
              <a:gd name="connsiteX3" fmla="*/ 3663 w 397898"/>
              <a:gd name="connsiteY3" fmla="*/ 2477383 h 2477681"/>
              <a:gd name="connsiteX4" fmla="*/ 74844 w 397898"/>
              <a:gd name="connsiteY4" fmla="*/ 1623213 h 2477681"/>
              <a:gd name="connsiteX5" fmla="*/ 63893 w 397898"/>
              <a:gd name="connsiteY5" fmla="*/ 413139 h 2477681"/>
              <a:gd name="connsiteX6" fmla="*/ 85795 w 397898"/>
              <a:gd name="connsiteY6" fmla="*/ 878552 h 2477681"/>
              <a:gd name="connsiteX7" fmla="*/ 397896 w 397898"/>
              <a:gd name="connsiteY7" fmla="*/ 13431 h 24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98" h="2477681">
                <a:moveTo>
                  <a:pt x="397896" y="13431"/>
                </a:moveTo>
                <a:cubicBezTo>
                  <a:pt x="398809" y="148492"/>
                  <a:pt x="123211" y="1435223"/>
                  <a:pt x="91271" y="1688919"/>
                </a:cubicBezTo>
                <a:cubicBezTo>
                  <a:pt x="59331" y="1942615"/>
                  <a:pt x="220856" y="1404195"/>
                  <a:pt x="206255" y="1535606"/>
                </a:cubicBezTo>
                <a:cubicBezTo>
                  <a:pt x="191654" y="1667017"/>
                  <a:pt x="25565" y="2462782"/>
                  <a:pt x="3663" y="2477383"/>
                </a:cubicBezTo>
                <a:cubicBezTo>
                  <a:pt x="-18239" y="2491984"/>
                  <a:pt x="64806" y="1967254"/>
                  <a:pt x="74844" y="1623213"/>
                </a:cubicBezTo>
                <a:cubicBezTo>
                  <a:pt x="84882" y="1279172"/>
                  <a:pt x="62068" y="537249"/>
                  <a:pt x="63893" y="413139"/>
                </a:cubicBezTo>
                <a:cubicBezTo>
                  <a:pt x="65718" y="289029"/>
                  <a:pt x="33778" y="952471"/>
                  <a:pt x="85795" y="878552"/>
                </a:cubicBezTo>
                <a:cubicBezTo>
                  <a:pt x="137812" y="804634"/>
                  <a:pt x="396983" y="-121630"/>
                  <a:pt x="397896" y="134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848A7654-04F2-34E4-8666-F9429F9C19A4}"/>
              </a:ext>
            </a:extLst>
          </p:cNvPr>
          <p:cNvSpPr/>
          <p:nvPr/>
        </p:nvSpPr>
        <p:spPr>
          <a:xfrm>
            <a:off x="6810974" y="4434970"/>
            <a:ext cx="460432" cy="2471532"/>
          </a:xfrm>
          <a:custGeom>
            <a:avLst/>
            <a:gdLst>
              <a:gd name="connsiteX0" fmla="*/ 219503 w 460432"/>
              <a:gd name="connsiteY0" fmla="*/ 144 h 2471532"/>
              <a:gd name="connsiteX1" fmla="*/ 460422 w 460432"/>
              <a:gd name="connsiteY1" fmla="*/ 1095234 h 2471532"/>
              <a:gd name="connsiteX2" fmla="*/ 208552 w 460432"/>
              <a:gd name="connsiteY2" fmla="*/ 1954879 h 2471532"/>
              <a:gd name="connsiteX3" fmla="*/ 301634 w 460432"/>
              <a:gd name="connsiteY3" fmla="*/ 1664680 h 2471532"/>
              <a:gd name="connsiteX4" fmla="*/ 485 w 460432"/>
              <a:gd name="connsiteY4" fmla="*/ 2469571 h 2471532"/>
              <a:gd name="connsiteX5" fmla="*/ 383766 w 460432"/>
              <a:gd name="connsiteY5" fmla="*/ 1390908 h 2471532"/>
              <a:gd name="connsiteX6" fmla="*/ 219503 w 460432"/>
              <a:gd name="connsiteY6" fmla="*/ 356048 h 2471532"/>
              <a:gd name="connsiteX7" fmla="*/ 383766 w 460432"/>
              <a:gd name="connsiteY7" fmla="*/ 1013102 h 2471532"/>
              <a:gd name="connsiteX8" fmla="*/ 219503 w 460432"/>
              <a:gd name="connsiteY8" fmla="*/ 144 h 24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32" h="2471532">
                <a:moveTo>
                  <a:pt x="219503" y="144"/>
                </a:moveTo>
                <a:cubicBezTo>
                  <a:pt x="232279" y="13833"/>
                  <a:pt x="462247" y="769445"/>
                  <a:pt x="460422" y="1095234"/>
                </a:cubicBezTo>
                <a:cubicBezTo>
                  <a:pt x="458597" y="1421023"/>
                  <a:pt x="235017" y="1859971"/>
                  <a:pt x="208552" y="1954879"/>
                </a:cubicBezTo>
                <a:cubicBezTo>
                  <a:pt x="182087" y="2049787"/>
                  <a:pt x="336312" y="1578898"/>
                  <a:pt x="301634" y="1664680"/>
                </a:cubicBezTo>
                <a:cubicBezTo>
                  <a:pt x="266956" y="1750462"/>
                  <a:pt x="-13204" y="2515200"/>
                  <a:pt x="485" y="2469571"/>
                </a:cubicBezTo>
                <a:cubicBezTo>
                  <a:pt x="14174" y="2423942"/>
                  <a:pt x="347263" y="1743162"/>
                  <a:pt x="383766" y="1390908"/>
                </a:cubicBezTo>
                <a:cubicBezTo>
                  <a:pt x="420269" y="1038654"/>
                  <a:pt x="219503" y="419016"/>
                  <a:pt x="219503" y="356048"/>
                </a:cubicBezTo>
                <a:cubicBezTo>
                  <a:pt x="219503" y="293080"/>
                  <a:pt x="380116" y="1073332"/>
                  <a:pt x="383766" y="1013102"/>
                </a:cubicBezTo>
                <a:cubicBezTo>
                  <a:pt x="387416" y="952872"/>
                  <a:pt x="206727" y="-13545"/>
                  <a:pt x="219503" y="1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CDEEDD4-E5A5-3A0B-66F6-5B6C13521CA5}"/>
              </a:ext>
            </a:extLst>
          </p:cNvPr>
          <p:cNvSpPr/>
          <p:nvPr/>
        </p:nvSpPr>
        <p:spPr>
          <a:xfrm>
            <a:off x="5709819" y="6563505"/>
            <a:ext cx="2235350" cy="2397086"/>
          </a:xfrm>
          <a:custGeom>
            <a:avLst/>
            <a:gdLst>
              <a:gd name="connsiteX0" fmla="*/ 2235058 w 2235350"/>
              <a:gd name="connsiteY0" fmla="*/ 7034 h 2397086"/>
              <a:gd name="connsiteX1" fmla="*/ 619800 w 2235350"/>
              <a:gd name="connsiteY1" fmla="*/ 1715374 h 2397086"/>
              <a:gd name="connsiteX2" fmla="*/ 762162 w 2235350"/>
              <a:gd name="connsiteY2" fmla="*/ 1633242 h 2397086"/>
              <a:gd name="connsiteX3" fmla="*/ 1074 w 2235350"/>
              <a:gd name="connsiteY3" fmla="*/ 2394330 h 2397086"/>
              <a:gd name="connsiteX4" fmla="*/ 953803 w 2235350"/>
              <a:gd name="connsiteY4" fmla="*/ 1321142 h 2397086"/>
              <a:gd name="connsiteX5" fmla="*/ 1791546 w 2235350"/>
              <a:gd name="connsiteY5" fmla="*/ 215101 h 2397086"/>
              <a:gd name="connsiteX6" fmla="*/ 762162 w 2235350"/>
              <a:gd name="connsiteY6" fmla="*/ 1074746 h 2397086"/>
              <a:gd name="connsiteX7" fmla="*/ 2235058 w 2235350"/>
              <a:gd name="connsiteY7" fmla="*/ 7034 h 239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350" h="2397086">
                <a:moveTo>
                  <a:pt x="2235058" y="7034"/>
                </a:moveTo>
                <a:cubicBezTo>
                  <a:pt x="2211331" y="113805"/>
                  <a:pt x="865283" y="1444339"/>
                  <a:pt x="619800" y="1715374"/>
                </a:cubicBezTo>
                <a:cubicBezTo>
                  <a:pt x="374317" y="1986409"/>
                  <a:pt x="865283" y="1520083"/>
                  <a:pt x="762162" y="1633242"/>
                </a:cubicBezTo>
                <a:cubicBezTo>
                  <a:pt x="659041" y="1746401"/>
                  <a:pt x="-30866" y="2446347"/>
                  <a:pt x="1074" y="2394330"/>
                </a:cubicBezTo>
                <a:cubicBezTo>
                  <a:pt x="33014" y="2342313"/>
                  <a:pt x="655391" y="1684347"/>
                  <a:pt x="953803" y="1321142"/>
                </a:cubicBezTo>
                <a:cubicBezTo>
                  <a:pt x="1252215" y="957937"/>
                  <a:pt x="1823486" y="256167"/>
                  <a:pt x="1791546" y="215101"/>
                </a:cubicBezTo>
                <a:cubicBezTo>
                  <a:pt x="1759606" y="174035"/>
                  <a:pt x="694631" y="1105774"/>
                  <a:pt x="762162" y="1074746"/>
                </a:cubicBezTo>
                <a:cubicBezTo>
                  <a:pt x="829693" y="1043719"/>
                  <a:pt x="2258785" y="-99737"/>
                  <a:pt x="2235058" y="70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B03E8FB1-1EF2-D169-BDEE-D4BAB06A1D2A}"/>
              </a:ext>
            </a:extLst>
          </p:cNvPr>
          <p:cNvSpPr/>
          <p:nvPr/>
        </p:nvSpPr>
        <p:spPr>
          <a:xfrm>
            <a:off x="8394727" y="7063320"/>
            <a:ext cx="316316" cy="2419753"/>
          </a:xfrm>
          <a:custGeom>
            <a:avLst/>
            <a:gdLst>
              <a:gd name="connsiteX0" fmla="*/ 256483 w 316316"/>
              <a:gd name="connsiteY0" fmla="*/ 470898 h 2419753"/>
              <a:gd name="connsiteX1" fmla="*/ 114121 w 316316"/>
              <a:gd name="connsiteY1" fmla="*/ 1040345 h 2419753"/>
              <a:gd name="connsiteX2" fmla="*/ 305762 w 316316"/>
              <a:gd name="connsiteY2" fmla="*/ 2332551 h 2419753"/>
              <a:gd name="connsiteX3" fmla="*/ 261958 w 316316"/>
              <a:gd name="connsiteY3" fmla="*/ 2091631 h 2419753"/>
              <a:gd name="connsiteX4" fmla="*/ 15563 w 316316"/>
              <a:gd name="connsiteY4" fmla="*/ 394242 h 2419753"/>
              <a:gd name="connsiteX5" fmla="*/ 37465 w 316316"/>
              <a:gd name="connsiteY5" fmla="*/ 657063 h 2419753"/>
              <a:gd name="connsiteX6" fmla="*/ 136023 w 316316"/>
              <a:gd name="connsiteY6" fmla="*/ 9 h 2419753"/>
              <a:gd name="connsiteX7" fmla="*/ 97695 w 316316"/>
              <a:gd name="connsiteY7" fmla="*/ 673490 h 2419753"/>
              <a:gd name="connsiteX8" fmla="*/ 256483 w 316316"/>
              <a:gd name="connsiteY8" fmla="*/ 470898 h 24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16" h="2419753">
                <a:moveTo>
                  <a:pt x="256483" y="470898"/>
                </a:moveTo>
                <a:cubicBezTo>
                  <a:pt x="259221" y="532040"/>
                  <a:pt x="105908" y="730070"/>
                  <a:pt x="114121" y="1040345"/>
                </a:cubicBezTo>
                <a:cubicBezTo>
                  <a:pt x="122334" y="1350620"/>
                  <a:pt x="281123" y="2157337"/>
                  <a:pt x="305762" y="2332551"/>
                </a:cubicBezTo>
                <a:cubicBezTo>
                  <a:pt x="330401" y="2507765"/>
                  <a:pt x="310324" y="2414682"/>
                  <a:pt x="261958" y="2091631"/>
                </a:cubicBezTo>
                <a:cubicBezTo>
                  <a:pt x="213592" y="1768580"/>
                  <a:pt x="52978" y="633337"/>
                  <a:pt x="15563" y="394242"/>
                </a:cubicBezTo>
                <a:cubicBezTo>
                  <a:pt x="-21852" y="155147"/>
                  <a:pt x="17388" y="722769"/>
                  <a:pt x="37465" y="657063"/>
                </a:cubicBezTo>
                <a:cubicBezTo>
                  <a:pt x="57542" y="591357"/>
                  <a:pt x="125985" y="-2729"/>
                  <a:pt x="136023" y="9"/>
                </a:cubicBezTo>
                <a:cubicBezTo>
                  <a:pt x="146061" y="2747"/>
                  <a:pt x="78531" y="590446"/>
                  <a:pt x="97695" y="673490"/>
                </a:cubicBezTo>
                <a:cubicBezTo>
                  <a:pt x="116859" y="756534"/>
                  <a:pt x="253745" y="409756"/>
                  <a:pt x="256483" y="4708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E14C3DF0-512C-44DA-6DA8-6FC5A1676065}"/>
              </a:ext>
            </a:extLst>
          </p:cNvPr>
          <p:cNvSpPr/>
          <p:nvPr/>
        </p:nvSpPr>
        <p:spPr>
          <a:xfrm>
            <a:off x="3778771" y="3648516"/>
            <a:ext cx="685709" cy="1577867"/>
          </a:xfrm>
          <a:custGeom>
            <a:avLst/>
            <a:gdLst>
              <a:gd name="connsiteX0" fmla="*/ 49310 w 685709"/>
              <a:gd name="connsiteY0" fmla="*/ 55579 h 1577867"/>
              <a:gd name="connsiteX1" fmla="*/ 95805 w 685709"/>
              <a:gd name="connsiteY1" fmla="*/ 86576 h 1577867"/>
              <a:gd name="connsiteX2" fmla="*/ 576253 w 685709"/>
              <a:gd name="connsiteY2" fmla="*/ 644515 h 1577867"/>
              <a:gd name="connsiteX3" fmla="*/ 545256 w 685709"/>
              <a:gd name="connsiteY3" fmla="*/ 613518 h 1577867"/>
              <a:gd name="connsiteX4" fmla="*/ 653744 w 685709"/>
              <a:gd name="connsiteY4" fmla="*/ 1574413 h 1577867"/>
              <a:gd name="connsiteX5" fmla="*/ 607249 w 685709"/>
              <a:gd name="connsiteY5" fmla="*/ 923484 h 1577867"/>
              <a:gd name="connsiteX6" fmla="*/ 653744 w 685709"/>
              <a:gd name="connsiteY6" fmla="*/ 613518 h 1577867"/>
              <a:gd name="connsiteX7" fmla="*/ 49310 w 685709"/>
              <a:gd name="connsiteY7" fmla="*/ 55579 h 15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09" h="1577867">
                <a:moveTo>
                  <a:pt x="49310" y="55579"/>
                </a:moveTo>
                <a:cubicBezTo>
                  <a:pt x="-43680" y="-32245"/>
                  <a:pt x="7981" y="-11580"/>
                  <a:pt x="95805" y="86576"/>
                </a:cubicBezTo>
                <a:cubicBezTo>
                  <a:pt x="183629" y="184732"/>
                  <a:pt x="501345" y="556691"/>
                  <a:pt x="576253" y="644515"/>
                </a:cubicBezTo>
                <a:cubicBezTo>
                  <a:pt x="651162" y="732339"/>
                  <a:pt x="532341" y="458535"/>
                  <a:pt x="545256" y="613518"/>
                </a:cubicBezTo>
                <a:cubicBezTo>
                  <a:pt x="558171" y="768501"/>
                  <a:pt x="643412" y="1522752"/>
                  <a:pt x="653744" y="1574413"/>
                </a:cubicBezTo>
                <a:cubicBezTo>
                  <a:pt x="664076" y="1626074"/>
                  <a:pt x="607249" y="1083633"/>
                  <a:pt x="607249" y="923484"/>
                </a:cubicBezTo>
                <a:cubicBezTo>
                  <a:pt x="607249" y="763335"/>
                  <a:pt x="746734" y="760752"/>
                  <a:pt x="653744" y="613518"/>
                </a:cubicBezTo>
                <a:cubicBezTo>
                  <a:pt x="560754" y="466284"/>
                  <a:pt x="142300" y="143403"/>
                  <a:pt x="49310" y="555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4A4381A9-964D-4699-2CE2-EE5FA00E8A9F}"/>
              </a:ext>
            </a:extLst>
          </p:cNvPr>
          <p:cNvSpPr/>
          <p:nvPr/>
        </p:nvSpPr>
        <p:spPr>
          <a:xfrm>
            <a:off x="3431480" y="3016390"/>
            <a:ext cx="2161407" cy="335225"/>
          </a:xfrm>
          <a:custGeom>
            <a:avLst/>
            <a:gdLst>
              <a:gd name="connsiteX0" fmla="*/ 40140 w 2161407"/>
              <a:gd name="connsiteY0" fmla="*/ 114268 h 335225"/>
              <a:gd name="connsiteX1" fmla="*/ 1992927 w 2161407"/>
              <a:gd name="connsiteY1" fmla="*/ 36776 h 335225"/>
              <a:gd name="connsiteX2" fmla="*/ 1868940 w 2161407"/>
              <a:gd name="connsiteY2" fmla="*/ 21278 h 335225"/>
              <a:gd name="connsiteX3" fmla="*/ 319110 w 2161407"/>
              <a:gd name="connsiteY3" fmla="*/ 331244 h 335225"/>
              <a:gd name="connsiteX4" fmla="*/ 644574 w 2161407"/>
              <a:gd name="connsiteY4" fmla="*/ 191759 h 335225"/>
              <a:gd name="connsiteX5" fmla="*/ 40140 w 2161407"/>
              <a:gd name="connsiteY5" fmla="*/ 114268 h 33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07" h="335225">
                <a:moveTo>
                  <a:pt x="40140" y="114268"/>
                </a:moveTo>
                <a:cubicBezTo>
                  <a:pt x="264865" y="88438"/>
                  <a:pt x="1992927" y="36776"/>
                  <a:pt x="1992927" y="36776"/>
                </a:cubicBezTo>
                <a:cubicBezTo>
                  <a:pt x="2297727" y="21278"/>
                  <a:pt x="2147909" y="-27800"/>
                  <a:pt x="1868940" y="21278"/>
                </a:cubicBezTo>
                <a:cubicBezTo>
                  <a:pt x="1589971" y="70356"/>
                  <a:pt x="523171" y="302831"/>
                  <a:pt x="319110" y="331244"/>
                </a:cubicBezTo>
                <a:cubicBezTo>
                  <a:pt x="115049" y="359657"/>
                  <a:pt x="683320" y="227922"/>
                  <a:pt x="644574" y="191759"/>
                </a:cubicBezTo>
                <a:cubicBezTo>
                  <a:pt x="605828" y="155596"/>
                  <a:pt x="-184585" y="140098"/>
                  <a:pt x="40140" y="1142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FAADB61-6A1D-7943-E3C5-C3FEB4968DF7}"/>
              </a:ext>
            </a:extLst>
          </p:cNvPr>
          <p:cNvSpPr/>
          <p:nvPr/>
        </p:nvSpPr>
        <p:spPr>
          <a:xfrm>
            <a:off x="4442027" y="5377819"/>
            <a:ext cx="2006997" cy="1995819"/>
          </a:xfrm>
          <a:custGeom>
            <a:avLst/>
            <a:gdLst>
              <a:gd name="connsiteX0" fmla="*/ 2006899 w 2006997"/>
              <a:gd name="connsiteY0" fmla="*/ 2703 h 1995819"/>
              <a:gd name="connsiteX1" fmla="*/ 919245 w 2006997"/>
              <a:gd name="connsiteY1" fmla="*/ 724598 h 1995819"/>
              <a:gd name="connsiteX2" fmla="*/ 1217628 w 2006997"/>
              <a:gd name="connsiteY2" fmla="*/ 714973 h 1995819"/>
              <a:gd name="connsiteX3" fmla="*/ 659362 w 2006997"/>
              <a:gd name="connsiteY3" fmla="*/ 1321364 h 1995819"/>
              <a:gd name="connsiteX4" fmla="*/ 827805 w 2006997"/>
              <a:gd name="connsiteY4" fmla="*/ 1249175 h 1995819"/>
              <a:gd name="connsiteX5" fmla="*/ 32 w 2006997"/>
              <a:gd name="connsiteY5" fmla="*/ 1995133 h 1995819"/>
              <a:gd name="connsiteX6" fmla="*/ 861493 w 2006997"/>
              <a:gd name="connsiteY6" fmla="*/ 1099983 h 1995819"/>
              <a:gd name="connsiteX7" fmla="*/ 1376445 w 2006997"/>
              <a:gd name="connsiteY7" fmla="*/ 508029 h 1995819"/>
              <a:gd name="connsiteX8" fmla="*/ 919245 w 2006997"/>
              <a:gd name="connsiteY8" fmla="*/ 705347 h 1995819"/>
              <a:gd name="connsiteX9" fmla="*/ 1467885 w 2006997"/>
              <a:gd name="connsiteY9" fmla="*/ 233709 h 1995819"/>
              <a:gd name="connsiteX10" fmla="*/ 986621 w 2006997"/>
              <a:gd name="connsiteY10" fmla="*/ 469528 h 1995819"/>
              <a:gd name="connsiteX11" fmla="*/ 2006899 w 2006997"/>
              <a:gd name="connsiteY11" fmla="*/ 2703 h 19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997" h="1995819">
                <a:moveTo>
                  <a:pt x="2006899" y="2703"/>
                </a:moveTo>
                <a:cubicBezTo>
                  <a:pt x="1995670" y="45215"/>
                  <a:pt x="1050790" y="605886"/>
                  <a:pt x="919245" y="724598"/>
                </a:cubicBezTo>
                <a:cubicBezTo>
                  <a:pt x="787700" y="843310"/>
                  <a:pt x="1260942" y="615512"/>
                  <a:pt x="1217628" y="714973"/>
                </a:cubicBezTo>
                <a:cubicBezTo>
                  <a:pt x="1174314" y="814434"/>
                  <a:pt x="724333" y="1232330"/>
                  <a:pt x="659362" y="1321364"/>
                </a:cubicBezTo>
                <a:cubicBezTo>
                  <a:pt x="594391" y="1410398"/>
                  <a:pt x="937693" y="1136880"/>
                  <a:pt x="827805" y="1249175"/>
                </a:cubicBezTo>
                <a:cubicBezTo>
                  <a:pt x="717917" y="1361470"/>
                  <a:pt x="-5583" y="2019998"/>
                  <a:pt x="32" y="1995133"/>
                </a:cubicBezTo>
                <a:cubicBezTo>
                  <a:pt x="5647" y="1970268"/>
                  <a:pt x="632091" y="1347834"/>
                  <a:pt x="861493" y="1099983"/>
                </a:cubicBezTo>
                <a:cubicBezTo>
                  <a:pt x="1090895" y="852132"/>
                  <a:pt x="1366820" y="573802"/>
                  <a:pt x="1376445" y="508029"/>
                </a:cubicBezTo>
                <a:cubicBezTo>
                  <a:pt x="1386070" y="442256"/>
                  <a:pt x="904005" y="751067"/>
                  <a:pt x="919245" y="705347"/>
                </a:cubicBezTo>
                <a:cubicBezTo>
                  <a:pt x="934485" y="659627"/>
                  <a:pt x="1456656" y="273012"/>
                  <a:pt x="1467885" y="233709"/>
                </a:cubicBezTo>
                <a:cubicBezTo>
                  <a:pt x="1479114" y="194406"/>
                  <a:pt x="904004" y="506425"/>
                  <a:pt x="986621" y="469528"/>
                </a:cubicBezTo>
                <a:cubicBezTo>
                  <a:pt x="1069238" y="432631"/>
                  <a:pt x="2018128" y="-39809"/>
                  <a:pt x="2006899" y="27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B1B8BA3-F12A-CA46-24DA-1B8D2FA11FCA}"/>
              </a:ext>
            </a:extLst>
          </p:cNvPr>
          <p:cNvSpPr/>
          <p:nvPr/>
        </p:nvSpPr>
        <p:spPr>
          <a:xfrm>
            <a:off x="4410987" y="6462584"/>
            <a:ext cx="1481691" cy="1555873"/>
          </a:xfrm>
          <a:custGeom>
            <a:avLst/>
            <a:gdLst>
              <a:gd name="connsiteX0" fmla="*/ 392019 w 1481691"/>
              <a:gd name="connsiteY0" fmla="*/ 462793 h 1555873"/>
              <a:gd name="connsiteX1" fmla="*/ 882908 w 1481691"/>
              <a:gd name="connsiteY1" fmla="*/ 371353 h 1555873"/>
              <a:gd name="connsiteX2" fmla="*/ 627838 w 1481691"/>
              <a:gd name="connsiteY2" fmla="*/ 510919 h 1555873"/>
              <a:gd name="connsiteX3" fmla="*/ 185076 w 1481691"/>
              <a:gd name="connsiteY3" fmla="*/ 871867 h 1555873"/>
              <a:gd name="connsiteX4" fmla="*/ 103261 w 1481691"/>
              <a:gd name="connsiteY4" fmla="*/ 1309816 h 1555873"/>
              <a:gd name="connsiteX5" fmla="*/ 98449 w 1481691"/>
              <a:gd name="connsiteY5" fmla="*/ 1069184 h 1555873"/>
              <a:gd name="connsiteX6" fmla="*/ 2196 w 1481691"/>
              <a:gd name="connsiteY6" fmla="*/ 1555260 h 1555873"/>
              <a:gd name="connsiteX7" fmla="*/ 55135 w 1481691"/>
              <a:gd name="connsiteY7" fmla="*/ 1160624 h 1555873"/>
              <a:gd name="connsiteX8" fmla="*/ 310205 w 1481691"/>
              <a:gd name="connsiteY8" fmla="*/ 732300 h 1555873"/>
              <a:gd name="connsiteX9" fmla="*/ 897346 w 1481691"/>
              <a:gd name="connsiteY9" fmla="*/ 409854 h 1555873"/>
              <a:gd name="connsiteX10" fmla="*/ 1479674 w 1481691"/>
              <a:gd name="connsiteY10" fmla="*/ 780 h 1555873"/>
              <a:gd name="connsiteX11" fmla="*/ 1075413 w 1481691"/>
              <a:gd name="connsiteY11" fmla="*/ 308789 h 1555873"/>
              <a:gd name="connsiteX12" fmla="*/ 709653 w 1481691"/>
              <a:gd name="connsiteY12" fmla="*/ 385791 h 1555873"/>
              <a:gd name="connsiteX13" fmla="*/ 392019 w 1481691"/>
              <a:gd name="connsiteY13" fmla="*/ 462793 h 1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1691" h="1555873">
                <a:moveTo>
                  <a:pt x="392019" y="462793"/>
                </a:moveTo>
                <a:cubicBezTo>
                  <a:pt x="617812" y="413062"/>
                  <a:pt x="843605" y="363332"/>
                  <a:pt x="882908" y="371353"/>
                </a:cubicBezTo>
                <a:cubicBezTo>
                  <a:pt x="922211" y="379374"/>
                  <a:pt x="744143" y="427500"/>
                  <a:pt x="627838" y="510919"/>
                </a:cubicBezTo>
                <a:cubicBezTo>
                  <a:pt x="511533" y="594338"/>
                  <a:pt x="272505" y="738718"/>
                  <a:pt x="185076" y="871867"/>
                </a:cubicBezTo>
                <a:cubicBezTo>
                  <a:pt x="97647" y="1005016"/>
                  <a:pt x="117699" y="1276930"/>
                  <a:pt x="103261" y="1309816"/>
                </a:cubicBezTo>
                <a:cubicBezTo>
                  <a:pt x="88823" y="1342702"/>
                  <a:pt x="115293" y="1028277"/>
                  <a:pt x="98449" y="1069184"/>
                </a:cubicBezTo>
                <a:cubicBezTo>
                  <a:pt x="81605" y="1110091"/>
                  <a:pt x="9415" y="1540020"/>
                  <a:pt x="2196" y="1555260"/>
                </a:cubicBezTo>
                <a:cubicBezTo>
                  <a:pt x="-5023" y="1570500"/>
                  <a:pt x="3800" y="1297784"/>
                  <a:pt x="55135" y="1160624"/>
                </a:cubicBezTo>
                <a:cubicBezTo>
                  <a:pt x="106470" y="1023464"/>
                  <a:pt x="169836" y="857428"/>
                  <a:pt x="310205" y="732300"/>
                </a:cubicBezTo>
                <a:cubicBezTo>
                  <a:pt x="450574" y="607172"/>
                  <a:pt x="702435" y="531774"/>
                  <a:pt x="897346" y="409854"/>
                </a:cubicBezTo>
                <a:cubicBezTo>
                  <a:pt x="1092257" y="287934"/>
                  <a:pt x="1449996" y="17624"/>
                  <a:pt x="1479674" y="780"/>
                </a:cubicBezTo>
                <a:cubicBezTo>
                  <a:pt x="1509352" y="-16064"/>
                  <a:pt x="1203750" y="244621"/>
                  <a:pt x="1075413" y="308789"/>
                </a:cubicBezTo>
                <a:cubicBezTo>
                  <a:pt x="947076" y="372957"/>
                  <a:pt x="709653" y="385791"/>
                  <a:pt x="709653" y="385791"/>
                </a:cubicBezTo>
                <a:lnTo>
                  <a:pt x="392019" y="46279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552139A-EE99-A71F-10A6-A894575B083B}"/>
              </a:ext>
            </a:extLst>
          </p:cNvPr>
          <p:cNvSpPr/>
          <p:nvPr/>
        </p:nvSpPr>
        <p:spPr>
          <a:xfrm>
            <a:off x="2276140" y="5346817"/>
            <a:ext cx="577896" cy="480262"/>
          </a:xfrm>
          <a:custGeom>
            <a:avLst/>
            <a:gdLst>
              <a:gd name="connsiteX0" fmla="*/ 577751 w 577896"/>
              <a:gd name="connsiteY0" fmla="*/ 52956 h 480262"/>
              <a:gd name="connsiteX1" fmla="*/ 365995 w 577896"/>
              <a:gd name="connsiteY1" fmla="*/ 110707 h 480262"/>
              <a:gd name="connsiteX2" fmla="*/ 515186 w 577896"/>
              <a:gd name="connsiteY2" fmla="*/ 154021 h 480262"/>
              <a:gd name="connsiteX3" fmla="*/ 303431 w 577896"/>
              <a:gd name="connsiteY3" fmla="*/ 202147 h 480262"/>
              <a:gd name="connsiteX4" fmla="*/ 288993 w 577896"/>
              <a:gd name="connsiteY4" fmla="*/ 279149 h 480262"/>
              <a:gd name="connsiteX5" fmla="*/ 313056 w 577896"/>
              <a:gd name="connsiteY5" fmla="*/ 437966 h 480262"/>
              <a:gd name="connsiteX6" fmla="*/ 240866 w 577896"/>
              <a:gd name="connsiteY6" fmla="*/ 375402 h 480262"/>
              <a:gd name="connsiteX7" fmla="*/ 303431 w 577896"/>
              <a:gd name="connsiteY7" fmla="*/ 471655 h 480262"/>
              <a:gd name="connsiteX8" fmla="*/ 5047 w 577896"/>
              <a:gd name="connsiteY8" fmla="*/ 115520 h 480262"/>
              <a:gd name="connsiteX9" fmla="*/ 120551 w 577896"/>
              <a:gd name="connsiteY9" fmla="*/ 235836 h 480262"/>
              <a:gd name="connsiteX10" fmla="*/ 183115 w 577896"/>
              <a:gd name="connsiteY10" fmla="*/ 134770 h 480262"/>
              <a:gd name="connsiteX11" fmla="*/ 327494 w 577896"/>
              <a:gd name="connsiteY11" fmla="*/ 17 h 480262"/>
              <a:gd name="connsiteX12" fmla="*/ 159052 w 577896"/>
              <a:gd name="connsiteY12" fmla="*/ 125145 h 480262"/>
              <a:gd name="connsiteX13" fmla="*/ 207178 w 577896"/>
              <a:gd name="connsiteY13" fmla="*/ 115520 h 480262"/>
              <a:gd name="connsiteX14" fmla="*/ 159052 w 577896"/>
              <a:gd name="connsiteY14" fmla="*/ 178084 h 480262"/>
              <a:gd name="connsiteX15" fmla="*/ 255304 w 577896"/>
              <a:gd name="connsiteY15" fmla="*/ 221398 h 480262"/>
              <a:gd name="connsiteX16" fmla="*/ 337119 w 577896"/>
              <a:gd name="connsiteY16" fmla="*/ 327276 h 480262"/>
              <a:gd name="connsiteX17" fmla="*/ 288993 w 577896"/>
              <a:gd name="connsiteY17" fmla="*/ 226210 h 480262"/>
              <a:gd name="connsiteX18" fmla="*/ 380433 w 577896"/>
              <a:gd name="connsiteY18" fmla="*/ 173271 h 480262"/>
              <a:gd name="connsiteX19" fmla="*/ 327494 w 577896"/>
              <a:gd name="connsiteY19" fmla="*/ 154021 h 480262"/>
              <a:gd name="connsiteX20" fmla="*/ 577751 w 577896"/>
              <a:gd name="connsiteY20" fmla="*/ 52956 h 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896" h="480262">
                <a:moveTo>
                  <a:pt x="577751" y="52956"/>
                </a:moveTo>
                <a:cubicBezTo>
                  <a:pt x="584168" y="45737"/>
                  <a:pt x="376422" y="93863"/>
                  <a:pt x="365995" y="110707"/>
                </a:cubicBezTo>
                <a:cubicBezTo>
                  <a:pt x="355567" y="127551"/>
                  <a:pt x="525613" y="138781"/>
                  <a:pt x="515186" y="154021"/>
                </a:cubicBezTo>
                <a:cubicBezTo>
                  <a:pt x="504759" y="169261"/>
                  <a:pt x="341130" y="181292"/>
                  <a:pt x="303431" y="202147"/>
                </a:cubicBezTo>
                <a:cubicBezTo>
                  <a:pt x="265732" y="223002"/>
                  <a:pt x="287389" y="239846"/>
                  <a:pt x="288993" y="279149"/>
                </a:cubicBezTo>
                <a:cubicBezTo>
                  <a:pt x="290597" y="318452"/>
                  <a:pt x="321077" y="421924"/>
                  <a:pt x="313056" y="437966"/>
                </a:cubicBezTo>
                <a:cubicBezTo>
                  <a:pt x="305035" y="454008"/>
                  <a:pt x="242470" y="369787"/>
                  <a:pt x="240866" y="375402"/>
                </a:cubicBezTo>
                <a:cubicBezTo>
                  <a:pt x="239262" y="381017"/>
                  <a:pt x="342734" y="514969"/>
                  <a:pt x="303431" y="471655"/>
                </a:cubicBezTo>
                <a:cubicBezTo>
                  <a:pt x="264128" y="428341"/>
                  <a:pt x="35527" y="154823"/>
                  <a:pt x="5047" y="115520"/>
                </a:cubicBezTo>
                <a:cubicBezTo>
                  <a:pt x="-25433" y="76217"/>
                  <a:pt x="90873" y="232628"/>
                  <a:pt x="120551" y="235836"/>
                </a:cubicBezTo>
                <a:cubicBezTo>
                  <a:pt x="150229" y="239044"/>
                  <a:pt x="148625" y="174073"/>
                  <a:pt x="183115" y="134770"/>
                </a:cubicBezTo>
                <a:cubicBezTo>
                  <a:pt x="217605" y="95467"/>
                  <a:pt x="331504" y="1621"/>
                  <a:pt x="327494" y="17"/>
                </a:cubicBezTo>
                <a:cubicBezTo>
                  <a:pt x="323484" y="-1587"/>
                  <a:pt x="179105" y="105895"/>
                  <a:pt x="159052" y="125145"/>
                </a:cubicBezTo>
                <a:cubicBezTo>
                  <a:pt x="138999" y="144395"/>
                  <a:pt x="207178" y="106697"/>
                  <a:pt x="207178" y="115520"/>
                </a:cubicBezTo>
                <a:cubicBezTo>
                  <a:pt x="207178" y="124343"/>
                  <a:pt x="151031" y="160438"/>
                  <a:pt x="159052" y="178084"/>
                </a:cubicBezTo>
                <a:cubicBezTo>
                  <a:pt x="167073" y="195730"/>
                  <a:pt x="225626" y="196533"/>
                  <a:pt x="255304" y="221398"/>
                </a:cubicBezTo>
                <a:cubicBezTo>
                  <a:pt x="284982" y="246263"/>
                  <a:pt x="331504" y="326474"/>
                  <a:pt x="337119" y="327276"/>
                </a:cubicBezTo>
                <a:cubicBezTo>
                  <a:pt x="342734" y="328078"/>
                  <a:pt x="281774" y="251877"/>
                  <a:pt x="288993" y="226210"/>
                </a:cubicBezTo>
                <a:cubicBezTo>
                  <a:pt x="296212" y="200543"/>
                  <a:pt x="374016" y="185302"/>
                  <a:pt x="380433" y="173271"/>
                </a:cubicBezTo>
                <a:cubicBezTo>
                  <a:pt x="386850" y="161240"/>
                  <a:pt x="300223" y="170865"/>
                  <a:pt x="327494" y="154021"/>
                </a:cubicBezTo>
                <a:cubicBezTo>
                  <a:pt x="354765" y="137177"/>
                  <a:pt x="571334" y="60175"/>
                  <a:pt x="577751" y="529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A746C3A-62B9-C391-278A-9D93709043F0}"/>
              </a:ext>
            </a:extLst>
          </p:cNvPr>
          <p:cNvSpPr/>
          <p:nvPr/>
        </p:nvSpPr>
        <p:spPr>
          <a:xfrm>
            <a:off x="2922087" y="5511136"/>
            <a:ext cx="572361" cy="432485"/>
          </a:xfrm>
          <a:custGeom>
            <a:avLst/>
            <a:gdLst>
              <a:gd name="connsiteX0" fmla="*/ 8806 w 572361"/>
              <a:gd name="connsiteY0" fmla="*/ 4140 h 432485"/>
              <a:gd name="connsiteX1" fmla="*/ 557446 w 572361"/>
              <a:gd name="connsiteY1" fmla="*/ 360275 h 432485"/>
              <a:gd name="connsiteX2" fmla="*/ 408254 w 572361"/>
              <a:gd name="connsiteY2" fmla="*/ 331399 h 432485"/>
              <a:gd name="connsiteX3" fmla="*/ 571884 w 572361"/>
              <a:gd name="connsiteY3" fmla="*/ 432464 h 432485"/>
              <a:gd name="connsiteX4" fmla="*/ 451568 w 572361"/>
              <a:gd name="connsiteY4" fmla="*/ 321773 h 432485"/>
              <a:gd name="connsiteX5" fmla="*/ 263875 w 572361"/>
              <a:gd name="connsiteY5" fmla="*/ 239959 h 432485"/>
              <a:gd name="connsiteX6" fmla="*/ 403441 w 572361"/>
              <a:gd name="connsiteY6" fmla="*/ 288085 h 432485"/>
              <a:gd name="connsiteX7" fmla="*/ 230187 w 572361"/>
              <a:gd name="connsiteY7" fmla="*/ 172582 h 432485"/>
              <a:gd name="connsiteX8" fmla="*/ 8806 w 572361"/>
              <a:gd name="connsiteY8" fmla="*/ 4140 h 4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61" h="432485">
                <a:moveTo>
                  <a:pt x="8806" y="4140"/>
                </a:moveTo>
                <a:cubicBezTo>
                  <a:pt x="63349" y="35422"/>
                  <a:pt x="490871" y="305732"/>
                  <a:pt x="557446" y="360275"/>
                </a:cubicBezTo>
                <a:cubicBezTo>
                  <a:pt x="624021" y="414818"/>
                  <a:pt x="405848" y="319368"/>
                  <a:pt x="408254" y="331399"/>
                </a:cubicBezTo>
                <a:cubicBezTo>
                  <a:pt x="410660" y="343430"/>
                  <a:pt x="564665" y="434068"/>
                  <a:pt x="571884" y="432464"/>
                </a:cubicBezTo>
                <a:cubicBezTo>
                  <a:pt x="579103" y="430860"/>
                  <a:pt x="502903" y="353857"/>
                  <a:pt x="451568" y="321773"/>
                </a:cubicBezTo>
                <a:cubicBezTo>
                  <a:pt x="400233" y="289689"/>
                  <a:pt x="271896" y="245574"/>
                  <a:pt x="263875" y="239959"/>
                </a:cubicBezTo>
                <a:cubicBezTo>
                  <a:pt x="255854" y="234344"/>
                  <a:pt x="409056" y="299315"/>
                  <a:pt x="403441" y="288085"/>
                </a:cubicBezTo>
                <a:cubicBezTo>
                  <a:pt x="397826" y="276856"/>
                  <a:pt x="291949" y="217500"/>
                  <a:pt x="230187" y="172582"/>
                </a:cubicBezTo>
                <a:cubicBezTo>
                  <a:pt x="168425" y="127664"/>
                  <a:pt x="-45737" y="-27142"/>
                  <a:pt x="8806" y="41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4783CAC-ABCF-5F0A-3924-078D63876B72}"/>
              </a:ext>
            </a:extLst>
          </p:cNvPr>
          <p:cNvSpPr/>
          <p:nvPr/>
        </p:nvSpPr>
        <p:spPr>
          <a:xfrm>
            <a:off x="1987382" y="5060573"/>
            <a:ext cx="660862" cy="772905"/>
          </a:xfrm>
          <a:custGeom>
            <a:avLst/>
            <a:gdLst>
              <a:gd name="connsiteX0" fmla="*/ 524812 w 660862"/>
              <a:gd name="connsiteY0" fmla="*/ 353638 h 772905"/>
              <a:gd name="connsiteX1" fmla="*/ 110925 w 660862"/>
              <a:gd name="connsiteY1" fmla="*/ 589456 h 772905"/>
              <a:gd name="connsiteX2" fmla="*/ 298618 w 660862"/>
              <a:gd name="connsiteY2" fmla="*/ 550955 h 772905"/>
              <a:gd name="connsiteX3" fmla="*/ 293805 w 660862"/>
              <a:gd name="connsiteY3" fmla="*/ 603894 h 772905"/>
              <a:gd name="connsiteX4" fmla="*/ 327494 w 660862"/>
              <a:gd name="connsiteY4" fmla="*/ 656833 h 772905"/>
              <a:gd name="connsiteX5" fmla="*/ 235 w 660862"/>
              <a:gd name="connsiteY5" fmla="*/ 772336 h 772905"/>
              <a:gd name="connsiteX6" fmla="*/ 385245 w 660862"/>
              <a:gd name="connsiteY6" fmla="*/ 603894 h 772905"/>
              <a:gd name="connsiteX7" fmla="*/ 197553 w 660862"/>
              <a:gd name="connsiteY7" fmla="*/ 575019 h 772905"/>
              <a:gd name="connsiteX8" fmla="*/ 351557 w 660862"/>
              <a:gd name="connsiteY8" fmla="*/ 493204 h 772905"/>
              <a:gd name="connsiteX9" fmla="*/ 317869 w 660862"/>
              <a:gd name="connsiteY9" fmla="*/ 454703 h 772905"/>
              <a:gd name="connsiteX10" fmla="*/ 659565 w 660862"/>
              <a:gd name="connsiteY10" fmla="*/ 2315 h 772905"/>
              <a:gd name="connsiteX11" fmla="*/ 442997 w 660862"/>
              <a:gd name="connsiteY11" fmla="*/ 267010 h 772905"/>
              <a:gd name="connsiteX12" fmla="*/ 245679 w 660862"/>
              <a:gd name="connsiteY12" fmla="*/ 507642 h 772905"/>
              <a:gd name="connsiteX13" fmla="*/ 524812 w 660862"/>
              <a:gd name="connsiteY13" fmla="*/ 353638 h 7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862" h="772905">
                <a:moveTo>
                  <a:pt x="524812" y="353638"/>
                </a:moveTo>
                <a:cubicBezTo>
                  <a:pt x="502353" y="367274"/>
                  <a:pt x="148624" y="556570"/>
                  <a:pt x="110925" y="589456"/>
                </a:cubicBezTo>
                <a:cubicBezTo>
                  <a:pt x="73226" y="622342"/>
                  <a:pt x="268138" y="548549"/>
                  <a:pt x="298618" y="550955"/>
                </a:cubicBezTo>
                <a:cubicBezTo>
                  <a:pt x="329098" y="553361"/>
                  <a:pt x="288992" y="586248"/>
                  <a:pt x="293805" y="603894"/>
                </a:cubicBezTo>
                <a:cubicBezTo>
                  <a:pt x="298618" y="621540"/>
                  <a:pt x="376422" y="628759"/>
                  <a:pt x="327494" y="656833"/>
                </a:cubicBezTo>
                <a:cubicBezTo>
                  <a:pt x="278566" y="684907"/>
                  <a:pt x="-9390" y="781159"/>
                  <a:pt x="235" y="772336"/>
                </a:cubicBezTo>
                <a:cubicBezTo>
                  <a:pt x="9860" y="763513"/>
                  <a:pt x="352359" y="636780"/>
                  <a:pt x="385245" y="603894"/>
                </a:cubicBezTo>
                <a:cubicBezTo>
                  <a:pt x="418131" y="571008"/>
                  <a:pt x="203168" y="593467"/>
                  <a:pt x="197553" y="575019"/>
                </a:cubicBezTo>
                <a:cubicBezTo>
                  <a:pt x="191938" y="556571"/>
                  <a:pt x="331504" y="513257"/>
                  <a:pt x="351557" y="493204"/>
                </a:cubicBezTo>
                <a:cubicBezTo>
                  <a:pt x="371610" y="473151"/>
                  <a:pt x="266534" y="536518"/>
                  <a:pt x="317869" y="454703"/>
                </a:cubicBezTo>
                <a:cubicBezTo>
                  <a:pt x="369204" y="372888"/>
                  <a:pt x="638710" y="33597"/>
                  <a:pt x="659565" y="2315"/>
                </a:cubicBezTo>
                <a:cubicBezTo>
                  <a:pt x="680420" y="-28967"/>
                  <a:pt x="442997" y="267010"/>
                  <a:pt x="442997" y="267010"/>
                </a:cubicBezTo>
                <a:cubicBezTo>
                  <a:pt x="374016" y="351231"/>
                  <a:pt x="236856" y="488392"/>
                  <a:pt x="245679" y="507642"/>
                </a:cubicBezTo>
                <a:cubicBezTo>
                  <a:pt x="254502" y="526893"/>
                  <a:pt x="547271" y="340002"/>
                  <a:pt x="524812" y="3536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8CB08F6-669C-FC2F-610A-01811BC8CD29}"/>
              </a:ext>
            </a:extLst>
          </p:cNvPr>
          <p:cNvSpPr/>
          <p:nvPr/>
        </p:nvSpPr>
        <p:spPr>
          <a:xfrm>
            <a:off x="1633674" y="4843947"/>
            <a:ext cx="321383" cy="266395"/>
          </a:xfrm>
          <a:custGeom>
            <a:avLst/>
            <a:gdLst>
              <a:gd name="connsiteX0" fmla="*/ 2621 w 321383"/>
              <a:gd name="connsiteY0" fmla="*/ 151565 h 266395"/>
              <a:gd name="connsiteX1" fmla="*/ 199939 w 321383"/>
              <a:gd name="connsiteY1" fmla="*/ 2373 h 266395"/>
              <a:gd name="connsiteX2" fmla="*/ 137374 w 321383"/>
              <a:gd name="connsiteY2" fmla="*/ 69750 h 266395"/>
              <a:gd name="connsiteX3" fmla="*/ 98873 w 321383"/>
              <a:gd name="connsiteY3" fmla="*/ 199691 h 266395"/>
              <a:gd name="connsiteX4" fmla="*/ 195126 w 321383"/>
              <a:gd name="connsiteY4" fmla="*/ 98626 h 266395"/>
              <a:gd name="connsiteX5" fmla="*/ 132562 w 321383"/>
              <a:gd name="connsiteY5" fmla="*/ 218941 h 266395"/>
              <a:gd name="connsiteX6" fmla="*/ 320254 w 321383"/>
              <a:gd name="connsiteY6" fmla="*/ 113064 h 266395"/>
              <a:gd name="connsiteX7" fmla="*/ 209564 w 321383"/>
              <a:gd name="connsiteY7" fmla="*/ 252630 h 266395"/>
              <a:gd name="connsiteX8" fmla="*/ 180688 w 321383"/>
              <a:gd name="connsiteY8" fmla="*/ 257442 h 266395"/>
              <a:gd name="connsiteX9" fmla="*/ 175875 w 321383"/>
              <a:gd name="connsiteY9" fmla="*/ 218941 h 266395"/>
              <a:gd name="connsiteX10" fmla="*/ 89248 w 321383"/>
              <a:gd name="connsiteY10" fmla="*/ 166002 h 266395"/>
              <a:gd name="connsiteX11" fmla="*/ 2621 w 321383"/>
              <a:gd name="connsiteY11" fmla="*/ 151565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383" h="266395">
                <a:moveTo>
                  <a:pt x="2621" y="151565"/>
                </a:moveTo>
                <a:cubicBezTo>
                  <a:pt x="21069" y="124294"/>
                  <a:pt x="177480" y="16009"/>
                  <a:pt x="199939" y="2373"/>
                </a:cubicBezTo>
                <a:cubicBezTo>
                  <a:pt x="222398" y="-11263"/>
                  <a:pt x="154218" y="36864"/>
                  <a:pt x="137374" y="69750"/>
                </a:cubicBezTo>
                <a:cubicBezTo>
                  <a:pt x="120530" y="102636"/>
                  <a:pt x="89248" y="194878"/>
                  <a:pt x="98873" y="199691"/>
                </a:cubicBezTo>
                <a:cubicBezTo>
                  <a:pt x="108498" y="204504"/>
                  <a:pt x="189511" y="95418"/>
                  <a:pt x="195126" y="98626"/>
                </a:cubicBezTo>
                <a:cubicBezTo>
                  <a:pt x="200741" y="101834"/>
                  <a:pt x="111707" y="216535"/>
                  <a:pt x="132562" y="218941"/>
                </a:cubicBezTo>
                <a:cubicBezTo>
                  <a:pt x="153417" y="221347"/>
                  <a:pt x="307420" y="107449"/>
                  <a:pt x="320254" y="113064"/>
                </a:cubicBezTo>
                <a:cubicBezTo>
                  <a:pt x="333088" y="118679"/>
                  <a:pt x="232825" y="228567"/>
                  <a:pt x="209564" y="252630"/>
                </a:cubicBezTo>
                <a:cubicBezTo>
                  <a:pt x="186303" y="276693"/>
                  <a:pt x="186303" y="263057"/>
                  <a:pt x="180688" y="257442"/>
                </a:cubicBezTo>
                <a:cubicBezTo>
                  <a:pt x="175073" y="251827"/>
                  <a:pt x="191115" y="234181"/>
                  <a:pt x="175875" y="218941"/>
                </a:cubicBezTo>
                <a:cubicBezTo>
                  <a:pt x="160635" y="203701"/>
                  <a:pt x="110103" y="177231"/>
                  <a:pt x="89248" y="166002"/>
                </a:cubicBezTo>
                <a:cubicBezTo>
                  <a:pt x="68393" y="154773"/>
                  <a:pt x="-15827" y="178836"/>
                  <a:pt x="2621" y="1515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076D2EB-C7F9-FB3B-5E03-0A217FF5C3A2}"/>
              </a:ext>
            </a:extLst>
          </p:cNvPr>
          <p:cNvSpPr/>
          <p:nvPr/>
        </p:nvSpPr>
        <p:spPr>
          <a:xfrm>
            <a:off x="1987092" y="4557738"/>
            <a:ext cx="131754" cy="824509"/>
          </a:xfrm>
          <a:custGeom>
            <a:avLst/>
            <a:gdLst>
              <a:gd name="connsiteX0" fmla="*/ 130466 w 131754"/>
              <a:gd name="connsiteY0" fmla="*/ 28700 h 824509"/>
              <a:gd name="connsiteX1" fmla="*/ 101590 w 131754"/>
              <a:gd name="connsiteY1" fmla="*/ 447399 h 824509"/>
              <a:gd name="connsiteX2" fmla="*/ 87152 w 131754"/>
              <a:gd name="connsiteY2" fmla="*/ 351146 h 824509"/>
              <a:gd name="connsiteX3" fmla="*/ 77527 w 131754"/>
              <a:gd name="connsiteY3" fmla="*/ 586965 h 824509"/>
              <a:gd name="connsiteX4" fmla="*/ 120841 w 131754"/>
              <a:gd name="connsiteY4" fmla="*/ 476275 h 824509"/>
              <a:gd name="connsiteX5" fmla="*/ 77527 w 131754"/>
              <a:gd name="connsiteY5" fmla="*/ 817971 h 824509"/>
              <a:gd name="connsiteX6" fmla="*/ 48651 w 131754"/>
              <a:gd name="connsiteY6" fmla="*/ 663967 h 824509"/>
              <a:gd name="connsiteX7" fmla="*/ 525 w 131754"/>
              <a:gd name="connsiteY7" fmla="*/ 221205 h 824509"/>
              <a:gd name="connsiteX8" fmla="*/ 82340 w 131754"/>
              <a:gd name="connsiteY8" fmla="*/ 736157 h 824509"/>
              <a:gd name="connsiteX9" fmla="*/ 82340 w 131754"/>
              <a:gd name="connsiteY9" fmla="*/ 635091 h 824509"/>
              <a:gd name="connsiteX10" fmla="*/ 111215 w 131754"/>
              <a:gd name="connsiteY10" fmla="*/ 394460 h 824509"/>
              <a:gd name="connsiteX11" fmla="*/ 111215 w 131754"/>
              <a:gd name="connsiteY11" fmla="*/ 447399 h 824509"/>
              <a:gd name="connsiteX12" fmla="*/ 125653 w 131754"/>
              <a:gd name="connsiteY12" fmla="*/ 81639 h 824509"/>
              <a:gd name="connsiteX13" fmla="*/ 130466 w 131754"/>
              <a:gd name="connsiteY13" fmla="*/ 28700 h 8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754" h="824509">
                <a:moveTo>
                  <a:pt x="130466" y="28700"/>
                </a:moveTo>
                <a:cubicBezTo>
                  <a:pt x="126455" y="89660"/>
                  <a:pt x="108809" y="393658"/>
                  <a:pt x="101590" y="447399"/>
                </a:cubicBezTo>
                <a:cubicBezTo>
                  <a:pt x="94371" y="501140"/>
                  <a:pt x="91162" y="327885"/>
                  <a:pt x="87152" y="351146"/>
                </a:cubicBezTo>
                <a:cubicBezTo>
                  <a:pt x="83141" y="374407"/>
                  <a:pt x="71912" y="566110"/>
                  <a:pt x="77527" y="586965"/>
                </a:cubicBezTo>
                <a:cubicBezTo>
                  <a:pt x="83142" y="607820"/>
                  <a:pt x="120841" y="437774"/>
                  <a:pt x="120841" y="476275"/>
                </a:cubicBezTo>
                <a:cubicBezTo>
                  <a:pt x="120841" y="514776"/>
                  <a:pt x="89559" y="786689"/>
                  <a:pt x="77527" y="817971"/>
                </a:cubicBezTo>
                <a:cubicBezTo>
                  <a:pt x="65495" y="849253"/>
                  <a:pt x="61485" y="763428"/>
                  <a:pt x="48651" y="663967"/>
                </a:cubicBezTo>
                <a:cubicBezTo>
                  <a:pt x="35817" y="564506"/>
                  <a:pt x="-5090" y="209173"/>
                  <a:pt x="525" y="221205"/>
                </a:cubicBezTo>
                <a:cubicBezTo>
                  <a:pt x="6140" y="233237"/>
                  <a:pt x="68704" y="667176"/>
                  <a:pt x="82340" y="736157"/>
                </a:cubicBezTo>
                <a:cubicBezTo>
                  <a:pt x="95976" y="805138"/>
                  <a:pt x="77528" y="692040"/>
                  <a:pt x="82340" y="635091"/>
                </a:cubicBezTo>
                <a:cubicBezTo>
                  <a:pt x="87152" y="578142"/>
                  <a:pt x="106403" y="425742"/>
                  <a:pt x="111215" y="394460"/>
                </a:cubicBezTo>
                <a:cubicBezTo>
                  <a:pt x="116027" y="363178"/>
                  <a:pt x="108809" y="499536"/>
                  <a:pt x="111215" y="447399"/>
                </a:cubicBezTo>
                <a:cubicBezTo>
                  <a:pt x="113621" y="395262"/>
                  <a:pt x="123247" y="150620"/>
                  <a:pt x="125653" y="81639"/>
                </a:cubicBezTo>
                <a:cubicBezTo>
                  <a:pt x="128059" y="12658"/>
                  <a:pt x="134477" y="-32260"/>
                  <a:pt x="130466" y="28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C3C534D-3CB9-732F-2FD2-0552018BBAAA}"/>
              </a:ext>
            </a:extLst>
          </p:cNvPr>
          <p:cNvSpPr/>
          <p:nvPr/>
        </p:nvSpPr>
        <p:spPr>
          <a:xfrm>
            <a:off x="2099931" y="4529379"/>
            <a:ext cx="236643" cy="494965"/>
          </a:xfrm>
          <a:custGeom>
            <a:avLst/>
            <a:gdLst>
              <a:gd name="connsiteX0" fmla="*/ 236438 w 236643"/>
              <a:gd name="connsiteY0" fmla="*/ 1 h 494965"/>
              <a:gd name="connsiteX1" fmla="*/ 131825 w 236643"/>
              <a:gd name="connsiteY1" fmla="*/ 302218 h 494965"/>
              <a:gd name="connsiteX2" fmla="*/ 139574 w 236643"/>
              <a:gd name="connsiteY2" fmla="*/ 488197 h 494965"/>
              <a:gd name="connsiteX3" fmla="*/ 104703 w 236643"/>
              <a:gd name="connsiteY3" fmla="*/ 430079 h 494965"/>
              <a:gd name="connsiteX4" fmla="*/ 89 w 236643"/>
              <a:gd name="connsiteY4" fmla="*/ 201479 h 494965"/>
              <a:gd name="connsiteX5" fmla="*/ 124076 w 236643"/>
              <a:gd name="connsiteY5" fmla="*/ 395207 h 494965"/>
              <a:gd name="connsiteX6" fmla="*/ 100828 w 236643"/>
              <a:gd name="connsiteY6" fmla="*/ 298343 h 494965"/>
              <a:gd name="connsiteX7" fmla="*/ 236438 w 236643"/>
              <a:gd name="connsiteY7" fmla="*/ 1 h 4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43" h="494965">
                <a:moveTo>
                  <a:pt x="236438" y="1"/>
                </a:moveTo>
                <a:cubicBezTo>
                  <a:pt x="241604" y="647"/>
                  <a:pt x="147969" y="220852"/>
                  <a:pt x="131825" y="302218"/>
                </a:cubicBezTo>
                <a:cubicBezTo>
                  <a:pt x="115681" y="383584"/>
                  <a:pt x="144094" y="466887"/>
                  <a:pt x="139574" y="488197"/>
                </a:cubicBezTo>
                <a:cubicBezTo>
                  <a:pt x="135054" y="509507"/>
                  <a:pt x="127950" y="477865"/>
                  <a:pt x="104703" y="430079"/>
                </a:cubicBezTo>
                <a:cubicBezTo>
                  <a:pt x="81456" y="382293"/>
                  <a:pt x="-3140" y="207291"/>
                  <a:pt x="89" y="201479"/>
                </a:cubicBezTo>
                <a:cubicBezTo>
                  <a:pt x="3318" y="195667"/>
                  <a:pt x="107286" y="379063"/>
                  <a:pt x="124076" y="395207"/>
                </a:cubicBezTo>
                <a:cubicBezTo>
                  <a:pt x="140866" y="411351"/>
                  <a:pt x="84684" y="360982"/>
                  <a:pt x="100828" y="298343"/>
                </a:cubicBezTo>
                <a:cubicBezTo>
                  <a:pt x="116972" y="235704"/>
                  <a:pt x="231272" y="-645"/>
                  <a:pt x="236438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39A87116-59CC-E3F3-06C3-828E44220B11}"/>
              </a:ext>
            </a:extLst>
          </p:cNvPr>
          <p:cNvSpPr/>
          <p:nvPr/>
        </p:nvSpPr>
        <p:spPr>
          <a:xfrm>
            <a:off x="2234491" y="4749919"/>
            <a:ext cx="253085" cy="432611"/>
          </a:xfrm>
          <a:custGeom>
            <a:avLst/>
            <a:gdLst>
              <a:gd name="connsiteX0" fmla="*/ 252987 w 253085"/>
              <a:gd name="connsiteY0" fmla="*/ 312 h 432611"/>
              <a:gd name="connsiteX1" fmla="*/ 105753 w 253085"/>
              <a:gd name="connsiteY1" fmla="*/ 209539 h 432611"/>
              <a:gd name="connsiteX2" fmla="*/ 5014 w 253085"/>
              <a:gd name="connsiteY2" fmla="*/ 430389 h 432611"/>
              <a:gd name="connsiteX3" fmla="*/ 28262 w 253085"/>
              <a:gd name="connsiteY3" fmla="*/ 306403 h 432611"/>
              <a:gd name="connsiteX4" fmla="*/ 140624 w 253085"/>
              <a:gd name="connsiteY4" fmla="*/ 39057 h 432611"/>
              <a:gd name="connsiteX5" fmla="*/ 129001 w 253085"/>
              <a:gd name="connsiteY5" fmla="*/ 159169 h 432611"/>
              <a:gd name="connsiteX6" fmla="*/ 252987 w 253085"/>
              <a:gd name="connsiteY6" fmla="*/ 312 h 4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5" h="432611">
                <a:moveTo>
                  <a:pt x="252987" y="312"/>
                </a:moveTo>
                <a:cubicBezTo>
                  <a:pt x="249112" y="8707"/>
                  <a:pt x="147082" y="137860"/>
                  <a:pt x="105753" y="209539"/>
                </a:cubicBezTo>
                <a:cubicBezTo>
                  <a:pt x="64424" y="281219"/>
                  <a:pt x="17929" y="414245"/>
                  <a:pt x="5014" y="430389"/>
                </a:cubicBezTo>
                <a:cubicBezTo>
                  <a:pt x="-7901" y="446533"/>
                  <a:pt x="5660" y="371625"/>
                  <a:pt x="28262" y="306403"/>
                </a:cubicBezTo>
                <a:cubicBezTo>
                  <a:pt x="50864" y="241181"/>
                  <a:pt x="123834" y="63596"/>
                  <a:pt x="140624" y="39057"/>
                </a:cubicBezTo>
                <a:cubicBezTo>
                  <a:pt x="157414" y="14518"/>
                  <a:pt x="112857" y="163043"/>
                  <a:pt x="129001" y="159169"/>
                </a:cubicBezTo>
                <a:cubicBezTo>
                  <a:pt x="145145" y="155295"/>
                  <a:pt x="256862" y="-8083"/>
                  <a:pt x="252987" y="3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09A6E6EE-FD3A-ABB0-0676-7A8E4FB77308}"/>
              </a:ext>
            </a:extLst>
          </p:cNvPr>
          <p:cNvSpPr/>
          <p:nvPr/>
        </p:nvSpPr>
        <p:spPr>
          <a:xfrm>
            <a:off x="2307166" y="4755020"/>
            <a:ext cx="489041" cy="482080"/>
          </a:xfrm>
          <a:custGeom>
            <a:avLst/>
            <a:gdLst>
              <a:gd name="connsiteX0" fmla="*/ 5956 w 489041"/>
              <a:gd name="connsiteY0" fmla="*/ 479533 h 482080"/>
              <a:gd name="connsiteX1" fmla="*/ 486403 w 489041"/>
              <a:gd name="connsiteY1" fmla="*/ 2960 h 482080"/>
              <a:gd name="connsiteX2" fmla="*/ 199685 w 489041"/>
              <a:gd name="connsiteY2" fmla="*/ 274180 h 482080"/>
              <a:gd name="connsiteX3" fmla="*/ 215183 w 489041"/>
              <a:gd name="connsiteY3" fmla="*/ 196688 h 482080"/>
              <a:gd name="connsiteX4" fmla="*/ 5956 w 489041"/>
              <a:gd name="connsiteY4" fmla="*/ 479533 h 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1" h="482080">
                <a:moveTo>
                  <a:pt x="5956" y="479533"/>
                </a:moveTo>
                <a:cubicBezTo>
                  <a:pt x="51159" y="447245"/>
                  <a:pt x="454115" y="37185"/>
                  <a:pt x="486403" y="2960"/>
                </a:cubicBezTo>
                <a:cubicBezTo>
                  <a:pt x="518691" y="-31265"/>
                  <a:pt x="244888" y="241892"/>
                  <a:pt x="199685" y="274180"/>
                </a:cubicBezTo>
                <a:cubicBezTo>
                  <a:pt x="154482" y="306468"/>
                  <a:pt x="243597" y="166337"/>
                  <a:pt x="215183" y="196688"/>
                </a:cubicBezTo>
                <a:cubicBezTo>
                  <a:pt x="186769" y="227039"/>
                  <a:pt x="-39247" y="511821"/>
                  <a:pt x="5956" y="4795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84720FE7-5992-C903-2AB9-3203A20A9D65}"/>
              </a:ext>
            </a:extLst>
          </p:cNvPr>
          <p:cNvSpPr/>
          <p:nvPr/>
        </p:nvSpPr>
        <p:spPr>
          <a:xfrm>
            <a:off x="3036049" y="4800315"/>
            <a:ext cx="691300" cy="477367"/>
          </a:xfrm>
          <a:custGeom>
            <a:avLst/>
            <a:gdLst>
              <a:gd name="connsiteX0" fmla="*/ 1619 w 691300"/>
              <a:gd name="connsiteY0" fmla="*/ 93275 h 477367"/>
              <a:gd name="connsiteX1" fmla="*/ 311585 w 691300"/>
              <a:gd name="connsiteY1" fmla="*/ 93275 h 477367"/>
              <a:gd name="connsiteX2" fmla="*/ 280588 w 691300"/>
              <a:gd name="connsiteY2" fmla="*/ 128146 h 477367"/>
              <a:gd name="connsiteX3" fmla="*/ 427822 w 691300"/>
              <a:gd name="connsiteY3" fmla="*/ 159143 h 477367"/>
              <a:gd name="connsiteX4" fmla="*/ 497565 w 691300"/>
              <a:gd name="connsiteY4" fmla="*/ 259882 h 477367"/>
              <a:gd name="connsiteX5" fmla="*/ 493690 w 691300"/>
              <a:gd name="connsiteY5" fmla="*/ 217261 h 477367"/>
              <a:gd name="connsiteX6" fmla="*/ 691293 w 691300"/>
              <a:gd name="connsiteY6" fmla="*/ 476858 h 477367"/>
              <a:gd name="connsiteX7" fmla="*/ 485941 w 691300"/>
              <a:gd name="connsiteY7" fmla="*/ 287004 h 477367"/>
              <a:gd name="connsiteX8" fmla="*/ 629300 w 691300"/>
              <a:gd name="connsiteY8" fmla="*/ 414865 h 477367"/>
              <a:gd name="connsiteX9" fmla="*/ 520812 w 691300"/>
              <a:gd name="connsiteY9" fmla="*/ 267631 h 477367"/>
              <a:gd name="connsiteX10" fmla="*/ 373578 w 691300"/>
              <a:gd name="connsiteY10" fmla="*/ 128146 h 477367"/>
              <a:gd name="connsiteX11" fmla="*/ 257341 w 691300"/>
              <a:gd name="connsiteY11" fmla="*/ 73902 h 477367"/>
              <a:gd name="connsiteX12" fmla="*/ 257341 w 691300"/>
              <a:gd name="connsiteY12" fmla="*/ 31282 h 477367"/>
              <a:gd name="connsiteX13" fmla="*/ 164351 w 691300"/>
              <a:gd name="connsiteY13" fmla="*/ 39031 h 477367"/>
              <a:gd name="connsiteX14" fmla="*/ 435571 w 691300"/>
              <a:gd name="connsiteY14" fmla="*/ 285 h 477367"/>
              <a:gd name="connsiteX15" fmla="*/ 389076 w 691300"/>
              <a:gd name="connsiteY15" fmla="*/ 23532 h 477367"/>
              <a:gd name="connsiteX16" fmla="*/ 199222 w 691300"/>
              <a:gd name="connsiteY16" fmla="*/ 62278 h 477367"/>
              <a:gd name="connsiteX17" fmla="*/ 1619 w 691300"/>
              <a:gd name="connsiteY17" fmla="*/ 93275 h 4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300" h="477367">
                <a:moveTo>
                  <a:pt x="1619" y="93275"/>
                </a:moveTo>
                <a:cubicBezTo>
                  <a:pt x="20346" y="98441"/>
                  <a:pt x="265090" y="87463"/>
                  <a:pt x="311585" y="93275"/>
                </a:cubicBezTo>
                <a:cubicBezTo>
                  <a:pt x="358080" y="99087"/>
                  <a:pt x="261215" y="117168"/>
                  <a:pt x="280588" y="128146"/>
                </a:cubicBezTo>
                <a:cubicBezTo>
                  <a:pt x="299961" y="139124"/>
                  <a:pt x="391659" y="137187"/>
                  <a:pt x="427822" y="159143"/>
                </a:cubicBezTo>
                <a:cubicBezTo>
                  <a:pt x="463985" y="181099"/>
                  <a:pt x="486587" y="250196"/>
                  <a:pt x="497565" y="259882"/>
                </a:cubicBezTo>
                <a:cubicBezTo>
                  <a:pt x="508543" y="269568"/>
                  <a:pt x="461402" y="181098"/>
                  <a:pt x="493690" y="217261"/>
                </a:cubicBezTo>
                <a:cubicBezTo>
                  <a:pt x="525978" y="253424"/>
                  <a:pt x="692585" y="465234"/>
                  <a:pt x="691293" y="476858"/>
                </a:cubicBezTo>
                <a:cubicBezTo>
                  <a:pt x="690001" y="488482"/>
                  <a:pt x="496273" y="297336"/>
                  <a:pt x="485941" y="287004"/>
                </a:cubicBezTo>
                <a:cubicBezTo>
                  <a:pt x="475609" y="276672"/>
                  <a:pt x="623488" y="418094"/>
                  <a:pt x="629300" y="414865"/>
                </a:cubicBezTo>
                <a:cubicBezTo>
                  <a:pt x="635112" y="411636"/>
                  <a:pt x="563432" y="315418"/>
                  <a:pt x="520812" y="267631"/>
                </a:cubicBezTo>
                <a:cubicBezTo>
                  <a:pt x="478192" y="219844"/>
                  <a:pt x="417490" y="160434"/>
                  <a:pt x="373578" y="128146"/>
                </a:cubicBezTo>
                <a:cubicBezTo>
                  <a:pt x="329666" y="95858"/>
                  <a:pt x="276714" y="90046"/>
                  <a:pt x="257341" y="73902"/>
                </a:cubicBezTo>
                <a:cubicBezTo>
                  <a:pt x="237968" y="57758"/>
                  <a:pt x="272839" y="37094"/>
                  <a:pt x="257341" y="31282"/>
                </a:cubicBezTo>
                <a:cubicBezTo>
                  <a:pt x="241843" y="25470"/>
                  <a:pt x="134646" y="44197"/>
                  <a:pt x="164351" y="39031"/>
                </a:cubicBezTo>
                <a:cubicBezTo>
                  <a:pt x="194056" y="33865"/>
                  <a:pt x="398117" y="2868"/>
                  <a:pt x="435571" y="285"/>
                </a:cubicBezTo>
                <a:cubicBezTo>
                  <a:pt x="473025" y="-2298"/>
                  <a:pt x="428468" y="13200"/>
                  <a:pt x="389076" y="23532"/>
                </a:cubicBezTo>
                <a:cubicBezTo>
                  <a:pt x="349684" y="33864"/>
                  <a:pt x="267027" y="52592"/>
                  <a:pt x="199222" y="62278"/>
                </a:cubicBezTo>
                <a:cubicBezTo>
                  <a:pt x="131417" y="71964"/>
                  <a:pt x="-17108" y="88109"/>
                  <a:pt x="1619" y="932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718AECA3-B13B-5F9E-F9B0-CCFD036A15D1}"/>
              </a:ext>
            </a:extLst>
          </p:cNvPr>
          <p:cNvSpPr/>
          <p:nvPr/>
        </p:nvSpPr>
        <p:spPr>
          <a:xfrm>
            <a:off x="3244375" y="4041101"/>
            <a:ext cx="248763" cy="62115"/>
          </a:xfrm>
          <a:custGeom>
            <a:avLst/>
            <a:gdLst>
              <a:gd name="connsiteX0" fmla="*/ 2520 w 248763"/>
              <a:gd name="connsiteY0" fmla="*/ 46577 h 62115"/>
              <a:gd name="connsiteX1" fmla="*/ 126506 w 248763"/>
              <a:gd name="connsiteY1" fmla="*/ 15580 h 62115"/>
              <a:gd name="connsiteX2" fmla="*/ 238869 w 248763"/>
              <a:gd name="connsiteY2" fmla="*/ 62075 h 62115"/>
              <a:gd name="connsiteX3" fmla="*/ 188500 w 248763"/>
              <a:gd name="connsiteY3" fmla="*/ 23330 h 62115"/>
              <a:gd name="connsiteX4" fmla="*/ 145879 w 248763"/>
              <a:gd name="connsiteY4" fmla="*/ 82 h 62115"/>
              <a:gd name="connsiteX5" fmla="*/ 246618 w 248763"/>
              <a:gd name="connsiteY5" fmla="*/ 31079 h 62115"/>
              <a:gd name="connsiteX6" fmla="*/ 2520 w 248763"/>
              <a:gd name="connsiteY6" fmla="*/ 46577 h 6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63" h="62115">
                <a:moveTo>
                  <a:pt x="2520" y="46577"/>
                </a:moveTo>
                <a:cubicBezTo>
                  <a:pt x="-17499" y="43994"/>
                  <a:pt x="87115" y="12997"/>
                  <a:pt x="126506" y="15580"/>
                </a:cubicBezTo>
                <a:cubicBezTo>
                  <a:pt x="165897" y="18163"/>
                  <a:pt x="228537" y="60783"/>
                  <a:pt x="238869" y="62075"/>
                </a:cubicBezTo>
                <a:cubicBezTo>
                  <a:pt x="249201" y="63367"/>
                  <a:pt x="203998" y="33662"/>
                  <a:pt x="188500" y="23330"/>
                </a:cubicBezTo>
                <a:cubicBezTo>
                  <a:pt x="173002" y="12998"/>
                  <a:pt x="136193" y="-1210"/>
                  <a:pt x="145879" y="82"/>
                </a:cubicBezTo>
                <a:cubicBezTo>
                  <a:pt x="155565" y="1373"/>
                  <a:pt x="265345" y="23330"/>
                  <a:pt x="246618" y="31079"/>
                </a:cubicBezTo>
                <a:cubicBezTo>
                  <a:pt x="227891" y="38828"/>
                  <a:pt x="22539" y="49160"/>
                  <a:pt x="2520" y="465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E58E7727-CB92-0814-587E-EC814A079276}"/>
              </a:ext>
            </a:extLst>
          </p:cNvPr>
          <p:cNvSpPr/>
          <p:nvPr/>
        </p:nvSpPr>
        <p:spPr>
          <a:xfrm>
            <a:off x="2590684" y="3858771"/>
            <a:ext cx="509184" cy="213494"/>
          </a:xfrm>
          <a:custGeom>
            <a:avLst/>
            <a:gdLst>
              <a:gd name="connsiteX0" fmla="*/ 78899 w 509184"/>
              <a:gd name="connsiteY0" fmla="*/ 307 h 213494"/>
              <a:gd name="connsiteX1" fmla="*/ 102147 w 509184"/>
              <a:gd name="connsiteY1" fmla="*/ 77798 h 213494"/>
              <a:gd name="connsiteX2" fmla="*/ 75024 w 509184"/>
              <a:gd name="connsiteY2" fmla="*/ 128168 h 213494"/>
              <a:gd name="connsiteX3" fmla="*/ 98272 w 509184"/>
              <a:gd name="connsiteY3" fmla="*/ 128168 h 213494"/>
              <a:gd name="connsiteX4" fmla="*/ 1408 w 509184"/>
              <a:gd name="connsiteY4" fmla="*/ 190161 h 213494"/>
              <a:gd name="connsiteX5" fmla="*/ 55652 w 509184"/>
              <a:gd name="connsiteY5" fmla="*/ 170788 h 213494"/>
              <a:gd name="connsiteX6" fmla="*/ 249380 w 509184"/>
              <a:gd name="connsiteY6" fmla="*/ 159165 h 213494"/>
              <a:gd name="connsiteX7" fmla="*/ 508977 w 509184"/>
              <a:gd name="connsiteY7" fmla="*/ 19680 h 213494"/>
              <a:gd name="connsiteX8" fmla="*/ 288126 w 509184"/>
              <a:gd name="connsiteY8" fmla="*/ 135917 h 213494"/>
              <a:gd name="connsiteX9" fmla="*/ 20780 w 509184"/>
              <a:gd name="connsiteY9" fmla="*/ 213409 h 213494"/>
              <a:gd name="connsiteX10" fmla="*/ 113770 w 509184"/>
              <a:gd name="connsiteY10" fmla="*/ 151415 h 213494"/>
              <a:gd name="connsiteX11" fmla="*/ 40153 w 509184"/>
              <a:gd name="connsiteY11" fmla="*/ 166914 h 213494"/>
              <a:gd name="connsiteX12" fmla="*/ 94397 w 509184"/>
              <a:gd name="connsiteY12" fmla="*/ 108795 h 213494"/>
              <a:gd name="connsiteX13" fmla="*/ 78899 w 509184"/>
              <a:gd name="connsiteY13" fmla="*/ 307 h 2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184" h="213494">
                <a:moveTo>
                  <a:pt x="78899" y="307"/>
                </a:moveTo>
                <a:cubicBezTo>
                  <a:pt x="80191" y="-4859"/>
                  <a:pt x="102793" y="56488"/>
                  <a:pt x="102147" y="77798"/>
                </a:cubicBezTo>
                <a:cubicBezTo>
                  <a:pt x="101501" y="99108"/>
                  <a:pt x="75024" y="128168"/>
                  <a:pt x="75024" y="128168"/>
                </a:cubicBezTo>
                <a:cubicBezTo>
                  <a:pt x="74378" y="136563"/>
                  <a:pt x="110541" y="117836"/>
                  <a:pt x="98272" y="128168"/>
                </a:cubicBezTo>
                <a:cubicBezTo>
                  <a:pt x="86003" y="138500"/>
                  <a:pt x="8511" y="183058"/>
                  <a:pt x="1408" y="190161"/>
                </a:cubicBezTo>
                <a:cubicBezTo>
                  <a:pt x="-5695" y="197264"/>
                  <a:pt x="14323" y="175954"/>
                  <a:pt x="55652" y="170788"/>
                </a:cubicBezTo>
                <a:cubicBezTo>
                  <a:pt x="96981" y="165622"/>
                  <a:pt x="173826" y="184350"/>
                  <a:pt x="249380" y="159165"/>
                </a:cubicBezTo>
                <a:cubicBezTo>
                  <a:pt x="324934" y="133980"/>
                  <a:pt x="502519" y="23555"/>
                  <a:pt x="508977" y="19680"/>
                </a:cubicBezTo>
                <a:cubicBezTo>
                  <a:pt x="515435" y="15805"/>
                  <a:pt x="369492" y="103629"/>
                  <a:pt x="288126" y="135917"/>
                </a:cubicBezTo>
                <a:cubicBezTo>
                  <a:pt x="206760" y="168205"/>
                  <a:pt x="49839" y="210826"/>
                  <a:pt x="20780" y="213409"/>
                </a:cubicBezTo>
                <a:cubicBezTo>
                  <a:pt x="-8279" y="215992"/>
                  <a:pt x="110541" y="159164"/>
                  <a:pt x="113770" y="151415"/>
                </a:cubicBezTo>
                <a:cubicBezTo>
                  <a:pt x="116999" y="143666"/>
                  <a:pt x="43382" y="174017"/>
                  <a:pt x="40153" y="166914"/>
                </a:cubicBezTo>
                <a:cubicBezTo>
                  <a:pt x="36924" y="159811"/>
                  <a:pt x="88585" y="132688"/>
                  <a:pt x="94397" y="108795"/>
                </a:cubicBezTo>
                <a:cubicBezTo>
                  <a:pt x="100209" y="84902"/>
                  <a:pt x="77607" y="5473"/>
                  <a:pt x="78899" y="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9907A44A-F61E-2E06-E5FB-67013473FC01}"/>
              </a:ext>
            </a:extLst>
          </p:cNvPr>
          <p:cNvSpPr/>
          <p:nvPr/>
        </p:nvSpPr>
        <p:spPr>
          <a:xfrm>
            <a:off x="3250308" y="4347007"/>
            <a:ext cx="140713" cy="163000"/>
          </a:xfrm>
          <a:custGeom>
            <a:avLst/>
            <a:gdLst>
              <a:gd name="connsiteX0" fmla="*/ 461 w 140713"/>
              <a:gd name="connsiteY0" fmla="*/ 11891 h 163000"/>
              <a:gd name="connsiteX1" fmla="*/ 66329 w 140713"/>
              <a:gd name="connsiteY1" fmla="*/ 101007 h 163000"/>
              <a:gd name="connsiteX2" fmla="*/ 54706 w 140713"/>
              <a:gd name="connsiteY2" fmla="*/ 163000 h 163000"/>
              <a:gd name="connsiteX3" fmla="*/ 74078 w 140713"/>
              <a:gd name="connsiteY3" fmla="*/ 101007 h 163000"/>
              <a:gd name="connsiteX4" fmla="*/ 139946 w 140713"/>
              <a:gd name="connsiteY4" fmla="*/ 268 h 163000"/>
              <a:gd name="connsiteX5" fmla="*/ 105075 w 140713"/>
              <a:gd name="connsiteY5" fmla="*/ 70010 h 163000"/>
              <a:gd name="connsiteX6" fmla="*/ 461 w 140713"/>
              <a:gd name="connsiteY6" fmla="*/ 11891 h 16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163000">
                <a:moveTo>
                  <a:pt x="461" y="11891"/>
                </a:moveTo>
                <a:cubicBezTo>
                  <a:pt x="-5997" y="17057"/>
                  <a:pt x="57288" y="75822"/>
                  <a:pt x="66329" y="101007"/>
                </a:cubicBezTo>
                <a:cubicBezTo>
                  <a:pt x="75370" y="126192"/>
                  <a:pt x="53415" y="163000"/>
                  <a:pt x="54706" y="163000"/>
                </a:cubicBezTo>
                <a:cubicBezTo>
                  <a:pt x="55997" y="163000"/>
                  <a:pt x="59871" y="128129"/>
                  <a:pt x="74078" y="101007"/>
                </a:cubicBezTo>
                <a:cubicBezTo>
                  <a:pt x="88285" y="73885"/>
                  <a:pt x="134780" y="5434"/>
                  <a:pt x="139946" y="268"/>
                </a:cubicBezTo>
                <a:cubicBezTo>
                  <a:pt x="145112" y="-4898"/>
                  <a:pt x="123156" y="66135"/>
                  <a:pt x="105075" y="70010"/>
                </a:cubicBezTo>
                <a:cubicBezTo>
                  <a:pt x="86994" y="73885"/>
                  <a:pt x="6919" y="6725"/>
                  <a:pt x="461" y="118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3E089AF-E123-EDA7-FA3D-F652FC86A80B}"/>
              </a:ext>
            </a:extLst>
          </p:cNvPr>
          <p:cNvSpPr/>
          <p:nvPr/>
        </p:nvSpPr>
        <p:spPr>
          <a:xfrm>
            <a:off x="3848389" y="4207918"/>
            <a:ext cx="379042" cy="818314"/>
          </a:xfrm>
          <a:custGeom>
            <a:avLst/>
            <a:gdLst>
              <a:gd name="connsiteX0" fmla="*/ 2991 w 379042"/>
              <a:gd name="connsiteY0" fmla="*/ 582085 h 818314"/>
              <a:gd name="connsiteX1" fmla="*/ 33269 w 379042"/>
              <a:gd name="connsiteY1" fmla="*/ 672919 h 818314"/>
              <a:gd name="connsiteX2" fmla="*/ 9047 w 379042"/>
              <a:gd name="connsiteY2" fmla="*/ 745587 h 818314"/>
              <a:gd name="connsiteX3" fmla="*/ 214938 w 379042"/>
              <a:gd name="connsiteY3" fmla="*/ 691086 h 818314"/>
              <a:gd name="connsiteX4" fmla="*/ 21158 w 379042"/>
              <a:gd name="connsiteY4" fmla="*/ 818254 h 818314"/>
              <a:gd name="connsiteX5" fmla="*/ 275494 w 379042"/>
              <a:gd name="connsiteY5" fmla="*/ 709253 h 818314"/>
              <a:gd name="connsiteX6" fmla="*/ 293661 w 379042"/>
              <a:gd name="connsiteY6" fmla="*/ 672919 h 818314"/>
              <a:gd name="connsiteX7" fmla="*/ 342106 w 379042"/>
              <a:gd name="connsiteY7" fmla="*/ 576029 h 818314"/>
              <a:gd name="connsiteX8" fmla="*/ 372385 w 379042"/>
              <a:gd name="connsiteY8" fmla="*/ 612363 h 818314"/>
              <a:gd name="connsiteX9" fmla="*/ 208883 w 379042"/>
              <a:gd name="connsiteY9" fmla="*/ 345915 h 818314"/>
              <a:gd name="connsiteX10" fmla="*/ 136215 w 379042"/>
              <a:gd name="connsiteY10" fmla="*/ 327748 h 818314"/>
              <a:gd name="connsiteX11" fmla="*/ 142271 w 379042"/>
              <a:gd name="connsiteY11" fmla="*/ 140024 h 818314"/>
              <a:gd name="connsiteX12" fmla="*/ 166493 w 379042"/>
              <a:gd name="connsiteY12" fmla="*/ 744 h 818314"/>
              <a:gd name="connsiteX13" fmla="*/ 124104 w 379042"/>
              <a:gd name="connsiteY13" fmla="*/ 200580 h 818314"/>
              <a:gd name="connsiteX14" fmla="*/ 287606 w 379042"/>
              <a:gd name="connsiteY14" fmla="*/ 533640 h 818314"/>
              <a:gd name="connsiteX15" fmla="*/ 311828 w 379042"/>
              <a:gd name="connsiteY15" fmla="*/ 642641 h 818314"/>
              <a:gd name="connsiteX16" fmla="*/ 190716 w 379042"/>
              <a:gd name="connsiteY16" fmla="*/ 697142 h 818314"/>
              <a:gd name="connsiteX17" fmla="*/ 81714 w 379042"/>
              <a:gd name="connsiteY17" fmla="*/ 745587 h 818314"/>
              <a:gd name="connsiteX18" fmla="*/ 2991 w 379042"/>
              <a:gd name="connsiteY18" fmla="*/ 582085 h 8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042" h="818314">
                <a:moveTo>
                  <a:pt x="2991" y="582085"/>
                </a:moveTo>
                <a:cubicBezTo>
                  <a:pt x="-5083" y="569974"/>
                  <a:pt x="32260" y="645669"/>
                  <a:pt x="33269" y="672919"/>
                </a:cubicBezTo>
                <a:cubicBezTo>
                  <a:pt x="34278" y="700169"/>
                  <a:pt x="-21231" y="742559"/>
                  <a:pt x="9047" y="745587"/>
                </a:cubicBezTo>
                <a:cubicBezTo>
                  <a:pt x="39325" y="748615"/>
                  <a:pt x="212920" y="678975"/>
                  <a:pt x="214938" y="691086"/>
                </a:cubicBezTo>
                <a:cubicBezTo>
                  <a:pt x="216956" y="703197"/>
                  <a:pt x="11065" y="815226"/>
                  <a:pt x="21158" y="818254"/>
                </a:cubicBezTo>
                <a:cubicBezTo>
                  <a:pt x="31251" y="821282"/>
                  <a:pt x="275494" y="709253"/>
                  <a:pt x="275494" y="709253"/>
                </a:cubicBezTo>
                <a:cubicBezTo>
                  <a:pt x="320911" y="685031"/>
                  <a:pt x="293661" y="672919"/>
                  <a:pt x="293661" y="672919"/>
                </a:cubicBezTo>
                <a:cubicBezTo>
                  <a:pt x="304763" y="650715"/>
                  <a:pt x="328985" y="586122"/>
                  <a:pt x="342106" y="576029"/>
                </a:cubicBezTo>
                <a:cubicBezTo>
                  <a:pt x="355227" y="565936"/>
                  <a:pt x="394589" y="650715"/>
                  <a:pt x="372385" y="612363"/>
                </a:cubicBezTo>
                <a:cubicBezTo>
                  <a:pt x="350181" y="574011"/>
                  <a:pt x="248245" y="393351"/>
                  <a:pt x="208883" y="345915"/>
                </a:cubicBezTo>
                <a:cubicBezTo>
                  <a:pt x="169521" y="298479"/>
                  <a:pt x="147317" y="362063"/>
                  <a:pt x="136215" y="327748"/>
                </a:cubicBezTo>
                <a:cubicBezTo>
                  <a:pt x="125113" y="293433"/>
                  <a:pt x="137225" y="194525"/>
                  <a:pt x="142271" y="140024"/>
                </a:cubicBezTo>
                <a:cubicBezTo>
                  <a:pt x="147317" y="85523"/>
                  <a:pt x="169521" y="-9349"/>
                  <a:pt x="166493" y="744"/>
                </a:cubicBezTo>
                <a:cubicBezTo>
                  <a:pt x="163465" y="10837"/>
                  <a:pt x="103919" y="111764"/>
                  <a:pt x="124104" y="200580"/>
                </a:cubicBezTo>
                <a:cubicBezTo>
                  <a:pt x="144289" y="289396"/>
                  <a:pt x="256319" y="459963"/>
                  <a:pt x="287606" y="533640"/>
                </a:cubicBezTo>
                <a:cubicBezTo>
                  <a:pt x="318893" y="607317"/>
                  <a:pt x="327976" y="615391"/>
                  <a:pt x="311828" y="642641"/>
                </a:cubicBezTo>
                <a:cubicBezTo>
                  <a:pt x="295680" y="669891"/>
                  <a:pt x="190716" y="697142"/>
                  <a:pt x="190716" y="697142"/>
                </a:cubicBezTo>
                <a:cubicBezTo>
                  <a:pt x="152364" y="714300"/>
                  <a:pt x="109974" y="759717"/>
                  <a:pt x="81714" y="745587"/>
                </a:cubicBezTo>
                <a:cubicBezTo>
                  <a:pt x="53454" y="731457"/>
                  <a:pt x="11065" y="594196"/>
                  <a:pt x="2991" y="5820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581E1718-5C71-09C4-12BB-B9C07D632A19}"/>
              </a:ext>
            </a:extLst>
          </p:cNvPr>
          <p:cNvSpPr/>
          <p:nvPr/>
        </p:nvSpPr>
        <p:spPr>
          <a:xfrm>
            <a:off x="4063150" y="5407440"/>
            <a:ext cx="204519" cy="461523"/>
          </a:xfrm>
          <a:custGeom>
            <a:avLst/>
            <a:gdLst>
              <a:gd name="connsiteX0" fmla="*/ 177 w 204519"/>
              <a:gd name="connsiteY0" fmla="*/ 237 h 461523"/>
              <a:gd name="connsiteX1" fmla="*/ 145512 w 204519"/>
              <a:gd name="connsiteY1" fmla="*/ 72904 h 461523"/>
              <a:gd name="connsiteX2" fmla="*/ 72845 w 204519"/>
              <a:gd name="connsiteY2" fmla="*/ 169794 h 461523"/>
              <a:gd name="connsiteX3" fmla="*/ 200013 w 204519"/>
              <a:gd name="connsiteY3" fmla="*/ 236406 h 461523"/>
              <a:gd name="connsiteX4" fmla="*/ 169735 w 204519"/>
              <a:gd name="connsiteY4" fmla="*/ 260629 h 461523"/>
              <a:gd name="connsiteX5" fmla="*/ 109178 w 204519"/>
              <a:gd name="connsiteY5" fmla="*/ 460465 h 461523"/>
              <a:gd name="connsiteX6" fmla="*/ 139457 w 204519"/>
              <a:gd name="connsiteY6" fmla="*/ 333296 h 461523"/>
              <a:gd name="connsiteX7" fmla="*/ 139457 w 204519"/>
              <a:gd name="connsiteY7" fmla="*/ 194017 h 461523"/>
              <a:gd name="connsiteX8" fmla="*/ 115234 w 204519"/>
              <a:gd name="connsiteY8" fmla="*/ 97127 h 461523"/>
              <a:gd name="connsiteX9" fmla="*/ 177 w 204519"/>
              <a:gd name="connsiteY9" fmla="*/ 237 h 4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19" h="461523">
                <a:moveTo>
                  <a:pt x="177" y="237"/>
                </a:moveTo>
                <a:cubicBezTo>
                  <a:pt x="5223" y="-3800"/>
                  <a:pt x="133401" y="44644"/>
                  <a:pt x="145512" y="72904"/>
                </a:cubicBezTo>
                <a:cubicBezTo>
                  <a:pt x="157623" y="101164"/>
                  <a:pt x="63762" y="142544"/>
                  <a:pt x="72845" y="169794"/>
                </a:cubicBezTo>
                <a:cubicBezTo>
                  <a:pt x="81928" y="197044"/>
                  <a:pt x="200013" y="236406"/>
                  <a:pt x="200013" y="236406"/>
                </a:cubicBezTo>
                <a:cubicBezTo>
                  <a:pt x="216161" y="251545"/>
                  <a:pt x="184874" y="223286"/>
                  <a:pt x="169735" y="260629"/>
                </a:cubicBezTo>
                <a:cubicBezTo>
                  <a:pt x="154596" y="297972"/>
                  <a:pt x="114224" y="448354"/>
                  <a:pt x="109178" y="460465"/>
                </a:cubicBezTo>
                <a:cubicBezTo>
                  <a:pt x="104132" y="472576"/>
                  <a:pt x="134411" y="377704"/>
                  <a:pt x="139457" y="333296"/>
                </a:cubicBezTo>
                <a:cubicBezTo>
                  <a:pt x="144503" y="288888"/>
                  <a:pt x="143494" y="233378"/>
                  <a:pt x="139457" y="194017"/>
                </a:cubicBezTo>
                <a:cubicBezTo>
                  <a:pt x="135420" y="154656"/>
                  <a:pt x="131382" y="125387"/>
                  <a:pt x="115234" y="97127"/>
                </a:cubicBezTo>
                <a:cubicBezTo>
                  <a:pt x="99086" y="68867"/>
                  <a:pt x="-4869" y="4274"/>
                  <a:pt x="177" y="2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42A6858-D08B-20F2-B530-15F749ADDC01}"/>
              </a:ext>
            </a:extLst>
          </p:cNvPr>
          <p:cNvSpPr/>
          <p:nvPr/>
        </p:nvSpPr>
        <p:spPr>
          <a:xfrm>
            <a:off x="3011744" y="4935681"/>
            <a:ext cx="598072" cy="417732"/>
          </a:xfrm>
          <a:custGeom>
            <a:avLst/>
            <a:gdLst>
              <a:gd name="connsiteX0" fmla="*/ 10015 w 598072"/>
              <a:gd name="connsiteY0" fmla="*/ 5712 h 417732"/>
              <a:gd name="connsiteX1" fmla="*/ 542910 w 598072"/>
              <a:gd name="connsiteY1" fmla="*/ 338772 h 417732"/>
              <a:gd name="connsiteX2" fmla="*/ 446020 w 598072"/>
              <a:gd name="connsiteY2" fmla="*/ 284271 h 417732"/>
              <a:gd name="connsiteX3" fmla="*/ 597411 w 598072"/>
              <a:gd name="connsiteY3" fmla="*/ 417495 h 417732"/>
              <a:gd name="connsiteX4" fmla="*/ 494465 w 598072"/>
              <a:gd name="connsiteY4" fmla="*/ 314549 h 417732"/>
              <a:gd name="connsiteX5" fmla="*/ 337019 w 598072"/>
              <a:gd name="connsiteY5" fmla="*/ 229771 h 417732"/>
              <a:gd name="connsiteX6" fmla="*/ 203795 w 598072"/>
              <a:gd name="connsiteY6" fmla="*/ 132881 h 417732"/>
              <a:gd name="connsiteX7" fmla="*/ 10015 w 598072"/>
              <a:gd name="connsiteY7" fmla="*/ 5712 h 4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072" h="417732">
                <a:moveTo>
                  <a:pt x="10015" y="5712"/>
                </a:moveTo>
                <a:cubicBezTo>
                  <a:pt x="66534" y="40027"/>
                  <a:pt x="470242" y="292345"/>
                  <a:pt x="542910" y="338772"/>
                </a:cubicBezTo>
                <a:cubicBezTo>
                  <a:pt x="615578" y="385199"/>
                  <a:pt x="436937" y="271151"/>
                  <a:pt x="446020" y="284271"/>
                </a:cubicBezTo>
                <a:cubicBezTo>
                  <a:pt x="455104" y="297392"/>
                  <a:pt x="589337" y="412449"/>
                  <a:pt x="597411" y="417495"/>
                </a:cubicBezTo>
                <a:cubicBezTo>
                  <a:pt x="605485" y="422541"/>
                  <a:pt x="537864" y="345836"/>
                  <a:pt x="494465" y="314549"/>
                </a:cubicBezTo>
                <a:cubicBezTo>
                  <a:pt x="451066" y="283262"/>
                  <a:pt x="385464" y="260049"/>
                  <a:pt x="337019" y="229771"/>
                </a:cubicBezTo>
                <a:cubicBezTo>
                  <a:pt x="288574" y="199493"/>
                  <a:pt x="255268" y="164168"/>
                  <a:pt x="203795" y="132881"/>
                </a:cubicBezTo>
                <a:cubicBezTo>
                  <a:pt x="152322" y="101594"/>
                  <a:pt x="-46504" y="-28603"/>
                  <a:pt x="10015" y="57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853DC3E4-852C-65EB-0601-50D99EC85F14}"/>
              </a:ext>
            </a:extLst>
          </p:cNvPr>
          <p:cNvSpPr/>
          <p:nvPr/>
        </p:nvSpPr>
        <p:spPr>
          <a:xfrm>
            <a:off x="3775029" y="5467867"/>
            <a:ext cx="235213" cy="595704"/>
          </a:xfrm>
          <a:custGeom>
            <a:avLst/>
            <a:gdLst>
              <a:gd name="connsiteX0" fmla="*/ 3684 w 235213"/>
              <a:gd name="connsiteY0" fmla="*/ 12477 h 595704"/>
              <a:gd name="connsiteX1" fmla="*/ 155074 w 235213"/>
              <a:gd name="connsiteY1" fmla="*/ 400038 h 595704"/>
              <a:gd name="connsiteX2" fmla="*/ 149019 w 235213"/>
              <a:gd name="connsiteY2" fmla="*/ 309203 h 595704"/>
              <a:gd name="connsiteX3" fmla="*/ 233797 w 235213"/>
              <a:gd name="connsiteY3" fmla="*/ 587762 h 595704"/>
              <a:gd name="connsiteX4" fmla="*/ 191408 w 235213"/>
              <a:gd name="connsiteY4" fmla="*/ 484816 h 595704"/>
              <a:gd name="connsiteX5" fmla="*/ 58184 w 235213"/>
              <a:gd name="connsiteY5" fmla="*/ 127534 h 595704"/>
              <a:gd name="connsiteX6" fmla="*/ 3684 w 235213"/>
              <a:gd name="connsiteY6" fmla="*/ 12477 h 5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3" h="595704">
                <a:moveTo>
                  <a:pt x="3684" y="12477"/>
                </a:moveTo>
                <a:cubicBezTo>
                  <a:pt x="19832" y="57894"/>
                  <a:pt x="130852" y="350584"/>
                  <a:pt x="155074" y="400038"/>
                </a:cubicBezTo>
                <a:cubicBezTo>
                  <a:pt x="179297" y="449492"/>
                  <a:pt x="135898" y="277916"/>
                  <a:pt x="149019" y="309203"/>
                </a:cubicBezTo>
                <a:cubicBezTo>
                  <a:pt x="162140" y="340490"/>
                  <a:pt x="226732" y="558493"/>
                  <a:pt x="233797" y="587762"/>
                </a:cubicBezTo>
                <a:cubicBezTo>
                  <a:pt x="240862" y="617031"/>
                  <a:pt x="220677" y="561521"/>
                  <a:pt x="191408" y="484816"/>
                </a:cubicBezTo>
                <a:cubicBezTo>
                  <a:pt x="162139" y="408111"/>
                  <a:pt x="88462" y="200202"/>
                  <a:pt x="58184" y="127534"/>
                </a:cubicBezTo>
                <a:cubicBezTo>
                  <a:pt x="27906" y="54866"/>
                  <a:pt x="-12464" y="-32940"/>
                  <a:pt x="3684" y="124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4C554BBF-1FA3-66A1-6F9C-B9DC3BB4561E}"/>
              </a:ext>
            </a:extLst>
          </p:cNvPr>
          <p:cNvSpPr/>
          <p:nvPr/>
        </p:nvSpPr>
        <p:spPr>
          <a:xfrm>
            <a:off x="3636237" y="6902765"/>
            <a:ext cx="376365" cy="249174"/>
          </a:xfrm>
          <a:custGeom>
            <a:avLst/>
            <a:gdLst>
              <a:gd name="connsiteX0" fmla="*/ 3196 w 376365"/>
              <a:gd name="connsiteY0" fmla="*/ 248933 h 249174"/>
              <a:gd name="connsiteX1" fmla="*/ 118253 w 376365"/>
              <a:gd name="connsiteY1" fmla="*/ 152043 h 249174"/>
              <a:gd name="connsiteX2" fmla="*/ 372589 w 376365"/>
              <a:gd name="connsiteY2" fmla="*/ 218655 h 249174"/>
              <a:gd name="connsiteX3" fmla="*/ 263588 w 376365"/>
              <a:gd name="connsiteY3" fmla="*/ 176265 h 249174"/>
              <a:gd name="connsiteX4" fmla="*/ 166698 w 376365"/>
              <a:gd name="connsiteY4" fmla="*/ 97542 h 249174"/>
              <a:gd name="connsiteX5" fmla="*/ 94031 w 376365"/>
              <a:gd name="connsiteY5" fmla="*/ 652 h 249174"/>
              <a:gd name="connsiteX6" fmla="*/ 130364 w 376365"/>
              <a:gd name="connsiteY6" fmla="*/ 61209 h 249174"/>
              <a:gd name="connsiteX7" fmla="*/ 39530 w 376365"/>
              <a:gd name="connsiteY7" fmla="*/ 176265 h 249174"/>
              <a:gd name="connsiteX8" fmla="*/ 3196 w 376365"/>
              <a:gd name="connsiteY8" fmla="*/ 248933 h 24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5" h="249174">
                <a:moveTo>
                  <a:pt x="3196" y="248933"/>
                </a:moveTo>
                <a:cubicBezTo>
                  <a:pt x="16317" y="244896"/>
                  <a:pt x="56688" y="157089"/>
                  <a:pt x="118253" y="152043"/>
                </a:cubicBezTo>
                <a:cubicBezTo>
                  <a:pt x="179818" y="146997"/>
                  <a:pt x="348366" y="214618"/>
                  <a:pt x="372589" y="218655"/>
                </a:cubicBezTo>
                <a:cubicBezTo>
                  <a:pt x="396812" y="222692"/>
                  <a:pt x="297903" y="196450"/>
                  <a:pt x="263588" y="176265"/>
                </a:cubicBezTo>
                <a:cubicBezTo>
                  <a:pt x="229273" y="156079"/>
                  <a:pt x="194957" y="126811"/>
                  <a:pt x="166698" y="97542"/>
                </a:cubicBezTo>
                <a:cubicBezTo>
                  <a:pt x="138439" y="68273"/>
                  <a:pt x="100087" y="6707"/>
                  <a:pt x="94031" y="652"/>
                </a:cubicBezTo>
                <a:cubicBezTo>
                  <a:pt x="87975" y="-5403"/>
                  <a:pt x="139447" y="31940"/>
                  <a:pt x="130364" y="61209"/>
                </a:cubicBezTo>
                <a:cubicBezTo>
                  <a:pt x="121281" y="90478"/>
                  <a:pt x="58706" y="146996"/>
                  <a:pt x="39530" y="176265"/>
                </a:cubicBezTo>
                <a:cubicBezTo>
                  <a:pt x="20354" y="205534"/>
                  <a:pt x="-9925" y="252970"/>
                  <a:pt x="3196" y="2489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B944E367-D151-72F4-FEB4-64D46C9284F2}"/>
              </a:ext>
            </a:extLst>
          </p:cNvPr>
          <p:cNvSpPr/>
          <p:nvPr/>
        </p:nvSpPr>
        <p:spPr>
          <a:xfrm>
            <a:off x="2407665" y="6981578"/>
            <a:ext cx="602720" cy="449131"/>
          </a:xfrm>
          <a:custGeom>
            <a:avLst/>
            <a:gdLst>
              <a:gd name="connsiteX0" fmla="*/ 601983 w 602720"/>
              <a:gd name="connsiteY0" fmla="*/ 133786 h 449131"/>
              <a:gd name="connsiteX1" fmla="*/ 317368 w 602720"/>
              <a:gd name="connsiteY1" fmla="*/ 151953 h 449131"/>
              <a:gd name="connsiteX2" fmla="*/ 135699 w 602720"/>
              <a:gd name="connsiteY2" fmla="*/ 448679 h 449131"/>
              <a:gd name="connsiteX3" fmla="*/ 141755 w 602720"/>
              <a:gd name="connsiteY3" fmla="*/ 224621 h 449131"/>
              <a:gd name="connsiteX4" fmla="*/ 105421 w 602720"/>
              <a:gd name="connsiteY4" fmla="*/ 442623 h 449131"/>
              <a:gd name="connsiteX5" fmla="*/ 63032 w 602720"/>
              <a:gd name="connsiteY5" fmla="*/ 248843 h 449131"/>
              <a:gd name="connsiteX6" fmla="*/ 2475 w 602720"/>
              <a:gd name="connsiteY6" fmla="*/ 562 h 449131"/>
              <a:gd name="connsiteX7" fmla="*/ 153866 w 602720"/>
              <a:gd name="connsiteY7" fmla="*/ 321511 h 449131"/>
              <a:gd name="connsiteX8" fmla="*/ 87254 w 602720"/>
              <a:gd name="connsiteY8" fmla="*/ 339678 h 449131"/>
              <a:gd name="connsiteX9" fmla="*/ 87254 w 602720"/>
              <a:gd name="connsiteY9" fmla="*/ 267010 h 449131"/>
              <a:gd name="connsiteX10" fmla="*/ 335535 w 602720"/>
              <a:gd name="connsiteY10" fmla="*/ 224621 h 449131"/>
              <a:gd name="connsiteX11" fmla="*/ 226534 w 602720"/>
              <a:gd name="connsiteY11" fmla="*/ 170120 h 449131"/>
              <a:gd name="connsiteX12" fmla="*/ 601983 w 602720"/>
              <a:gd name="connsiteY12" fmla="*/ 133786 h 44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20" h="449131">
                <a:moveTo>
                  <a:pt x="601983" y="133786"/>
                </a:moveTo>
                <a:cubicBezTo>
                  <a:pt x="617122" y="130758"/>
                  <a:pt x="395082" y="99471"/>
                  <a:pt x="317368" y="151953"/>
                </a:cubicBezTo>
                <a:cubicBezTo>
                  <a:pt x="239654" y="204435"/>
                  <a:pt x="164968" y="436568"/>
                  <a:pt x="135699" y="448679"/>
                </a:cubicBezTo>
                <a:cubicBezTo>
                  <a:pt x="106430" y="460790"/>
                  <a:pt x="146801" y="225630"/>
                  <a:pt x="141755" y="224621"/>
                </a:cubicBezTo>
                <a:cubicBezTo>
                  <a:pt x="136709" y="223612"/>
                  <a:pt x="118541" y="438586"/>
                  <a:pt x="105421" y="442623"/>
                </a:cubicBezTo>
                <a:cubicBezTo>
                  <a:pt x="92300" y="446660"/>
                  <a:pt x="80190" y="322520"/>
                  <a:pt x="63032" y="248843"/>
                </a:cubicBezTo>
                <a:cubicBezTo>
                  <a:pt x="45874" y="175166"/>
                  <a:pt x="-12664" y="-11549"/>
                  <a:pt x="2475" y="562"/>
                </a:cubicBezTo>
                <a:cubicBezTo>
                  <a:pt x="17614" y="12673"/>
                  <a:pt x="139736" y="264992"/>
                  <a:pt x="153866" y="321511"/>
                </a:cubicBezTo>
                <a:cubicBezTo>
                  <a:pt x="167996" y="378030"/>
                  <a:pt x="98356" y="348761"/>
                  <a:pt x="87254" y="339678"/>
                </a:cubicBezTo>
                <a:cubicBezTo>
                  <a:pt x="76152" y="330595"/>
                  <a:pt x="45874" y="286186"/>
                  <a:pt x="87254" y="267010"/>
                </a:cubicBezTo>
                <a:cubicBezTo>
                  <a:pt x="128634" y="247834"/>
                  <a:pt x="312322" y="240769"/>
                  <a:pt x="335535" y="224621"/>
                </a:cubicBezTo>
                <a:cubicBezTo>
                  <a:pt x="358748" y="208473"/>
                  <a:pt x="190200" y="185259"/>
                  <a:pt x="226534" y="170120"/>
                </a:cubicBezTo>
                <a:cubicBezTo>
                  <a:pt x="262868" y="154981"/>
                  <a:pt x="586844" y="136814"/>
                  <a:pt x="601983" y="1337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5B9C4ED-9ACD-E31E-63EA-96F4BD4394C3}"/>
              </a:ext>
            </a:extLst>
          </p:cNvPr>
          <p:cNvSpPr/>
          <p:nvPr/>
        </p:nvSpPr>
        <p:spPr>
          <a:xfrm>
            <a:off x="2712922" y="6826455"/>
            <a:ext cx="284919" cy="64931"/>
          </a:xfrm>
          <a:custGeom>
            <a:avLst/>
            <a:gdLst>
              <a:gd name="connsiteX0" fmla="*/ 0 w 284919"/>
              <a:gd name="connsiteY0" fmla="*/ 16406 h 64931"/>
              <a:gd name="connsiteX1" fmla="*/ 145335 w 284919"/>
              <a:gd name="connsiteY1" fmla="*/ 22462 h 64931"/>
              <a:gd name="connsiteX2" fmla="*/ 284614 w 284919"/>
              <a:gd name="connsiteY2" fmla="*/ 64851 h 64931"/>
              <a:gd name="connsiteX3" fmla="*/ 181669 w 284919"/>
              <a:gd name="connsiteY3" fmla="*/ 10350 h 64931"/>
              <a:gd name="connsiteX4" fmla="*/ 145335 w 284919"/>
              <a:gd name="connsiteY4" fmla="*/ 4295 h 64931"/>
              <a:gd name="connsiteX5" fmla="*/ 0 w 284919"/>
              <a:gd name="connsiteY5" fmla="*/ 16406 h 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19" h="64931">
                <a:moveTo>
                  <a:pt x="0" y="16406"/>
                </a:moveTo>
                <a:cubicBezTo>
                  <a:pt x="0" y="19434"/>
                  <a:pt x="97899" y="14388"/>
                  <a:pt x="145335" y="22462"/>
                </a:cubicBezTo>
                <a:cubicBezTo>
                  <a:pt x="192771" y="30536"/>
                  <a:pt x="278558" y="66870"/>
                  <a:pt x="284614" y="64851"/>
                </a:cubicBezTo>
                <a:cubicBezTo>
                  <a:pt x="290670" y="62832"/>
                  <a:pt x="204882" y="20443"/>
                  <a:pt x="181669" y="10350"/>
                </a:cubicBezTo>
                <a:cubicBezTo>
                  <a:pt x="158456" y="257"/>
                  <a:pt x="173595" y="-3779"/>
                  <a:pt x="145335" y="4295"/>
                </a:cubicBezTo>
                <a:cubicBezTo>
                  <a:pt x="117075" y="12369"/>
                  <a:pt x="0" y="13378"/>
                  <a:pt x="0" y="164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475F44D-519C-0D55-B96E-8DECC41B4343}"/>
              </a:ext>
            </a:extLst>
          </p:cNvPr>
          <p:cNvSpPr/>
          <p:nvPr/>
        </p:nvSpPr>
        <p:spPr>
          <a:xfrm>
            <a:off x="2198136" y="7278866"/>
            <a:ext cx="73329" cy="169926"/>
          </a:xfrm>
          <a:custGeom>
            <a:avLst/>
            <a:gdLst>
              <a:gd name="connsiteX0" fmla="*/ 72725 w 73329"/>
              <a:gd name="connsiteY0" fmla="*/ 0 h 169926"/>
              <a:gd name="connsiteX1" fmla="*/ 36391 w 73329"/>
              <a:gd name="connsiteY1" fmla="*/ 109002 h 169926"/>
              <a:gd name="connsiteX2" fmla="*/ 66669 w 73329"/>
              <a:gd name="connsiteY2" fmla="*/ 169558 h 169926"/>
              <a:gd name="connsiteX3" fmla="*/ 60614 w 73329"/>
              <a:gd name="connsiteY3" fmla="*/ 133224 h 169926"/>
              <a:gd name="connsiteX4" fmla="*/ 57 w 73329"/>
              <a:gd name="connsiteY4" fmla="*/ 109002 h 169926"/>
              <a:gd name="connsiteX5" fmla="*/ 72725 w 73329"/>
              <a:gd name="connsiteY5" fmla="*/ 0 h 1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29" h="169926">
                <a:moveTo>
                  <a:pt x="72725" y="0"/>
                </a:moveTo>
                <a:cubicBezTo>
                  <a:pt x="78781" y="0"/>
                  <a:pt x="37400" y="80742"/>
                  <a:pt x="36391" y="109002"/>
                </a:cubicBezTo>
                <a:cubicBezTo>
                  <a:pt x="35382" y="137262"/>
                  <a:pt x="66669" y="169558"/>
                  <a:pt x="66669" y="169558"/>
                </a:cubicBezTo>
                <a:cubicBezTo>
                  <a:pt x="70706" y="173595"/>
                  <a:pt x="71716" y="143317"/>
                  <a:pt x="60614" y="133224"/>
                </a:cubicBezTo>
                <a:cubicBezTo>
                  <a:pt x="49512" y="123131"/>
                  <a:pt x="-1961" y="127169"/>
                  <a:pt x="57" y="109002"/>
                </a:cubicBezTo>
                <a:cubicBezTo>
                  <a:pt x="2075" y="90835"/>
                  <a:pt x="66669" y="0"/>
                  <a:pt x="727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40567A0C-1C95-4AEF-F6F7-FF754F300157}"/>
              </a:ext>
            </a:extLst>
          </p:cNvPr>
          <p:cNvSpPr/>
          <p:nvPr/>
        </p:nvSpPr>
        <p:spPr>
          <a:xfrm>
            <a:off x="2682122" y="7671739"/>
            <a:ext cx="123541" cy="177373"/>
          </a:xfrm>
          <a:custGeom>
            <a:avLst/>
            <a:gdLst>
              <a:gd name="connsiteX0" fmla="*/ 30800 w 123541"/>
              <a:gd name="connsiteY0" fmla="*/ 743 h 177373"/>
              <a:gd name="connsiteX1" fmla="*/ 30800 w 123541"/>
              <a:gd name="connsiteY1" fmla="*/ 85522 h 177373"/>
              <a:gd name="connsiteX2" fmla="*/ 121634 w 123541"/>
              <a:gd name="connsiteY2" fmla="*/ 176356 h 177373"/>
              <a:gd name="connsiteX3" fmla="*/ 85301 w 123541"/>
              <a:gd name="connsiteY3" fmla="*/ 133967 h 177373"/>
              <a:gd name="connsiteX4" fmla="*/ 522 w 123541"/>
              <a:gd name="connsiteY4" fmla="*/ 127911 h 177373"/>
              <a:gd name="connsiteX5" fmla="*/ 48967 w 123541"/>
              <a:gd name="connsiteY5" fmla="*/ 49188 h 177373"/>
              <a:gd name="connsiteX6" fmla="*/ 30800 w 123541"/>
              <a:gd name="connsiteY6" fmla="*/ 743 h 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541" h="177373">
                <a:moveTo>
                  <a:pt x="30800" y="743"/>
                </a:moveTo>
                <a:cubicBezTo>
                  <a:pt x="27772" y="6799"/>
                  <a:pt x="15661" y="56253"/>
                  <a:pt x="30800" y="85522"/>
                </a:cubicBezTo>
                <a:cubicBezTo>
                  <a:pt x="45939" y="114791"/>
                  <a:pt x="112551" y="168282"/>
                  <a:pt x="121634" y="176356"/>
                </a:cubicBezTo>
                <a:cubicBezTo>
                  <a:pt x="130718" y="184430"/>
                  <a:pt x="105486" y="142041"/>
                  <a:pt x="85301" y="133967"/>
                </a:cubicBezTo>
                <a:cubicBezTo>
                  <a:pt x="65116" y="125893"/>
                  <a:pt x="6578" y="142041"/>
                  <a:pt x="522" y="127911"/>
                </a:cubicBezTo>
                <a:cubicBezTo>
                  <a:pt x="-5534" y="113781"/>
                  <a:pt x="42911" y="71392"/>
                  <a:pt x="48967" y="49188"/>
                </a:cubicBezTo>
                <a:cubicBezTo>
                  <a:pt x="55023" y="26984"/>
                  <a:pt x="33828" y="-5313"/>
                  <a:pt x="30800" y="7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C883FED-C75A-13A8-2309-8C5A6064F937}"/>
              </a:ext>
            </a:extLst>
          </p:cNvPr>
          <p:cNvSpPr/>
          <p:nvPr/>
        </p:nvSpPr>
        <p:spPr>
          <a:xfrm>
            <a:off x="2058914" y="7733038"/>
            <a:ext cx="371941" cy="89520"/>
          </a:xfrm>
          <a:custGeom>
            <a:avLst/>
            <a:gdLst>
              <a:gd name="connsiteX0" fmla="*/ 0 w 371941"/>
              <a:gd name="connsiteY0" fmla="*/ 0 h 89520"/>
              <a:gd name="connsiteX1" fmla="*/ 96890 w 371941"/>
              <a:gd name="connsiteY1" fmla="*/ 84779 h 89520"/>
              <a:gd name="connsiteX2" fmla="*/ 54501 w 371941"/>
              <a:gd name="connsiteY2" fmla="*/ 78724 h 89520"/>
              <a:gd name="connsiteX3" fmla="*/ 369393 w 371941"/>
              <a:gd name="connsiteY3" fmla="*/ 78724 h 89520"/>
              <a:gd name="connsiteX4" fmla="*/ 199836 w 371941"/>
              <a:gd name="connsiteY4" fmla="*/ 66612 h 89520"/>
              <a:gd name="connsiteX5" fmla="*/ 139279 w 371941"/>
              <a:gd name="connsiteY5" fmla="*/ 48445 h 89520"/>
              <a:gd name="connsiteX6" fmla="*/ 0 w 371941"/>
              <a:gd name="connsiteY6" fmla="*/ 0 h 8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41" h="89520">
                <a:moveTo>
                  <a:pt x="0" y="0"/>
                </a:moveTo>
                <a:cubicBezTo>
                  <a:pt x="43903" y="35829"/>
                  <a:pt x="87807" y="71658"/>
                  <a:pt x="96890" y="84779"/>
                </a:cubicBezTo>
                <a:cubicBezTo>
                  <a:pt x="105973" y="97900"/>
                  <a:pt x="9084" y="79733"/>
                  <a:pt x="54501" y="78724"/>
                </a:cubicBezTo>
                <a:cubicBezTo>
                  <a:pt x="99918" y="77715"/>
                  <a:pt x="345171" y="80743"/>
                  <a:pt x="369393" y="78724"/>
                </a:cubicBezTo>
                <a:cubicBezTo>
                  <a:pt x="393615" y="76705"/>
                  <a:pt x="238188" y="71658"/>
                  <a:pt x="199836" y="66612"/>
                </a:cubicBezTo>
                <a:cubicBezTo>
                  <a:pt x="161484" y="61566"/>
                  <a:pt x="139279" y="48445"/>
                  <a:pt x="139279" y="4844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25CDB19-994A-BEF5-8A84-653E23230D47}"/>
              </a:ext>
            </a:extLst>
          </p:cNvPr>
          <p:cNvSpPr/>
          <p:nvPr/>
        </p:nvSpPr>
        <p:spPr>
          <a:xfrm>
            <a:off x="2160664" y="6703581"/>
            <a:ext cx="67952" cy="127169"/>
          </a:xfrm>
          <a:custGeom>
            <a:avLst/>
            <a:gdLst>
              <a:gd name="connsiteX0" fmla="*/ 67808 w 67952"/>
              <a:gd name="connsiteY0" fmla="*/ 0 h 127169"/>
              <a:gd name="connsiteX1" fmla="*/ 19362 w 67952"/>
              <a:gd name="connsiteY1" fmla="*/ 78724 h 127169"/>
              <a:gd name="connsiteX2" fmla="*/ 31474 w 67952"/>
              <a:gd name="connsiteY2" fmla="*/ 127169 h 127169"/>
              <a:gd name="connsiteX3" fmla="*/ 1196 w 67952"/>
              <a:gd name="connsiteY3" fmla="*/ 78724 h 127169"/>
              <a:gd name="connsiteX4" fmla="*/ 67808 w 67952"/>
              <a:gd name="connsiteY4" fmla="*/ 0 h 1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52" h="127169">
                <a:moveTo>
                  <a:pt x="67808" y="0"/>
                </a:moveTo>
                <a:cubicBezTo>
                  <a:pt x="70836" y="0"/>
                  <a:pt x="25418" y="57529"/>
                  <a:pt x="19362" y="78724"/>
                </a:cubicBezTo>
                <a:cubicBezTo>
                  <a:pt x="13306" y="99919"/>
                  <a:pt x="34502" y="127169"/>
                  <a:pt x="31474" y="127169"/>
                </a:cubicBezTo>
                <a:cubicBezTo>
                  <a:pt x="28446" y="127169"/>
                  <a:pt x="-6878" y="97900"/>
                  <a:pt x="1196" y="78724"/>
                </a:cubicBezTo>
                <a:cubicBezTo>
                  <a:pt x="9270" y="59548"/>
                  <a:pt x="64780" y="0"/>
                  <a:pt x="678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E1E6ED9D-BF31-C085-08D3-28922FD1C492}"/>
              </a:ext>
            </a:extLst>
          </p:cNvPr>
          <p:cNvSpPr/>
          <p:nvPr/>
        </p:nvSpPr>
        <p:spPr>
          <a:xfrm>
            <a:off x="1792199" y="6043365"/>
            <a:ext cx="236859" cy="466599"/>
          </a:xfrm>
          <a:custGeom>
            <a:avLst/>
            <a:gdLst>
              <a:gd name="connsiteX0" fmla="*/ 236437 w 236859"/>
              <a:gd name="connsiteY0" fmla="*/ 153 h 466599"/>
              <a:gd name="connsiteX1" fmla="*/ 145602 w 236859"/>
              <a:gd name="connsiteY1" fmla="*/ 157599 h 466599"/>
              <a:gd name="connsiteX2" fmla="*/ 151658 w 236859"/>
              <a:gd name="connsiteY2" fmla="*/ 212100 h 466599"/>
              <a:gd name="connsiteX3" fmla="*/ 60824 w 236859"/>
              <a:gd name="connsiteY3" fmla="*/ 321101 h 466599"/>
              <a:gd name="connsiteX4" fmla="*/ 163769 w 236859"/>
              <a:gd name="connsiteY4" fmla="*/ 466436 h 466599"/>
              <a:gd name="connsiteX5" fmla="*/ 109269 w 236859"/>
              <a:gd name="connsiteY5" fmla="*/ 345324 h 466599"/>
              <a:gd name="connsiteX6" fmla="*/ 145602 w 236859"/>
              <a:gd name="connsiteY6" fmla="*/ 145488 h 466599"/>
              <a:gd name="connsiteX7" fmla="*/ 133491 w 236859"/>
              <a:gd name="connsiteY7" fmla="*/ 109154 h 466599"/>
              <a:gd name="connsiteX8" fmla="*/ 267 w 236859"/>
              <a:gd name="connsiteY8" fmla="*/ 84932 h 466599"/>
              <a:gd name="connsiteX9" fmla="*/ 103213 w 236859"/>
              <a:gd name="connsiteY9" fmla="*/ 127321 h 466599"/>
              <a:gd name="connsiteX10" fmla="*/ 236437 w 236859"/>
              <a:gd name="connsiteY10" fmla="*/ 153 h 46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59" h="466599">
                <a:moveTo>
                  <a:pt x="236437" y="153"/>
                </a:moveTo>
                <a:cubicBezTo>
                  <a:pt x="243502" y="5199"/>
                  <a:pt x="159732" y="122274"/>
                  <a:pt x="145602" y="157599"/>
                </a:cubicBezTo>
                <a:cubicBezTo>
                  <a:pt x="131472" y="192924"/>
                  <a:pt x="165788" y="184850"/>
                  <a:pt x="151658" y="212100"/>
                </a:cubicBezTo>
                <a:cubicBezTo>
                  <a:pt x="137528" y="239350"/>
                  <a:pt x="58805" y="278712"/>
                  <a:pt x="60824" y="321101"/>
                </a:cubicBezTo>
                <a:cubicBezTo>
                  <a:pt x="62842" y="363490"/>
                  <a:pt x="155695" y="462399"/>
                  <a:pt x="163769" y="466436"/>
                </a:cubicBezTo>
                <a:cubicBezTo>
                  <a:pt x="171843" y="470473"/>
                  <a:pt x="112297" y="398815"/>
                  <a:pt x="109269" y="345324"/>
                </a:cubicBezTo>
                <a:cubicBezTo>
                  <a:pt x="106241" y="291833"/>
                  <a:pt x="141565" y="184850"/>
                  <a:pt x="145602" y="145488"/>
                </a:cubicBezTo>
                <a:cubicBezTo>
                  <a:pt x="149639" y="106126"/>
                  <a:pt x="157714" y="119247"/>
                  <a:pt x="133491" y="109154"/>
                </a:cubicBezTo>
                <a:cubicBezTo>
                  <a:pt x="109268" y="99061"/>
                  <a:pt x="5313" y="81904"/>
                  <a:pt x="267" y="84932"/>
                </a:cubicBezTo>
                <a:cubicBezTo>
                  <a:pt x="-4779" y="87960"/>
                  <a:pt x="62842" y="138423"/>
                  <a:pt x="103213" y="127321"/>
                </a:cubicBezTo>
                <a:cubicBezTo>
                  <a:pt x="143584" y="116219"/>
                  <a:pt x="229372" y="-4893"/>
                  <a:pt x="236437" y="1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ECACBDEB-963D-4013-59E4-69C95924E385}"/>
              </a:ext>
            </a:extLst>
          </p:cNvPr>
          <p:cNvSpPr/>
          <p:nvPr/>
        </p:nvSpPr>
        <p:spPr>
          <a:xfrm>
            <a:off x="1945723" y="7156576"/>
            <a:ext cx="40523" cy="182956"/>
          </a:xfrm>
          <a:custGeom>
            <a:avLst/>
            <a:gdLst>
              <a:gd name="connsiteX0" fmla="*/ 40523 w 40523"/>
              <a:gd name="connsiteY0" fmla="*/ 1178 h 182956"/>
              <a:gd name="connsiteX1" fmla="*/ 4190 w 40523"/>
              <a:gd name="connsiteY1" fmla="*/ 128346 h 182956"/>
              <a:gd name="connsiteX2" fmla="*/ 22356 w 40523"/>
              <a:gd name="connsiteY2" fmla="*/ 182847 h 182956"/>
              <a:gd name="connsiteX3" fmla="*/ 10245 w 40523"/>
              <a:gd name="connsiteY3" fmla="*/ 116235 h 182956"/>
              <a:gd name="connsiteX4" fmla="*/ 4190 w 40523"/>
              <a:gd name="connsiteY4" fmla="*/ 67790 h 182956"/>
              <a:gd name="connsiteX5" fmla="*/ 40523 w 40523"/>
              <a:gd name="connsiteY5" fmla="*/ 1178 h 1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3" h="182956">
                <a:moveTo>
                  <a:pt x="40523" y="1178"/>
                </a:moveTo>
                <a:cubicBezTo>
                  <a:pt x="40523" y="11271"/>
                  <a:pt x="7218" y="98068"/>
                  <a:pt x="4190" y="128346"/>
                </a:cubicBezTo>
                <a:cubicBezTo>
                  <a:pt x="1162" y="158624"/>
                  <a:pt x="21347" y="184865"/>
                  <a:pt x="22356" y="182847"/>
                </a:cubicBezTo>
                <a:cubicBezTo>
                  <a:pt x="23365" y="180829"/>
                  <a:pt x="13273" y="135411"/>
                  <a:pt x="10245" y="116235"/>
                </a:cubicBezTo>
                <a:cubicBezTo>
                  <a:pt x="7217" y="97059"/>
                  <a:pt x="-6912" y="86966"/>
                  <a:pt x="4190" y="67790"/>
                </a:cubicBezTo>
                <a:cubicBezTo>
                  <a:pt x="15292" y="48614"/>
                  <a:pt x="40523" y="-8915"/>
                  <a:pt x="40523" y="11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4FAA66AC-E90E-B83B-DDD5-7ED64248DFAA}"/>
              </a:ext>
            </a:extLst>
          </p:cNvPr>
          <p:cNvSpPr/>
          <p:nvPr/>
        </p:nvSpPr>
        <p:spPr>
          <a:xfrm>
            <a:off x="1804504" y="7829702"/>
            <a:ext cx="121279" cy="389352"/>
          </a:xfrm>
          <a:custGeom>
            <a:avLst/>
            <a:gdLst>
              <a:gd name="connsiteX0" fmla="*/ 121186 w 121279"/>
              <a:gd name="connsiteY0" fmla="*/ 226 h 389352"/>
              <a:gd name="connsiteX1" fmla="*/ 48519 w 121279"/>
              <a:gd name="connsiteY1" fmla="*/ 109228 h 389352"/>
              <a:gd name="connsiteX2" fmla="*/ 96964 w 121279"/>
              <a:gd name="connsiteY2" fmla="*/ 200062 h 389352"/>
              <a:gd name="connsiteX3" fmla="*/ 73 w 121279"/>
              <a:gd name="connsiteY3" fmla="*/ 181895 h 389352"/>
              <a:gd name="connsiteX4" fmla="*/ 115130 w 121279"/>
              <a:gd name="connsiteY4" fmla="*/ 387787 h 389352"/>
              <a:gd name="connsiteX5" fmla="*/ 60630 w 121279"/>
              <a:gd name="connsiteY5" fmla="*/ 272730 h 389352"/>
              <a:gd name="connsiteX6" fmla="*/ 18240 w 121279"/>
              <a:gd name="connsiteY6" fmla="*/ 200062 h 389352"/>
              <a:gd name="connsiteX7" fmla="*/ 30352 w 121279"/>
              <a:gd name="connsiteY7" fmla="*/ 139506 h 389352"/>
              <a:gd name="connsiteX8" fmla="*/ 121186 w 121279"/>
              <a:gd name="connsiteY8" fmla="*/ 226 h 3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9" h="389352">
                <a:moveTo>
                  <a:pt x="121186" y="226"/>
                </a:moveTo>
                <a:cubicBezTo>
                  <a:pt x="124214" y="-4820"/>
                  <a:pt x="52556" y="75922"/>
                  <a:pt x="48519" y="109228"/>
                </a:cubicBezTo>
                <a:cubicBezTo>
                  <a:pt x="44482" y="142534"/>
                  <a:pt x="105038" y="187951"/>
                  <a:pt x="96964" y="200062"/>
                </a:cubicBezTo>
                <a:cubicBezTo>
                  <a:pt x="88890" y="212173"/>
                  <a:pt x="-2955" y="150608"/>
                  <a:pt x="73" y="181895"/>
                </a:cubicBezTo>
                <a:cubicBezTo>
                  <a:pt x="3101" y="213182"/>
                  <a:pt x="105037" y="372648"/>
                  <a:pt x="115130" y="387787"/>
                </a:cubicBezTo>
                <a:cubicBezTo>
                  <a:pt x="125223" y="402926"/>
                  <a:pt x="76778" y="304018"/>
                  <a:pt x="60630" y="272730"/>
                </a:cubicBezTo>
                <a:cubicBezTo>
                  <a:pt x="44482" y="241443"/>
                  <a:pt x="23286" y="222266"/>
                  <a:pt x="18240" y="200062"/>
                </a:cubicBezTo>
                <a:cubicBezTo>
                  <a:pt x="13194" y="177858"/>
                  <a:pt x="16222" y="169784"/>
                  <a:pt x="30352" y="139506"/>
                </a:cubicBezTo>
                <a:cubicBezTo>
                  <a:pt x="44482" y="109228"/>
                  <a:pt x="118158" y="5272"/>
                  <a:pt x="121186" y="2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D9568AE7-82C4-83DE-484F-7284747F6D93}"/>
              </a:ext>
            </a:extLst>
          </p:cNvPr>
          <p:cNvSpPr/>
          <p:nvPr/>
        </p:nvSpPr>
        <p:spPr>
          <a:xfrm>
            <a:off x="3249225" y="6939548"/>
            <a:ext cx="245136" cy="196861"/>
          </a:xfrm>
          <a:custGeom>
            <a:avLst/>
            <a:gdLst>
              <a:gd name="connsiteX0" fmla="*/ 38982 w 245136"/>
              <a:gd name="connsiteY0" fmla="*/ 145538 h 196861"/>
              <a:gd name="connsiteX1" fmla="*/ 160094 w 245136"/>
              <a:gd name="connsiteY1" fmla="*/ 66815 h 196861"/>
              <a:gd name="connsiteX2" fmla="*/ 244873 w 245136"/>
              <a:gd name="connsiteY2" fmla="*/ 84982 h 196861"/>
              <a:gd name="connsiteX3" fmla="*/ 184317 w 245136"/>
              <a:gd name="connsiteY3" fmla="*/ 78926 h 196861"/>
              <a:gd name="connsiteX4" fmla="*/ 117705 w 245136"/>
              <a:gd name="connsiteY4" fmla="*/ 203 h 196861"/>
              <a:gd name="connsiteX5" fmla="*/ 117705 w 245136"/>
              <a:gd name="connsiteY5" fmla="*/ 60759 h 196861"/>
              <a:gd name="connsiteX6" fmla="*/ 2648 w 245136"/>
              <a:gd name="connsiteY6" fmla="*/ 193983 h 196861"/>
              <a:gd name="connsiteX7" fmla="*/ 38982 w 245136"/>
              <a:gd name="connsiteY7" fmla="*/ 145538 h 1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36" h="196861">
                <a:moveTo>
                  <a:pt x="38982" y="145538"/>
                </a:moveTo>
                <a:cubicBezTo>
                  <a:pt x="65223" y="124343"/>
                  <a:pt x="125779" y="76908"/>
                  <a:pt x="160094" y="66815"/>
                </a:cubicBezTo>
                <a:cubicBezTo>
                  <a:pt x="194409" y="56722"/>
                  <a:pt x="240836" y="82964"/>
                  <a:pt x="244873" y="84982"/>
                </a:cubicBezTo>
                <a:cubicBezTo>
                  <a:pt x="248910" y="87000"/>
                  <a:pt x="205512" y="93056"/>
                  <a:pt x="184317" y="78926"/>
                </a:cubicBezTo>
                <a:cubicBezTo>
                  <a:pt x="163122" y="64796"/>
                  <a:pt x="128807" y="3231"/>
                  <a:pt x="117705" y="203"/>
                </a:cubicBezTo>
                <a:cubicBezTo>
                  <a:pt x="106603" y="-2825"/>
                  <a:pt x="136881" y="28462"/>
                  <a:pt x="117705" y="60759"/>
                </a:cubicBezTo>
                <a:cubicBezTo>
                  <a:pt x="98529" y="93056"/>
                  <a:pt x="12741" y="179853"/>
                  <a:pt x="2648" y="193983"/>
                </a:cubicBezTo>
                <a:cubicBezTo>
                  <a:pt x="-7445" y="208113"/>
                  <a:pt x="12741" y="166733"/>
                  <a:pt x="38982" y="1455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68B9475C-C6D9-2CE8-FD28-693063DCA22A}"/>
              </a:ext>
            </a:extLst>
          </p:cNvPr>
          <p:cNvSpPr/>
          <p:nvPr/>
        </p:nvSpPr>
        <p:spPr>
          <a:xfrm>
            <a:off x="1949884" y="4105701"/>
            <a:ext cx="272540" cy="610904"/>
          </a:xfrm>
          <a:custGeom>
            <a:avLst/>
            <a:gdLst>
              <a:gd name="connsiteX0" fmla="*/ 29 w 272540"/>
              <a:gd name="connsiteY0" fmla="*/ 157462 h 610904"/>
              <a:gd name="connsiteX1" fmla="*/ 133252 w 272540"/>
              <a:gd name="connsiteY1" fmla="*/ 399687 h 610904"/>
              <a:gd name="connsiteX2" fmla="*/ 151419 w 272540"/>
              <a:gd name="connsiteY2" fmla="*/ 308853 h 610904"/>
              <a:gd name="connsiteX3" fmla="*/ 230142 w 272540"/>
              <a:gd name="connsiteY3" fmla="*/ 605578 h 610904"/>
              <a:gd name="connsiteX4" fmla="*/ 163531 w 272540"/>
              <a:gd name="connsiteY4" fmla="*/ 490522 h 610904"/>
              <a:gd name="connsiteX5" fmla="*/ 151419 w 272540"/>
              <a:gd name="connsiteY5" fmla="*/ 375465 h 610904"/>
              <a:gd name="connsiteX6" fmla="*/ 163531 w 272540"/>
              <a:gd name="connsiteY6" fmla="*/ 236185 h 610904"/>
              <a:gd name="connsiteX7" fmla="*/ 272532 w 272540"/>
              <a:gd name="connsiteY7" fmla="*/ 16 h 610904"/>
              <a:gd name="connsiteX8" fmla="*/ 157475 w 272540"/>
              <a:gd name="connsiteY8" fmla="*/ 224074 h 610904"/>
              <a:gd name="connsiteX9" fmla="*/ 121141 w 272540"/>
              <a:gd name="connsiteY9" fmla="*/ 260408 h 610904"/>
              <a:gd name="connsiteX10" fmla="*/ 29 w 272540"/>
              <a:gd name="connsiteY10" fmla="*/ 157462 h 6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40" h="610904">
                <a:moveTo>
                  <a:pt x="29" y="157462"/>
                </a:moveTo>
                <a:cubicBezTo>
                  <a:pt x="2048" y="180675"/>
                  <a:pt x="108020" y="374455"/>
                  <a:pt x="133252" y="399687"/>
                </a:cubicBezTo>
                <a:cubicBezTo>
                  <a:pt x="158484" y="424919"/>
                  <a:pt x="135271" y="274538"/>
                  <a:pt x="151419" y="308853"/>
                </a:cubicBezTo>
                <a:cubicBezTo>
                  <a:pt x="167567" y="343168"/>
                  <a:pt x="228123" y="575300"/>
                  <a:pt x="230142" y="605578"/>
                </a:cubicBezTo>
                <a:cubicBezTo>
                  <a:pt x="232161" y="635856"/>
                  <a:pt x="176651" y="528874"/>
                  <a:pt x="163531" y="490522"/>
                </a:cubicBezTo>
                <a:cubicBezTo>
                  <a:pt x="150411" y="452170"/>
                  <a:pt x="151419" y="417854"/>
                  <a:pt x="151419" y="375465"/>
                </a:cubicBezTo>
                <a:cubicBezTo>
                  <a:pt x="151419" y="333076"/>
                  <a:pt x="143345" y="298760"/>
                  <a:pt x="163531" y="236185"/>
                </a:cubicBezTo>
                <a:cubicBezTo>
                  <a:pt x="183717" y="173610"/>
                  <a:pt x="273541" y="2034"/>
                  <a:pt x="272532" y="16"/>
                </a:cubicBezTo>
                <a:cubicBezTo>
                  <a:pt x="271523" y="-2003"/>
                  <a:pt x="182707" y="180675"/>
                  <a:pt x="157475" y="224074"/>
                </a:cubicBezTo>
                <a:cubicBezTo>
                  <a:pt x="132243" y="267473"/>
                  <a:pt x="142336" y="266464"/>
                  <a:pt x="121141" y="260408"/>
                </a:cubicBezTo>
                <a:cubicBezTo>
                  <a:pt x="99946" y="254352"/>
                  <a:pt x="-1990" y="134249"/>
                  <a:pt x="29" y="1574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6779FD41-1B12-F140-F198-F21D90BA90C6}"/>
              </a:ext>
            </a:extLst>
          </p:cNvPr>
          <p:cNvSpPr/>
          <p:nvPr/>
        </p:nvSpPr>
        <p:spPr>
          <a:xfrm>
            <a:off x="2124316" y="3263130"/>
            <a:ext cx="1029101" cy="528058"/>
          </a:xfrm>
          <a:custGeom>
            <a:avLst/>
            <a:gdLst>
              <a:gd name="connsiteX0" fmla="*/ 1210 w 1029101"/>
              <a:gd name="connsiteY0" fmla="*/ 527694 h 528058"/>
              <a:gd name="connsiteX1" fmla="*/ 727885 w 1029101"/>
              <a:gd name="connsiteY1" fmla="*/ 121967 h 528058"/>
              <a:gd name="connsiteX2" fmla="*/ 582550 w 1029101"/>
              <a:gd name="connsiteY2" fmla="*/ 176467 h 528058"/>
              <a:gd name="connsiteX3" fmla="*/ 1024611 w 1029101"/>
              <a:gd name="connsiteY3" fmla="*/ 854 h 528058"/>
              <a:gd name="connsiteX4" fmla="*/ 770275 w 1029101"/>
              <a:gd name="connsiteY4" fmla="*/ 115911 h 528058"/>
              <a:gd name="connsiteX5" fmla="*/ 134434 w 1029101"/>
              <a:gd name="connsiteY5" fmla="*/ 261246 h 528058"/>
              <a:gd name="connsiteX6" fmla="*/ 431159 w 1029101"/>
              <a:gd name="connsiteY6" fmla="*/ 218857 h 528058"/>
              <a:gd name="connsiteX7" fmla="*/ 552272 w 1029101"/>
              <a:gd name="connsiteY7" fmla="*/ 194634 h 528058"/>
              <a:gd name="connsiteX8" fmla="*/ 1210 w 1029101"/>
              <a:gd name="connsiteY8" fmla="*/ 527694 h 5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01" h="528058">
                <a:moveTo>
                  <a:pt x="1210" y="527694"/>
                </a:moveTo>
                <a:cubicBezTo>
                  <a:pt x="30479" y="515583"/>
                  <a:pt x="630995" y="180505"/>
                  <a:pt x="727885" y="121967"/>
                </a:cubicBezTo>
                <a:cubicBezTo>
                  <a:pt x="824775" y="63429"/>
                  <a:pt x="533096" y="196652"/>
                  <a:pt x="582550" y="176467"/>
                </a:cubicBezTo>
                <a:cubicBezTo>
                  <a:pt x="632004" y="156282"/>
                  <a:pt x="993324" y="10947"/>
                  <a:pt x="1024611" y="854"/>
                </a:cubicBezTo>
                <a:cubicBezTo>
                  <a:pt x="1055898" y="-9239"/>
                  <a:pt x="918638" y="72512"/>
                  <a:pt x="770275" y="115911"/>
                </a:cubicBezTo>
                <a:cubicBezTo>
                  <a:pt x="621912" y="159310"/>
                  <a:pt x="190953" y="244088"/>
                  <a:pt x="134434" y="261246"/>
                </a:cubicBezTo>
                <a:cubicBezTo>
                  <a:pt x="77915" y="278404"/>
                  <a:pt x="361519" y="229959"/>
                  <a:pt x="431159" y="218857"/>
                </a:cubicBezTo>
                <a:cubicBezTo>
                  <a:pt x="500799" y="207755"/>
                  <a:pt x="621912" y="143161"/>
                  <a:pt x="552272" y="194634"/>
                </a:cubicBezTo>
                <a:cubicBezTo>
                  <a:pt x="482632" y="246107"/>
                  <a:pt x="-28059" y="539805"/>
                  <a:pt x="1210" y="5276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A253C9D8-06E7-28C9-E475-ED992CAB3C74}"/>
              </a:ext>
            </a:extLst>
          </p:cNvPr>
          <p:cNvSpPr/>
          <p:nvPr/>
        </p:nvSpPr>
        <p:spPr>
          <a:xfrm>
            <a:off x="4229646" y="3321540"/>
            <a:ext cx="2067160" cy="1075980"/>
          </a:xfrm>
          <a:custGeom>
            <a:avLst/>
            <a:gdLst>
              <a:gd name="connsiteX0" fmla="*/ 327 w 2067160"/>
              <a:gd name="connsiteY0" fmla="*/ 363981 h 1075980"/>
              <a:gd name="connsiteX1" fmla="*/ 649481 w 2067160"/>
              <a:gd name="connsiteY1" fmla="*/ 419822 h 1075980"/>
              <a:gd name="connsiteX2" fmla="*/ 1549920 w 2067160"/>
              <a:gd name="connsiteY2" fmla="*/ 14973 h 1075980"/>
              <a:gd name="connsiteX3" fmla="*/ 1375417 w 2067160"/>
              <a:gd name="connsiteY3" fmla="*/ 112695 h 1075980"/>
              <a:gd name="connsiteX4" fmla="*/ 1019429 w 2067160"/>
              <a:gd name="connsiteY4" fmla="*/ 357000 h 1075980"/>
              <a:gd name="connsiteX5" fmla="*/ 872846 w 2067160"/>
              <a:gd name="connsiteY5" fmla="*/ 971254 h 1075980"/>
              <a:gd name="connsiteX6" fmla="*/ 963588 w 2067160"/>
              <a:gd name="connsiteY6" fmla="*/ 412842 h 1075980"/>
              <a:gd name="connsiteX7" fmla="*/ 844925 w 2067160"/>
              <a:gd name="connsiteY7" fmla="*/ 803730 h 1075980"/>
              <a:gd name="connsiteX8" fmla="*/ 768143 w 2067160"/>
              <a:gd name="connsiteY8" fmla="*/ 1013135 h 1075980"/>
              <a:gd name="connsiteX9" fmla="*/ 307453 w 2067160"/>
              <a:gd name="connsiteY9" fmla="*/ 1075956 h 1075980"/>
              <a:gd name="connsiteX10" fmla="*/ 726262 w 2067160"/>
              <a:gd name="connsiteY10" fmla="*/ 1020115 h 1075980"/>
              <a:gd name="connsiteX11" fmla="*/ 879826 w 2067160"/>
              <a:gd name="connsiteY11" fmla="*/ 978234 h 1075980"/>
              <a:gd name="connsiteX12" fmla="*/ 2017591 w 2067160"/>
              <a:gd name="connsiteY12" fmla="*/ 287199 h 1075980"/>
              <a:gd name="connsiteX13" fmla="*/ 1773285 w 2067160"/>
              <a:gd name="connsiteY13" fmla="*/ 447742 h 1075980"/>
              <a:gd name="connsiteX14" fmla="*/ 963588 w 2067160"/>
              <a:gd name="connsiteY14" fmla="*/ 894472 h 1075980"/>
              <a:gd name="connsiteX15" fmla="*/ 837945 w 2067160"/>
              <a:gd name="connsiteY15" fmla="*/ 936353 h 1075980"/>
              <a:gd name="connsiteX16" fmla="*/ 921707 w 2067160"/>
              <a:gd name="connsiteY16" fmla="*/ 657147 h 1075980"/>
              <a:gd name="connsiteX17" fmla="*/ 1110171 w 2067160"/>
              <a:gd name="connsiteY17" fmla="*/ 266258 h 1075980"/>
              <a:gd name="connsiteX18" fmla="*/ 893786 w 2067160"/>
              <a:gd name="connsiteY18" fmla="*/ 398881 h 1075980"/>
              <a:gd name="connsiteX19" fmla="*/ 677401 w 2067160"/>
              <a:gd name="connsiteY19" fmla="*/ 496604 h 1075980"/>
              <a:gd name="connsiteX20" fmla="*/ 886806 w 2067160"/>
              <a:gd name="connsiteY20" fmla="*/ 301159 h 1075980"/>
              <a:gd name="connsiteX21" fmla="*/ 565719 w 2067160"/>
              <a:gd name="connsiteY21" fmla="*/ 398881 h 1075980"/>
              <a:gd name="connsiteX22" fmla="*/ 327 w 2067160"/>
              <a:gd name="connsiteY22" fmla="*/ 363981 h 107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67160" h="1075980">
                <a:moveTo>
                  <a:pt x="327" y="363981"/>
                </a:moveTo>
                <a:cubicBezTo>
                  <a:pt x="14287" y="367471"/>
                  <a:pt x="391216" y="477990"/>
                  <a:pt x="649481" y="419822"/>
                </a:cubicBezTo>
                <a:cubicBezTo>
                  <a:pt x="907746" y="361654"/>
                  <a:pt x="1428931" y="66161"/>
                  <a:pt x="1549920" y="14973"/>
                </a:cubicBezTo>
                <a:cubicBezTo>
                  <a:pt x="1670909" y="-36215"/>
                  <a:pt x="1463832" y="55690"/>
                  <a:pt x="1375417" y="112695"/>
                </a:cubicBezTo>
                <a:cubicBezTo>
                  <a:pt x="1287002" y="169700"/>
                  <a:pt x="1103191" y="213907"/>
                  <a:pt x="1019429" y="357000"/>
                </a:cubicBezTo>
                <a:cubicBezTo>
                  <a:pt x="935667" y="500093"/>
                  <a:pt x="882153" y="961947"/>
                  <a:pt x="872846" y="971254"/>
                </a:cubicBezTo>
                <a:cubicBezTo>
                  <a:pt x="863539" y="980561"/>
                  <a:pt x="968241" y="440763"/>
                  <a:pt x="963588" y="412842"/>
                </a:cubicBezTo>
                <a:cubicBezTo>
                  <a:pt x="958935" y="384921"/>
                  <a:pt x="877499" y="703681"/>
                  <a:pt x="844925" y="803730"/>
                </a:cubicBezTo>
                <a:cubicBezTo>
                  <a:pt x="812351" y="903779"/>
                  <a:pt x="857722" y="967764"/>
                  <a:pt x="768143" y="1013135"/>
                </a:cubicBezTo>
                <a:cubicBezTo>
                  <a:pt x="678564" y="1058506"/>
                  <a:pt x="314433" y="1074793"/>
                  <a:pt x="307453" y="1075956"/>
                </a:cubicBezTo>
                <a:cubicBezTo>
                  <a:pt x="300473" y="1077119"/>
                  <a:pt x="630867" y="1036402"/>
                  <a:pt x="726262" y="1020115"/>
                </a:cubicBezTo>
                <a:cubicBezTo>
                  <a:pt x="821658" y="1003828"/>
                  <a:pt x="664605" y="1100387"/>
                  <a:pt x="879826" y="978234"/>
                </a:cubicBezTo>
                <a:cubicBezTo>
                  <a:pt x="1095047" y="856081"/>
                  <a:pt x="1868681" y="375614"/>
                  <a:pt x="2017591" y="287199"/>
                </a:cubicBezTo>
                <a:cubicBezTo>
                  <a:pt x="2166501" y="198784"/>
                  <a:pt x="1948952" y="346530"/>
                  <a:pt x="1773285" y="447742"/>
                </a:cubicBezTo>
                <a:cubicBezTo>
                  <a:pt x="1597618" y="548954"/>
                  <a:pt x="1119478" y="813037"/>
                  <a:pt x="963588" y="894472"/>
                </a:cubicBezTo>
                <a:cubicBezTo>
                  <a:pt x="807698" y="975907"/>
                  <a:pt x="844925" y="975907"/>
                  <a:pt x="837945" y="936353"/>
                </a:cubicBezTo>
                <a:cubicBezTo>
                  <a:pt x="830965" y="896799"/>
                  <a:pt x="876336" y="768830"/>
                  <a:pt x="921707" y="657147"/>
                </a:cubicBezTo>
                <a:cubicBezTo>
                  <a:pt x="967078" y="545465"/>
                  <a:pt x="1114824" y="309302"/>
                  <a:pt x="1110171" y="266258"/>
                </a:cubicBezTo>
                <a:cubicBezTo>
                  <a:pt x="1105518" y="223214"/>
                  <a:pt x="965914" y="360490"/>
                  <a:pt x="893786" y="398881"/>
                </a:cubicBezTo>
                <a:cubicBezTo>
                  <a:pt x="821658" y="437272"/>
                  <a:pt x="678564" y="512891"/>
                  <a:pt x="677401" y="496604"/>
                </a:cubicBezTo>
                <a:cubicBezTo>
                  <a:pt x="676238" y="480317"/>
                  <a:pt x="905420" y="317446"/>
                  <a:pt x="886806" y="301159"/>
                </a:cubicBezTo>
                <a:cubicBezTo>
                  <a:pt x="868192" y="284872"/>
                  <a:pt x="708812" y="386084"/>
                  <a:pt x="565719" y="398881"/>
                </a:cubicBezTo>
                <a:cubicBezTo>
                  <a:pt x="422626" y="411678"/>
                  <a:pt x="-13633" y="360491"/>
                  <a:pt x="327" y="3639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08C7EF5B-F259-D88B-1DD1-59AE03F0FF75}"/>
              </a:ext>
            </a:extLst>
          </p:cNvPr>
          <p:cNvSpPr/>
          <p:nvPr/>
        </p:nvSpPr>
        <p:spPr>
          <a:xfrm>
            <a:off x="4613881" y="3719787"/>
            <a:ext cx="1608431" cy="943347"/>
          </a:xfrm>
          <a:custGeom>
            <a:avLst/>
            <a:gdLst>
              <a:gd name="connsiteX0" fmla="*/ 0 w 1608431"/>
              <a:gd name="connsiteY0" fmla="*/ 754491 h 943347"/>
              <a:gd name="connsiteX1" fmla="*/ 481630 w 1608431"/>
              <a:gd name="connsiteY1" fmla="*/ 733550 h 943347"/>
              <a:gd name="connsiteX2" fmla="*/ 970241 w 1608431"/>
              <a:gd name="connsiteY2" fmla="*/ 545086 h 943347"/>
              <a:gd name="connsiteX3" fmla="*/ 1591475 w 1608431"/>
              <a:gd name="connsiteY3" fmla="*/ 14595 h 943347"/>
              <a:gd name="connsiteX4" fmla="*/ 1375090 w 1608431"/>
              <a:gd name="connsiteY4" fmla="*/ 217019 h 943347"/>
              <a:gd name="connsiteX5" fmla="*/ 767817 w 1608431"/>
              <a:gd name="connsiteY5" fmla="*/ 922015 h 943347"/>
              <a:gd name="connsiteX6" fmla="*/ 893459 w 1608431"/>
              <a:gd name="connsiteY6" fmla="*/ 747511 h 943347"/>
              <a:gd name="connsiteX7" fmla="*/ 970241 w 1608431"/>
              <a:gd name="connsiteY7" fmla="*/ 614888 h 943347"/>
              <a:gd name="connsiteX8" fmla="*/ 698015 w 1608431"/>
              <a:gd name="connsiteY8" fmla="*/ 740531 h 943347"/>
              <a:gd name="connsiteX9" fmla="*/ 481630 w 1608431"/>
              <a:gd name="connsiteY9" fmla="*/ 754491 h 943347"/>
              <a:gd name="connsiteX10" fmla="*/ 0 w 1608431"/>
              <a:gd name="connsiteY10" fmla="*/ 754491 h 94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431" h="943347">
                <a:moveTo>
                  <a:pt x="0" y="754491"/>
                </a:moveTo>
                <a:cubicBezTo>
                  <a:pt x="0" y="751001"/>
                  <a:pt x="319923" y="768451"/>
                  <a:pt x="481630" y="733550"/>
                </a:cubicBezTo>
                <a:cubicBezTo>
                  <a:pt x="643337" y="698649"/>
                  <a:pt x="785267" y="664912"/>
                  <a:pt x="970241" y="545086"/>
                </a:cubicBezTo>
                <a:cubicBezTo>
                  <a:pt x="1155215" y="425260"/>
                  <a:pt x="1524000" y="69273"/>
                  <a:pt x="1591475" y="14595"/>
                </a:cubicBezTo>
                <a:cubicBezTo>
                  <a:pt x="1658950" y="-40083"/>
                  <a:pt x="1512366" y="65782"/>
                  <a:pt x="1375090" y="217019"/>
                </a:cubicBezTo>
                <a:cubicBezTo>
                  <a:pt x="1237814" y="368256"/>
                  <a:pt x="848089" y="833600"/>
                  <a:pt x="767817" y="922015"/>
                </a:cubicBezTo>
                <a:cubicBezTo>
                  <a:pt x="687545" y="1010430"/>
                  <a:pt x="859722" y="798699"/>
                  <a:pt x="893459" y="747511"/>
                </a:cubicBezTo>
                <a:cubicBezTo>
                  <a:pt x="927196" y="696323"/>
                  <a:pt x="1002815" y="616051"/>
                  <a:pt x="970241" y="614888"/>
                </a:cubicBezTo>
                <a:cubicBezTo>
                  <a:pt x="937667" y="613725"/>
                  <a:pt x="779450" y="717264"/>
                  <a:pt x="698015" y="740531"/>
                </a:cubicBezTo>
                <a:cubicBezTo>
                  <a:pt x="616580" y="763798"/>
                  <a:pt x="593312" y="752164"/>
                  <a:pt x="481630" y="754491"/>
                </a:cubicBezTo>
                <a:cubicBezTo>
                  <a:pt x="369948" y="756818"/>
                  <a:pt x="0" y="757981"/>
                  <a:pt x="0" y="7544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AF0EA61-439E-E81E-D589-0084767F96E7}"/>
              </a:ext>
            </a:extLst>
          </p:cNvPr>
          <p:cNvSpPr/>
          <p:nvPr/>
        </p:nvSpPr>
        <p:spPr>
          <a:xfrm>
            <a:off x="4554739" y="4016254"/>
            <a:ext cx="1994506" cy="1269062"/>
          </a:xfrm>
          <a:custGeom>
            <a:avLst/>
            <a:gdLst>
              <a:gd name="connsiteX0" fmla="*/ 3301 w 1994506"/>
              <a:gd name="connsiteY0" fmla="*/ 918714 h 1269062"/>
              <a:gd name="connsiteX1" fmla="*/ 568693 w 1994506"/>
              <a:gd name="connsiteY1" fmla="*/ 1225841 h 1269062"/>
              <a:gd name="connsiteX2" fmla="*/ 1050324 w 1994506"/>
              <a:gd name="connsiteY2" fmla="*/ 1086238 h 1269062"/>
              <a:gd name="connsiteX3" fmla="*/ 1957743 w 1994506"/>
              <a:gd name="connsiteY3" fmla="*/ 53175 h 1269062"/>
              <a:gd name="connsiteX4" fmla="*/ 1769279 w 1994506"/>
              <a:gd name="connsiteY4" fmla="*/ 255599 h 1269062"/>
              <a:gd name="connsiteX5" fmla="*/ 1322550 w 1994506"/>
              <a:gd name="connsiteY5" fmla="*/ 1169999 h 1269062"/>
              <a:gd name="connsiteX6" fmla="*/ 1364430 w 1994506"/>
              <a:gd name="connsiteY6" fmla="*/ 1121138 h 1269062"/>
              <a:gd name="connsiteX7" fmla="*/ 1497053 w 1994506"/>
              <a:gd name="connsiteY7" fmla="*/ 974555 h 1269062"/>
              <a:gd name="connsiteX8" fmla="*/ 1601756 w 1994506"/>
              <a:gd name="connsiteY8" fmla="*/ 639508 h 1269062"/>
              <a:gd name="connsiteX9" fmla="*/ 1392351 w 1994506"/>
              <a:gd name="connsiteY9" fmla="*/ 848912 h 1269062"/>
              <a:gd name="connsiteX10" fmla="*/ 910721 w 1994506"/>
              <a:gd name="connsiteY10" fmla="*/ 1253761 h 1269062"/>
              <a:gd name="connsiteX11" fmla="*/ 638495 w 1994506"/>
              <a:gd name="connsiteY11" fmla="*/ 1169999 h 1269062"/>
              <a:gd name="connsiteX12" fmla="*/ 338348 w 1994506"/>
              <a:gd name="connsiteY12" fmla="*/ 1037377 h 1269062"/>
              <a:gd name="connsiteX13" fmla="*/ 708296 w 1994506"/>
              <a:gd name="connsiteY13" fmla="*/ 1232821 h 1269062"/>
              <a:gd name="connsiteX14" fmla="*/ 352308 w 1994506"/>
              <a:gd name="connsiteY14" fmla="*/ 1128119 h 1269062"/>
              <a:gd name="connsiteX15" fmla="*/ 3301 w 1994506"/>
              <a:gd name="connsiteY15" fmla="*/ 918714 h 1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4506" h="1269062">
                <a:moveTo>
                  <a:pt x="3301" y="918714"/>
                </a:moveTo>
                <a:cubicBezTo>
                  <a:pt x="39365" y="935001"/>
                  <a:pt x="394189" y="1197920"/>
                  <a:pt x="568693" y="1225841"/>
                </a:cubicBezTo>
                <a:cubicBezTo>
                  <a:pt x="743197" y="1253762"/>
                  <a:pt x="818816" y="1281682"/>
                  <a:pt x="1050324" y="1086238"/>
                </a:cubicBezTo>
                <a:cubicBezTo>
                  <a:pt x="1281832" y="890794"/>
                  <a:pt x="1837917" y="191615"/>
                  <a:pt x="1957743" y="53175"/>
                </a:cubicBezTo>
                <a:cubicBezTo>
                  <a:pt x="2077569" y="-85265"/>
                  <a:pt x="1875144" y="69462"/>
                  <a:pt x="1769279" y="255599"/>
                </a:cubicBezTo>
                <a:cubicBezTo>
                  <a:pt x="1663414" y="441736"/>
                  <a:pt x="1390025" y="1025742"/>
                  <a:pt x="1322550" y="1169999"/>
                </a:cubicBezTo>
                <a:cubicBezTo>
                  <a:pt x="1255075" y="1314256"/>
                  <a:pt x="1335346" y="1153712"/>
                  <a:pt x="1364430" y="1121138"/>
                </a:cubicBezTo>
                <a:cubicBezTo>
                  <a:pt x="1393514" y="1088564"/>
                  <a:pt x="1457499" y="1054827"/>
                  <a:pt x="1497053" y="974555"/>
                </a:cubicBezTo>
                <a:cubicBezTo>
                  <a:pt x="1536607" y="894283"/>
                  <a:pt x="1619206" y="660448"/>
                  <a:pt x="1601756" y="639508"/>
                </a:cubicBezTo>
                <a:cubicBezTo>
                  <a:pt x="1584306" y="618568"/>
                  <a:pt x="1507523" y="746537"/>
                  <a:pt x="1392351" y="848912"/>
                </a:cubicBezTo>
                <a:cubicBezTo>
                  <a:pt x="1277179" y="951287"/>
                  <a:pt x="1036364" y="1200247"/>
                  <a:pt x="910721" y="1253761"/>
                </a:cubicBezTo>
                <a:cubicBezTo>
                  <a:pt x="785078" y="1307276"/>
                  <a:pt x="733891" y="1206063"/>
                  <a:pt x="638495" y="1169999"/>
                </a:cubicBezTo>
                <a:cubicBezTo>
                  <a:pt x="543100" y="1133935"/>
                  <a:pt x="326715" y="1026907"/>
                  <a:pt x="338348" y="1037377"/>
                </a:cubicBezTo>
                <a:cubicBezTo>
                  <a:pt x="349981" y="1047847"/>
                  <a:pt x="705969" y="1217697"/>
                  <a:pt x="708296" y="1232821"/>
                </a:cubicBezTo>
                <a:cubicBezTo>
                  <a:pt x="710623" y="1247945"/>
                  <a:pt x="468644" y="1179307"/>
                  <a:pt x="352308" y="1128119"/>
                </a:cubicBezTo>
                <a:cubicBezTo>
                  <a:pt x="235972" y="1076931"/>
                  <a:pt x="-32763" y="902427"/>
                  <a:pt x="3301" y="9187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55102A50-C2F8-E664-8F5C-21A5FB92F245}"/>
              </a:ext>
            </a:extLst>
          </p:cNvPr>
          <p:cNvSpPr/>
          <p:nvPr/>
        </p:nvSpPr>
        <p:spPr>
          <a:xfrm>
            <a:off x="4629089" y="4398057"/>
            <a:ext cx="2096137" cy="1801985"/>
          </a:xfrm>
          <a:custGeom>
            <a:avLst/>
            <a:gdLst>
              <a:gd name="connsiteX0" fmla="*/ 5732 w 2096137"/>
              <a:gd name="connsiteY0" fmla="*/ 1458291 h 1801985"/>
              <a:gd name="connsiteX1" fmla="*/ 487363 w 2096137"/>
              <a:gd name="connsiteY1" fmla="*/ 1800319 h 1801985"/>
              <a:gd name="connsiteX2" fmla="*/ 738648 w 2096137"/>
              <a:gd name="connsiteY2" fmla="*/ 1556013 h 1801985"/>
              <a:gd name="connsiteX3" fmla="*/ 1394783 w 2096137"/>
              <a:gd name="connsiteY3" fmla="*/ 864978 h 1801985"/>
              <a:gd name="connsiteX4" fmla="*/ 1115577 w 2096137"/>
              <a:gd name="connsiteY4" fmla="*/ 1172105 h 1801985"/>
              <a:gd name="connsiteX5" fmla="*/ 1694929 w 2096137"/>
              <a:gd name="connsiteY5" fmla="*/ 725375 h 1801985"/>
              <a:gd name="connsiteX6" fmla="*/ 1904334 w 2096137"/>
              <a:gd name="connsiteY6" fmla="*/ 536911 h 1801985"/>
              <a:gd name="connsiteX7" fmla="*/ 2092798 w 2096137"/>
              <a:gd name="connsiteY7" fmla="*/ 6419 h 1801985"/>
              <a:gd name="connsiteX8" fmla="*/ 2002056 w 2096137"/>
              <a:gd name="connsiteY8" fmla="*/ 278645 h 1801985"/>
              <a:gd name="connsiteX9" fmla="*/ 1722850 w 2096137"/>
              <a:gd name="connsiteY9" fmla="*/ 802157 h 1801985"/>
              <a:gd name="connsiteX10" fmla="*/ 1206319 w 2096137"/>
              <a:gd name="connsiteY10" fmla="*/ 1067403 h 1801985"/>
              <a:gd name="connsiteX11" fmla="*/ 801470 w 2096137"/>
              <a:gd name="connsiteY11" fmla="*/ 1549033 h 1801985"/>
              <a:gd name="connsiteX12" fmla="*/ 389641 w 2096137"/>
              <a:gd name="connsiteY12" fmla="*/ 1500172 h 1801985"/>
              <a:gd name="connsiteX13" fmla="*/ 731668 w 2096137"/>
              <a:gd name="connsiteY13" fmla="*/ 1618835 h 1801985"/>
              <a:gd name="connsiteX14" fmla="*/ 459442 w 2096137"/>
              <a:gd name="connsiteY14" fmla="*/ 1744477 h 1801985"/>
              <a:gd name="connsiteX15" fmla="*/ 354740 w 2096137"/>
              <a:gd name="connsiteY15" fmla="*/ 1793338 h 1801985"/>
              <a:gd name="connsiteX16" fmla="*/ 229097 w 2096137"/>
              <a:gd name="connsiteY16" fmla="*/ 1611854 h 1801985"/>
              <a:gd name="connsiteX17" fmla="*/ 5732 w 2096137"/>
              <a:gd name="connsiteY17" fmla="*/ 1458291 h 18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6137" h="1801985">
                <a:moveTo>
                  <a:pt x="5732" y="1458291"/>
                </a:moveTo>
                <a:cubicBezTo>
                  <a:pt x="48776" y="1489702"/>
                  <a:pt x="365210" y="1784032"/>
                  <a:pt x="487363" y="1800319"/>
                </a:cubicBezTo>
                <a:cubicBezTo>
                  <a:pt x="609516" y="1816606"/>
                  <a:pt x="587411" y="1711903"/>
                  <a:pt x="738648" y="1556013"/>
                </a:cubicBezTo>
                <a:cubicBezTo>
                  <a:pt x="889885" y="1400123"/>
                  <a:pt x="1331962" y="928963"/>
                  <a:pt x="1394783" y="864978"/>
                </a:cubicBezTo>
                <a:cubicBezTo>
                  <a:pt x="1457605" y="800993"/>
                  <a:pt x="1065553" y="1195372"/>
                  <a:pt x="1115577" y="1172105"/>
                </a:cubicBezTo>
                <a:cubicBezTo>
                  <a:pt x="1165601" y="1148838"/>
                  <a:pt x="1563470" y="831241"/>
                  <a:pt x="1694929" y="725375"/>
                </a:cubicBezTo>
                <a:cubicBezTo>
                  <a:pt x="1826388" y="619509"/>
                  <a:pt x="1838023" y="656737"/>
                  <a:pt x="1904334" y="536911"/>
                </a:cubicBezTo>
                <a:cubicBezTo>
                  <a:pt x="1970645" y="417085"/>
                  <a:pt x="2076511" y="49463"/>
                  <a:pt x="2092798" y="6419"/>
                </a:cubicBezTo>
                <a:cubicBezTo>
                  <a:pt x="2109085" y="-36625"/>
                  <a:pt x="2063714" y="146022"/>
                  <a:pt x="2002056" y="278645"/>
                </a:cubicBezTo>
                <a:cubicBezTo>
                  <a:pt x="1940398" y="411268"/>
                  <a:pt x="1855473" y="670697"/>
                  <a:pt x="1722850" y="802157"/>
                </a:cubicBezTo>
                <a:cubicBezTo>
                  <a:pt x="1590227" y="933617"/>
                  <a:pt x="1359882" y="942924"/>
                  <a:pt x="1206319" y="1067403"/>
                </a:cubicBezTo>
                <a:cubicBezTo>
                  <a:pt x="1052756" y="1191882"/>
                  <a:pt x="937583" y="1476905"/>
                  <a:pt x="801470" y="1549033"/>
                </a:cubicBezTo>
                <a:cubicBezTo>
                  <a:pt x="665357" y="1621161"/>
                  <a:pt x="401275" y="1488538"/>
                  <a:pt x="389641" y="1500172"/>
                </a:cubicBezTo>
                <a:cubicBezTo>
                  <a:pt x="378007" y="1511806"/>
                  <a:pt x="720035" y="1578118"/>
                  <a:pt x="731668" y="1618835"/>
                </a:cubicBezTo>
                <a:cubicBezTo>
                  <a:pt x="743301" y="1659552"/>
                  <a:pt x="459442" y="1744477"/>
                  <a:pt x="459442" y="1744477"/>
                </a:cubicBezTo>
                <a:cubicBezTo>
                  <a:pt x="396621" y="1773561"/>
                  <a:pt x="393131" y="1815442"/>
                  <a:pt x="354740" y="1793338"/>
                </a:cubicBezTo>
                <a:cubicBezTo>
                  <a:pt x="316349" y="1771234"/>
                  <a:pt x="283775" y="1664205"/>
                  <a:pt x="229097" y="1611854"/>
                </a:cubicBezTo>
                <a:cubicBezTo>
                  <a:pt x="174419" y="1559503"/>
                  <a:pt x="-37312" y="1426880"/>
                  <a:pt x="5732" y="14582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DFCE5548-3464-D5FB-DF36-A6AE168909F3}"/>
              </a:ext>
            </a:extLst>
          </p:cNvPr>
          <p:cNvSpPr/>
          <p:nvPr/>
        </p:nvSpPr>
        <p:spPr>
          <a:xfrm>
            <a:off x="5114336" y="4860472"/>
            <a:ext cx="1850578" cy="1987086"/>
          </a:xfrm>
          <a:custGeom>
            <a:avLst/>
            <a:gdLst>
              <a:gd name="connsiteX0" fmla="*/ 1830916 w 1850578"/>
              <a:gd name="connsiteY0" fmla="*/ 18655 h 1987086"/>
              <a:gd name="connsiteX1" fmla="*/ 630330 w 1850578"/>
              <a:gd name="connsiteY1" fmla="*/ 1672951 h 1987086"/>
              <a:gd name="connsiteX2" fmla="*/ 832754 w 1850578"/>
              <a:gd name="connsiteY2" fmla="*/ 1323943 h 1987086"/>
              <a:gd name="connsiteX3" fmla="*/ 2116 w 1850578"/>
              <a:gd name="connsiteY3" fmla="*/ 1987058 h 1987086"/>
              <a:gd name="connsiteX4" fmla="*/ 588449 w 1850578"/>
              <a:gd name="connsiteY4" fmla="*/ 1351864 h 1987086"/>
              <a:gd name="connsiteX5" fmla="*/ 406965 w 1850578"/>
              <a:gd name="connsiteY5" fmla="*/ 1589189 h 1987086"/>
              <a:gd name="connsiteX6" fmla="*/ 811814 w 1850578"/>
              <a:gd name="connsiteY6" fmla="*/ 1289043 h 1987086"/>
              <a:gd name="connsiteX7" fmla="*/ 1447008 w 1850578"/>
              <a:gd name="connsiteY7" fmla="*/ 423504 h 1987086"/>
              <a:gd name="connsiteX8" fmla="*/ 1070079 w 1850578"/>
              <a:gd name="connsiteY8" fmla="*/ 877213 h 1987086"/>
              <a:gd name="connsiteX9" fmla="*/ 1481908 w 1850578"/>
              <a:gd name="connsiteY9" fmla="*/ 563107 h 1987086"/>
              <a:gd name="connsiteX10" fmla="*/ 1384186 w 1850578"/>
              <a:gd name="connsiteY10" fmla="*/ 765531 h 1987086"/>
              <a:gd name="connsiteX11" fmla="*/ 1830916 w 1850578"/>
              <a:gd name="connsiteY11" fmla="*/ 18655 h 19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578" h="1987086">
                <a:moveTo>
                  <a:pt x="1830916" y="18655"/>
                </a:moveTo>
                <a:cubicBezTo>
                  <a:pt x="1705273" y="169892"/>
                  <a:pt x="796690" y="1455403"/>
                  <a:pt x="630330" y="1672951"/>
                </a:cubicBezTo>
                <a:cubicBezTo>
                  <a:pt x="463970" y="1890499"/>
                  <a:pt x="937456" y="1271592"/>
                  <a:pt x="832754" y="1323943"/>
                </a:cubicBezTo>
                <a:cubicBezTo>
                  <a:pt x="728052" y="1376294"/>
                  <a:pt x="42833" y="1982405"/>
                  <a:pt x="2116" y="1987058"/>
                </a:cubicBezTo>
                <a:cubicBezTo>
                  <a:pt x="-38601" y="1991711"/>
                  <a:pt x="520974" y="1418176"/>
                  <a:pt x="588449" y="1351864"/>
                </a:cubicBezTo>
                <a:cubicBezTo>
                  <a:pt x="655924" y="1285553"/>
                  <a:pt x="369737" y="1599659"/>
                  <a:pt x="406965" y="1589189"/>
                </a:cubicBezTo>
                <a:cubicBezTo>
                  <a:pt x="444192" y="1578719"/>
                  <a:pt x="638474" y="1483324"/>
                  <a:pt x="811814" y="1289043"/>
                </a:cubicBezTo>
                <a:cubicBezTo>
                  <a:pt x="985154" y="1094762"/>
                  <a:pt x="1403964" y="492142"/>
                  <a:pt x="1447008" y="423504"/>
                </a:cubicBezTo>
                <a:cubicBezTo>
                  <a:pt x="1490052" y="354866"/>
                  <a:pt x="1064262" y="853946"/>
                  <a:pt x="1070079" y="877213"/>
                </a:cubicBezTo>
                <a:cubicBezTo>
                  <a:pt x="1075896" y="900480"/>
                  <a:pt x="1429557" y="581721"/>
                  <a:pt x="1481908" y="563107"/>
                </a:cubicBezTo>
                <a:cubicBezTo>
                  <a:pt x="1534259" y="544493"/>
                  <a:pt x="1327181" y="848129"/>
                  <a:pt x="1384186" y="765531"/>
                </a:cubicBezTo>
                <a:cubicBezTo>
                  <a:pt x="1441191" y="682933"/>
                  <a:pt x="1956559" y="-132582"/>
                  <a:pt x="1830916" y="186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1B16B2A1-787E-4A4A-AF22-90E4CAB94088}"/>
              </a:ext>
            </a:extLst>
          </p:cNvPr>
          <p:cNvSpPr/>
          <p:nvPr/>
        </p:nvSpPr>
        <p:spPr>
          <a:xfrm>
            <a:off x="5494775" y="5468781"/>
            <a:ext cx="1645364" cy="1791808"/>
          </a:xfrm>
          <a:custGeom>
            <a:avLst/>
            <a:gdLst>
              <a:gd name="connsiteX0" fmla="*/ 1638941 w 1645364"/>
              <a:gd name="connsiteY0" fmla="*/ 10639 h 1791808"/>
              <a:gd name="connsiteX1" fmla="*/ 536077 w 1645364"/>
              <a:gd name="connsiteY1" fmla="*/ 1518352 h 1791808"/>
              <a:gd name="connsiteX2" fmla="*/ 864144 w 1645364"/>
              <a:gd name="connsiteY2" fmla="*/ 1064642 h 1791808"/>
              <a:gd name="connsiteX3" fmla="*/ 33506 w 1645364"/>
              <a:gd name="connsiteY3" fmla="*/ 1769637 h 1791808"/>
              <a:gd name="connsiteX4" fmla="*/ 291772 w 1645364"/>
              <a:gd name="connsiteY4" fmla="*/ 1511372 h 1791808"/>
              <a:gd name="connsiteX5" fmla="*/ 1464437 w 1645364"/>
              <a:gd name="connsiteY5" fmla="*/ 492269 h 1791808"/>
              <a:gd name="connsiteX6" fmla="*/ 1010727 w 1645364"/>
              <a:gd name="connsiteY6" fmla="*/ 827317 h 1791808"/>
              <a:gd name="connsiteX7" fmla="*/ 1638941 w 1645364"/>
              <a:gd name="connsiteY7" fmla="*/ 10639 h 17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364" h="1791808">
                <a:moveTo>
                  <a:pt x="1638941" y="10639"/>
                </a:moveTo>
                <a:cubicBezTo>
                  <a:pt x="1559833" y="125811"/>
                  <a:pt x="665210" y="1342685"/>
                  <a:pt x="536077" y="1518352"/>
                </a:cubicBezTo>
                <a:cubicBezTo>
                  <a:pt x="406944" y="1694019"/>
                  <a:pt x="947906" y="1022761"/>
                  <a:pt x="864144" y="1064642"/>
                </a:cubicBezTo>
                <a:cubicBezTo>
                  <a:pt x="780382" y="1106523"/>
                  <a:pt x="128901" y="1695182"/>
                  <a:pt x="33506" y="1769637"/>
                </a:cubicBezTo>
                <a:cubicBezTo>
                  <a:pt x="-61889" y="1844092"/>
                  <a:pt x="53284" y="1724267"/>
                  <a:pt x="291772" y="1511372"/>
                </a:cubicBezTo>
                <a:cubicBezTo>
                  <a:pt x="530260" y="1298477"/>
                  <a:pt x="1344611" y="606278"/>
                  <a:pt x="1464437" y="492269"/>
                </a:cubicBezTo>
                <a:cubicBezTo>
                  <a:pt x="1584263" y="378260"/>
                  <a:pt x="980480" y="902935"/>
                  <a:pt x="1010727" y="827317"/>
                </a:cubicBezTo>
                <a:cubicBezTo>
                  <a:pt x="1040974" y="751699"/>
                  <a:pt x="1718049" y="-104533"/>
                  <a:pt x="1638941" y="106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82E66A68-E5E0-E47F-BBA1-E73D8674FEB3}"/>
              </a:ext>
            </a:extLst>
          </p:cNvPr>
          <p:cNvSpPr/>
          <p:nvPr/>
        </p:nvSpPr>
        <p:spPr>
          <a:xfrm>
            <a:off x="4598321" y="7089426"/>
            <a:ext cx="2199150" cy="1985451"/>
          </a:xfrm>
          <a:custGeom>
            <a:avLst/>
            <a:gdLst>
              <a:gd name="connsiteX0" fmla="*/ 2179407 w 2199150"/>
              <a:gd name="connsiteY0" fmla="*/ 30330 h 1985451"/>
              <a:gd name="connsiteX1" fmla="*/ 357587 w 2199150"/>
              <a:gd name="connsiteY1" fmla="*/ 1845169 h 1985451"/>
              <a:gd name="connsiteX2" fmla="*/ 643774 w 2199150"/>
              <a:gd name="connsiteY2" fmla="*/ 1684626 h 1985451"/>
              <a:gd name="connsiteX3" fmla="*/ 1600 w 2199150"/>
              <a:gd name="connsiteY3" fmla="*/ 1984772 h 1985451"/>
              <a:gd name="connsiteX4" fmla="*/ 497190 w 2199150"/>
              <a:gd name="connsiteY4" fmla="*/ 1733487 h 1985451"/>
              <a:gd name="connsiteX5" fmla="*/ 1565154 w 2199150"/>
              <a:gd name="connsiteY5" fmla="*/ 812107 h 1985451"/>
              <a:gd name="connsiteX6" fmla="*/ 1195206 w 2199150"/>
              <a:gd name="connsiteY6" fmla="*/ 1042452 h 1985451"/>
              <a:gd name="connsiteX7" fmla="*/ 1760598 w 2199150"/>
              <a:gd name="connsiteY7" fmla="*/ 393298 h 1985451"/>
              <a:gd name="connsiteX8" fmla="*/ 1348769 w 2199150"/>
              <a:gd name="connsiteY8" fmla="*/ 686464 h 1985451"/>
              <a:gd name="connsiteX9" fmla="*/ 2179407 w 2199150"/>
              <a:gd name="connsiteY9" fmla="*/ 30330 h 19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150" h="1985451">
                <a:moveTo>
                  <a:pt x="2179407" y="30330"/>
                </a:moveTo>
                <a:cubicBezTo>
                  <a:pt x="2014210" y="223448"/>
                  <a:pt x="613526" y="1569453"/>
                  <a:pt x="357587" y="1845169"/>
                </a:cubicBezTo>
                <a:cubicBezTo>
                  <a:pt x="101648" y="2120885"/>
                  <a:pt x="703105" y="1661359"/>
                  <a:pt x="643774" y="1684626"/>
                </a:cubicBezTo>
                <a:cubicBezTo>
                  <a:pt x="584443" y="1707893"/>
                  <a:pt x="26031" y="1976628"/>
                  <a:pt x="1600" y="1984772"/>
                </a:cubicBezTo>
                <a:cubicBezTo>
                  <a:pt x="-22831" y="1992916"/>
                  <a:pt x="236598" y="1928931"/>
                  <a:pt x="497190" y="1733487"/>
                </a:cubicBezTo>
                <a:cubicBezTo>
                  <a:pt x="757782" y="1538043"/>
                  <a:pt x="1448818" y="927280"/>
                  <a:pt x="1565154" y="812107"/>
                </a:cubicBezTo>
                <a:cubicBezTo>
                  <a:pt x="1681490" y="696934"/>
                  <a:pt x="1162632" y="1112253"/>
                  <a:pt x="1195206" y="1042452"/>
                </a:cubicBezTo>
                <a:cubicBezTo>
                  <a:pt x="1227780" y="972651"/>
                  <a:pt x="1735004" y="452629"/>
                  <a:pt x="1760598" y="393298"/>
                </a:cubicBezTo>
                <a:cubicBezTo>
                  <a:pt x="1786192" y="333967"/>
                  <a:pt x="1276641" y="745795"/>
                  <a:pt x="1348769" y="686464"/>
                </a:cubicBezTo>
                <a:cubicBezTo>
                  <a:pt x="1420897" y="627133"/>
                  <a:pt x="2344604" y="-162788"/>
                  <a:pt x="2179407" y="303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7A661509-7130-0F37-C194-BF07223995E3}"/>
              </a:ext>
            </a:extLst>
          </p:cNvPr>
          <p:cNvSpPr/>
          <p:nvPr/>
        </p:nvSpPr>
        <p:spPr>
          <a:xfrm>
            <a:off x="2169052" y="8857803"/>
            <a:ext cx="4099894" cy="2523019"/>
          </a:xfrm>
          <a:custGeom>
            <a:avLst/>
            <a:gdLst>
              <a:gd name="connsiteX0" fmla="*/ 3945562 w 4099894"/>
              <a:gd name="connsiteY0" fmla="*/ 62832 h 2523019"/>
              <a:gd name="connsiteX1" fmla="*/ 2144682 w 4099894"/>
              <a:gd name="connsiteY1" fmla="*/ 928371 h 2523019"/>
              <a:gd name="connsiteX2" fmla="*/ 1020878 w 4099894"/>
              <a:gd name="connsiteY2" fmla="*/ 1235498 h 2523019"/>
              <a:gd name="connsiteX3" fmla="*/ 1579290 w 4099894"/>
              <a:gd name="connsiteY3" fmla="*/ 1137776 h 2523019"/>
              <a:gd name="connsiteX4" fmla="*/ 3610514 w 4099894"/>
              <a:gd name="connsiteY4" fmla="*/ 544463 h 2523019"/>
              <a:gd name="connsiteX5" fmla="*/ 2416908 w 4099894"/>
              <a:gd name="connsiteY5" fmla="*/ 935351 h 2523019"/>
              <a:gd name="connsiteX6" fmla="*/ 1041818 w 4099894"/>
              <a:gd name="connsiteY6" fmla="*/ 1724108 h 2523019"/>
              <a:gd name="connsiteX7" fmla="*/ 15736 w 4099894"/>
              <a:gd name="connsiteY7" fmla="*/ 2505886 h 2523019"/>
              <a:gd name="connsiteX8" fmla="*/ 392664 w 4099894"/>
              <a:gd name="connsiteY8" fmla="*/ 2282521 h 2523019"/>
              <a:gd name="connsiteX9" fmla="*/ 3017201 w 4099894"/>
              <a:gd name="connsiteY9" fmla="*/ 558423 h 2523019"/>
              <a:gd name="connsiteX10" fmla="*/ 2465769 w 4099894"/>
              <a:gd name="connsiteY10" fmla="*/ 837629 h 2523019"/>
              <a:gd name="connsiteX11" fmla="*/ 3568633 w 4099894"/>
              <a:gd name="connsiteY11" fmla="*/ 174515 h 2523019"/>
              <a:gd name="connsiteX12" fmla="*/ 2626313 w 4099894"/>
              <a:gd name="connsiteY12" fmla="*/ 621244 h 2523019"/>
              <a:gd name="connsiteX13" fmla="*/ 3854820 w 4099894"/>
              <a:gd name="connsiteY13" fmla="*/ 125653 h 2523019"/>
              <a:gd name="connsiteX14" fmla="*/ 3945562 w 4099894"/>
              <a:gd name="connsiteY14" fmla="*/ 62832 h 25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9894" h="2523019">
                <a:moveTo>
                  <a:pt x="3945562" y="62832"/>
                </a:moveTo>
                <a:cubicBezTo>
                  <a:pt x="3660539" y="196618"/>
                  <a:pt x="2632129" y="732927"/>
                  <a:pt x="2144682" y="928371"/>
                </a:cubicBezTo>
                <a:cubicBezTo>
                  <a:pt x="1657235" y="1123815"/>
                  <a:pt x="1115110" y="1200597"/>
                  <a:pt x="1020878" y="1235498"/>
                </a:cubicBezTo>
                <a:cubicBezTo>
                  <a:pt x="926646" y="1270399"/>
                  <a:pt x="1147684" y="1252949"/>
                  <a:pt x="1579290" y="1137776"/>
                </a:cubicBezTo>
                <a:cubicBezTo>
                  <a:pt x="2010896" y="1022604"/>
                  <a:pt x="3470911" y="578201"/>
                  <a:pt x="3610514" y="544463"/>
                </a:cubicBezTo>
                <a:cubicBezTo>
                  <a:pt x="3750117" y="510725"/>
                  <a:pt x="2845024" y="738744"/>
                  <a:pt x="2416908" y="935351"/>
                </a:cubicBezTo>
                <a:cubicBezTo>
                  <a:pt x="1988792" y="1131958"/>
                  <a:pt x="1442013" y="1462352"/>
                  <a:pt x="1041818" y="1724108"/>
                </a:cubicBezTo>
                <a:cubicBezTo>
                  <a:pt x="641623" y="1985864"/>
                  <a:pt x="123928" y="2412817"/>
                  <a:pt x="15736" y="2505886"/>
                </a:cubicBezTo>
                <a:cubicBezTo>
                  <a:pt x="-92456" y="2598955"/>
                  <a:pt x="392664" y="2282521"/>
                  <a:pt x="392664" y="2282521"/>
                </a:cubicBezTo>
                <a:lnTo>
                  <a:pt x="3017201" y="558423"/>
                </a:lnTo>
                <a:cubicBezTo>
                  <a:pt x="3362718" y="317608"/>
                  <a:pt x="2373864" y="901614"/>
                  <a:pt x="2465769" y="837629"/>
                </a:cubicBezTo>
                <a:cubicBezTo>
                  <a:pt x="2557674" y="773644"/>
                  <a:pt x="3541876" y="210579"/>
                  <a:pt x="3568633" y="174515"/>
                </a:cubicBezTo>
                <a:cubicBezTo>
                  <a:pt x="3595390" y="138451"/>
                  <a:pt x="2578615" y="629388"/>
                  <a:pt x="2626313" y="621244"/>
                </a:cubicBezTo>
                <a:cubicBezTo>
                  <a:pt x="2674011" y="613100"/>
                  <a:pt x="3636109" y="214068"/>
                  <a:pt x="3854820" y="125653"/>
                </a:cubicBezTo>
                <a:cubicBezTo>
                  <a:pt x="4073531" y="37238"/>
                  <a:pt x="4230585" y="-70954"/>
                  <a:pt x="3945562" y="628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891710DF-908D-26E3-80D8-376C13D612A7}"/>
              </a:ext>
            </a:extLst>
          </p:cNvPr>
          <p:cNvSpPr/>
          <p:nvPr/>
        </p:nvSpPr>
        <p:spPr>
          <a:xfrm>
            <a:off x="3567602" y="9134735"/>
            <a:ext cx="3068982" cy="1493582"/>
          </a:xfrm>
          <a:custGeom>
            <a:avLst/>
            <a:gdLst>
              <a:gd name="connsiteX0" fmla="*/ 27177 w 3068982"/>
              <a:gd name="connsiteY0" fmla="*/ 1482077 h 1493582"/>
              <a:gd name="connsiteX1" fmla="*/ 2930920 w 3068982"/>
              <a:gd name="connsiteY1" fmla="*/ 65106 h 1493582"/>
              <a:gd name="connsiteX2" fmla="*/ 2414389 w 3068982"/>
              <a:gd name="connsiteY2" fmla="*/ 316392 h 1493582"/>
              <a:gd name="connsiteX3" fmla="*/ 760093 w 3068982"/>
              <a:gd name="connsiteY3" fmla="*/ 1014407 h 1493582"/>
              <a:gd name="connsiteX4" fmla="*/ 1437167 w 3068982"/>
              <a:gd name="connsiteY4" fmla="*/ 749161 h 1493582"/>
              <a:gd name="connsiteX5" fmla="*/ 27177 w 3068982"/>
              <a:gd name="connsiteY5" fmla="*/ 1482077 h 149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982" h="1493582">
                <a:moveTo>
                  <a:pt x="27177" y="1482077"/>
                </a:moveTo>
                <a:cubicBezTo>
                  <a:pt x="276136" y="1368068"/>
                  <a:pt x="2930920" y="65106"/>
                  <a:pt x="2930920" y="65106"/>
                </a:cubicBezTo>
                <a:cubicBezTo>
                  <a:pt x="3328789" y="-129175"/>
                  <a:pt x="2776194" y="158175"/>
                  <a:pt x="2414389" y="316392"/>
                </a:cubicBezTo>
                <a:cubicBezTo>
                  <a:pt x="2052585" y="474609"/>
                  <a:pt x="922963" y="942279"/>
                  <a:pt x="760093" y="1014407"/>
                </a:cubicBezTo>
                <a:cubicBezTo>
                  <a:pt x="597223" y="1086535"/>
                  <a:pt x="1555830" y="671216"/>
                  <a:pt x="1437167" y="749161"/>
                </a:cubicBezTo>
                <a:cubicBezTo>
                  <a:pt x="1318504" y="827106"/>
                  <a:pt x="-221782" y="1596086"/>
                  <a:pt x="27177" y="14820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ABB7EE3F-E442-D746-E975-4882952A7861}"/>
              </a:ext>
            </a:extLst>
          </p:cNvPr>
          <p:cNvSpPr/>
          <p:nvPr/>
        </p:nvSpPr>
        <p:spPr>
          <a:xfrm>
            <a:off x="5117021" y="8650137"/>
            <a:ext cx="1114884" cy="3196663"/>
          </a:xfrm>
          <a:custGeom>
            <a:avLst/>
            <a:gdLst>
              <a:gd name="connsiteX0" fmla="*/ 1102295 w 1114884"/>
              <a:gd name="connsiteY0" fmla="*/ 33173 h 3196663"/>
              <a:gd name="connsiteX1" fmla="*/ 118094 w 1114884"/>
              <a:gd name="connsiteY1" fmla="*/ 1729350 h 3196663"/>
              <a:gd name="connsiteX2" fmla="*/ 655565 w 1114884"/>
              <a:gd name="connsiteY2" fmla="*/ 3111420 h 3196663"/>
              <a:gd name="connsiteX3" fmla="*/ 613684 w 1114884"/>
              <a:gd name="connsiteY3" fmla="*/ 3013698 h 3196663"/>
              <a:gd name="connsiteX4" fmla="*/ 453141 w 1114884"/>
              <a:gd name="connsiteY4" fmla="*/ 2734492 h 3196663"/>
              <a:gd name="connsiteX5" fmla="*/ 27352 w 1114884"/>
              <a:gd name="connsiteY5" fmla="*/ 2008556 h 3196663"/>
              <a:gd name="connsiteX6" fmla="*/ 62252 w 1114884"/>
              <a:gd name="connsiteY6" fmla="*/ 2224941 h 3196663"/>
              <a:gd name="connsiteX7" fmla="*/ 222796 w 1114884"/>
              <a:gd name="connsiteY7" fmla="*/ 1129057 h 3196663"/>
              <a:gd name="connsiteX8" fmla="*/ 76213 w 1114884"/>
              <a:gd name="connsiteY8" fmla="*/ 1547866 h 3196663"/>
              <a:gd name="connsiteX9" fmla="*/ 746307 w 1114884"/>
              <a:gd name="connsiteY9" fmla="*/ 556684 h 3196663"/>
              <a:gd name="connsiteX10" fmla="*/ 250716 w 1114884"/>
              <a:gd name="connsiteY10" fmla="*/ 1108116 h 3196663"/>
              <a:gd name="connsiteX11" fmla="*/ 648585 w 1114884"/>
              <a:gd name="connsiteY11" fmla="*/ 640446 h 3196663"/>
              <a:gd name="connsiteX12" fmla="*/ 1102295 w 1114884"/>
              <a:gd name="connsiteY12" fmla="*/ 33173 h 31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884" h="3196663">
                <a:moveTo>
                  <a:pt x="1102295" y="33173"/>
                </a:moveTo>
                <a:cubicBezTo>
                  <a:pt x="1013880" y="214657"/>
                  <a:pt x="192549" y="1216309"/>
                  <a:pt x="118094" y="1729350"/>
                </a:cubicBezTo>
                <a:cubicBezTo>
                  <a:pt x="43639" y="2242391"/>
                  <a:pt x="572967" y="2897362"/>
                  <a:pt x="655565" y="3111420"/>
                </a:cubicBezTo>
                <a:cubicBezTo>
                  <a:pt x="738163" y="3325478"/>
                  <a:pt x="647421" y="3076519"/>
                  <a:pt x="613684" y="3013698"/>
                </a:cubicBezTo>
                <a:cubicBezTo>
                  <a:pt x="579947" y="2950877"/>
                  <a:pt x="453141" y="2734492"/>
                  <a:pt x="453141" y="2734492"/>
                </a:cubicBezTo>
                <a:cubicBezTo>
                  <a:pt x="355419" y="2566968"/>
                  <a:pt x="92500" y="2093481"/>
                  <a:pt x="27352" y="2008556"/>
                </a:cubicBezTo>
                <a:cubicBezTo>
                  <a:pt x="-37796" y="1923631"/>
                  <a:pt x="29678" y="2371524"/>
                  <a:pt x="62252" y="2224941"/>
                </a:cubicBezTo>
                <a:cubicBezTo>
                  <a:pt x="94826" y="2078358"/>
                  <a:pt x="220469" y="1241903"/>
                  <a:pt x="222796" y="1129057"/>
                </a:cubicBezTo>
                <a:cubicBezTo>
                  <a:pt x="225123" y="1016211"/>
                  <a:pt x="-11039" y="1643262"/>
                  <a:pt x="76213" y="1547866"/>
                </a:cubicBezTo>
                <a:cubicBezTo>
                  <a:pt x="163465" y="1452470"/>
                  <a:pt x="717223" y="629976"/>
                  <a:pt x="746307" y="556684"/>
                </a:cubicBezTo>
                <a:cubicBezTo>
                  <a:pt x="775391" y="483392"/>
                  <a:pt x="267003" y="1094156"/>
                  <a:pt x="250716" y="1108116"/>
                </a:cubicBezTo>
                <a:cubicBezTo>
                  <a:pt x="234429" y="1122076"/>
                  <a:pt x="507819" y="814950"/>
                  <a:pt x="648585" y="640446"/>
                </a:cubicBezTo>
                <a:cubicBezTo>
                  <a:pt x="789351" y="465942"/>
                  <a:pt x="1190710" y="-148311"/>
                  <a:pt x="1102295" y="331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891AFE20-08FC-F97E-8AEB-99870DC58483}"/>
              </a:ext>
            </a:extLst>
          </p:cNvPr>
          <p:cNvSpPr/>
          <p:nvPr/>
        </p:nvSpPr>
        <p:spPr>
          <a:xfrm>
            <a:off x="7072337" y="2959770"/>
            <a:ext cx="894613" cy="4187492"/>
          </a:xfrm>
          <a:custGeom>
            <a:avLst/>
            <a:gdLst>
              <a:gd name="connsiteX0" fmla="*/ 242863 w 894613"/>
              <a:gd name="connsiteY0" fmla="*/ 21969 h 4187492"/>
              <a:gd name="connsiteX1" fmla="*/ 600672 w 894613"/>
              <a:gd name="connsiteY1" fmla="*/ 2500126 h 4187492"/>
              <a:gd name="connsiteX2" fmla="*/ 574167 w 894613"/>
              <a:gd name="connsiteY2" fmla="*/ 1731500 h 4187492"/>
              <a:gd name="connsiteX3" fmla="*/ 282620 w 894613"/>
              <a:gd name="connsiteY3" fmla="*/ 3520543 h 4187492"/>
              <a:gd name="connsiteX4" fmla="*/ 481402 w 894613"/>
              <a:gd name="connsiteY4" fmla="*/ 2473621 h 4187492"/>
              <a:gd name="connsiteX5" fmla="*/ 4324 w 894613"/>
              <a:gd name="connsiteY5" fmla="*/ 4183152 h 4187492"/>
              <a:gd name="connsiteX6" fmla="*/ 282620 w 894613"/>
              <a:gd name="connsiteY6" fmla="*/ 2884439 h 4187492"/>
              <a:gd name="connsiteX7" fmla="*/ 892220 w 894613"/>
              <a:gd name="connsiteY7" fmla="*/ 512300 h 4187492"/>
              <a:gd name="connsiteX8" fmla="*/ 494654 w 894613"/>
              <a:gd name="connsiteY8" fmla="*/ 1877273 h 4187492"/>
              <a:gd name="connsiteX9" fmla="*/ 494654 w 894613"/>
              <a:gd name="connsiteY9" fmla="*/ 1386943 h 4187492"/>
              <a:gd name="connsiteX10" fmla="*/ 428393 w 894613"/>
              <a:gd name="connsiteY10" fmla="*/ 472543 h 4187492"/>
              <a:gd name="connsiteX11" fmla="*/ 256115 w 894613"/>
              <a:gd name="connsiteY11" fmla="*/ 1241169 h 4187492"/>
              <a:gd name="connsiteX12" fmla="*/ 242863 w 894613"/>
              <a:gd name="connsiteY12" fmla="*/ 21969 h 41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613" h="4187492">
                <a:moveTo>
                  <a:pt x="242863" y="21969"/>
                </a:moveTo>
                <a:cubicBezTo>
                  <a:pt x="300289" y="231795"/>
                  <a:pt x="545455" y="2215204"/>
                  <a:pt x="600672" y="2500126"/>
                </a:cubicBezTo>
                <a:cubicBezTo>
                  <a:pt x="655889" y="2785048"/>
                  <a:pt x="627176" y="1561431"/>
                  <a:pt x="574167" y="1731500"/>
                </a:cubicBezTo>
                <a:cubicBezTo>
                  <a:pt x="521158" y="1901570"/>
                  <a:pt x="298081" y="3396856"/>
                  <a:pt x="282620" y="3520543"/>
                </a:cubicBezTo>
                <a:cubicBezTo>
                  <a:pt x="267159" y="3644230"/>
                  <a:pt x="527785" y="2363186"/>
                  <a:pt x="481402" y="2473621"/>
                </a:cubicBezTo>
                <a:cubicBezTo>
                  <a:pt x="435019" y="2584056"/>
                  <a:pt x="37454" y="4114682"/>
                  <a:pt x="4324" y="4183152"/>
                </a:cubicBezTo>
                <a:cubicBezTo>
                  <a:pt x="-28806" y="4251622"/>
                  <a:pt x="134637" y="3496248"/>
                  <a:pt x="282620" y="2884439"/>
                </a:cubicBezTo>
                <a:cubicBezTo>
                  <a:pt x="430603" y="2272630"/>
                  <a:pt x="856881" y="680161"/>
                  <a:pt x="892220" y="512300"/>
                </a:cubicBezTo>
                <a:cubicBezTo>
                  <a:pt x="927559" y="344439"/>
                  <a:pt x="560915" y="1731499"/>
                  <a:pt x="494654" y="1877273"/>
                </a:cubicBezTo>
                <a:cubicBezTo>
                  <a:pt x="428393" y="2023047"/>
                  <a:pt x="505697" y="1621065"/>
                  <a:pt x="494654" y="1386943"/>
                </a:cubicBezTo>
                <a:cubicBezTo>
                  <a:pt x="483611" y="1152821"/>
                  <a:pt x="468149" y="496839"/>
                  <a:pt x="428393" y="472543"/>
                </a:cubicBezTo>
                <a:cubicBezTo>
                  <a:pt x="388637" y="448247"/>
                  <a:pt x="284828" y="1309638"/>
                  <a:pt x="256115" y="1241169"/>
                </a:cubicBezTo>
                <a:cubicBezTo>
                  <a:pt x="227402" y="1172700"/>
                  <a:pt x="185437" y="-187857"/>
                  <a:pt x="242863" y="219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DBCFEF81-B668-0B8E-059D-E1C24ED61F5C}"/>
              </a:ext>
            </a:extLst>
          </p:cNvPr>
          <p:cNvSpPr/>
          <p:nvPr/>
        </p:nvSpPr>
        <p:spPr>
          <a:xfrm>
            <a:off x="7123746" y="3260388"/>
            <a:ext cx="1344410" cy="3811945"/>
          </a:xfrm>
          <a:custGeom>
            <a:avLst/>
            <a:gdLst>
              <a:gd name="connsiteX0" fmla="*/ 840811 w 1344410"/>
              <a:gd name="connsiteY0" fmla="*/ 12899 h 3811945"/>
              <a:gd name="connsiteX1" fmla="*/ 1066097 w 1344410"/>
              <a:gd name="connsiteY1" fmla="*/ 1311612 h 3811945"/>
              <a:gd name="connsiteX2" fmla="*/ 496254 w 1344410"/>
              <a:gd name="connsiteY2" fmla="*/ 2835612 h 3811945"/>
              <a:gd name="connsiteX3" fmla="*/ 761297 w 1344410"/>
              <a:gd name="connsiteY3" fmla="*/ 2173003 h 3811945"/>
              <a:gd name="connsiteX4" fmla="*/ 1145611 w 1344410"/>
              <a:gd name="connsiteY4" fmla="*/ 1444134 h 3811945"/>
              <a:gd name="connsiteX5" fmla="*/ 748045 w 1344410"/>
              <a:gd name="connsiteY5" fmla="*/ 2530812 h 3811945"/>
              <a:gd name="connsiteX6" fmla="*/ 5924 w 1344410"/>
              <a:gd name="connsiteY6" fmla="*/ 3803021 h 3811945"/>
              <a:gd name="connsiteX7" fmla="*/ 429993 w 1344410"/>
              <a:gd name="connsiteY7" fmla="*/ 3047647 h 3811945"/>
              <a:gd name="connsiteX8" fmla="*/ 973332 w 1344410"/>
              <a:gd name="connsiteY8" fmla="*/ 2106742 h 3811945"/>
              <a:gd name="connsiteX9" fmla="*/ 1039593 w 1344410"/>
              <a:gd name="connsiteY9" fmla="*/ 874290 h 3811945"/>
              <a:gd name="connsiteX10" fmla="*/ 1344393 w 1344410"/>
              <a:gd name="connsiteY10" fmla="*/ 1404377 h 3811945"/>
              <a:gd name="connsiteX11" fmla="*/ 1052845 w 1344410"/>
              <a:gd name="connsiteY11" fmla="*/ 688760 h 3811945"/>
              <a:gd name="connsiteX12" fmla="*/ 840811 w 1344410"/>
              <a:gd name="connsiteY12" fmla="*/ 12899 h 38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410" h="3811945">
                <a:moveTo>
                  <a:pt x="840811" y="12899"/>
                </a:moveTo>
                <a:cubicBezTo>
                  <a:pt x="843020" y="116708"/>
                  <a:pt x="1123523" y="841160"/>
                  <a:pt x="1066097" y="1311612"/>
                </a:cubicBezTo>
                <a:cubicBezTo>
                  <a:pt x="1008671" y="1782064"/>
                  <a:pt x="547054" y="2692047"/>
                  <a:pt x="496254" y="2835612"/>
                </a:cubicBezTo>
                <a:cubicBezTo>
                  <a:pt x="445454" y="2979177"/>
                  <a:pt x="653071" y="2404916"/>
                  <a:pt x="761297" y="2173003"/>
                </a:cubicBezTo>
                <a:cubicBezTo>
                  <a:pt x="869523" y="1941090"/>
                  <a:pt x="1147820" y="1384499"/>
                  <a:pt x="1145611" y="1444134"/>
                </a:cubicBezTo>
                <a:cubicBezTo>
                  <a:pt x="1143402" y="1503769"/>
                  <a:pt x="937993" y="2137664"/>
                  <a:pt x="748045" y="2530812"/>
                </a:cubicBezTo>
                <a:cubicBezTo>
                  <a:pt x="558097" y="2923960"/>
                  <a:pt x="58933" y="3716882"/>
                  <a:pt x="5924" y="3803021"/>
                </a:cubicBezTo>
                <a:cubicBezTo>
                  <a:pt x="-47085" y="3889160"/>
                  <a:pt x="268758" y="3330360"/>
                  <a:pt x="429993" y="3047647"/>
                </a:cubicBezTo>
                <a:cubicBezTo>
                  <a:pt x="591228" y="2764934"/>
                  <a:pt x="871732" y="2468968"/>
                  <a:pt x="973332" y="2106742"/>
                </a:cubicBezTo>
                <a:cubicBezTo>
                  <a:pt x="1074932" y="1744516"/>
                  <a:pt x="977750" y="991351"/>
                  <a:pt x="1039593" y="874290"/>
                </a:cubicBezTo>
                <a:cubicBezTo>
                  <a:pt x="1101436" y="757229"/>
                  <a:pt x="1342184" y="1435299"/>
                  <a:pt x="1344393" y="1404377"/>
                </a:cubicBezTo>
                <a:cubicBezTo>
                  <a:pt x="1346602" y="1373455"/>
                  <a:pt x="1134567" y="918464"/>
                  <a:pt x="1052845" y="688760"/>
                </a:cubicBezTo>
                <a:cubicBezTo>
                  <a:pt x="971123" y="459056"/>
                  <a:pt x="838602" y="-90910"/>
                  <a:pt x="840811" y="128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610F6D17-069A-C2E4-8311-87A30150D62C}"/>
              </a:ext>
            </a:extLst>
          </p:cNvPr>
          <p:cNvSpPr/>
          <p:nvPr/>
        </p:nvSpPr>
        <p:spPr>
          <a:xfrm>
            <a:off x="7391328" y="5010370"/>
            <a:ext cx="1031714" cy="3470219"/>
          </a:xfrm>
          <a:custGeom>
            <a:avLst/>
            <a:gdLst>
              <a:gd name="connsiteX0" fmla="*/ 1010550 w 1031714"/>
              <a:gd name="connsiteY0" fmla="*/ 51960 h 3470219"/>
              <a:gd name="connsiteX1" fmla="*/ 16637 w 1031714"/>
              <a:gd name="connsiteY1" fmla="*/ 3418013 h 3470219"/>
              <a:gd name="connsiteX2" fmla="*/ 400950 w 1031714"/>
              <a:gd name="connsiteY2" fmla="*/ 2026534 h 3470219"/>
              <a:gd name="connsiteX3" fmla="*/ 573229 w 1031714"/>
              <a:gd name="connsiteY3" fmla="*/ 1006117 h 3470219"/>
              <a:gd name="connsiteX4" fmla="*/ 573229 w 1031714"/>
              <a:gd name="connsiteY4" fmla="*/ 1416934 h 3470219"/>
              <a:gd name="connsiteX5" fmla="*/ 480463 w 1031714"/>
              <a:gd name="connsiteY5" fmla="*/ 2198813 h 3470219"/>
              <a:gd name="connsiteX6" fmla="*/ 679246 w 1031714"/>
              <a:gd name="connsiteY6" fmla="*/ 1430187 h 3470219"/>
              <a:gd name="connsiteX7" fmla="*/ 1010550 w 1031714"/>
              <a:gd name="connsiteY7" fmla="*/ 51960 h 34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714" h="3470219">
                <a:moveTo>
                  <a:pt x="1010550" y="51960"/>
                </a:moveTo>
                <a:cubicBezTo>
                  <a:pt x="900115" y="383264"/>
                  <a:pt x="118237" y="3088917"/>
                  <a:pt x="16637" y="3418013"/>
                </a:cubicBezTo>
                <a:cubicBezTo>
                  <a:pt x="-84963" y="3747109"/>
                  <a:pt x="308185" y="2428517"/>
                  <a:pt x="400950" y="2026534"/>
                </a:cubicBezTo>
                <a:cubicBezTo>
                  <a:pt x="493715" y="1624551"/>
                  <a:pt x="544516" y="1107717"/>
                  <a:pt x="573229" y="1006117"/>
                </a:cubicBezTo>
                <a:cubicBezTo>
                  <a:pt x="601942" y="904517"/>
                  <a:pt x="588690" y="1218151"/>
                  <a:pt x="573229" y="1416934"/>
                </a:cubicBezTo>
                <a:cubicBezTo>
                  <a:pt x="557768" y="1615717"/>
                  <a:pt x="462793" y="2196604"/>
                  <a:pt x="480463" y="2198813"/>
                </a:cubicBezTo>
                <a:cubicBezTo>
                  <a:pt x="498132" y="2201022"/>
                  <a:pt x="590898" y="1792413"/>
                  <a:pt x="679246" y="1430187"/>
                </a:cubicBezTo>
                <a:cubicBezTo>
                  <a:pt x="767594" y="1067961"/>
                  <a:pt x="1120985" y="-279344"/>
                  <a:pt x="1010550" y="5196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DD7104A8-F74E-3938-BA10-312BAC54BA8B}"/>
              </a:ext>
            </a:extLst>
          </p:cNvPr>
          <p:cNvSpPr/>
          <p:nvPr/>
        </p:nvSpPr>
        <p:spPr>
          <a:xfrm>
            <a:off x="6425487" y="6979901"/>
            <a:ext cx="1698865" cy="3120719"/>
          </a:xfrm>
          <a:custGeom>
            <a:avLst/>
            <a:gdLst>
              <a:gd name="connsiteX0" fmla="*/ 1698096 w 1698865"/>
              <a:gd name="connsiteY0" fmla="*/ 3995 h 3120719"/>
              <a:gd name="connsiteX1" fmla="*/ 333122 w 1698865"/>
              <a:gd name="connsiteY1" fmla="*/ 1766534 h 3120719"/>
              <a:gd name="connsiteX2" fmla="*/ 28322 w 1698865"/>
              <a:gd name="connsiteY2" fmla="*/ 3012238 h 3120719"/>
              <a:gd name="connsiteX3" fmla="*/ 28322 w 1698865"/>
              <a:gd name="connsiteY3" fmla="*/ 2892969 h 3120719"/>
              <a:gd name="connsiteX4" fmla="*/ 160843 w 1698865"/>
              <a:gd name="connsiteY4" fmla="*/ 1567751 h 3120719"/>
              <a:gd name="connsiteX5" fmla="*/ 147591 w 1698865"/>
              <a:gd name="connsiteY5" fmla="*/ 2018325 h 3120719"/>
              <a:gd name="connsiteX6" fmla="*/ 783696 w 1698865"/>
              <a:gd name="connsiteY6" fmla="*/ 958151 h 3120719"/>
              <a:gd name="connsiteX7" fmla="*/ 531904 w 1698865"/>
              <a:gd name="connsiteY7" fmla="*/ 1276203 h 3120719"/>
              <a:gd name="connsiteX8" fmla="*/ 1698096 w 1698865"/>
              <a:gd name="connsiteY8" fmla="*/ 3995 h 31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865" h="3120719">
                <a:moveTo>
                  <a:pt x="1698096" y="3995"/>
                </a:moveTo>
                <a:cubicBezTo>
                  <a:pt x="1664966" y="85717"/>
                  <a:pt x="611418" y="1265160"/>
                  <a:pt x="333122" y="1766534"/>
                </a:cubicBezTo>
                <a:cubicBezTo>
                  <a:pt x="54826" y="2267908"/>
                  <a:pt x="79122" y="2824499"/>
                  <a:pt x="28322" y="3012238"/>
                </a:cubicBezTo>
                <a:cubicBezTo>
                  <a:pt x="-22478" y="3199977"/>
                  <a:pt x="6235" y="3133717"/>
                  <a:pt x="28322" y="2892969"/>
                </a:cubicBezTo>
                <a:cubicBezTo>
                  <a:pt x="50409" y="2652221"/>
                  <a:pt x="140965" y="1713525"/>
                  <a:pt x="160843" y="1567751"/>
                </a:cubicBezTo>
                <a:cubicBezTo>
                  <a:pt x="180721" y="1421977"/>
                  <a:pt x="43782" y="2119925"/>
                  <a:pt x="147591" y="2018325"/>
                </a:cubicBezTo>
                <a:cubicBezTo>
                  <a:pt x="251400" y="1916725"/>
                  <a:pt x="719644" y="1081838"/>
                  <a:pt x="783696" y="958151"/>
                </a:cubicBezTo>
                <a:cubicBezTo>
                  <a:pt x="847748" y="834464"/>
                  <a:pt x="379504" y="1433020"/>
                  <a:pt x="531904" y="1276203"/>
                </a:cubicBezTo>
                <a:cubicBezTo>
                  <a:pt x="684304" y="1119386"/>
                  <a:pt x="1731226" y="-77727"/>
                  <a:pt x="1698096" y="39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98CB875E-31CF-3E3B-3383-102E7FB7397C}"/>
              </a:ext>
            </a:extLst>
          </p:cNvPr>
          <p:cNvSpPr/>
          <p:nvPr/>
        </p:nvSpPr>
        <p:spPr>
          <a:xfrm>
            <a:off x="7381199" y="6554834"/>
            <a:ext cx="973398" cy="5366907"/>
          </a:xfrm>
          <a:custGeom>
            <a:avLst/>
            <a:gdLst>
              <a:gd name="connsiteX0" fmla="*/ 967671 w 973398"/>
              <a:gd name="connsiteY0" fmla="*/ 4992 h 5366907"/>
              <a:gd name="connsiteX1" fmla="*/ 848401 w 973398"/>
              <a:gd name="connsiteY1" fmla="*/ 2787949 h 5366907"/>
              <a:gd name="connsiteX2" fmla="*/ 861653 w 973398"/>
              <a:gd name="connsiteY2" fmla="*/ 1635009 h 5366907"/>
              <a:gd name="connsiteX3" fmla="*/ 848401 w 973398"/>
              <a:gd name="connsiteY3" fmla="*/ 482070 h 5366907"/>
              <a:gd name="connsiteX4" fmla="*/ 888158 w 973398"/>
              <a:gd name="connsiteY4" fmla="*/ 1741027 h 5366907"/>
              <a:gd name="connsiteX5" fmla="*/ 159288 w 973398"/>
              <a:gd name="connsiteY5" fmla="*/ 3450557 h 5366907"/>
              <a:gd name="connsiteX6" fmla="*/ 437584 w 973398"/>
              <a:gd name="connsiteY6" fmla="*/ 2880714 h 5366907"/>
              <a:gd name="connsiteX7" fmla="*/ 185792 w 973398"/>
              <a:gd name="connsiteY7" fmla="*/ 3914383 h 5366907"/>
              <a:gd name="connsiteX8" fmla="*/ 13514 w 973398"/>
              <a:gd name="connsiteY8" fmla="*/ 5345618 h 5366907"/>
              <a:gd name="connsiteX9" fmla="*/ 66523 w 973398"/>
              <a:gd name="connsiteY9" fmla="*/ 4603496 h 5366907"/>
              <a:gd name="connsiteX10" fmla="*/ 503844 w 973398"/>
              <a:gd name="connsiteY10" fmla="*/ 2390383 h 5366907"/>
              <a:gd name="connsiteX11" fmla="*/ 411079 w 973398"/>
              <a:gd name="connsiteY11" fmla="*/ 2761444 h 5366907"/>
              <a:gd name="connsiteX12" fmla="*/ 954418 w 973398"/>
              <a:gd name="connsiteY12" fmla="*/ 1873549 h 5366907"/>
              <a:gd name="connsiteX13" fmla="*/ 861653 w 973398"/>
              <a:gd name="connsiteY13" fmla="*/ 2098836 h 5366907"/>
              <a:gd name="connsiteX14" fmla="*/ 967671 w 973398"/>
              <a:gd name="connsiteY14" fmla="*/ 4992 h 5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3398" h="5366907">
                <a:moveTo>
                  <a:pt x="967671" y="4992"/>
                </a:moveTo>
                <a:cubicBezTo>
                  <a:pt x="965462" y="119844"/>
                  <a:pt x="866071" y="2516280"/>
                  <a:pt x="848401" y="2787949"/>
                </a:cubicBezTo>
                <a:cubicBezTo>
                  <a:pt x="830731" y="3059618"/>
                  <a:pt x="861653" y="2019322"/>
                  <a:pt x="861653" y="1635009"/>
                </a:cubicBezTo>
                <a:cubicBezTo>
                  <a:pt x="861653" y="1250696"/>
                  <a:pt x="843984" y="464400"/>
                  <a:pt x="848401" y="482070"/>
                </a:cubicBezTo>
                <a:cubicBezTo>
                  <a:pt x="852818" y="499740"/>
                  <a:pt x="1003010" y="1246279"/>
                  <a:pt x="888158" y="1741027"/>
                </a:cubicBezTo>
                <a:cubicBezTo>
                  <a:pt x="773306" y="2235775"/>
                  <a:pt x="234384" y="3260609"/>
                  <a:pt x="159288" y="3450557"/>
                </a:cubicBezTo>
                <a:cubicBezTo>
                  <a:pt x="84192" y="3640505"/>
                  <a:pt x="433167" y="2803410"/>
                  <a:pt x="437584" y="2880714"/>
                </a:cubicBezTo>
                <a:cubicBezTo>
                  <a:pt x="442001" y="2958018"/>
                  <a:pt x="256470" y="3503566"/>
                  <a:pt x="185792" y="3914383"/>
                </a:cubicBezTo>
                <a:cubicBezTo>
                  <a:pt x="115114" y="4325200"/>
                  <a:pt x="33392" y="5230766"/>
                  <a:pt x="13514" y="5345618"/>
                </a:cubicBezTo>
                <a:cubicBezTo>
                  <a:pt x="-6364" y="5460470"/>
                  <a:pt x="-15199" y="5096035"/>
                  <a:pt x="66523" y="4603496"/>
                </a:cubicBezTo>
                <a:cubicBezTo>
                  <a:pt x="148245" y="4110957"/>
                  <a:pt x="446418" y="2697392"/>
                  <a:pt x="503844" y="2390383"/>
                </a:cubicBezTo>
                <a:cubicBezTo>
                  <a:pt x="561270" y="2083374"/>
                  <a:pt x="335983" y="2847583"/>
                  <a:pt x="411079" y="2761444"/>
                </a:cubicBezTo>
                <a:cubicBezTo>
                  <a:pt x="486175" y="2675305"/>
                  <a:pt x="879322" y="1983984"/>
                  <a:pt x="954418" y="1873549"/>
                </a:cubicBezTo>
                <a:cubicBezTo>
                  <a:pt x="1029514" y="1763114"/>
                  <a:pt x="857236" y="2405845"/>
                  <a:pt x="861653" y="2098836"/>
                </a:cubicBezTo>
                <a:cubicBezTo>
                  <a:pt x="866070" y="1791827"/>
                  <a:pt x="969880" y="-109860"/>
                  <a:pt x="967671" y="49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96DA7FBA-F793-1F55-905C-3BE76DA9F7D4}"/>
              </a:ext>
            </a:extLst>
          </p:cNvPr>
          <p:cNvSpPr/>
          <p:nvPr/>
        </p:nvSpPr>
        <p:spPr>
          <a:xfrm>
            <a:off x="8534357" y="5594082"/>
            <a:ext cx="378761" cy="6699759"/>
          </a:xfrm>
          <a:custGeom>
            <a:avLst/>
            <a:gdLst>
              <a:gd name="connsiteX0" fmla="*/ 43 w 378761"/>
              <a:gd name="connsiteY0" fmla="*/ 91101 h 6699759"/>
              <a:gd name="connsiteX1" fmla="*/ 106060 w 378761"/>
              <a:gd name="connsiteY1" fmla="*/ 4398057 h 6699759"/>
              <a:gd name="connsiteX2" fmla="*/ 159069 w 378761"/>
              <a:gd name="connsiteY2" fmla="*/ 3563170 h 6699759"/>
              <a:gd name="connsiteX3" fmla="*/ 357852 w 378761"/>
              <a:gd name="connsiteY3" fmla="*/ 6438892 h 6699759"/>
              <a:gd name="connsiteX4" fmla="*/ 357852 w 378761"/>
              <a:gd name="connsiteY4" fmla="*/ 6001570 h 6699759"/>
              <a:gd name="connsiteX5" fmla="*/ 225330 w 378761"/>
              <a:gd name="connsiteY5" fmla="*/ 1456075 h 6699759"/>
              <a:gd name="connsiteX6" fmla="*/ 159069 w 378761"/>
              <a:gd name="connsiteY6" fmla="*/ 5657014 h 6699759"/>
              <a:gd name="connsiteX7" fmla="*/ 185573 w 378761"/>
              <a:gd name="connsiteY7" fmla="*/ 3470405 h 6699759"/>
              <a:gd name="connsiteX8" fmla="*/ 106060 w 378761"/>
              <a:gd name="connsiteY8" fmla="*/ 1058509 h 6699759"/>
              <a:gd name="connsiteX9" fmla="*/ 92808 w 378761"/>
              <a:gd name="connsiteY9" fmla="*/ 1429570 h 6699759"/>
              <a:gd name="connsiteX10" fmla="*/ 43 w 378761"/>
              <a:gd name="connsiteY10" fmla="*/ 91101 h 669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761" h="6699759">
                <a:moveTo>
                  <a:pt x="43" y="91101"/>
                </a:moveTo>
                <a:cubicBezTo>
                  <a:pt x="2252" y="585849"/>
                  <a:pt x="79556" y="3819379"/>
                  <a:pt x="106060" y="4398057"/>
                </a:cubicBezTo>
                <a:cubicBezTo>
                  <a:pt x="132564" y="4976735"/>
                  <a:pt x="117104" y="3223031"/>
                  <a:pt x="159069" y="3563170"/>
                </a:cubicBezTo>
                <a:cubicBezTo>
                  <a:pt x="201034" y="3903309"/>
                  <a:pt x="324721" y="6032492"/>
                  <a:pt x="357852" y="6438892"/>
                </a:cubicBezTo>
                <a:cubicBezTo>
                  <a:pt x="390983" y="6845292"/>
                  <a:pt x="379939" y="6832039"/>
                  <a:pt x="357852" y="6001570"/>
                </a:cubicBezTo>
                <a:cubicBezTo>
                  <a:pt x="335765" y="5171101"/>
                  <a:pt x="258460" y="1513501"/>
                  <a:pt x="225330" y="1456075"/>
                </a:cubicBezTo>
                <a:cubicBezTo>
                  <a:pt x="192200" y="1398649"/>
                  <a:pt x="165695" y="5321292"/>
                  <a:pt x="159069" y="5657014"/>
                </a:cubicBezTo>
                <a:cubicBezTo>
                  <a:pt x="152443" y="5992736"/>
                  <a:pt x="194408" y="4236822"/>
                  <a:pt x="185573" y="3470405"/>
                </a:cubicBezTo>
                <a:cubicBezTo>
                  <a:pt x="176738" y="2703988"/>
                  <a:pt x="121521" y="1398648"/>
                  <a:pt x="106060" y="1058509"/>
                </a:cubicBezTo>
                <a:cubicBezTo>
                  <a:pt x="90599" y="718370"/>
                  <a:pt x="106060" y="1588596"/>
                  <a:pt x="92808" y="1429570"/>
                </a:cubicBezTo>
                <a:cubicBezTo>
                  <a:pt x="79556" y="1270544"/>
                  <a:pt x="-2166" y="-403647"/>
                  <a:pt x="43" y="91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DCAB21D5-F61C-6F97-9135-5AC5AB8118C4}"/>
              </a:ext>
            </a:extLst>
          </p:cNvPr>
          <p:cNvSpPr/>
          <p:nvPr/>
        </p:nvSpPr>
        <p:spPr>
          <a:xfrm>
            <a:off x="8313986" y="3201770"/>
            <a:ext cx="679943" cy="3730916"/>
          </a:xfrm>
          <a:custGeom>
            <a:avLst/>
            <a:gdLst>
              <a:gd name="connsiteX0" fmla="*/ 8379 w 679943"/>
              <a:gd name="connsiteY0" fmla="*/ 18508 h 3730916"/>
              <a:gd name="connsiteX1" fmla="*/ 644484 w 679943"/>
              <a:gd name="connsiteY1" fmla="*/ 1423239 h 3730916"/>
              <a:gd name="connsiteX2" fmla="*/ 578223 w 679943"/>
              <a:gd name="connsiteY2" fmla="*/ 1317221 h 3730916"/>
              <a:gd name="connsiteX3" fmla="*/ 405944 w 679943"/>
              <a:gd name="connsiteY3" fmla="*/ 641360 h 3730916"/>
              <a:gd name="connsiteX4" fmla="*/ 405944 w 679943"/>
              <a:gd name="connsiteY4" fmla="*/ 972665 h 3730916"/>
              <a:gd name="connsiteX5" fmla="*/ 405944 w 679943"/>
              <a:gd name="connsiteY5" fmla="*/ 2655691 h 3730916"/>
              <a:gd name="connsiteX6" fmla="*/ 419197 w 679943"/>
              <a:gd name="connsiteY6" fmla="*/ 2072595 h 3730916"/>
              <a:gd name="connsiteX7" fmla="*/ 392692 w 679943"/>
              <a:gd name="connsiteY7" fmla="*/ 3729117 h 3730916"/>
              <a:gd name="connsiteX8" fmla="*/ 366188 w 679943"/>
              <a:gd name="connsiteY8" fmla="*/ 2364143 h 3730916"/>
              <a:gd name="connsiteX9" fmla="*/ 366188 w 679943"/>
              <a:gd name="connsiteY9" fmla="*/ 932908 h 3730916"/>
              <a:gd name="connsiteX10" fmla="*/ 392692 w 679943"/>
              <a:gd name="connsiteY10" fmla="*/ 1197952 h 3730916"/>
              <a:gd name="connsiteX11" fmla="*/ 286675 w 679943"/>
              <a:gd name="connsiteY11" fmla="*/ 654613 h 3730916"/>
              <a:gd name="connsiteX12" fmla="*/ 8379 w 679943"/>
              <a:gd name="connsiteY12" fmla="*/ 18508 h 37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943" h="3730916">
                <a:moveTo>
                  <a:pt x="8379" y="18508"/>
                </a:moveTo>
                <a:cubicBezTo>
                  <a:pt x="68014" y="146612"/>
                  <a:pt x="549510" y="1206787"/>
                  <a:pt x="644484" y="1423239"/>
                </a:cubicBezTo>
                <a:cubicBezTo>
                  <a:pt x="739458" y="1639691"/>
                  <a:pt x="617980" y="1447534"/>
                  <a:pt x="578223" y="1317221"/>
                </a:cubicBezTo>
                <a:cubicBezTo>
                  <a:pt x="538466" y="1186908"/>
                  <a:pt x="434657" y="698786"/>
                  <a:pt x="405944" y="641360"/>
                </a:cubicBezTo>
                <a:cubicBezTo>
                  <a:pt x="377231" y="583934"/>
                  <a:pt x="405944" y="972665"/>
                  <a:pt x="405944" y="972665"/>
                </a:cubicBezTo>
                <a:cubicBezTo>
                  <a:pt x="405944" y="1308387"/>
                  <a:pt x="403735" y="2472369"/>
                  <a:pt x="405944" y="2655691"/>
                </a:cubicBezTo>
                <a:cubicBezTo>
                  <a:pt x="408153" y="2839013"/>
                  <a:pt x="421406" y="1893691"/>
                  <a:pt x="419197" y="2072595"/>
                </a:cubicBezTo>
                <a:cubicBezTo>
                  <a:pt x="416988" y="2251499"/>
                  <a:pt x="401527" y="3680526"/>
                  <a:pt x="392692" y="3729117"/>
                </a:cubicBezTo>
                <a:cubicBezTo>
                  <a:pt x="383857" y="3777708"/>
                  <a:pt x="370605" y="2830178"/>
                  <a:pt x="366188" y="2364143"/>
                </a:cubicBezTo>
                <a:cubicBezTo>
                  <a:pt x="361771" y="1898108"/>
                  <a:pt x="361771" y="1127273"/>
                  <a:pt x="366188" y="932908"/>
                </a:cubicBezTo>
                <a:cubicBezTo>
                  <a:pt x="370605" y="738543"/>
                  <a:pt x="405944" y="1244334"/>
                  <a:pt x="392692" y="1197952"/>
                </a:cubicBezTo>
                <a:cubicBezTo>
                  <a:pt x="379440" y="1151570"/>
                  <a:pt x="348518" y="846769"/>
                  <a:pt x="286675" y="654613"/>
                </a:cubicBezTo>
                <a:cubicBezTo>
                  <a:pt x="224832" y="462457"/>
                  <a:pt x="-51256" y="-109596"/>
                  <a:pt x="8379" y="185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A0E62394-4582-1431-AE5F-52FD7F6E35D0}"/>
              </a:ext>
            </a:extLst>
          </p:cNvPr>
          <p:cNvSpPr/>
          <p:nvPr/>
        </p:nvSpPr>
        <p:spPr>
          <a:xfrm>
            <a:off x="4099056" y="7006865"/>
            <a:ext cx="1190778" cy="991838"/>
          </a:xfrm>
          <a:custGeom>
            <a:avLst/>
            <a:gdLst>
              <a:gd name="connsiteX0" fmla="*/ 1188561 w 1190778"/>
              <a:gd name="connsiteY0" fmla="*/ 3535 h 991838"/>
              <a:gd name="connsiteX1" fmla="*/ 313918 w 1190778"/>
              <a:gd name="connsiteY1" fmla="*/ 454109 h 991838"/>
              <a:gd name="connsiteX2" fmla="*/ 446440 w 1190778"/>
              <a:gd name="connsiteY2" fmla="*/ 427605 h 991838"/>
              <a:gd name="connsiteX3" fmla="*/ 9118 w 1190778"/>
              <a:gd name="connsiteY3" fmla="*/ 984196 h 991838"/>
              <a:gd name="connsiteX4" fmla="*/ 181396 w 1190778"/>
              <a:gd name="connsiteY4" fmla="*/ 719152 h 991838"/>
              <a:gd name="connsiteX5" fmla="*/ 552457 w 1190778"/>
              <a:gd name="connsiteY5" fmla="*/ 268578 h 991838"/>
              <a:gd name="connsiteX6" fmla="*/ 1188561 w 1190778"/>
              <a:gd name="connsiteY6" fmla="*/ 3535 h 9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8" h="991838">
                <a:moveTo>
                  <a:pt x="1188561" y="3535"/>
                </a:moveTo>
                <a:cubicBezTo>
                  <a:pt x="1148804" y="34457"/>
                  <a:pt x="437605" y="383431"/>
                  <a:pt x="313918" y="454109"/>
                </a:cubicBezTo>
                <a:cubicBezTo>
                  <a:pt x="190231" y="524787"/>
                  <a:pt x="497240" y="339257"/>
                  <a:pt x="446440" y="427605"/>
                </a:cubicBezTo>
                <a:cubicBezTo>
                  <a:pt x="395640" y="515953"/>
                  <a:pt x="53292" y="935605"/>
                  <a:pt x="9118" y="984196"/>
                </a:cubicBezTo>
                <a:cubicBezTo>
                  <a:pt x="-35056" y="1032787"/>
                  <a:pt x="90840" y="838422"/>
                  <a:pt x="181396" y="719152"/>
                </a:cubicBezTo>
                <a:cubicBezTo>
                  <a:pt x="271952" y="599882"/>
                  <a:pt x="382387" y="385639"/>
                  <a:pt x="552457" y="268578"/>
                </a:cubicBezTo>
                <a:cubicBezTo>
                  <a:pt x="722527" y="151517"/>
                  <a:pt x="1228318" y="-27387"/>
                  <a:pt x="1188561" y="35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9A43233D-7DAA-2BAB-8DA0-846D19E45716}"/>
              </a:ext>
            </a:extLst>
          </p:cNvPr>
          <p:cNvSpPr/>
          <p:nvPr/>
        </p:nvSpPr>
        <p:spPr>
          <a:xfrm>
            <a:off x="2822166" y="8104776"/>
            <a:ext cx="1584788" cy="841698"/>
          </a:xfrm>
          <a:custGeom>
            <a:avLst/>
            <a:gdLst>
              <a:gd name="connsiteX0" fmla="*/ 547 w 1584788"/>
              <a:gd name="connsiteY0" fmla="*/ 840441 h 841698"/>
              <a:gd name="connsiteX1" fmla="*/ 530634 w 1584788"/>
              <a:gd name="connsiteY1" fmla="*/ 416372 h 841698"/>
              <a:gd name="connsiteX2" fmla="*/ 1060721 w 1584788"/>
              <a:gd name="connsiteY2" fmla="*/ 164581 h 841698"/>
              <a:gd name="connsiteX3" fmla="*/ 835434 w 1584788"/>
              <a:gd name="connsiteY3" fmla="*/ 297102 h 841698"/>
              <a:gd name="connsiteX4" fmla="*/ 1577556 w 1584788"/>
              <a:gd name="connsiteY4" fmla="*/ 5554 h 841698"/>
              <a:gd name="connsiteX5" fmla="*/ 1232999 w 1584788"/>
              <a:gd name="connsiteY5" fmla="*/ 98320 h 841698"/>
              <a:gd name="connsiteX6" fmla="*/ 835434 w 1584788"/>
              <a:gd name="connsiteY6" fmla="*/ 204337 h 841698"/>
              <a:gd name="connsiteX7" fmla="*/ 437869 w 1584788"/>
              <a:gd name="connsiteY7" fmla="*/ 535641 h 841698"/>
              <a:gd name="connsiteX8" fmla="*/ 547 w 1584788"/>
              <a:gd name="connsiteY8" fmla="*/ 840441 h 84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788" h="841698">
                <a:moveTo>
                  <a:pt x="547" y="840441"/>
                </a:moveTo>
                <a:cubicBezTo>
                  <a:pt x="16008" y="820563"/>
                  <a:pt x="353938" y="529015"/>
                  <a:pt x="530634" y="416372"/>
                </a:cubicBezTo>
                <a:cubicBezTo>
                  <a:pt x="707330" y="303729"/>
                  <a:pt x="1009921" y="184459"/>
                  <a:pt x="1060721" y="164581"/>
                </a:cubicBezTo>
                <a:cubicBezTo>
                  <a:pt x="1111521" y="144703"/>
                  <a:pt x="749295" y="323607"/>
                  <a:pt x="835434" y="297102"/>
                </a:cubicBezTo>
                <a:cubicBezTo>
                  <a:pt x="921573" y="270597"/>
                  <a:pt x="1511295" y="38684"/>
                  <a:pt x="1577556" y="5554"/>
                </a:cubicBezTo>
                <a:cubicBezTo>
                  <a:pt x="1643817" y="-27576"/>
                  <a:pt x="1232999" y="98320"/>
                  <a:pt x="1232999" y="98320"/>
                </a:cubicBezTo>
                <a:cubicBezTo>
                  <a:pt x="1109312" y="131450"/>
                  <a:pt x="967956" y="131450"/>
                  <a:pt x="835434" y="204337"/>
                </a:cubicBezTo>
                <a:cubicBezTo>
                  <a:pt x="702912" y="277224"/>
                  <a:pt x="574808" y="431832"/>
                  <a:pt x="437869" y="535641"/>
                </a:cubicBezTo>
                <a:cubicBezTo>
                  <a:pt x="300930" y="639450"/>
                  <a:pt x="-14914" y="860319"/>
                  <a:pt x="547" y="8404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A4794605-14E6-4C2C-F146-6F4B7A1A1E8D}"/>
              </a:ext>
            </a:extLst>
          </p:cNvPr>
          <p:cNvSpPr/>
          <p:nvPr/>
        </p:nvSpPr>
        <p:spPr>
          <a:xfrm>
            <a:off x="1997366" y="6691745"/>
            <a:ext cx="96710" cy="279538"/>
          </a:xfrm>
          <a:custGeom>
            <a:avLst/>
            <a:gdLst>
              <a:gd name="connsiteX0" fmla="*/ 96477 w 96710"/>
              <a:gd name="connsiteY0" fmla="*/ 603 h 279538"/>
              <a:gd name="connsiteX1" fmla="*/ 30217 w 96710"/>
              <a:gd name="connsiteY1" fmla="*/ 172881 h 279538"/>
              <a:gd name="connsiteX2" fmla="*/ 30217 w 96710"/>
              <a:gd name="connsiteY2" fmla="*/ 278898 h 279538"/>
              <a:gd name="connsiteX3" fmla="*/ 30217 w 96710"/>
              <a:gd name="connsiteY3" fmla="*/ 212638 h 279538"/>
              <a:gd name="connsiteX4" fmla="*/ 3712 w 96710"/>
              <a:gd name="connsiteY4" fmla="*/ 119872 h 279538"/>
              <a:gd name="connsiteX5" fmla="*/ 96477 w 96710"/>
              <a:gd name="connsiteY5" fmla="*/ 603 h 2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10" h="279538">
                <a:moveTo>
                  <a:pt x="96477" y="603"/>
                </a:moveTo>
                <a:cubicBezTo>
                  <a:pt x="100895" y="9438"/>
                  <a:pt x="41260" y="126499"/>
                  <a:pt x="30217" y="172881"/>
                </a:cubicBezTo>
                <a:cubicBezTo>
                  <a:pt x="19174" y="219263"/>
                  <a:pt x="30217" y="278898"/>
                  <a:pt x="30217" y="278898"/>
                </a:cubicBezTo>
                <a:cubicBezTo>
                  <a:pt x="30217" y="285524"/>
                  <a:pt x="34634" y="239142"/>
                  <a:pt x="30217" y="212638"/>
                </a:cubicBezTo>
                <a:cubicBezTo>
                  <a:pt x="25800" y="186134"/>
                  <a:pt x="-11749" y="157420"/>
                  <a:pt x="3712" y="119872"/>
                </a:cubicBezTo>
                <a:cubicBezTo>
                  <a:pt x="19173" y="82324"/>
                  <a:pt x="92059" y="-8232"/>
                  <a:pt x="96477" y="6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E4386C85-B3C2-40FA-ABAD-E79890D7D76D}"/>
              </a:ext>
            </a:extLst>
          </p:cNvPr>
          <p:cNvSpPr/>
          <p:nvPr/>
        </p:nvSpPr>
        <p:spPr>
          <a:xfrm>
            <a:off x="2012205" y="5822650"/>
            <a:ext cx="319066" cy="248445"/>
          </a:xfrm>
          <a:custGeom>
            <a:avLst/>
            <a:gdLst>
              <a:gd name="connsiteX0" fmla="*/ 155 w 319066"/>
              <a:gd name="connsiteY0" fmla="*/ 139646 h 248445"/>
              <a:gd name="connsiteX1" fmla="*/ 105532 w 319066"/>
              <a:gd name="connsiteY1" fmla="*/ 170239 h 248445"/>
              <a:gd name="connsiteX2" fmla="*/ 54543 w 319066"/>
              <a:gd name="connsiteY2" fmla="*/ 248422 h 248445"/>
              <a:gd name="connsiteX3" fmla="*/ 95334 w 319066"/>
              <a:gd name="connsiteY3" fmla="*/ 177038 h 248445"/>
              <a:gd name="connsiteX4" fmla="*/ 224506 w 319066"/>
              <a:gd name="connsiteY4" fmla="*/ 54664 h 248445"/>
              <a:gd name="connsiteX5" fmla="*/ 316286 w 319066"/>
              <a:gd name="connsiteY5" fmla="*/ 276 h 248445"/>
              <a:gd name="connsiteX6" fmla="*/ 268696 w 319066"/>
              <a:gd name="connsiteY6" fmla="*/ 34269 h 248445"/>
              <a:gd name="connsiteX7" fmla="*/ 13752 w 319066"/>
              <a:gd name="connsiteY7" fmla="*/ 51265 h 248445"/>
              <a:gd name="connsiteX8" fmla="*/ 170118 w 319066"/>
              <a:gd name="connsiteY8" fmla="*/ 51265 h 248445"/>
              <a:gd name="connsiteX9" fmla="*/ 156521 w 319066"/>
              <a:gd name="connsiteY9" fmla="*/ 85258 h 248445"/>
              <a:gd name="connsiteX10" fmla="*/ 105532 w 319066"/>
              <a:gd name="connsiteY10" fmla="*/ 183836 h 248445"/>
              <a:gd name="connsiteX11" fmla="*/ 81737 w 319066"/>
              <a:gd name="connsiteY11" fmla="*/ 166840 h 248445"/>
              <a:gd name="connsiteX12" fmla="*/ 155 w 319066"/>
              <a:gd name="connsiteY12" fmla="*/ 139646 h 2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66" h="248445">
                <a:moveTo>
                  <a:pt x="155" y="139646"/>
                </a:moveTo>
                <a:cubicBezTo>
                  <a:pt x="4121" y="140212"/>
                  <a:pt x="96467" y="152110"/>
                  <a:pt x="105532" y="170239"/>
                </a:cubicBezTo>
                <a:cubicBezTo>
                  <a:pt x="114597" y="188368"/>
                  <a:pt x="56243" y="247289"/>
                  <a:pt x="54543" y="248422"/>
                </a:cubicBezTo>
                <a:cubicBezTo>
                  <a:pt x="52843" y="249555"/>
                  <a:pt x="67007" y="209331"/>
                  <a:pt x="95334" y="177038"/>
                </a:cubicBezTo>
                <a:cubicBezTo>
                  <a:pt x="123661" y="144745"/>
                  <a:pt x="187681" y="84124"/>
                  <a:pt x="224506" y="54664"/>
                </a:cubicBezTo>
                <a:cubicBezTo>
                  <a:pt x="261331" y="25204"/>
                  <a:pt x="308921" y="3675"/>
                  <a:pt x="316286" y="276"/>
                </a:cubicBezTo>
                <a:cubicBezTo>
                  <a:pt x="323651" y="-3123"/>
                  <a:pt x="319118" y="25771"/>
                  <a:pt x="268696" y="34269"/>
                </a:cubicBezTo>
                <a:cubicBezTo>
                  <a:pt x="218274" y="42767"/>
                  <a:pt x="30182" y="48432"/>
                  <a:pt x="13752" y="51265"/>
                </a:cubicBezTo>
                <a:cubicBezTo>
                  <a:pt x="-2678" y="54098"/>
                  <a:pt x="146323" y="45600"/>
                  <a:pt x="170118" y="51265"/>
                </a:cubicBezTo>
                <a:cubicBezTo>
                  <a:pt x="193913" y="56930"/>
                  <a:pt x="167285" y="63163"/>
                  <a:pt x="156521" y="85258"/>
                </a:cubicBezTo>
                <a:cubicBezTo>
                  <a:pt x="145757" y="107353"/>
                  <a:pt x="117996" y="170239"/>
                  <a:pt x="105532" y="183836"/>
                </a:cubicBezTo>
                <a:cubicBezTo>
                  <a:pt x="93068" y="197433"/>
                  <a:pt x="94201" y="170239"/>
                  <a:pt x="81737" y="166840"/>
                </a:cubicBezTo>
                <a:cubicBezTo>
                  <a:pt x="69273" y="163441"/>
                  <a:pt x="-3811" y="139080"/>
                  <a:pt x="155" y="1396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77B794D0-D8E0-131E-EDC5-DCC88461B231}"/>
              </a:ext>
            </a:extLst>
          </p:cNvPr>
          <p:cNvSpPr/>
          <p:nvPr/>
        </p:nvSpPr>
        <p:spPr>
          <a:xfrm>
            <a:off x="1026246" y="5754781"/>
            <a:ext cx="264595" cy="153136"/>
          </a:xfrm>
          <a:custGeom>
            <a:avLst/>
            <a:gdLst>
              <a:gd name="connsiteX0" fmla="*/ 329 w 264595"/>
              <a:gd name="connsiteY0" fmla="*/ 153127 h 153136"/>
              <a:gd name="connsiteX1" fmla="*/ 81912 w 264595"/>
              <a:gd name="connsiteY1" fmla="*/ 37552 h 153136"/>
              <a:gd name="connsiteX2" fmla="*/ 258673 w 264595"/>
              <a:gd name="connsiteY2" fmla="*/ 40951 h 153136"/>
              <a:gd name="connsiteX3" fmla="*/ 214483 w 264595"/>
              <a:gd name="connsiteY3" fmla="*/ 40951 h 153136"/>
              <a:gd name="connsiteX4" fmla="*/ 132900 w 264595"/>
              <a:gd name="connsiteY4" fmla="*/ 160 h 153136"/>
              <a:gd name="connsiteX5" fmla="*/ 109106 w 264595"/>
              <a:gd name="connsiteY5" fmla="*/ 30754 h 153136"/>
              <a:gd name="connsiteX6" fmla="*/ 329 w 264595"/>
              <a:gd name="connsiteY6" fmla="*/ 153127 h 15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95" h="153136">
                <a:moveTo>
                  <a:pt x="329" y="153127"/>
                </a:moveTo>
                <a:cubicBezTo>
                  <a:pt x="-4203" y="154260"/>
                  <a:pt x="38855" y="56248"/>
                  <a:pt x="81912" y="37552"/>
                </a:cubicBezTo>
                <a:cubicBezTo>
                  <a:pt x="124969" y="18856"/>
                  <a:pt x="236578" y="40385"/>
                  <a:pt x="258673" y="40951"/>
                </a:cubicBezTo>
                <a:cubicBezTo>
                  <a:pt x="280768" y="41517"/>
                  <a:pt x="235445" y="47749"/>
                  <a:pt x="214483" y="40951"/>
                </a:cubicBezTo>
                <a:cubicBezTo>
                  <a:pt x="193521" y="34152"/>
                  <a:pt x="150463" y="1859"/>
                  <a:pt x="132900" y="160"/>
                </a:cubicBezTo>
                <a:cubicBezTo>
                  <a:pt x="115337" y="-1539"/>
                  <a:pt x="130068" y="10359"/>
                  <a:pt x="109106" y="30754"/>
                </a:cubicBezTo>
                <a:cubicBezTo>
                  <a:pt x="88144" y="51149"/>
                  <a:pt x="4861" y="151994"/>
                  <a:pt x="329" y="1531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89E52D99-7AE1-AD43-DF01-1422A9673C2E}"/>
              </a:ext>
            </a:extLst>
          </p:cNvPr>
          <p:cNvSpPr/>
          <p:nvPr/>
        </p:nvSpPr>
        <p:spPr>
          <a:xfrm>
            <a:off x="3317494" y="6795096"/>
            <a:ext cx="177081" cy="64783"/>
          </a:xfrm>
          <a:custGeom>
            <a:avLst/>
            <a:gdLst>
              <a:gd name="connsiteX0" fmla="*/ 180 w 177081"/>
              <a:gd name="connsiteY0" fmla="*/ 54406 h 64783"/>
              <a:gd name="connsiteX1" fmla="*/ 71565 w 177081"/>
              <a:gd name="connsiteY1" fmla="*/ 20413 h 64783"/>
              <a:gd name="connsiteX2" fmla="*/ 176942 w 177081"/>
              <a:gd name="connsiteY2" fmla="*/ 64604 h 64783"/>
              <a:gd name="connsiteX3" fmla="*/ 91960 w 177081"/>
              <a:gd name="connsiteY3" fmla="*/ 18 h 64783"/>
              <a:gd name="connsiteX4" fmla="*/ 180 w 177081"/>
              <a:gd name="connsiteY4" fmla="*/ 54406 h 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81" h="64783">
                <a:moveTo>
                  <a:pt x="180" y="54406"/>
                </a:moveTo>
                <a:cubicBezTo>
                  <a:pt x="-3219" y="57805"/>
                  <a:pt x="42105" y="18713"/>
                  <a:pt x="71565" y="20413"/>
                </a:cubicBezTo>
                <a:cubicBezTo>
                  <a:pt x="101025" y="22113"/>
                  <a:pt x="173543" y="68003"/>
                  <a:pt x="176942" y="64604"/>
                </a:cubicBezTo>
                <a:cubicBezTo>
                  <a:pt x="180341" y="61205"/>
                  <a:pt x="120854" y="1151"/>
                  <a:pt x="91960" y="18"/>
                </a:cubicBezTo>
                <a:cubicBezTo>
                  <a:pt x="63066" y="-1115"/>
                  <a:pt x="3579" y="51007"/>
                  <a:pt x="180" y="544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49818709-65B5-420C-7193-821F1FE58453}"/>
              </a:ext>
            </a:extLst>
          </p:cNvPr>
          <p:cNvSpPr/>
          <p:nvPr/>
        </p:nvSpPr>
        <p:spPr>
          <a:xfrm>
            <a:off x="2131296" y="6349765"/>
            <a:ext cx="30826" cy="105515"/>
          </a:xfrm>
          <a:custGeom>
            <a:avLst/>
            <a:gdLst>
              <a:gd name="connsiteX0" fmla="*/ 3437 w 30826"/>
              <a:gd name="connsiteY0" fmla="*/ 46 h 105515"/>
              <a:gd name="connsiteX1" fmla="*/ 23833 w 30826"/>
              <a:gd name="connsiteY1" fmla="*/ 61233 h 105515"/>
              <a:gd name="connsiteX2" fmla="*/ 38 w 30826"/>
              <a:gd name="connsiteY2" fmla="*/ 105423 h 105515"/>
              <a:gd name="connsiteX3" fmla="*/ 30631 w 30826"/>
              <a:gd name="connsiteY3" fmla="*/ 71431 h 105515"/>
              <a:gd name="connsiteX4" fmla="*/ 3437 w 30826"/>
              <a:gd name="connsiteY4" fmla="*/ 46 h 1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" h="105515">
                <a:moveTo>
                  <a:pt x="3437" y="46"/>
                </a:moveTo>
                <a:cubicBezTo>
                  <a:pt x="2304" y="-1654"/>
                  <a:pt x="24400" y="43670"/>
                  <a:pt x="23833" y="61233"/>
                </a:cubicBezTo>
                <a:cubicBezTo>
                  <a:pt x="23267" y="78796"/>
                  <a:pt x="-1095" y="103723"/>
                  <a:pt x="38" y="105423"/>
                </a:cubicBezTo>
                <a:cubicBezTo>
                  <a:pt x="1171" y="107123"/>
                  <a:pt x="27798" y="85028"/>
                  <a:pt x="30631" y="71431"/>
                </a:cubicBezTo>
                <a:cubicBezTo>
                  <a:pt x="33464" y="57834"/>
                  <a:pt x="4570" y="1746"/>
                  <a:pt x="3437" y="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D0AE0906-1D75-EF75-07A9-7078CC8D7533}"/>
              </a:ext>
            </a:extLst>
          </p:cNvPr>
          <p:cNvSpPr/>
          <p:nvPr/>
        </p:nvSpPr>
        <p:spPr>
          <a:xfrm>
            <a:off x="1808049" y="7169032"/>
            <a:ext cx="65003" cy="206398"/>
          </a:xfrm>
          <a:custGeom>
            <a:avLst/>
            <a:gdLst>
              <a:gd name="connsiteX0" fmla="*/ 355 w 65003"/>
              <a:gd name="connsiteY0" fmla="*/ 0 h 206398"/>
              <a:gd name="connsiteX1" fmla="*/ 37747 w 65003"/>
              <a:gd name="connsiteY1" fmla="*/ 57787 h 206398"/>
              <a:gd name="connsiteX2" fmla="*/ 10553 w 65003"/>
              <a:gd name="connsiteY2" fmla="*/ 203955 h 206398"/>
              <a:gd name="connsiteX3" fmla="*/ 24150 w 65003"/>
              <a:gd name="connsiteY3" fmla="*/ 142769 h 206398"/>
              <a:gd name="connsiteX4" fmla="*/ 64941 w 65003"/>
              <a:gd name="connsiteY4" fmla="*/ 57787 h 206398"/>
              <a:gd name="connsiteX5" fmla="*/ 355 w 65003"/>
              <a:gd name="connsiteY5" fmla="*/ 0 h 2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03" h="206398">
                <a:moveTo>
                  <a:pt x="355" y="0"/>
                </a:moveTo>
                <a:cubicBezTo>
                  <a:pt x="-4177" y="0"/>
                  <a:pt x="36047" y="23795"/>
                  <a:pt x="37747" y="57787"/>
                </a:cubicBezTo>
                <a:cubicBezTo>
                  <a:pt x="39447" y="91779"/>
                  <a:pt x="12819" y="189791"/>
                  <a:pt x="10553" y="203955"/>
                </a:cubicBezTo>
                <a:cubicBezTo>
                  <a:pt x="8287" y="218119"/>
                  <a:pt x="15085" y="167130"/>
                  <a:pt x="24150" y="142769"/>
                </a:cubicBezTo>
                <a:cubicBezTo>
                  <a:pt x="33215" y="118408"/>
                  <a:pt x="66641" y="79882"/>
                  <a:pt x="64941" y="57787"/>
                </a:cubicBezTo>
                <a:cubicBezTo>
                  <a:pt x="63241" y="35692"/>
                  <a:pt x="4887" y="0"/>
                  <a:pt x="35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59E664B7-E952-920D-A8FA-CF08875ABFD9}"/>
              </a:ext>
            </a:extLst>
          </p:cNvPr>
          <p:cNvSpPr/>
          <p:nvPr/>
        </p:nvSpPr>
        <p:spPr>
          <a:xfrm>
            <a:off x="2913160" y="7231730"/>
            <a:ext cx="342763" cy="104772"/>
          </a:xfrm>
          <a:custGeom>
            <a:avLst/>
            <a:gdLst>
              <a:gd name="connsiteX0" fmla="*/ 3 w 342763"/>
              <a:gd name="connsiteY0" fmla="*/ 69873 h 104772"/>
              <a:gd name="connsiteX1" fmla="*/ 105380 w 342763"/>
              <a:gd name="connsiteY1" fmla="*/ 5287 h 104772"/>
              <a:gd name="connsiteX2" fmla="*/ 333130 w 342763"/>
              <a:gd name="connsiteY2" fmla="*/ 100466 h 104772"/>
              <a:gd name="connsiteX3" fmla="*/ 288940 w 342763"/>
              <a:gd name="connsiteY3" fmla="*/ 80071 h 104772"/>
              <a:gd name="connsiteX4" fmla="*/ 183563 w 342763"/>
              <a:gd name="connsiteY4" fmla="*/ 5287 h 104772"/>
              <a:gd name="connsiteX5" fmla="*/ 101981 w 342763"/>
              <a:gd name="connsiteY5" fmla="*/ 12086 h 104772"/>
              <a:gd name="connsiteX6" fmla="*/ 3 w 342763"/>
              <a:gd name="connsiteY6" fmla="*/ 69873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763" h="104772">
                <a:moveTo>
                  <a:pt x="3" y="69873"/>
                </a:moveTo>
                <a:cubicBezTo>
                  <a:pt x="569" y="68740"/>
                  <a:pt x="49859" y="188"/>
                  <a:pt x="105380" y="5287"/>
                </a:cubicBezTo>
                <a:cubicBezTo>
                  <a:pt x="160901" y="10386"/>
                  <a:pt x="302537" y="88002"/>
                  <a:pt x="333130" y="100466"/>
                </a:cubicBezTo>
                <a:cubicBezTo>
                  <a:pt x="363723" y="112930"/>
                  <a:pt x="313868" y="95934"/>
                  <a:pt x="288940" y="80071"/>
                </a:cubicBezTo>
                <a:cubicBezTo>
                  <a:pt x="264012" y="64208"/>
                  <a:pt x="214723" y="16618"/>
                  <a:pt x="183563" y="5287"/>
                </a:cubicBezTo>
                <a:cubicBezTo>
                  <a:pt x="152403" y="-6044"/>
                  <a:pt x="132574" y="3021"/>
                  <a:pt x="101981" y="12086"/>
                </a:cubicBezTo>
                <a:cubicBezTo>
                  <a:pt x="71388" y="21151"/>
                  <a:pt x="-563" y="71006"/>
                  <a:pt x="3" y="698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2A378D64-8764-4BA7-0038-DD252B7F167E}"/>
              </a:ext>
            </a:extLst>
          </p:cNvPr>
          <p:cNvSpPr/>
          <p:nvPr/>
        </p:nvSpPr>
        <p:spPr>
          <a:xfrm>
            <a:off x="3412168" y="7604022"/>
            <a:ext cx="120184" cy="126375"/>
          </a:xfrm>
          <a:custGeom>
            <a:avLst/>
            <a:gdLst>
              <a:gd name="connsiteX0" fmla="*/ 686 w 120184"/>
              <a:gd name="connsiteY0" fmla="*/ 115 h 126375"/>
              <a:gd name="connsiteX1" fmla="*/ 68671 w 120184"/>
              <a:gd name="connsiteY1" fmla="*/ 68100 h 126375"/>
              <a:gd name="connsiteX2" fmla="*/ 21081 w 120184"/>
              <a:gd name="connsiteY2" fmla="*/ 125887 h 126375"/>
              <a:gd name="connsiteX3" fmla="*/ 58473 w 120184"/>
              <a:gd name="connsiteY3" fmla="*/ 95294 h 126375"/>
              <a:gd name="connsiteX4" fmla="*/ 119660 w 120184"/>
              <a:gd name="connsiteY4" fmla="*/ 85096 h 126375"/>
              <a:gd name="connsiteX5" fmla="*/ 686 w 120184"/>
              <a:gd name="connsiteY5" fmla="*/ 115 h 1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" h="126375">
                <a:moveTo>
                  <a:pt x="686" y="115"/>
                </a:moveTo>
                <a:cubicBezTo>
                  <a:pt x="-7812" y="-2718"/>
                  <a:pt x="65272" y="47138"/>
                  <a:pt x="68671" y="68100"/>
                </a:cubicBezTo>
                <a:cubicBezTo>
                  <a:pt x="72070" y="89062"/>
                  <a:pt x="22781" y="121355"/>
                  <a:pt x="21081" y="125887"/>
                </a:cubicBezTo>
                <a:cubicBezTo>
                  <a:pt x="19381" y="130419"/>
                  <a:pt x="42043" y="102092"/>
                  <a:pt x="58473" y="95294"/>
                </a:cubicBezTo>
                <a:cubicBezTo>
                  <a:pt x="74903" y="88496"/>
                  <a:pt x="125892" y="96993"/>
                  <a:pt x="119660" y="85096"/>
                </a:cubicBezTo>
                <a:cubicBezTo>
                  <a:pt x="113428" y="73199"/>
                  <a:pt x="9184" y="2948"/>
                  <a:pt x="686" y="1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5AB637C8-BBB4-6E5A-8C6A-E80B944C3052}"/>
              </a:ext>
            </a:extLst>
          </p:cNvPr>
          <p:cNvSpPr/>
          <p:nvPr/>
        </p:nvSpPr>
        <p:spPr>
          <a:xfrm>
            <a:off x="2451242" y="8582960"/>
            <a:ext cx="661685" cy="166759"/>
          </a:xfrm>
          <a:custGeom>
            <a:avLst/>
            <a:gdLst>
              <a:gd name="connsiteX0" fmla="*/ 13219 w 661685"/>
              <a:gd name="connsiteY0" fmla="*/ 44353 h 166759"/>
              <a:gd name="connsiteX1" fmla="*/ 642081 w 661685"/>
              <a:gd name="connsiteY1" fmla="*/ 3562 h 166759"/>
              <a:gd name="connsiteX2" fmla="*/ 478917 w 661685"/>
              <a:gd name="connsiteY2" fmla="*/ 20558 h 166759"/>
              <a:gd name="connsiteX3" fmla="*/ 237570 w 661685"/>
              <a:gd name="connsiteY3" fmla="*/ 166726 h 166759"/>
              <a:gd name="connsiteX4" fmla="*/ 421130 w 661685"/>
              <a:gd name="connsiteY4" fmla="*/ 34155 h 166759"/>
              <a:gd name="connsiteX5" fmla="*/ 230771 w 661685"/>
              <a:gd name="connsiteY5" fmla="*/ 40954 h 166759"/>
              <a:gd name="connsiteX6" fmla="*/ 13219 w 661685"/>
              <a:gd name="connsiteY6" fmla="*/ 44353 h 1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685" h="166759">
                <a:moveTo>
                  <a:pt x="13219" y="44353"/>
                </a:moveTo>
                <a:cubicBezTo>
                  <a:pt x="81771" y="38121"/>
                  <a:pt x="564465" y="7528"/>
                  <a:pt x="642081" y="3562"/>
                </a:cubicBezTo>
                <a:cubicBezTo>
                  <a:pt x="719697" y="-404"/>
                  <a:pt x="546335" y="-6636"/>
                  <a:pt x="478917" y="20558"/>
                </a:cubicBezTo>
                <a:cubicBezTo>
                  <a:pt x="411499" y="47752"/>
                  <a:pt x="247201" y="164460"/>
                  <a:pt x="237570" y="166726"/>
                </a:cubicBezTo>
                <a:cubicBezTo>
                  <a:pt x="227939" y="168992"/>
                  <a:pt x="422263" y="55117"/>
                  <a:pt x="421130" y="34155"/>
                </a:cubicBezTo>
                <a:cubicBezTo>
                  <a:pt x="419997" y="13193"/>
                  <a:pt x="299889" y="35855"/>
                  <a:pt x="230771" y="40954"/>
                </a:cubicBezTo>
                <a:cubicBezTo>
                  <a:pt x="161653" y="46053"/>
                  <a:pt x="-55333" y="50585"/>
                  <a:pt x="13219" y="443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E1A0E4B3-DE1D-D180-2C40-111FB671090D}"/>
              </a:ext>
            </a:extLst>
          </p:cNvPr>
          <p:cNvSpPr/>
          <p:nvPr/>
        </p:nvSpPr>
        <p:spPr>
          <a:xfrm>
            <a:off x="1817133" y="3408184"/>
            <a:ext cx="789193" cy="793525"/>
          </a:xfrm>
          <a:custGeom>
            <a:avLst/>
            <a:gdLst>
              <a:gd name="connsiteX0" fmla="*/ 30717 w 789193"/>
              <a:gd name="connsiteY0" fmla="*/ 766941 h 793525"/>
              <a:gd name="connsiteX1" fmla="*/ 770492 w 789193"/>
              <a:gd name="connsiteY1" fmla="*/ 20816 h 793525"/>
              <a:gd name="connsiteX2" fmla="*/ 548242 w 789193"/>
              <a:gd name="connsiteY2" fmla="*/ 227191 h 793525"/>
              <a:gd name="connsiteX3" fmla="*/ 335517 w 789193"/>
              <a:gd name="connsiteY3" fmla="*/ 439916 h 793525"/>
              <a:gd name="connsiteX4" fmla="*/ 484742 w 789193"/>
              <a:gd name="connsiteY4" fmla="*/ 243066 h 793525"/>
              <a:gd name="connsiteX5" fmla="*/ 284717 w 789193"/>
              <a:gd name="connsiteY5" fmla="*/ 481191 h 793525"/>
              <a:gd name="connsiteX6" fmla="*/ 151367 w 789193"/>
              <a:gd name="connsiteY6" fmla="*/ 614541 h 793525"/>
              <a:gd name="connsiteX7" fmla="*/ 30717 w 789193"/>
              <a:gd name="connsiteY7" fmla="*/ 766941 h 7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193" h="793525">
                <a:moveTo>
                  <a:pt x="30717" y="766941"/>
                </a:moveTo>
                <a:cubicBezTo>
                  <a:pt x="133904" y="667987"/>
                  <a:pt x="684238" y="110774"/>
                  <a:pt x="770492" y="20816"/>
                </a:cubicBezTo>
                <a:cubicBezTo>
                  <a:pt x="856746" y="-69142"/>
                  <a:pt x="620738" y="157341"/>
                  <a:pt x="548242" y="227191"/>
                </a:cubicBezTo>
                <a:cubicBezTo>
                  <a:pt x="475746" y="297041"/>
                  <a:pt x="346100" y="437270"/>
                  <a:pt x="335517" y="439916"/>
                </a:cubicBezTo>
                <a:cubicBezTo>
                  <a:pt x="324934" y="442562"/>
                  <a:pt x="493209" y="236187"/>
                  <a:pt x="484742" y="243066"/>
                </a:cubicBezTo>
                <a:cubicBezTo>
                  <a:pt x="476275" y="249945"/>
                  <a:pt x="340280" y="419278"/>
                  <a:pt x="284717" y="481191"/>
                </a:cubicBezTo>
                <a:cubicBezTo>
                  <a:pt x="229155" y="543103"/>
                  <a:pt x="188409" y="569033"/>
                  <a:pt x="151367" y="614541"/>
                </a:cubicBezTo>
                <a:cubicBezTo>
                  <a:pt x="114325" y="660049"/>
                  <a:pt x="-72470" y="865895"/>
                  <a:pt x="30717" y="7669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7E6BF2F3-4427-7332-06E5-528CFA4506C2}"/>
              </a:ext>
            </a:extLst>
          </p:cNvPr>
          <p:cNvSpPr/>
          <p:nvPr/>
        </p:nvSpPr>
        <p:spPr>
          <a:xfrm>
            <a:off x="2596860" y="3212928"/>
            <a:ext cx="900432" cy="295513"/>
          </a:xfrm>
          <a:custGeom>
            <a:avLst/>
            <a:gdLst>
              <a:gd name="connsiteX0" fmla="*/ 6640 w 900432"/>
              <a:gd name="connsiteY0" fmla="*/ 187497 h 295513"/>
              <a:gd name="connsiteX1" fmla="*/ 857540 w 900432"/>
              <a:gd name="connsiteY1" fmla="*/ 12872 h 295513"/>
              <a:gd name="connsiteX2" fmla="*/ 714665 w 900432"/>
              <a:gd name="connsiteY2" fmla="*/ 44622 h 295513"/>
              <a:gd name="connsiteX3" fmla="*/ 200315 w 900432"/>
              <a:gd name="connsiteY3" fmla="*/ 295447 h 295513"/>
              <a:gd name="connsiteX4" fmla="*/ 628940 w 900432"/>
              <a:gd name="connsiteY4" fmla="*/ 70022 h 295513"/>
              <a:gd name="connsiteX5" fmla="*/ 470190 w 900432"/>
              <a:gd name="connsiteY5" fmla="*/ 117647 h 295513"/>
              <a:gd name="connsiteX6" fmla="*/ 6640 w 900432"/>
              <a:gd name="connsiteY6" fmla="*/ 187497 h 2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32" h="295513">
                <a:moveTo>
                  <a:pt x="6640" y="187497"/>
                </a:moveTo>
                <a:cubicBezTo>
                  <a:pt x="71198" y="170034"/>
                  <a:pt x="739536" y="36684"/>
                  <a:pt x="857540" y="12872"/>
                </a:cubicBezTo>
                <a:cubicBezTo>
                  <a:pt x="975544" y="-10940"/>
                  <a:pt x="824202" y="-2474"/>
                  <a:pt x="714665" y="44622"/>
                </a:cubicBezTo>
                <a:cubicBezTo>
                  <a:pt x="605128" y="91718"/>
                  <a:pt x="214602" y="291214"/>
                  <a:pt x="200315" y="295447"/>
                </a:cubicBezTo>
                <a:cubicBezTo>
                  <a:pt x="186028" y="299680"/>
                  <a:pt x="583961" y="99655"/>
                  <a:pt x="628940" y="70022"/>
                </a:cubicBezTo>
                <a:cubicBezTo>
                  <a:pt x="673919" y="40389"/>
                  <a:pt x="573378" y="98597"/>
                  <a:pt x="470190" y="117647"/>
                </a:cubicBezTo>
                <a:cubicBezTo>
                  <a:pt x="367003" y="136697"/>
                  <a:pt x="-57918" y="204960"/>
                  <a:pt x="6640" y="1874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84FFD323-5D65-33F2-A43F-A05D0AD3600A}"/>
              </a:ext>
            </a:extLst>
          </p:cNvPr>
          <p:cNvSpPr/>
          <p:nvPr/>
        </p:nvSpPr>
        <p:spPr>
          <a:xfrm>
            <a:off x="3214080" y="3509726"/>
            <a:ext cx="876346" cy="814736"/>
          </a:xfrm>
          <a:custGeom>
            <a:avLst/>
            <a:gdLst>
              <a:gd name="connsiteX0" fmla="*/ 5370 w 876346"/>
              <a:gd name="connsiteY0" fmla="*/ 8174 h 814736"/>
              <a:gd name="connsiteX1" fmla="*/ 437170 w 876346"/>
              <a:gd name="connsiteY1" fmla="*/ 573324 h 814736"/>
              <a:gd name="connsiteX2" fmla="*/ 373670 w 876346"/>
              <a:gd name="connsiteY2" fmla="*/ 354249 h 814736"/>
              <a:gd name="connsiteX3" fmla="*/ 541945 w 876346"/>
              <a:gd name="connsiteY3" fmla="*/ 617774 h 814736"/>
              <a:gd name="connsiteX4" fmla="*/ 611795 w 876346"/>
              <a:gd name="connsiteY4" fmla="*/ 703499 h 814736"/>
              <a:gd name="connsiteX5" fmla="*/ 875320 w 876346"/>
              <a:gd name="connsiteY5" fmla="*/ 814624 h 814736"/>
              <a:gd name="connsiteX6" fmla="*/ 697520 w 876346"/>
              <a:gd name="connsiteY6" fmla="*/ 722549 h 814736"/>
              <a:gd name="connsiteX7" fmla="*/ 554645 w 876346"/>
              <a:gd name="connsiteY7" fmla="*/ 633649 h 814736"/>
              <a:gd name="connsiteX8" fmla="*/ 399070 w 876346"/>
              <a:gd name="connsiteY8" fmla="*/ 522524 h 814736"/>
              <a:gd name="connsiteX9" fmla="*/ 253020 w 876346"/>
              <a:gd name="connsiteY9" fmla="*/ 135174 h 814736"/>
              <a:gd name="connsiteX10" fmla="*/ 418120 w 876346"/>
              <a:gd name="connsiteY10" fmla="*/ 500299 h 814736"/>
              <a:gd name="connsiteX11" fmla="*/ 383195 w 876346"/>
              <a:gd name="connsiteY11" fmla="*/ 478074 h 814736"/>
              <a:gd name="connsiteX12" fmla="*/ 205395 w 876346"/>
              <a:gd name="connsiteY12" fmla="*/ 252649 h 814736"/>
              <a:gd name="connsiteX13" fmla="*/ 5370 w 876346"/>
              <a:gd name="connsiteY13" fmla="*/ 8174 h 8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6346" h="814736">
                <a:moveTo>
                  <a:pt x="5370" y="8174"/>
                </a:moveTo>
                <a:cubicBezTo>
                  <a:pt x="43999" y="61620"/>
                  <a:pt x="375787" y="515645"/>
                  <a:pt x="437170" y="573324"/>
                </a:cubicBezTo>
                <a:cubicBezTo>
                  <a:pt x="498553" y="631003"/>
                  <a:pt x="356208" y="346841"/>
                  <a:pt x="373670" y="354249"/>
                </a:cubicBezTo>
                <a:cubicBezTo>
                  <a:pt x="391132" y="361657"/>
                  <a:pt x="502258" y="559566"/>
                  <a:pt x="541945" y="617774"/>
                </a:cubicBezTo>
                <a:cubicBezTo>
                  <a:pt x="581632" y="675982"/>
                  <a:pt x="556233" y="670691"/>
                  <a:pt x="611795" y="703499"/>
                </a:cubicBezTo>
                <a:cubicBezTo>
                  <a:pt x="667357" y="736307"/>
                  <a:pt x="861033" y="811449"/>
                  <a:pt x="875320" y="814624"/>
                </a:cubicBezTo>
                <a:cubicBezTo>
                  <a:pt x="889607" y="817799"/>
                  <a:pt x="750966" y="752711"/>
                  <a:pt x="697520" y="722549"/>
                </a:cubicBezTo>
                <a:cubicBezTo>
                  <a:pt x="644074" y="692387"/>
                  <a:pt x="604387" y="666986"/>
                  <a:pt x="554645" y="633649"/>
                </a:cubicBezTo>
                <a:cubicBezTo>
                  <a:pt x="504903" y="600312"/>
                  <a:pt x="449341" y="605603"/>
                  <a:pt x="399070" y="522524"/>
                </a:cubicBezTo>
                <a:cubicBezTo>
                  <a:pt x="348799" y="439445"/>
                  <a:pt x="249845" y="138878"/>
                  <a:pt x="253020" y="135174"/>
                </a:cubicBezTo>
                <a:cubicBezTo>
                  <a:pt x="256195" y="131470"/>
                  <a:pt x="396424" y="443149"/>
                  <a:pt x="418120" y="500299"/>
                </a:cubicBezTo>
                <a:cubicBezTo>
                  <a:pt x="439816" y="557449"/>
                  <a:pt x="418649" y="519349"/>
                  <a:pt x="383195" y="478074"/>
                </a:cubicBezTo>
                <a:cubicBezTo>
                  <a:pt x="347741" y="436799"/>
                  <a:pt x="263603" y="327262"/>
                  <a:pt x="205395" y="252649"/>
                </a:cubicBezTo>
                <a:cubicBezTo>
                  <a:pt x="147187" y="178036"/>
                  <a:pt x="-33259" y="-45272"/>
                  <a:pt x="5370" y="81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B30DDB9C-87FD-002A-6372-4DCB494F3EE7}"/>
              </a:ext>
            </a:extLst>
          </p:cNvPr>
          <p:cNvSpPr/>
          <p:nvPr/>
        </p:nvSpPr>
        <p:spPr>
          <a:xfrm>
            <a:off x="1054099" y="7061115"/>
            <a:ext cx="570076" cy="777645"/>
          </a:xfrm>
          <a:custGeom>
            <a:avLst/>
            <a:gdLst>
              <a:gd name="connsiteX0" fmla="*/ 1 w 570076"/>
              <a:gd name="connsiteY0" fmla="*/ 85 h 777645"/>
              <a:gd name="connsiteX1" fmla="*/ 142876 w 570076"/>
              <a:gd name="connsiteY1" fmla="*/ 152485 h 777645"/>
              <a:gd name="connsiteX2" fmla="*/ 146051 w 570076"/>
              <a:gd name="connsiteY2" fmla="*/ 114385 h 777645"/>
              <a:gd name="connsiteX3" fmla="*/ 276226 w 570076"/>
              <a:gd name="connsiteY3" fmla="*/ 352510 h 777645"/>
              <a:gd name="connsiteX4" fmla="*/ 273051 w 570076"/>
              <a:gd name="connsiteY4" fmla="*/ 308060 h 777645"/>
              <a:gd name="connsiteX5" fmla="*/ 320676 w 570076"/>
              <a:gd name="connsiteY5" fmla="*/ 387435 h 777645"/>
              <a:gd name="connsiteX6" fmla="*/ 358776 w 570076"/>
              <a:gd name="connsiteY6" fmla="*/ 533485 h 777645"/>
              <a:gd name="connsiteX7" fmla="*/ 358776 w 570076"/>
              <a:gd name="connsiteY7" fmla="*/ 476335 h 777645"/>
              <a:gd name="connsiteX8" fmla="*/ 384176 w 570076"/>
              <a:gd name="connsiteY8" fmla="*/ 571585 h 777645"/>
              <a:gd name="connsiteX9" fmla="*/ 476251 w 570076"/>
              <a:gd name="connsiteY9" fmla="*/ 644610 h 777645"/>
              <a:gd name="connsiteX10" fmla="*/ 565151 w 570076"/>
              <a:gd name="connsiteY10" fmla="*/ 774785 h 777645"/>
              <a:gd name="connsiteX11" fmla="*/ 546101 w 570076"/>
              <a:gd name="connsiteY11" fmla="*/ 727160 h 777645"/>
              <a:gd name="connsiteX12" fmla="*/ 441326 w 570076"/>
              <a:gd name="connsiteY12" fmla="*/ 641435 h 777645"/>
              <a:gd name="connsiteX13" fmla="*/ 381001 w 570076"/>
              <a:gd name="connsiteY13" fmla="*/ 533485 h 777645"/>
              <a:gd name="connsiteX14" fmla="*/ 279401 w 570076"/>
              <a:gd name="connsiteY14" fmla="*/ 308060 h 777645"/>
              <a:gd name="connsiteX15" fmla="*/ 269876 w 570076"/>
              <a:gd name="connsiteY15" fmla="*/ 355685 h 777645"/>
              <a:gd name="connsiteX16" fmla="*/ 165101 w 570076"/>
              <a:gd name="connsiteY16" fmla="*/ 117560 h 777645"/>
              <a:gd name="connsiteX17" fmla="*/ 139701 w 570076"/>
              <a:gd name="connsiteY17" fmla="*/ 130260 h 777645"/>
              <a:gd name="connsiteX18" fmla="*/ 1 w 570076"/>
              <a:gd name="connsiteY18" fmla="*/ 85 h 7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076" h="777645">
                <a:moveTo>
                  <a:pt x="1" y="85"/>
                </a:moveTo>
                <a:cubicBezTo>
                  <a:pt x="530" y="3789"/>
                  <a:pt x="118534" y="133435"/>
                  <a:pt x="142876" y="152485"/>
                </a:cubicBezTo>
                <a:cubicBezTo>
                  <a:pt x="167218" y="171535"/>
                  <a:pt x="123826" y="81048"/>
                  <a:pt x="146051" y="114385"/>
                </a:cubicBezTo>
                <a:cubicBezTo>
                  <a:pt x="168276" y="147722"/>
                  <a:pt x="255059" y="320231"/>
                  <a:pt x="276226" y="352510"/>
                </a:cubicBezTo>
                <a:cubicBezTo>
                  <a:pt x="297393" y="384789"/>
                  <a:pt x="265643" y="302239"/>
                  <a:pt x="273051" y="308060"/>
                </a:cubicBezTo>
                <a:cubicBezTo>
                  <a:pt x="280459" y="313881"/>
                  <a:pt x="306388" y="349864"/>
                  <a:pt x="320676" y="387435"/>
                </a:cubicBezTo>
                <a:cubicBezTo>
                  <a:pt x="334964" y="425006"/>
                  <a:pt x="352426" y="518668"/>
                  <a:pt x="358776" y="533485"/>
                </a:cubicBezTo>
                <a:cubicBezTo>
                  <a:pt x="365126" y="548302"/>
                  <a:pt x="354543" y="469985"/>
                  <a:pt x="358776" y="476335"/>
                </a:cubicBezTo>
                <a:cubicBezTo>
                  <a:pt x="363009" y="482685"/>
                  <a:pt x="364597" y="543539"/>
                  <a:pt x="384176" y="571585"/>
                </a:cubicBezTo>
                <a:cubicBezTo>
                  <a:pt x="403755" y="599631"/>
                  <a:pt x="446089" y="610743"/>
                  <a:pt x="476251" y="644610"/>
                </a:cubicBezTo>
                <a:cubicBezTo>
                  <a:pt x="506414" y="678477"/>
                  <a:pt x="553509" y="761027"/>
                  <a:pt x="565151" y="774785"/>
                </a:cubicBezTo>
                <a:cubicBezTo>
                  <a:pt x="576793" y="788543"/>
                  <a:pt x="566738" y="749385"/>
                  <a:pt x="546101" y="727160"/>
                </a:cubicBezTo>
                <a:cubicBezTo>
                  <a:pt x="525464" y="704935"/>
                  <a:pt x="468843" y="673714"/>
                  <a:pt x="441326" y="641435"/>
                </a:cubicBezTo>
                <a:cubicBezTo>
                  <a:pt x="413809" y="609156"/>
                  <a:pt x="407988" y="589047"/>
                  <a:pt x="381001" y="533485"/>
                </a:cubicBezTo>
                <a:cubicBezTo>
                  <a:pt x="354014" y="477923"/>
                  <a:pt x="297922" y="337693"/>
                  <a:pt x="279401" y="308060"/>
                </a:cubicBezTo>
                <a:cubicBezTo>
                  <a:pt x="260880" y="278427"/>
                  <a:pt x="288926" y="387435"/>
                  <a:pt x="269876" y="355685"/>
                </a:cubicBezTo>
                <a:cubicBezTo>
                  <a:pt x="250826" y="323935"/>
                  <a:pt x="186797" y="155131"/>
                  <a:pt x="165101" y="117560"/>
                </a:cubicBezTo>
                <a:cubicBezTo>
                  <a:pt x="143405" y="79989"/>
                  <a:pt x="165101" y="146664"/>
                  <a:pt x="139701" y="130260"/>
                </a:cubicBezTo>
                <a:cubicBezTo>
                  <a:pt x="114301" y="113856"/>
                  <a:pt x="-528" y="-3619"/>
                  <a:pt x="1" y="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7E71CFD7-F3B1-11C7-7B87-62FCD443157B}"/>
              </a:ext>
            </a:extLst>
          </p:cNvPr>
          <p:cNvSpPr/>
          <p:nvPr/>
        </p:nvSpPr>
        <p:spPr>
          <a:xfrm>
            <a:off x="1478746" y="7324557"/>
            <a:ext cx="261237" cy="470139"/>
          </a:xfrm>
          <a:custGeom>
            <a:avLst/>
            <a:gdLst>
              <a:gd name="connsiteX0" fmla="*/ 804 w 261237"/>
              <a:gd name="connsiteY0" fmla="*/ 168 h 470139"/>
              <a:gd name="connsiteX1" fmla="*/ 42079 w 261237"/>
              <a:gd name="connsiteY1" fmla="*/ 114468 h 470139"/>
              <a:gd name="connsiteX2" fmla="*/ 238929 w 261237"/>
              <a:gd name="connsiteY2" fmla="*/ 250993 h 470139"/>
              <a:gd name="connsiteX3" fmla="*/ 216704 w 261237"/>
              <a:gd name="connsiteY3" fmla="*/ 219243 h 470139"/>
              <a:gd name="connsiteX4" fmla="*/ 248454 w 261237"/>
              <a:gd name="connsiteY4" fmla="*/ 327193 h 470139"/>
              <a:gd name="connsiteX5" fmla="*/ 238929 w 261237"/>
              <a:gd name="connsiteY5" fmla="*/ 387518 h 470139"/>
              <a:gd name="connsiteX6" fmla="*/ 188129 w 261237"/>
              <a:gd name="connsiteY6" fmla="*/ 470068 h 470139"/>
              <a:gd name="connsiteX7" fmla="*/ 229404 w 261237"/>
              <a:gd name="connsiteY7" fmla="*/ 400218 h 470139"/>
              <a:gd name="connsiteX8" fmla="*/ 261154 w 261237"/>
              <a:gd name="connsiteY8" fmla="*/ 311318 h 470139"/>
              <a:gd name="connsiteX9" fmla="*/ 235754 w 261237"/>
              <a:gd name="connsiteY9" fmla="*/ 250993 h 470139"/>
              <a:gd name="connsiteX10" fmla="*/ 156379 w 261237"/>
              <a:gd name="connsiteY10" fmla="*/ 193843 h 470139"/>
              <a:gd name="connsiteX11" fmla="*/ 111929 w 261237"/>
              <a:gd name="connsiteY11" fmla="*/ 168443 h 470139"/>
              <a:gd name="connsiteX12" fmla="*/ 83354 w 261237"/>
              <a:gd name="connsiteY12" fmla="*/ 123993 h 470139"/>
              <a:gd name="connsiteX13" fmla="*/ 99229 w 261237"/>
              <a:gd name="connsiteY13" fmla="*/ 165268 h 470139"/>
              <a:gd name="connsiteX14" fmla="*/ 61129 w 261237"/>
              <a:gd name="connsiteY14" fmla="*/ 139868 h 470139"/>
              <a:gd name="connsiteX15" fmla="*/ 804 w 261237"/>
              <a:gd name="connsiteY15" fmla="*/ 168 h 4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37" h="470139">
                <a:moveTo>
                  <a:pt x="804" y="168"/>
                </a:moveTo>
                <a:cubicBezTo>
                  <a:pt x="-2371" y="-4065"/>
                  <a:pt x="2391" y="72664"/>
                  <a:pt x="42079" y="114468"/>
                </a:cubicBezTo>
                <a:cubicBezTo>
                  <a:pt x="81767" y="156272"/>
                  <a:pt x="209825" y="233530"/>
                  <a:pt x="238929" y="250993"/>
                </a:cubicBezTo>
                <a:cubicBezTo>
                  <a:pt x="268033" y="268456"/>
                  <a:pt x="215117" y="206543"/>
                  <a:pt x="216704" y="219243"/>
                </a:cubicBezTo>
                <a:cubicBezTo>
                  <a:pt x="218291" y="231943"/>
                  <a:pt x="244750" y="299147"/>
                  <a:pt x="248454" y="327193"/>
                </a:cubicBezTo>
                <a:cubicBezTo>
                  <a:pt x="252158" y="355239"/>
                  <a:pt x="248983" y="363706"/>
                  <a:pt x="238929" y="387518"/>
                </a:cubicBezTo>
                <a:cubicBezTo>
                  <a:pt x="228875" y="411330"/>
                  <a:pt x="189717" y="467951"/>
                  <a:pt x="188129" y="470068"/>
                </a:cubicBezTo>
                <a:cubicBezTo>
                  <a:pt x="186541" y="472185"/>
                  <a:pt x="217233" y="426676"/>
                  <a:pt x="229404" y="400218"/>
                </a:cubicBezTo>
                <a:cubicBezTo>
                  <a:pt x="241575" y="373760"/>
                  <a:pt x="260096" y="336189"/>
                  <a:pt x="261154" y="311318"/>
                </a:cubicBezTo>
                <a:cubicBezTo>
                  <a:pt x="262212" y="286447"/>
                  <a:pt x="253216" y="270572"/>
                  <a:pt x="235754" y="250993"/>
                </a:cubicBezTo>
                <a:cubicBezTo>
                  <a:pt x="218292" y="231414"/>
                  <a:pt x="177017" y="207601"/>
                  <a:pt x="156379" y="193843"/>
                </a:cubicBezTo>
                <a:cubicBezTo>
                  <a:pt x="135741" y="180085"/>
                  <a:pt x="124100" y="180085"/>
                  <a:pt x="111929" y="168443"/>
                </a:cubicBezTo>
                <a:cubicBezTo>
                  <a:pt x="99758" y="156801"/>
                  <a:pt x="85471" y="124522"/>
                  <a:pt x="83354" y="123993"/>
                </a:cubicBezTo>
                <a:cubicBezTo>
                  <a:pt x="81237" y="123464"/>
                  <a:pt x="102933" y="162622"/>
                  <a:pt x="99229" y="165268"/>
                </a:cubicBezTo>
                <a:cubicBezTo>
                  <a:pt x="95525" y="167914"/>
                  <a:pt x="75946" y="162622"/>
                  <a:pt x="61129" y="139868"/>
                </a:cubicBezTo>
                <a:cubicBezTo>
                  <a:pt x="46312" y="117114"/>
                  <a:pt x="3979" y="4401"/>
                  <a:pt x="804" y="1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5E1CC70B-A446-D456-9954-6D2452D882D6}"/>
              </a:ext>
            </a:extLst>
          </p:cNvPr>
          <p:cNvSpPr/>
          <p:nvPr/>
        </p:nvSpPr>
        <p:spPr>
          <a:xfrm>
            <a:off x="1431274" y="7137395"/>
            <a:ext cx="51600" cy="106775"/>
          </a:xfrm>
          <a:custGeom>
            <a:avLst/>
            <a:gdLst>
              <a:gd name="connsiteX0" fmla="*/ 51451 w 51600"/>
              <a:gd name="connsiteY0" fmla="*/ 5 h 106775"/>
              <a:gd name="connsiteX1" fmla="*/ 16526 w 51600"/>
              <a:gd name="connsiteY1" fmla="*/ 53980 h 106775"/>
              <a:gd name="connsiteX2" fmla="*/ 26051 w 51600"/>
              <a:gd name="connsiteY2" fmla="*/ 104780 h 106775"/>
              <a:gd name="connsiteX3" fmla="*/ 22876 w 51600"/>
              <a:gd name="connsiteY3" fmla="*/ 92080 h 106775"/>
              <a:gd name="connsiteX4" fmla="*/ 651 w 51600"/>
              <a:gd name="connsiteY4" fmla="*/ 50805 h 106775"/>
              <a:gd name="connsiteX5" fmla="*/ 51451 w 51600"/>
              <a:gd name="connsiteY5" fmla="*/ 5 h 1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0" h="106775">
                <a:moveTo>
                  <a:pt x="51451" y="5"/>
                </a:moveTo>
                <a:cubicBezTo>
                  <a:pt x="54097" y="534"/>
                  <a:pt x="20759" y="36518"/>
                  <a:pt x="16526" y="53980"/>
                </a:cubicBezTo>
                <a:cubicBezTo>
                  <a:pt x="12293" y="71442"/>
                  <a:pt x="26051" y="104780"/>
                  <a:pt x="26051" y="104780"/>
                </a:cubicBezTo>
                <a:cubicBezTo>
                  <a:pt x="27109" y="111130"/>
                  <a:pt x="27109" y="101076"/>
                  <a:pt x="22876" y="92080"/>
                </a:cubicBezTo>
                <a:cubicBezTo>
                  <a:pt x="18643" y="83084"/>
                  <a:pt x="-4112" y="63505"/>
                  <a:pt x="651" y="50805"/>
                </a:cubicBezTo>
                <a:cubicBezTo>
                  <a:pt x="5414" y="38105"/>
                  <a:pt x="48805" y="-524"/>
                  <a:pt x="51451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023AB707-6D33-1428-BEC7-0D89671F7ACE}"/>
              </a:ext>
            </a:extLst>
          </p:cNvPr>
          <p:cNvSpPr/>
          <p:nvPr/>
        </p:nvSpPr>
        <p:spPr>
          <a:xfrm>
            <a:off x="921516" y="5737031"/>
            <a:ext cx="76918" cy="162918"/>
          </a:xfrm>
          <a:custGeom>
            <a:avLst/>
            <a:gdLst>
              <a:gd name="connsiteX0" fmla="*/ 59559 w 76918"/>
              <a:gd name="connsiteY0" fmla="*/ 194 h 162918"/>
              <a:gd name="connsiteX1" fmla="*/ 53209 w 76918"/>
              <a:gd name="connsiteY1" fmla="*/ 89094 h 162918"/>
              <a:gd name="connsiteX2" fmla="*/ 2409 w 76918"/>
              <a:gd name="connsiteY2" fmla="*/ 162119 h 162918"/>
              <a:gd name="connsiteX3" fmla="*/ 15109 w 76918"/>
              <a:gd name="connsiteY3" fmla="*/ 127194 h 162918"/>
              <a:gd name="connsiteX4" fmla="*/ 75434 w 76918"/>
              <a:gd name="connsiteY4" fmla="*/ 114494 h 162918"/>
              <a:gd name="connsiteX5" fmla="*/ 59559 w 76918"/>
              <a:gd name="connsiteY5" fmla="*/ 194 h 1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18" h="162918">
                <a:moveTo>
                  <a:pt x="59559" y="194"/>
                </a:moveTo>
                <a:cubicBezTo>
                  <a:pt x="55855" y="-4039"/>
                  <a:pt x="62734" y="62107"/>
                  <a:pt x="53209" y="89094"/>
                </a:cubicBezTo>
                <a:cubicBezTo>
                  <a:pt x="43684" y="116081"/>
                  <a:pt x="8759" y="155769"/>
                  <a:pt x="2409" y="162119"/>
                </a:cubicBezTo>
                <a:cubicBezTo>
                  <a:pt x="-3941" y="168469"/>
                  <a:pt x="2938" y="135131"/>
                  <a:pt x="15109" y="127194"/>
                </a:cubicBezTo>
                <a:cubicBezTo>
                  <a:pt x="27280" y="119257"/>
                  <a:pt x="68555" y="131956"/>
                  <a:pt x="75434" y="114494"/>
                </a:cubicBezTo>
                <a:cubicBezTo>
                  <a:pt x="82313" y="97032"/>
                  <a:pt x="63263" y="4427"/>
                  <a:pt x="59559" y="1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263FF3C5-004F-3C20-C03C-52D9BB7321DF}"/>
              </a:ext>
            </a:extLst>
          </p:cNvPr>
          <p:cNvSpPr/>
          <p:nvPr/>
        </p:nvSpPr>
        <p:spPr>
          <a:xfrm>
            <a:off x="793051" y="6073753"/>
            <a:ext cx="111877" cy="273778"/>
          </a:xfrm>
          <a:custGeom>
            <a:avLst/>
            <a:gdLst>
              <a:gd name="connsiteX0" fmla="*/ 111824 w 111877"/>
              <a:gd name="connsiteY0" fmla="*/ 22 h 273778"/>
              <a:gd name="connsiteX1" fmla="*/ 45149 w 111877"/>
              <a:gd name="connsiteY1" fmla="*/ 120672 h 273778"/>
              <a:gd name="connsiteX2" fmla="*/ 67374 w 111877"/>
              <a:gd name="connsiteY2" fmla="*/ 263547 h 273778"/>
              <a:gd name="connsiteX3" fmla="*/ 67374 w 111877"/>
              <a:gd name="connsiteY3" fmla="*/ 250847 h 273778"/>
              <a:gd name="connsiteX4" fmla="*/ 699 w 111877"/>
              <a:gd name="connsiteY4" fmla="*/ 158772 h 273778"/>
              <a:gd name="connsiteX5" fmla="*/ 32449 w 111877"/>
              <a:gd name="connsiteY5" fmla="*/ 190522 h 273778"/>
              <a:gd name="connsiteX6" fmla="*/ 32449 w 111877"/>
              <a:gd name="connsiteY6" fmla="*/ 111147 h 273778"/>
              <a:gd name="connsiteX7" fmla="*/ 111824 w 111877"/>
              <a:gd name="connsiteY7" fmla="*/ 22 h 2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7" h="273778">
                <a:moveTo>
                  <a:pt x="111824" y="22"/>
                </a:moveTo>
                <a:cubicBezTo>
                  <a:pt x="113941" y="1610"/>
                  <a:pt x="52557" y="76751"/>
                  <a:pt x="45149" y="120672"/>
                </a:cubicBezTo>
                <a:cubicBezTo>
                  <a:pt x="37741" y="164593"/>
                  <a:pt x="67374" y="263547"/>
                  <a:pt x="67374" y="263547"/>
                </a:cubicBezTo>
                <a:cubicBezTo>
                  <a:pt x="71078" y="285243"/>
                  <a:pt x="78486" y="268309"/>
                  <a:pt x="67374" y="250847"/>
                </a:cubicBezTo>
                <a:cubicBezTo>
                  <a:pt x="56262" y="233385"/>
                  <a:pt x="6520" y="168826"/>
                  <a:pt x="699" y="158772"/>
                </a:cubicBezTo>
                <a:cubicBezTo>
                  <a:pt x="-5122" y="148718"/>
                  <a:pt x="27157" y="198459"/>
                  <a:pt x="32449" y="190522"/>
                </a:cubicBezTo>
                <a:cubicBezTo>
                  <a:pt x="37741" y="182585"/>
                  <a:pt x="25041" y="140251"/>
                  <a:pt x="32449" y="111147"/>
                </a:cubicBezTo>
                <a:cubicBezTo>
                  <a:pt x="39857" y="82043"/>
                  <a:pt x="109707" y="-1566"/>
                  <a:pt x="111824" y="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F20BB51F-5A43-49E6-4EC1-085B6430600C}"/>
              </a:ext>
            </a:extLst>
          </p:cNvPr>
          <p:cNvSpPr/>
          <p:nvPr/>
        </p:nvSpPr>
        <p:spPr>
          <a:xfrm>
            <a:off x="752387" y="6463670"/>
            <a:ext cx="52083" cy="137184"/>
          </a:xfrm>
          <a:custGeom>
            <a:avLst/>
            <a:gdLst>
              <a:gd name="connsiteX0" fmla="*/ 3263 w 52083"/>
              <a:gd name="connsiteY0" fmla="*/ 630 h 137184"/>
              <a:gd name="connsiteX1" fmla="*/ 35013 w 52083"/>
              <a:gd name="connsiteY1" fmla="*/ 89530 h 137184"/>
              <a:gd name="connsiteX2" fmla="*/ 88 w 52083"/>
              <a:gd name="connsiteY2" fmla="*/ 137155 h 137184"/>
              <a:gd name="connsiteX3" fmla="*/ 47713 w 52083"/>
              <a:gd name="connsiteY3" fmla="*/ 95880 h 137184"/>
              <a:gd name="connsiteX4" fmla="*/ 44538 w 52083"/>
              <a:gd name="connsiteY4" fmla="*/ 51430 h 137184"/>
              <a:gd name="connsiteX5" fmla="*/ 3263 w 52083"/>
              <a:gd name="connsiteY5" fmla="*/ 630 h 1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3" h="137184">
                <a:moveTo>
                  <a:pt x="3263" y="630"/>
                </a:moveTo>
                <a:cubicBezTo>
                  <a:pt x="1675" y="6980"/>
                  <a:pt x="35542" y="66776"/>
                  <a:pt x="35013" y="89530"/>
                </a:cubicBezTo>
                <a:cubicBezTo>
                  <a:pt x="34484" y="112284"/>
                  <a:pt x="-2029" y="136097"/>
                  <a:pt x="88" y="137155"/>
                </a:cubicBezTo>
                <a:cubicBezTo>
                  <a:pt x="2205" y="138213"/>
                  <a:pt x="40305" y="110167"/>
                  <a:pt x="47713" y="95880"/>
                </a:cubicBezTo>
                <a:cubicBezTo>
                  <a:pt x="55121" y="81593"/>
                  <a:pt x="52476" y="65188"/>
                  <a:pt x="44538" y="51430"/>
                </a:cubicBezTo>
                <a:cubicBezTo>
                  <a:pt x="36601" y="37672"/>
                  <a:pt x="4851" y="-5720"/>
                  <a:pt x="3263" y="6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E219403C-2FAD-F15B-5A1B-4E0A06369A51}"/>
              </a:ext>
            </a:extLst>
          </p:cNvPr>
          <p:cNvSpPr/>
          <p:nvPr/>
        </p:nvSpPr>
        <p:spPr>
          <a:xfrm>
            <a:off x="641292" y="6881551"/>
            <a:ext cx="368386" cy="89434"/>
          </a:xfrm>
          <a:custGeom>
            <a:avLst/>
            <a:gdLst>
              <a:gd name="connsiteX0" fmla="*/ 58 w 368386"/>
              <a:gd name="connsiteY0" fmla="*/ 17724 h 89434"/>
              <a:gd name="connsiteX1" fmla="*/ 158808 w 368386"/>
              <a:gd name="connsiteY1" fmla="*/ 1849 h 89434"/>
              <a:gd name="connsiteX2" fmla="*/ 215958 w 368386"/>
              <a:gd name="connsiteY2" fmla="*/ 68524 h 89434"/>
              <a:gd name="connsiteX3" fmla="*/ 219133 w 368386"/>
              <a:gd name="connsiteY3" fmla="*/ 30424 h 89434"/>
              <a:gd name="connsiteX4" fmla="*/ 285808 w 368386"/>
              <a:gd name="connsiteY4" fmla="*/ 87574 h 89434"/>
              <a:gd name="connsiteX5" fmla="*/ 285808 w 368386"/>
              <a:gd name="connsiteY5" fmla="*/ 71699 h 89434"/>
              <a:gd name="connsiteX6" fmla="*/ 320733 w 368386"/>
              <a:gd name="connsiteY6" fmla="*/ 33599 h 89434"/>
              <a:gd name="connsiteX7" fmla="*/ 368358 w 368386"/>
              <a:gd name="connsiteY7" fmla="*/ 1849 h 89434"/>
              <a:gd name="connsiteX8" fmla="*/ 327083 w 368386"/>
              <a:gd name="connsiteY8" fmla="*/ 20899 h 89434"/>
              <a:gd name="connsiteX9" fmla="*/ 288983 w 368386"/>
              <a:gd name="connsiteY9" fmla="*/ 39949 h 89434"/>
              <a:gd name="connsiteX10" fmla="*/ 215958 w 368386"/>
              <a:gd name="connsiteY10" fmla="*/ 33599 h 89434"/>
              <a:gd name="connsiteX11" fmla="*/ 177858 w 368386"/>
              <a:gd name="connsiteY11" fmla="*/ 8199 h 89434"/>
              <a:gd name="connsiteX12" fmla="*/ 58 w 368386"/>
              <a:gd name="connsiteY12" fmla="*/ 17724 h 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386" h="89434">
                <a:moveTo>
                  <a:pt x="58" y="17724"/>
                </a:moveTo>
                <a:cubicBezTo>
                  <a:pt x="-3117" y="16666"/>
                  <a:pt x="122825" y="-6618"/>
                  <a:pt x="158808" y="1849"/>
                </a:cubicBezTo>
                <a:cubicBezTo>
                  <a:pt x="194791" y="10316"/>
                  <a:pt x="205904" y="63762"/>
                  <a:pt x="215958" y="68524"/>
                </a:cubicBezTo>
                <a:cubicBezTo>
                  <a:pt x="226012" y="73287"/>
                  <a:pt x="207491" y="27249"/>
                  <a:pt x="219133" y="30424"/>
                </a:cubicBezTo>
                <a:cubicBezTo>
                  <a:pt x="230775" y="33599"/>
                  <a:pt x="285808" y="87574"/>
                  <a:pt x="285808" y="87574"/>
                </a:cubicBezTo>
                <a:cubicBezTo>
                  <a:pt x="296920" y="94453"/>
                  <a:pt x="279987" y="80695"/>
                  <a:pt x="285808" y="71699"/>
                </a:cubicBezTo>
                <a:cubicBezTo>
                  <a:pt x="291629" y="62703"/>
                  <a:pt x="306975" y="45241"/>
                  <a:pt x="320733" y="33599"/>
                </a:cubicBezTo>
                <a:cubicBezTo>
                  <a:pt x="334491" y="21957"/>
                  <a:pt x="367300" y="3966"/>
                  <a:pt x="368358" y="1849"/>
                </a:cubicBezTo>
                <a:cubicBezTo>
                  <a:pt x="369416" y="-268"/>
                  <a:pt x="340312" y="14549"/>
                  <a:pt x="327083" y="20899"/>
                </a:cubicBezTo>
                <a:cubicBezTo>
                  <a:pt x="313854" y="27249"/>
                  <a:pt x="307504" y="37832"/>
                  <a:pt x="288983" y="39949"/>
                </a:cubicBezTo>
                <a:cubicBezTo>
                  <a:pt x="270462" y="42066"/>
                  <a:pt x="234479" y="38891"/>
                  <a:pt x="215958" y="33599"/>
                </a:cubicBezTo>
                <a:cubicBezTo>
                  <a:pt x="197437" y="28307"/>
                  <a:pt x="211725" y="11374"/>
                  <a:pt x="177858" y="8199"/>
                </a:cubicBezTo>
                <a:cubicBezTo>
                  <a:pt x="143991" y="5024"/>
                  <a:pt x="3233" y="18782"/>
                  <a:pt x="58" y="177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5A8C93EE-270F-302F-FF48-D012CD277AC7}"/>
              </a:ext>
            </a:extLst>
          </p:cNvPr>
          <p:cNvSpPr/>
          <p:nvPr/>
        </p:nvSpPr>
        <p:spPr>
          <a:xfrm>
            <a:off x="654050" y="6594457"/>
            <a:ext cx="38225" cy="110128"/>
          </a:xfrm>
          <a:custGeom>
            <a:avLst/>
            <a:gdLst>
              <a:gd name="connsiteX0" fmla="*/ 38100 w 38225"/>
              <a:gd name="connsiteY0" fmla="*/ 18 h 110128"/>
              <a:gd name="connsiteX1" fmla="*/ 12700 w 38225"/>
              <a:gd name="connsiteY1" fmla="*/ 63518 h 110128"/>
              <a:gd name="connsiteX2" fmla="*/ 25400 w 38225"/>
              <a:gd name="connsiteY2" fmla="*/ 107968 h 110128"/>
              <a:gd name="connsiteX3" fmla="*/ 22225 w 38225"/>
              <a:gd name="connsiteY3" fmla="*/ 98443 h 110128"/>
              <a:gd name="connsiteX4" fmla="*/ 0 w 38225"/>
              <a:gd name="connsiteY4" fmla="*/ 57168 h 110128"/>
              <a:gd name="connsiteX5" fmla="*/ 38100 w 38225"/>
              <a:gd name="connsiteY5" fmla="*/ 18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5" h="110128">
                <a:moveTo>
                  <a:pt x="38100" y="18"/>
                </a:moveTo>
                <a:cubicBezTo>
                  <a:pt x="40217" y="1076"/>
                  <a:pt x="14817" y="45526"/>
                  <a:pt x="12700" y="63518"/>
                </a:cubicBezTo>
                <a:cubicBezTo>
                  <a:pt x="10583" y="81510"/>
                  <a:pt x="25400" y="107968"/>
                  <a:pt x="25400" y="107968"/>
                </a:cubicBezTo>
                <a:cubicBezTo>
                  <a:pt x="26987" y="113789"/>
                  <a:pt x="26458" y="106910"/>
                  <a:pt x="22225" y="98443"/>
                </a:cubicBezTo>
                <a:cubicBezTo>
                  <a:pt x="17992" y="89976"/>
                  <a:pt x="0" y="70397"/>
                  <a:pt x="0" y="57168"/>
                </a:cubicBezTo>
                <a:cubicBezTo>
                  <a:pt x="0" y="43939"/>
                  <a:pt x="35983" y="-1040"/>
                  <a:pt x="38100" y="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73388FD4-1563-4A66-75B8-52311F3E163F}"/>
              </a:ext>
            </a:extLst>
          </p:cNvPr>
          <p:cNvSpPr/>
          <p:nvPr/>
        </p:nvSpPr>
        <p:spPr>
          <a:xfrm>
            <a:off x="1053551" y="6551328"/>
            <a:ext cx="318377" cy="170917"/>
          </a:xfrm>
          <a:custGeom>
            <a:avLst/>
            <a:gdLst>
              <a:gd name="connsiteX0" fmla="*/ 13249 w 318377"/>
              <a:gd name="connsiteY0" fmla="*/ 14572 h 170917"/>
              <a:gd name="connsiteX1" fmla="*/ 86274 w 318377"/>
              <a:gd name="connsiteY1" fmla="*/ 43147 h 170917"/>
              <a:gd name="connsiteX2" fmla="*/ 549 w 318377"/>
              <a:gd name="connsiteY2" fmla="*/ 90772 h 170917"/>
              <a:gd name="connsiteX3" fmla="*/ 137074 w 318377"/>
              <a:gd name="connsiteY3" fmla="*/ 17747 h 170917"/>
              <a:gd name="connsiteX4" fmla="*/ 200574 w 318377"/>
              <a:gd name="connsiteY4" fmla="*/ 49497 h 170917"/>
              <a:gd name="connsiteX5" fmla="*/ 203749 w 318377"/>
              <a:gd name="connsiteY5" fmla="*/ 11397 h 170917"/>
              <a:gd name="connsiteX6" fmla="*/ 311699 w 318377"/>
              <a:gd name="connsiteY6" fmla="*/ 163797 h 170917"/>
              <a:gd name="connsiteX7" fmla="*/ 302174 w 318377"/>
              <a:gd name="connsiteY7" fmla="*/ 141572 h 170917"/>
              <a:gd name="connsiteX8" fmla="*/ 264074 w 318377"/>
              <a:gd name="connsiteY8" fmla="*/ 103472 h 170917"/>
              <a:gd name="connsiteX9" fmla="*/ 114849 w 318377"/>
              <a:gd name="connsiteY9" fmla="*/ 59022 h 170917"/>
              <a:gd name="connsiteX10" fmla="*/ 191049 w 318377"/>
              <a:gd name="connsiteY10" fmla="*/ 62197 h 170917"/>
              <a:gd name="connsiteX11" fmla="*/ 213274 w 318377"/>
              <a:gd name="connsiteY11" fmla="*/ 49497 h 170917"/>
              <a:gd name="connsiteX12" fmla="*/ 260899 w 318377"/>
              <a:gd name="connsiteY12" fmla="*/ 103472 h 170917"/>
              <a:gd name="connsiteX13" fmla="*/ 203749 w 318377"/>
              <a:gd name="connsiteY13" fmla="*/ 1872 h 170917"/>
              <a:gd name="connsiteX14" fmla="*/ 60874 w 318377"/>
              <a:gd name="connsiteY14" fmla="*/ 36797 h 170917"/>
              <a:gd name="connsiteX15" fmla="*/ 13249 w 318377"/>
              <a:gd name="connsiteY15" fmla="*/ 14572 h 1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77" h="170917">
                <a:moveTo>
                  <a:pt x="13249" y="14572"/>
                </a:moveTo>
                <a:cubicBezTo>
                  <a:pt x="17482" y="15630"/>
                  <a:pt x="88391" y="30447"/>
                  <a:pt x="86274" y="43147"/>
                </a:cubicBezTo>
                <a:cubicBezTo>
                  <a:pt x="84157" y="55847"/>
                  <a:pt x="-7918" y="95005"/>
                  <a:pt x="549" y="90772"/>
                </a:cubicBezTo>
                <a:cubicBezTo>
                  <a:pt x="9016" y="86539"/>
                  <a:pt x="103736" y="24626"/>
                  <a:pt x="137074" y="17747"/>
                </a:cubicBezTo>
                <a:cubicBezTo>
                  <a:pt x="170412" y="10868"/>
                  <a:pt x="189462" y="50555"/>
                  <a:pt x="200574" y="49497"/>
                </a:cubicBezTo>
                <a:cubicBezTo>
                  <a:pt x="211686" y="48439"/>
                  <a:pt x="185228" y="-7653"/>
                  <a:pt x="203749" y="11397"/>
                </a:cubicBezTo>
                <a:cubicBezTo>
                  <a:pt x="222270" y="30447"/>
                  <a:pt x="295295" y="142101"/>
                  <a:pt x="311699" y="163797"/>
                </a:cubicBezTo>
                <a:cubicBezTo>
                  <a:pt x="328103" y="185493"/>
                  <a:pt x="310111" y="151626"/>
                  <a:pt x="302174" y="141572"/>
                </a:cubicBezTo>
                <a:cubicBezTo>
                  <a:pt x="294237" y="131518"/>
                  <a:pt x="295295" y="117230"/>
                  <a:pt x="264074" y="103472"/>
                </a:cubicBezTo>
                <a:cubicBezTo>
                  <a:pt x="232853" y="89714"/>
                  <a:pt x="127020" y="65901"/>
                  <a:pt x="114849" y="59022"/>
                </a:cubicBezTo>
                <a:cubicBezTo>
                  <a:pt x="102678" y="52143"/>
                  <a:pt x="174645" y="63784"/>
                  <a:pt x="191049" y="62197"/>
                </a:cubicBezTo>
                <a:cubicBezTo>
                  <a:pt x="207453" y="60610"/>
                  <a:pt x="201632" y="42618"/>
                  <a:pt x="213274" y="49497"/>
                </a:cubicBezTo>
                <a:cubicBezTo>
                  <a:pt x="224916" y="56376"/>
                  <a:pt x="262487" y="111410"/>
                  <a:pt x="260899" y="103472"/>
                </a:cubicBezTo>
                <a:cubicBezTo>
                  <a:pt x="259311" y="95534"/>
                  <a:pt x="237086" y="12984"/>
                  <a:pt x="203749" y="1872"/>
                </a:cubicBezTo>
                <a:cubicBezTo>
                  <a:pt x="170412" y="-9240"/>
                  <a:pt x="88920" y="32564"/>
                  <a:pt x="60874" y="36797"/>
                </a:cubicBezTo>
                <a:cubicBezTo>
                  <a:pt x="32828" y="41030"/>
                  <a:pt x="9016" y="13514"/>
                  <a:pt x="13249" y="145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FCE78A64-96AF-02B6-ED86-337512A2C82F}"/>
              </a:ext>
            </a:extLst>
          </p:cNvPr>
          <p:cNvSpPr/>
          <p:nvPr/>
        </p:nvSpPr>
        <p:spPr>
          <a:xfrm>
            <a:off x="1049609" y="6607162"/>
            <a:ext cx="251114" cy="60344"/>
          </a:xfrm>
          <a:custGeom>
            <a:avLst/>
            <a:gdLst>
              <a:gd name="connsiteX0" fmla="*/ 1316 w 251114"/>
              <a:gd name="connsiteY0" fmla="*/ 60338 h 60344"/>
              <a:gd name="connsiteX1" fmla="*/ 245791 w 251114"/>
              <a:gd name="connsiteY1" fmla="*/ 25413 h 60344"/>
              <a:gd name="connsiteX2" fmla="*/ 163241 w 251114"/>
              <a:gd name="connsiteY2" fmla="*/ 25413 h 60344"/>
              <a:gd name="connsiteX3" fmla="*/ 87041 w 251114"/>
              <a:gd name="connsiteY3" fmla="*/ 13 h 60344"/>
              <a:gd name="connsiteX4" fmla="*/ 144191 w 251114"/>
              <a:gd name="connsiteY4" fmla="*/ 22238 h 60344"/>
              <a:gd name="connsiteX5" fmla="*/ 1316 w 251114"/>
              <a:gd name="connsiteY5" fmla="*/ 60338 h 6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4" h="60344">
                <a:moveTo>
                  <a:pt x="1316" y="60338"/>
                </a:moveTo>
                <a:cubicBezTo>
                  <a:pt x="18249" y="60867"/>
                  <a:pt x="218803" y="31234"/>
                  <a:pt x="245791" y="25413"/>
                </a:cubicBezTo>
                <a:cubicBezTo>
                  <a:pt x="272779" y="19592"/>
                  <a:pt x="189699" y="29646"/>
                  <a:pt x="163241" y="25413"/>
                </a:cubicBezTo>
                <a:cubicBezTo>
                  <a:pt x="136783" y="21180"/>
                  <a:pt x="90216" y="542"/>
                  <a:pt x="87041" y="13"/>
                </a:cubicBezTo>
                <a:cubicBezTo>
                  <a:pt x="83866" y="-516"/>
                  <a:pt x="152128" y="14301"/>
                  <a:pt x="144191" y="22238"/>
                </a:cubicBezTo>
                <a:cubicBezTo>
                  <a:pt x="136254" y="30175"/>
                  <a:pt x="-15617" y="59809"/>
                  <a:pt x="1316" y="603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9339E5FB-CA9A-5E5A-5772-0F9A577379B9}"/>
              </a:ext>
            </a:extLst>
          </p:cNvPr>
          <p:cNvSpPr/>
          <p:nvPr/>
        </p:nvSpPr>
        <p:spPr>
          <a:xfrm>
            <a:off x="3765491" y="6781511"/>
            <a:ext cx="203237" cy="134479"/>
          </a:xfrm>
          <a:custGeom>
            <a:avLst/>
            <a:gdLst>
              <a:gd name="connsiteX0" fmla="*/ 59 w 203237"/>
              <a:gd name="connsiteY0" fmla="*/ 16164 h 134479"/>
              <a:gd name="connsiteX1" fmla="*/ 117534 w 203237"/>
              <a:gd name="connsiteY1" fmla="*/ 22514 h 134479"/>
              <a:gd name="connsiteX2" fmla="*/ 200084 w 203237"/>
              <a:gd name="connsiteY2" fmla="*/ 133639 h 134479"/>
              <a:gd name="connsiteX3" fmla="*/ 187384 w 203237"/>
              <a:gd name="connsiteY3" fmla="*/ 76489 h 134479"/>
              <a:gd name="connsiteX4" fmla="*/ 168334 w 203237"/>
              <a:gd name="connsiteY4" fmla="*/ 70139 h 134479"/>
              <a:gd name="connsiteX5" fmla="*/ 155634 w 203237"/>
              <a:gd name="connsiteY5" fmla="*/ 12989 h 134479"/>
              <a:gd name="connsiteX6" fmla="*/ 165159 w 203237"/>
              <a:gd name="connsiteY6" fmla="*/ 79664 h 134479"/>
              <a:gd name="connsiteX7" fmla="*/ 133409 w 203237"/>
              <a:gd name="connsiteY7" fmla="*/ 3464 h 134479"/>
              <a:gd name="connsiteX8" fmla="*/ 59 w 203237"/>
              <a:gd name="connsiteY8" fmla="*/ 16164 h 1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37" h="134479">
                <a:moveTo>
                  <a:pt x="59" y="16164"/>
                </a:moveTo>
                <a:cubicBezTo>
                  <a:pt x="-2587" y="19339"/>
                  <a:pt x="84197" y="2935"/>
                  <a:pt x="117534" y="22514"/>
                </a:cubicBezTo>
                <a:cubicBezTo>
                  <a:pt x="150872" y="42093"/>
                  <a:pt x="188442" y="124643"/>
                  <a:pt x="200084" y="133639"/>
                </a:cubicBezTo>
                <a:cubicBezTo>
                  <a:pt x="211726" y="142635"/>
                  <a:pt x="187384" y="76489"/>
                  <a:pt x="187384" y="76489"/>
                </a:cubicBezTo>
                <a:cubicBezTo>
                  <a:pt x="182092" y="65906"/>
                  <a:pt x="173626" y="80722"/>
                  <a:pt x="168334" y="70139"/>
                </a:cubicBezTo>
                <a:cubicBezTo>
                  <a:pt x="163042" y="59556"/>
                  <a:pt x="156163" y="11402"/>
                  <a:pt x="155634" y="12989"/>
                </a:cubicBezTo>
                <a:cubicBezTo>
                  <a:pt x="155105" y="14576"/>
                  <a:pt x="168863" y="81251"/>
                  <a:pt x="165159" y="79664"/>
                </a:cubicBezTo>
                <a:cubicBezTo>
                  <a:pt x="161455" y="78077"/>
                  <a:pt x="155634" y="15106"/>
                  <a:pt x="133409" y="3464"/>
                </a:cubicBezTo>
                <a:cubicBezTo>
                  <a:pt x="111184" y="-8178"/>
                  <a:pt x="2705" y="12989"/>
                  <a:pt x="59" y="16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4BE3115B-957C-016E-1D99-DCC611F5B3E1}"/>
              </a:ext>
            </a:extLst>
          </p:cNvPr>
          <p:cNvSpPr/>
          <p:nvPr/>
        </p:nvSpPr>
        <p:spPr>
          <a:xfrm>
            <a:off x="4568791" y="6646904"/>
            <a:ext cx="35264" cy="153946"/>
          </a:xfrm>
          <a:custGeom>
            <a:avLst/>
            <a:gdLst>
              <a:gd name="connsiteX0" fmla="*/ 6384 w 35264"/>
              <a:gd name="connsiteY0" fmla="*/ 1546 h 153946"/>
              <a:gd name="connsiteX1" fmla="*/ 34959 w 35264"/>
              <a:gd name="connsiteY1" fmla="*/ 99971 h 153946"/>
              <a:gd name="connsiteX2" fmla="*/ 34 w 35264"/>
              <a:gd name="connsiteY2" fmla="*/ 153946 h 153946"/>
              <a:gd name="connsiteX3" fmla="*/ 28609 w 35264"/>
              <a:gd name="connsiteY3" fmla="*/ 99971 h 153946"/>
              <a:gd name="connsiteX4" fmla="*/ 34959 w 35264"/>
              <a:gd name="connsiteY4" fmla="*/ 42821 h 153946"/>
              <a:gd name="connsiteX5" fmla="*/ 6384 w 35264"/>
              <a:gd name="connsiteY5" fmla="*/ 1546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4" h="153946">
                <a:moveTo>
                  <a:pt x="6384" y="1546"/>
                </a:moveTo>
                <a:cubicBezTo>
                  <a:pt x="6384" y="11071"/>
                  <a:pt x="36017" y="74571"/>
                  <a:pt x="34959" y="99971"/>
                </a:cubicBezTo>
                <a:cubicBezTo>
                  <a:pt x="33901" y="125371"/>
                  <a:pt x="1092" y="153946"/>
                  <a:pt x="34" y="153946"/>
                </a:cubicBezTo>
                <a:cubicBezTo>
                  <a:pt x="-1024" y="153946"/>
                  <a:pt x="22788" y="118492"/>
                  <a:pt x="28609" y="99971"/>
                </a:cubicBezTo>
                <a:cubicBezTo>
                  <a:pt x="34430" y="81450"/>
                  <a:pt x="36017" y="56579"/>
                  <a:pt x="34959" y="42821"/>
                </a:cubicBezTo>
                <a:cubicBezTo>
                  <a:pt x="33901" y="29063"/>
                  <a:pt x="6384" y="-7979"/>
                  <a:pt x="6384" y="15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8F77E588-30AA-8997-C4ED-BC879716985C}"/>
              </a:ext>
            </a:extLst>
          </p:cNvPr>
          <p:cNvSpPr/>
          <p:nvPr/>
        </p:nvSpPr>
        <p:spPr>
          <a:xfrm>
            <a:off x="4301767" y="5975337"/>
            <a:ext cx="128822" cy="152951"/>
          </a:xfrm>
          <a:custGeom>
            <a:avLst/>
            <a:gdLst>
              <a:gd name="connsiteX0" fmla="*/ 9883 w 128822"/>
              <a:gd name="connsiteY0" fmla="*/ 13 h 152951"/>
              <a:gd name="connsiteX1" fmla="*/ 25758 w 128822"/>
              <a:gd name="connsiteY1" fmla="*/ 85738 h 152951"/>
              <a:gd name="connsiteX2" fmla="*/ 124183 w 128822"/>
              <a:gd name="connsiteY2" fmla="*/ 149238 h 152951"/>
              <a:gd name="connsiteX3" fmla="*/ 101958 w 128822"/>
              <a:gd name="connsiteY3" fmla="*/ 139713 h 152951"/>
              <a:gd name="connsiteX4" fmla="*/ 6708 w 128822"/>
              <a:gd name="connsiteY4" fmla="*/ 92088 h 152951"/>
              <a:gd name="connsiteX5" fmla="*/ 9883 w 128822"/>
              <a:gd name="connsiteY5" fmla="*/ 13 h 15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22" h="152951">
                <a:moveTo>
                  <a:pt x="9883" y="13"/>
                </a:moveTo>
                <a:cubicBezTo>
                  <a:pt x="13058" y="-1045"/>
                  <a:pt x="6708" y="60867"/>
                  <a:pt x="25758" y="85738"/>
                </a:cubicBezTo>
                <a:cubicBezTo>
                  <a:pt x="44808" y="110609"/>
                  <a:pt x="111483" y="140242"/>
                  <a:pt x="124183" y="149238"/>
                </a:cubicBezTo>
                <a:cubicBezTo>
                  <a:pt x="136883" y="158234"/>
                  <a:pt x="121537" y="149238"/>
                  <a:pt x="101958" y="139713"/>
                </a:cubicBezTo>
                <a:cubicBezTo>
                  <a:pt x="82379" y="130188"/>
                  <a:pt x="22054" y="109021"/>
                  <a:pt x="6708" y="92088"/>
                </a:cubicBezTo>
                <a:cubicBezTo>
                  <a:pt x="-8638" y="75155"/>
                  <a:pt x="6708" y="1071"/>
                  <a:pt x="9883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3E24EC87-2CB8-9A06-BEF5-A982119AA644}"/>
              </a:ext>
            </a:extLst>
          </p:cNvPr>
          <p:cNvSpPr/>
          <p:nvPr/>
        </p:nvSpPr>
        <p:spPr>
          <a:xfrm>
            <a:off x="4641387" y="6349918"/>
            <a:ext cx="70318" cy="169181"/>
          </a:xfrm>
          <a:custGeom>
            <a:avLst/>
            <a:gdLst>
              <a:gd name="connsiteX0" fmla="*/ 25863 w 70318"/>
              <a:gd name="connsiteY0" fmla="*/ 82 h 169181"/>
              <a:gd name="connsiteX1" fmla="*/ 41738 w 70318"/>
              <a:gd name="connsiteY1" fmla="*/ 114382 h 169181"/>
              <a:gd name="connsiteX2" fmla="*/ 463 w 70318"/>
              <a:gd name="connsiteY2" fmla="*/ 168357 h 169181"/>
              <a:gd name="connsiteX3" fmla="*/ 22688 w 70318"/>
              <a:gd name="connsiteY3" fmla="*/ 146132 h 169181"/>
              <a:gd name="connsiteX4" fmla="*/ 70313 w 70318"/>
              <a:gd name="connsiteY4" fmla="*/ 133432 h 169181"/>
              <a:gd name="connsiteX5" fmla="*/ 25863 w 70318"/>
              <a:gd name="connsiteY5" fmla="*/ 82 h 1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18" h="169181">
                <a:moveTo>
                  <a:pt x="25863" y="82"/>
                </a:moveTo>
                <a:cubicBezTo>
                  <a:pt x="21101" y="-3093"/>
                  <a:pt x="45971" y="86336"/>
                  <a:pt x="41738" y="114382"/>
                </a:cubicBezTo>
                <a:cubicBezTo>
                  <a:pt x="37505" y="142428"/>
                  <a:pt x="3638" y="163065"/>
                  <a:pt x="463" y="168357"/>
                </a:cubicBezTo>
                <a:cubicBezTo>
                  <a:pt x="-2712" y="173649"/>
                  <a:pt x="11046" y="151953"/>
                  <a:pt x="22688" y="146132"/>
                </a:cubicBezTo>
                <a:cubicBezTo>
                  <a:pt x="34330" y="140311"/>
                  <a:pt x="69784" y="153540"/>
                  <a:pt x="70313" y="133432"/>
                </a:cubicBezTo>
                <a:cubicBezTo>
                  <a:pt x="70842" y="113324"/>
                  <a:pt x="30625" y="3257"/>
                  <a:pt x="25863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B9C46CB9-CE5B-E665-8DAF-264C169D0E0F}"/>
              </a:ext>
            </a:extLst>
          </p:cNvPr>
          <p:cNvSpPr/>
          <p:nvPr/>
        </p:nvSpPr>
        <p:spPr>
          <a:xfrm>
            <a:off x="4690493" y="6187495"/>
            <a:ext cx="160591" cy="683606"/>
          </a:xfrm>
          <a:custGeom>
            <a:avLst/>
            <a:gdLst>
              <a:gd name="connsiteX0" fmla="*/ 103757 w 160591"/>
              <a:gd name="connsiteY0" fmla="*/ 580 h 683606"/>
              <a:gd name="connsiteX1" fmla="*/ 145032 w 160591"/>
              <a:gd name="connsiteY1" fmla="*/ 327605 h 683606"/>
              <a:gd name="connsiteX2" fmla="*/ 157732 w 160591"/>
              <a:gd name="connsiteY2" fmla="*/ 238705 h 683606"/>
              <a:gd name="connsiteX3" fmla="*/ 94232 w 160591"/>
              <a:gd name="connsiteY3" fmla="*/ 524455 h 683606"/>
              <a:gd name="connsiteX4" fmla="*/ 106932 w 160591"/>
              <a:gd name="connsiteY4" fmla="*/ 426030 h 683606"/>
              <a:gd name="connsiteX5" fmla="*/ 2157 w 160591"/>
              <a:gd name="connsiteY5" fmla="*/ 680030 h 683606"/>
              <a:gd name="connsiteX6" fmla="*/ 43432 w 160591"/>
              <a:gd name="connsiteY6" fmla="*/ 556205 h 683606"/>
              <a:gd name="connsiteX7" fmla="*/ 129157 w 160591"/>
              <a:gd name="connsiteY7" fmla="*/ 295855 h 683606"/>
              <a:gd name="connsiteX8" fmla="*/ 138682 w 160591"/>
              <a:gd name="connsiteY8" fmla="*/ 248230 h 683606"/>
              <a:gd name="connsiteX9" fmla="*/ 103757 w 160591"/>
              <a:gd name="connsiteY9" fmla="*/ 580 h 68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91" h="683606">
                <a:moveTo>
                  <a:pt x="103757" y="580"/>
                </a:moveTo>
                <a:cubicBezTo>
                  <a:pt x="104815" y="13809"/>
                  <a:pt x="136036" y="287918"/>
                  <a:pt x="145032" y="327605"/>
                </a:cubicBezTo>
                <a:cubicBezTo>
                  <a:pt x="154028" y="367292"/>
                  <a:pt x="166199" y="205897"/>
                  <a:pt x="157732" y="238705"/>
                </a:cubicBezTo>
                <a:cubicBezTo>
                  <a:pt x="149265" y="271513"/>
                  <a:pt x="102699" y="493234"/>
                  <a:pt x="94232" y="524455"/>
                </a:cubicBezTo>
                <a:cubicBezTo>
                  <a:pt x="85765" y="555676"/>
                  <a:pt x="122278" y="400101"/>
                  <a:pt x="106932" y="426030"/>
                </a:cubicBezTo>
                <a:cubicBezTo>
                  <a:pt x="91586" y="451959"/>
                  <a:pt x="12740" y="658334"/>
                  <a:pt x="2157" y="680030"/>
                </a:cubicBezTo>
                <a:cubicBezTo>
                  <a:pt x="-8426" y="701726"/>
                  <a:pt x="22265" y="620234"/>
                  <a:pt x="43432" y="556205"/>
                </a:cubicBezTo>
                <a:cubicBezTo>
                  <a:pt x="64599" y="492176"/>
                  <a:pt x="113282" y="347184"/>
                  <a:pt x="129157" y="295855"/>
                </a:cubicBezTo>
                <a:cubicBezTo>
                  <a:pt x="145032" y="244526"/>
                  <a:pt x="140799" y="292151"/>
                  <a:pt x="138682" y="248230"/>
                </a:cubicBezTo>
                <a:cubicBezTo>
                  <a:pt x="136565" y="204309"/>
                  <a:pt x="102699" y="-12649"/>
                  <a:pt x="103757" y="5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FA2D73E7-100E-8A51-2F6F-09126379101E}"/>
              </a:ext>
            </a:extLst>
          </p:cNvPr>
          <p:cNvSpPr/>
          <p:nvPr/>
        </p:nvSpPr>
        <p:spPr>
          <a:xfrm>
            <a:off x="2655961" y="6654797"/>
            <a:ext cx="50222" cy="108892"/>
          </a:xfrm>
          <a:custGeom>
            <a:avLst/>
            <a:gdLst>
              <a:gd name="connsiteX0" fmla="*/ 4689 w 50222"/>
              <a:gd name="connsiteY0" fmla="*/ 3 h 108892"/>
              <a:gd name="connsiteX1" fmla="*/ 11039 w 50222"/>
              <a:gd name="connsiteY1" fmla="*/ 69853 h 108892"/>
              <a:gd name="connsiteX2" fmla="*/ 49139 w 50222"/>
              <a:gd name="connsiteY2" fmla="*/ 107953 h 108892"/>
              <a:gd name="connsiteX3" fmla="*/ 36439 w 50222"/>
              <a:gd name="connsiteY3" fmla="*/ 95253 h 108892"/>
              <a:gd name="connsiteX4" fmla="*/ 1514 w 50222"/>
              <a:gd name="connsiteY4" fmla="*/ 73028 h 108892"/>
              <a:gd name="connsiteX5" fmla="*/ 4689 w 50222"/>
              <a:gd name="connsiteY5" fmla="*/ 3 h 1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2" h="108892">
                <a:moveTo>
                  <a:pt x="4689" y="3"/>
                </a:moveTo>
                <a:cubicBezTo>
                  <a:pt x="6276" y="-526"/>
                  <a:pt x="3631" y="51861"/>
                  <a:pt x="11039" y="69853"/>
                </a:cubicBezTo>
                <a:cubicBezTo>
                  <a:pt x="18447" y="87845"/>
                  <a:pt x="49139" y="107953"/>
                  <a:pt x="49139" y="107953"/>
                </a:cubicBezTo>
                <a:cubicBezTo>
                  <a:pt x="53372" y="112186"/>
                  <a:pt x="44376" y="101074"/>
                  <a:pt x="36439" y="95253"/>
                </a:cubicBezTo>
                <a:cubicBezTo>
                  <a:pt x="28502" y="89432"/>
                  <a:pt x="5747" y="88903"/>
                  <a:pt x="1514" y="73028"/>
                </a:cubicBezTo>
                <a:cubicBezTo>
                  <a:pt x="-2719" y="57153"/>
                  <a:pt x="3102" y="532"/>
                  <a:pt x="4689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B63A9128-DE64-113C-CE39-17ED159AB67A}"/>
              </a:ext>
            </a:extLst>
          </p:cNvPr>
          <p:cNvSpPr/>
          <p:nvPr/>
        </p:nvSpPr>
        <p:spPr>
          <a:xfrm>
            <a:off x="2072897" y="7029405"/>
            <a:ext cx="189669" cy="73566"/>
          </a:xfrm>
          <a:custGeom>
            <a:avLst/>
            <a:gdLst>
              <a:gd name="connsiteX0" fmla="*/ 378 w 189669"/>
              <a:gd name="connsiteY0" fmla="*/ 45 h 73566"/>
              <a:gd name="connsiteX1" fmla="*/ 70228 w 189669"/>
              <a:gd name="connsiteY1" fmla="*/ 28620 h 73566"/>
              <a:gd name="connsiteX2" fmla="*/ 76578 w 189669"/>
              <a:gd name="connsiteY2" fmla="*/ 73070 h 73566"/>
              <a:gd name="connsiteX3" fmla="*/ 86103 w 189669"/>
              <a:gd name="connsiteY3" fmla="*/ 50845 h 73566"/>
              <a:gd name="connsiteX4" fmla="*/ 187703 w 189669"/>
              <a:gd name="connsiteY4" fmla="*/ 25445 h 73566"/>
              <a:gd name="connsiteX5" fmla="*/ 149603 w 189669"/>
              <a:gd name="connsiteY5" fmla="*/ 28620 h 73566"/>
              <a:gd name="connsiteX6" fmla="*/ 105153 w 189669"/>
              <a:gd name="connsiteY6" fmla="*/ 34970 h 73566"/>
              <a:gd name="connsiteX7" fmla="*/ 378 w 189669"/>
              <a:gd name="connsiteY7" fmla="*/ 45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669" h="73566">
                <a:moveTo>
                  <a:pt x="378" y="45"/>
                </a:moveTo>
                <a:cubicBezTo>
                  <a:pt x="-5443" y="-1013"/>
                  <a:pt x="57528" y="16449"/>
                  <a:pt x="70228" y="28620"/>
                </a:cubicBezTo>
                <a:cubicBezTo>
                  <a:pt x="82928" y="40791"/>
                  <a:pt x="76578" y="73070"/>
                  <a:pt x="76578" y="73070"/>
                </a:cubicBezTo>
                <a:cubicBezTo>
                  <a:pt x="79224" y="76774"/>
                  <a:pt x="67582" y="58782"/>
                  <a:pt x="86103" y="50845"/>
                </a:cubicBezTo>
                <a:cubicBezTo>
                  <a:pt x="104624" y="42908"/>
                  <a:pt x="177120" y="29149"/>
                  <a:pt x="187703" y="25445"/>
                </a:cubicBezTo>
                <a:cubicBezTo>
                  <a:pt x="198286" y="21741"/>
                  <a:pt x="163361" y="27033"/>
                  <a:pt x="149603" y="28620"/>
                </a:cubicBezTo>
                <a:cubicBezTo>
                  <a:pt x="135845" y="30207"/>
                  <a:pt x="133728" y="41849"/>
                  <a:pt x="105153" y="34970"/>
                </a:cubicBezTo>
                <a:cubicBezTo>
                  <a:pt x="76578" y="28091"/>
                  <a:pt x="6199" y="1103"/>
                  <a:pt x="378" y="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154D2F1D-E3F2-C0FA-AA3C-01A69911FC2A}"/>
              </a:ext>
            </a:extLst>
          </p:cNvPr>
          <p:cNvSpPr/>
          <p:nvPr/>
        </p:nvSpPr>
        <p:spPr>
          <a:xfrm>
            <a:off x="2974728" y="7438935"/>
            <a:ext cx="198341" cy="69998"/>
          </a:xfrm>
          <a:custGeom>
            <a:avLst/>
            <a:gdLst>
              <a:gd name="connsiteX0" fmla="*/ 247 w 198341"/>
              <a:gd name="connsiteY0" fmla="*/ 69940 h 69998"/>
              <a:gd name="connsiteX1" fmla="*/ 108197 w 198341"/>
              <a:gd name="connsiteY1" fmla="*/ 12790 h 69998"/>
              <a:gd name="connsiteX2" fmla="*/ 193922 w 198341"/>
              <a:gd name="connsiteY2" fmla="*/ 47715 h 69998"/>
              <a:gd name="connsiteX3" fmla="*/ 181222 w 198341"/>
              <a:gd name="connsiteY3" fmla="*/ 41365 h 69998"/>
              <a:gd name="connsiteX4" fmla="*/ 139947 w 198341"/>
              <a:gd name="connsiteY4" fmla="*/ 90 h 69998"/>
              <a:gd name="connsiteX5" fmla="*/ 247 w 198341"/>
              <a:gd name="connsiteY5" fmla="*/ 69940 h 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41" h="69998">
                <a:moveTo>
                  <a:pt x="247" y="69940"/>
                </a:moveTo>
                <a:cubicBezTo>
                  <a:pt x="-5045" y="72057"/>
                  <a:pt x="75918" y="16494"/>
                  <a:pt x="108197" y="12790"/>
                </a:cubicBezTo>
                <a:cubicBezTo>
                  <a:pt x="140476" y="9086"/>
                  <a:pt x="193922" y="47715"/>
                  <a:pt x="193922" y="47715"/>
                </a:cubicBezTo>
                <a:cubicBezTo>
                  <a:pt x="206093" y="52477"/>
                  <a:pt x="190218" y="49302"/>
                  <a:pt x="181222" y="41365"/>
                </a:cubicBezTo>
                <a:cubicBezTo>
                  <a:pt x="172226" y="33427"/>
                  <a:pt x="170639" y="-2027"/>
                  <a:pt x="139947" y="90"/>
                </a:cubicBezTo>
                <a:cubicBezTo>
                  <a:pt x="109255" y="2207"/>
                  <a:pt x="5539" y="67823"/>
                  <a:pt x="247" y="699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AF0F93FB-0EBA-7427-1273-AD68065B92A1}"/>
              </a:ext>
            </a:extLst>
          </p:cNvPr>
          <p:cNvSpPr/>
          <p:nvPr/>
        </p:nvSpPr>
        <p:spPr>
          <a:xfrm>
            <a:off x="3511847" y="8544849"/>
            <a:ext cx="709928" cy="709118"/>
          </a:xfrm>
          <a:custGeom>
            <a:avLst/>
            <a:gdLst>
              <a:gd name="connsiteX0" fmla="*/ 561856 w 709928"/>
              <a:gd name="connsiteY0" fmla="*/ 3250 h 709118"/>
              <a:gd name="connsiteX1" fmla="*/ 608090 w 709928"/>
              <a:gd name="connsiteY1" fmla="*/ 172773 h 709118"/>
              <a:gd name="connsiteX2" fmla="*/ 269043 w 709928"/>
              <a:gd name="connsiteY2" fmla="*/ 290926 h 709118"/>
              <a:gd name="connsiteX3" fmla="*/ 515623 w 709928"/>
              <a:gd name="connsiteY3" fmla="*/ 229281 h 709118"/>
              <a:gd name="connsiteX4" fmla="*/ 638913 w 709928"/>
              <a:gd name="connsiteY4" fmla="*/ 249830 h 709118"/>
              <a:gd name="connsiteX5" fmla="*/ 546445 w 709928"/>
              <a:gd name="connsiteY5" fmla="*/ 244693 h 709118"/>
              <a:gd name="connsiteX6" fmla="*/ 412881 w 709928"/>
              <a:gd name="connsiteY6" fmla="*/ 352571 h 709118"/>
              <a:gd name="connsiteX7" fmla="*/ 489937 w 709928"/>
              <a:gd name="connsiteY7" fmla="*/ 280652 h 709118"/>
              <a:gd name="connsiteX8" fmla="*/ 505349 w 709928"/>
              <a:gd name="connsiteY8" fmla="*/ 393668 h 709118"/>
              <a:gd name="connsiteX9" fmla="*/ 459115 w 709928"/>
              <a:gd name="connsiteY9" fmla="*/ 506684 h 709118"/>
              <a:gd name="connsiteX10" fmla="*/ 243357 w 709928"/>
              <a:gd name="connsiteY10" fmla="*/ 552917 h 709118"/>
              <a:gd name="connsiteX11" fmla="*/ 1915 w 709928"/>
              <a:gd name="connsiteY11" fmla="*/ 480998 h 709118"/>
              <a:gd name="connsiteX12" fmla="*/ 140616 w 709928"/>
              <a:gd name="connsiteY12" fmla="*/ 537506 h 709118"/>
              <a:gd name="connsiteX13" fmla="*/ 325551 w 709928"/>
              <a:gd name="connsiteY13" fmla="*/ 707030 h 709118"/>
              <a:gd name="connsiteX14" fmla="*/ 315277 w 709928"/>
              <a:gd name="connsiteY14" fmla="*/ 619699 h 709118"/>
              <a:gd name="connsiteX15" fmla="*/ 556719 w 709928"/>
              <a:gd name="connsiteY15" fmla="*/ 439902 h 709118"/>
              <a:gd name="connsiteX16" fmla="*/ 489937 w 709928"/>
              <a:gd name="connsiteY16" fmla="*/ 306338 h 709118"/>
              <a:gd name="connsiteX17" fmla="*/ 613227 w 709928"/>
              <a:gd name="connsiteY17" fmla="*/ 183048 h 709118"/>
              <a:gd name="connsiteX18" fmla="*/ 469389 w 709928"/>
              <a:gd name="connsiteY18" fmla="*/ 188185 h 709118"/>
              <a:gd name="connsiteX19" fmla="*/ 705695 w 709928"/>
              <a:gd name="connsiteY19" fmla="*/ 136814 h 709118"/>
              <a:gd name="connsiteX20" fmla="*/ 618364 w 709928"/>
              <a:gd name="connsiteY20" fmla="*/ 64895 h 709118"/>
              <a:gd name="connsiteX21" fmla="*/ 561856 w 709928"/>
              <a:gd name="connsiteY21" fmla="*/ 3250 h 7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928" h="709118">
                <a:moveTo>
                  <a:pt x="561856" y="3250"/>
                </a:moveTo>
                <a:cubicBezTo>
                  <a:pt x="560144" y="21230"/>
                  <a:pt x="656892" y="124827"/>
                  <a:pt x="608090" y="172773"/>
                </a:cubicBezTo>
                <a:cubicBezTo>
                  <a:pt x="559288" y="220719"/>
                  <a:pt x="284454" y="281508"/>
                  <a:pt x="269043" y="290926"/>
                </a:cubicBezTo>
                <a:cubicBezTo>
                  <a:pt x="253632" y="300344"/>
                  <a:pt x="453978" y="236130"/>
                  <a:pt x="515623" y="229281"/>
                </a:cubicBezTo>
                <a:cubicBezTo>
                  <a:pt x="577268" y="222432"/>
                  <a:pt x="633776" y="247261"/>
                  <a:pt x="638913" y="249830"/>
                </a:cubicBezTo>
                <a:cubicBezTo>
                  <a:pt x="644050" y="252399"/>
                  <a:pt x="584117" y="227570"/>
                  <a:pt x="546445" y="244693"/>
                </a:cubicBezTo>
                <a:cubicBezTo>
                  <a:pt x="508773" y="261816"/>
                  <a:pt x="422299" y="346578"/>
                  <a:pt x="412881" y="352571"/>
                </a:cubicBezTo>
                <a:cubicBezTo>
                  <a:pt x="403463" y="358564"/>
                  <a:pt x="474526" y="273802"/>
                  <a:pt x="489937" y="280652"/>
                </a:cubicBezTo>
                <a:cubicBezTo>
                  <a:pt x="505348" y="287502"/>
                  <a:pt x="510486" y="355996"/>
                  <a:pt x="505349" y="393668"/>
                </a:cubicBezTo>
                <a:cubicBezTo>
                  <a:pt x="500212" y="431340"/>
                  <a:pt x="502780" y="480143"/>
                  <a:pt x="459115" y="506684"/>
                </a:cubicBezTo>
                <a:cubicBezTo>
                  <a:pt x="415450" y="533225"/>
                  <a:pt x="319557" y="557198"/>
                  <a:pt x="243357" y="552917"/>
                </a:cubicBezTo>
                <a:cubicBezTo>
                  <a:pt x="167157" y="548636"/>
                  <a:pt x="19038" y="483567"/>
                  <a:pt x="1915" y="480998"/>
                </a:cubicBezTo>
                <a:cubicBezTo>
                  <a:pt x="-15209" y="478430"/>
                  <a:pt x="86677" y="499834"/>
                  <a:pt x="140616" y="537506"/>
                </a:cubicBezTo>
                <a:cubicBezTo>
                  <a:pt x="194555" y="575178"/>
                  <a:pt x="296441" y="693331"/>
                  <a:pt x="325551" y="707030"/>
                </a:cubicBezTo>
                <a:cubicBezTo>
                  <a:pt x="354661" y="720729"/>
                  <a:pt x="276749" y="664220"/>
                  <a:pt x="315277" y="619699"/>
                </a:cubicBezTo>
                <a:cubicBezTo>
                  <a:pt x="353805" y="575178"/>
                  <a:pt x="527609" y="492129"/>
                  <a:pt x="556719" y="439902"/>
                </a:cubicBezTo>
                <a:cubicBezTo>
                  <a:pt x="585829" y="387675"/>
                  <a:pt x="480519" y="349147"/>
                  <a:pt x="489937" y="306338"/>
                </a:cubicBezTo>
                <a:cubicBezTo>
                  <a:pt x="499355" y="263529"/>
                  <a:pt x="616652" y="202740"/>
                  <a:pt x="613227" y="183048"/>
                </a:cubicBezTo>
                <a:cubicBezTo>
                  <a:pt x="609802" y="163356"/>
                  <a:pt x="453978" y="195891"/>
                  <a:pt x="469389" y="188185"/>
                </a:cubicBezTo>
                <a:cubicBezTo>
                  <a:pt x="484800" y="180479"/>
                  <a:pt x="680866" y="157362"/>
                  <a:pt x="705695" y="136814"/>
                </a:cubicBezTo>
                <a:cubicBezTo>
                  <a:pt x="730524" y="116266"/>
                  <a:pt x="638912" y="82875"/>
                  <a:pt x="618364" y="64895"/>
                </a:cubicBezTo>
                <a:cubicBezTo>
                  <a:pt x="597816" y="46915"/>
                  <a:pt x="563568" y="-14730"/>
                  <a:pt x="561856" y="3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D6EE516C-55F6-26F6-1C54-154A56849567}"/>
              </a:ext>
            </a:extLst>
          </p:cNvPr>
          <p:cNvSpPr/>
          <p:nvPr/>
        </p:nvSpPr>
        <p:spPr>
          <a:xfrm>
            <a:off x="3985486" y="8696369"/>
            <a:ext cx="831602" cy="915734"/>
          </a:xfrm>
          <a:custGeom>
            <a:avLst/>
            <a:gdLst>
              <a:gd name="connsiteX0" fmla="*/ 468361 w 831602"/>
              <a:gd name="connsiteY0" fmla="*/ 16116 h 915734"/>
              <a:gd name="connsiteX1" fmla="*/ 21435 w 831602"/>
              <a:gd name="connsiteY1" fmla="*/ 796952 h 915734"/>
              <a:gd name="connsiteX2" fmla="*/ 113903 w 831602"/>
              <a:gd name="connsiteY2" fmla="*/ 632566 h 915734"/>
              <a:gd name="connsiteX3" fmla="*/ 488910 w 831602"/>
              <a:gd name="connsiteY3" fmla="*/ 319204 h 915734"/>
              <a:gd name="connsiteX4" fmla="*/ 386168 w 831602"/>
              <a:gd name="connsiteY4" fmla="*/ 401397 h 915734"/>
              <a:gd name="connsiteX5" fmla="*/ 83080 w 831602"/>
              <a:gd name="connsiteY5" fmla="*/ 899694 h 915734"/>
              <a:gd name="connsiteX6" fmla="*/ 144725 w 831602"/>
              <a:gd name="connsiteY6" fmla="*/ 771267 h 915734"/>
              <a:gd name="connsiteX7" fmla="*/ 381031 w 831602"/>
              <a:gd name="connsiteY7" fmla="*/ 550373 h 915734"/>
              <a:gd name="connsiteX8" fmla="*/ 827957 w 831602"/>
              <a:gd name="connsiteY8" fmla="*/ 262696 h 915734"/>
              <a:gd name="connsiteX9" fmla="*/ 576240 w 831602"/>
              <a:gd name="connsiteY9" fmla="*/ 391123 h 915734"/>
              <a:gd name="connsiteX10" fmla="*/ 283426 w 831602"/>
              <a:gd name="connsiteY10" fmla="*/ 642840 h 915734"/>
              <a:gd name="connsiteX11" fmla="*/ 540280 w 831602"/>
              <a:gd name="connsiteY11" fmla="*/ 421946 h 915734"/>
              <a:gd name="connsiteX12" fmla="*/ 329660 w 831602"/>
              <a:gd name="connsiteY12" fmla="*/ 540098 h 915734"/>
              <a:gd name="connsiteX13" fmla="*/ 447813 w 831602"/>
              <a:gd name="connsiteY13" fmla="*/ 375712 h 915734"/>
              <a:gd name="connsiteX14" fmla="*/ 257741 w 831602"/>
              <a:gd name="connsiteY14" fmla="*/ 534961 h 915734"/>
              <a:gd name="connsiteX15" fmla="*/ 334797 w 831602"/>
              <a:gd name="connsiteY15" fmla="*/ 380849 h 915734"/>
              <a:gd name="connsiteX16" fmla="*/ 190959 w 831602"/>
              <a:gd name="connsiteY16" fmla="*/ 529824 h 915734"/>
              <a:gd name="connsiteX17" fmla="*/ 386168 w 831602"/>
              <a:gd name="connsiteY17" fmla="*/ 298656 h 915734"/>
              <a:gd name="connsiteX18" fmla="*/ 329660 w 831602"/>
              <a:gd name="connsiteY18" fmla="*/ 355164 h 915734"/>
              <a:gd name="connsiteX19" fmla="*/ 334797 w 831602"/>
              <a:gd name="connsiteY19" fmla="*/ 272970 h 915734"/>
              <a:gd name="connsiteX20" fmla="*/ 468361 w 831602"/>
              <a:gd name="connsiteY20" fmla="*/ 16116 h 9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602" h="915734">
                <a:moveTo>
                  <a:pt x="468361" y="16116"/>
                </a:moveTo>
                <a:cubicBezTo>
                  <a:pt x="416134" y="103446"/>
                  <a:pt x="80511" y="694210"/>
                  <a:pt x="21435" y="796952"/>
                </a:cubicBezTo>
                <a:cubicBezTo>
                  <a:pt x="-37641" y="899694"/>
                  <a:pt x="35990" y="712191"/>
                  <a:pt x="113903" y="632566"/>
                </a:cubicBezTo>
                <a:cubicBezTo>
                  <a:pt x="191815" y="552941"/>
                  <a:pt x="443533" y="357732"/>
                  <a:pt x="488910" y="319204"/>
                </a:cubicBezTo>
                <a:cubicBezTo>
                  <a:pt x="534287" y="280676"/>
                  <a:pt x="453806" y="304649"/>
                  <a:pt x="386168" y="401397"/>
                </a:cubicBezTo>
                <a:cubicBezTo>
                  <a:pt x="318530" y="498145"/>
                  <a:pt x="123320" y="838049"/>
                  <a:pt x="83080" y="899694"/>
                </a:cubicBezTo>
                <a:cubicBezTo>
                  <a:pt x="42840" y="961339"/>
                  <a:pt x="95067" y="829487"/>
                  <a:pt x="144725" y="771267"/>
                </a:cubicBezTo>
                <a:cubicBezTo>
                  <a:pt x="194383" y="713047"/>
                  <a:pt x="267159" y="635135"/>
                  <a:pt x="381031" y="550373"/>
                </a:cubicBezTo>
                <a:cubicBezTo>
                  <a:pt x="494903" y="465611"/>
                  <a:pt x="795422" y="289238"/>
                  <a:pt x="827957" y="262696"/>
                </a:cubicBezTo>
                <a:cubicBezTo>
                  <a:pt x="860492" y="236154"/>
                  <a:pt x="666995" y="327766"/>
                  <a:pt x="576240" y="391123"/>
                </a:cubicBezTo>
                <a:cubicBezTo>
                  <a:pt x="485485" y="454480"/>
                  <a:pt x="283426" y="642840"/>
                  <a:pt x="283426" y="642840"/>
                </a:cubicBezTo>
                <a:cubicBezTo>
                  <a:pt x="277433" y="647977"/>
                  <a:pt x="532574" y="439070"/>
                  <a:pt x="540280" y="421946"/>
                </a:cubicBezTo>
                <a:cubicBezTo>
                  <a:pt x="547986" y="404822"/>
                  <a:pt x="345071" y="547804"/>
                  <a:pt x="329660" y="540098"/>
                </a:cubicBezTo>
                <a:cubicBezTo>
                  <a:pt x="314249" y="532392"/>
                  <a:pt x="459799" y="376568"/>
                  <a:pt x="447813" y="375712"/>
                </a:cubicBezTo>
                <a:cubicBezTo>
                  <a:pt x="435827" y="374856"/>
                  <a:pt x="276577" y="534105"/>
                  <a:pt x="257741" y="534961"/>
                </a:cubicBezTo>
                <a:cubicBezTo>
                  <a:pt x="238905" y="535817"/>
                  <a:pt x="345927" y="381705"/>
                  <a:pt x="334797" y="380849"/>
                </a:cubicBezTo>
                <a:cubicBezTo>
                  <a:pt x="323667" y="379993"/>
                  <a:pt x="182397" y="543523"/>
                  <a:pt x="190959" y="529824"/>
                </a:cubicBezTo>
                <a:cubicBezTo>
                  <a:pt x="199521" y="516125"/>
                  <a:pt x="363051" y="327766"/>
                  <a:pt x="386168" y="298656"/>
                </a:cubicBezTo>
                <a:cubicBezTo>
                  <a:pt x="409285" y="269546"/>
                  <a:pt x="338222" y="359445"/>
                  <a:pt x="329660" y="355164"/>
                </a:cubicBezTo>
                <a:cubicBezTo>
                  <a:pt x="321098" y="350883"/>
                  <a:pt x="315105" y="323485"/>
                  <a:pt x="334797" y="272970"/>
                </a:cubicBezTo>
                <a:cubicBezTo>
                  <a:pt x="354489" y="222455"/>
                  <a:pt x="520588" y="-71214"/>
                  <a:pt x="468361" y="161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8F625815-74BE-072A-B7FA-6E2302DDA25C}"/>
              </a:ext>
            </a:extLst>
          </p:cNvPr>
          <p:cNvSpPr/>
          <p:nvPr/>
        </p:nvSpPr>
        <p:spPr>
          <a:xfrm>
            <a:off x="4209052" y="8479831"/>
            <a:ext cx="580989" cy="1292819"/>
          </a:xfrm>
          <a:custGeom>
            <a:avLst/>
            <a:gdLst>
              <a:gd name="connsiteX0" fmla="*/ 70135 w 580989"/>
              <a:gd name="connsiteY0" fmla="*/ 32308 h 1292819"/>
              <a:gd name="connsiteX1" fmla="*/ 547883 w 580989"/>
              <a:gd name="connsiteY1" fmla="*/ 1218973 h 1292819"/>
              <a:gd name="connsiteX2" fmla="*/ 481101 w 580989"/>
              <a:gd name="connsiteY2" fmla="*/ 1064861 h 1292819"/>
              <a:gd name="connsiteX3" fmla="*/ 8490 w 580989"/>
              <a:gd name="connsiteY3" fmla="*/ 227517 h 1292819"/>
              <a:gd name="connsiteX4" fmla="*/ 172876 w 580989"/>
              <a:gd name="connsiteY4" fmla="*/ 510057 h 1292819"/>
              <a:gd name="connsiteX5" fmla="*/ 116368 w 580989"/>
              <a:gd name="connsiteY5" fmla="*/ 350807 h 1292819"/>
              <a:gd name="connsiteX6" fmla="*/ 70135 w 580989"/>
              <a:gd name="connsiteY6" fmla="*/ 32308 h 12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989" h="1292819">
                <a:moveTo>
                  <a:pt x="70135" y="32308"/>
                </a:moveTo>
                <a:cubicBezTo>
                  <a:pt x="142054" y="177002"/>
                  <a:pt x="479389" y="1046881"/>
                  <a:pt x="547883" y="1218973"/>
                </a:cubicBezTo>
                <a:cubicBezTo>
                  <a:pt x="616377" y="1391065"/>
                  <a:pt x="571000" y="1230104"/>
                  <a:pt x="481101" y="1064861"/>
                </a:cubicBezTo>
                <a:cubicBezTo>
                  <a:pt x="391202" y="899618"/>
                  <a:pt x="59861" y="319984"/>
                  <a:pt x="8490" y="227517"/>
                </a:cubicBezTo>
                <a:cubicBezTo>
                  <a:pt x="-42881" y="135050"/>
                  <a:pt x="154896" y="489509"/>
                  <a:pt x="172876" y="510057"/>
                </a:cubicBezTo>
                <a:cubicBezTo>
                  <a:pt x="190856" y="530605"/>
                  <a:pt x="136916" y="430432"/>
                  <a:pt x="116368" y="350807"/>
                </a:cubicBezTo>
                <a:cubicBezTo>
                  <a:pt x="95820" y="271182"/>
                  <a:pt x="-1784" y="-112386"/>
                  <a:pt x="70135" y="323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4E4E6ADC-2A6F-9B30-0F48-991C826C0A53}"/>
              </a:ext>
            </a:extLst>
          </p:cNvPr>
          <p:cNvSpPr/>
          <p:nvPr/>
        </p:nvSpPr>
        <p:spPr>
          <a:xfrm>
            <a:off x="4969075" y="10097321"/>
            <a:ext cx="263013" cy="1875956"/>
          </a:xfrm>
          <a:custGeom>
            <a:avLst/>
            <a:gdLst>
              <a:gd name="connsiteX0" fmla="*/ 8754 w 263013"/>
              <a:gd name="connsiteY0" fmla="*/ 17587 h 1875956"/>
              <a:gd name="connsiteX1" fmla="*/ 245060 w 263013"/>
              <a:gd name="connsiteY1" fmla="*/ 1764194 h 1875956"/>
              <a:gd name="connsiteX2" fmla="*/ 219374 w 263013"/>
              <a:gd name="connsiteY2" fmla="*/ 1574122 h 1875956"/>
              <a:gd name="connsiteX3" fmla="*/ 3617 w 263013"/>
              <a:gd name="connsiteY3" fmla="*/ 546706 h 1875956"/>
              <a:gd name="connsiteX4" fmla="*/ 80673 w 263013"/>
              <a:gd name="connsiteY4" fmla="*/ 844657 h 1875956"/>
              <a:gd name="connsiteX5" fmla="*/ 8754 w 263013"/>
              <a:gd name="connsiteY5" fmla="*/ 17587 h 18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013" h="1875956">
                <a:moveTo>
                  <a:pt x="8754" y="17587"/>
                </a:moveTo>
                <a:cubicBezTo>
                  <a:pt x="36152" y="170843"/>
                  <a:pt x="209957" y="1504772"/>
                  <a:pt x="245060" y="1764194"/>
                </a:cubicBezTo>
                <a:cubicBezTo>
                  <a:pt x="280163" y="2023616"/>
                  <a:pt x="259615" y="1777037"/>
                  <a:pt x="219374" y="1574122"/>
                </a:cubicBezTo>
                <a:cubicBezTo>
                  <a:pt x="179133" y="1371207"/>
                  <a:pt x="26734" y="668284"/>
                  <a:pt x="3617" y="546706"/>
                </a:cubicBezTo>
                <a:cubicBezTo>
                  <a:pt x="-19500" y="425129"/>
                  <a:pt x="75536" y="928563"/>
                  <a:pt x="80673" y="844657"/>
                </a:cubicBezTo>
                <a:cubicBezTo>
                  <a:pt x="85810" y="760751"/>
                  <a:pt x="-18644" y="-135669"/>
                  <a:pt x="8754" y="175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F17E407E-F70A-3B07-34FC-9A2057BA76A0}"/>
              </a:ext>
            </a:extLst>
          </p:cNvPr>
          <p:cNvSpPr/>
          <p:nvPr/>
        </p:nvSpPr>
        <p:spPr>
          <a:xfrm>
            <a:off x="3338116" y="10751590"/>
            <a:ext cx="1369891" cy="949597"/>
          </a:xfrm>
          <a:custGeom>
            <a:avLst/>
            <a:gdLst>
              <a:gd name="connsiteX0" fmla="*/ 985 w 1369891"/>
              <a:gd name="connsiteY0" fmla="*/ 316 h 949597"/>
              <a:gd name="connsiteX1" fmla="*/ 622572 w 1369891"/>
              <a:gd name="connsiteY1" fmla="*/ 185250 h 949597"/>
              <a:gd name="connsiteX2" fmla="*/ 607160 w 1369891"/>
              <a:gd name="connsiteY2" fmla="*/ 154428 h 949597"/>
              <a:gd name="connsiteX3" fmla="*/ 992441 w 1369891"/>
              <a:gd name="connsiteY3" fmla="*/ 519161 h 949597"/>
              <a:gd name="connsiteX4" fmla="*/ 987304 w 1369891"/>
              <a:gd name="connsiteY4" fmla="*/ 488338 h 949597"/>
              <a:gd name="connsiteX5" fmla="*/ 1357174 w 1369891"/>
              <a:gd name="connsiteY5" fmla="*/ 940401 h 949597"/>
              <a:gd name="connsiteX6" fmla="*/ 1239021 w 1369891"/>
              <a:gd name="connsiteY6" fmla="*/ 750329 h 949597"/>
              <a:gd name="connsiteX7" fmla="*/ 802369 w 1369891"/>
              <a:gd name="connsiteY7" fmla="*/ 257170 h 949597"/>
              <a:gd name="connsiteX8" fmla="*/ 586612 w 1369891"/>
              <a:gd name="connsiteY8" fmla="*/ 149291 h 949597"/>
              <a:gd name="connsiteX9" fmla="*/ 314347 w 1369891"/>
              <a:gd name="connsiteY9" fmla="*/ 72235 h 949597"/>
              <a:gd name="connsiteX10" fmla="*/ 473596 w 1369891"/>
              <a:gd name="connsiteY10" fmla="*/ 139017 h 949597"/>
              <a:gd name="connsiteX11" fmla="*/ 985 w 1369891"/>
              <a:gd name="connsiteY11" fmla="*/ 316 h 94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9891" h="949597">
                <a:moveTo>
                  <a:pt x="985" y="316"/>
                </a:moveTo>
                <a:cubicBezTo>
                  <a:pt x="25814" y="8022"/>
                  <a:pt x="622572" y="185250"/>
                  <a:pt x="622572" y="185250"/>
                </a:cubicBezTo>
                <a:cubicBezTo>
                  <a:pt x="723601" y="210935"/>
                  <a:pt x="545515" y="98776"/>
                  <a:pt x="607160" y="154428"/>
                </a:cubicBezTo>
                <a:cubicBezTo>
                  <a:pt x="668805" y="210080"/>
                  <a:pt x="929084" y="463509"/>
                  <a:pt x="992441" y="519161"/>
                </a:cubicBezTo>
                <a:cubicBezTo>
                  <a:pt x="1055798" y="574813"/>
                  <a:pt x="926515" y="418131"/>
                  <a:pt x="987304" y="488338"/>
                </a:cubicBezTo>
                <a:cubicBezTo>
                  <a:pt x="1048093" y="558545"/>
                  <a:pt x="1315221" y="896736"/>
                  <a:pt x="1357174" y="940401"/>
                </a:cubicBezTo>
                <a:cubicBezTo>
                  <a:pt x="1399127" y="984066"/>
                  <a:pt x="1331488" y="864201"/>
                  <a:pt x="1239021" y="750329"/>
                </a:cubicBezTo>
                <a:cubicBezTo>
                  <a:pt x="1146554" y="636457"/>
                  <a:pt x="911104" y="357343"/>
                  <a:pt x="802369" y="257170"/>
                </a:cubicBezTo>
                <a:cubicBezTo>
                  <a:pt x="693634" y="156997"/>
                  <a:pt x="667949" y="180113"/>
                  <a:pt x="586612" y="149291"/>
                </a:cubicBezTo>
                <a:cubicBezTo>
                  <a:pt x="505275" y="118469"/>
                  <a:pt x="333183" y="73947"/>
                  <a:pt x="314347" y="72235"/>
                </a:cubicBezTo>
                <a:cubicBezTo>
                  <a:pt x="295511" y="70523"/>
                  <a:pt x="518973" y="150147"/>
                  <a:pt x="473596" y="139017"/>
                </a:cubicBezTo>
                <a:cubicBezTo>
                  <a:pt x="428219" y="127887"/>
                  <a:pt x="-23844" y="-7390"/>
                  <a:pt x="985" y="3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B86350E2-44B4-4A8C-3ADA-5BA3F517BE0A}"/>
              </a:ext>
            </a:extLst>
          </p:cNvPr>
          <p:cNvSpPr/>
          <p:nvPr/>
        </p:nvSpPr>
        <p:spPr>
          <a:xfrm>
            <a:off x="3188639" y="10777591"/>
            <a:ext cx="1393666" cy="863246"/>
          </a:xfrm>
          <a:custGeom>
            <a:avLst/>
            <a:gdLst>
              <a:gd name="connsiteX0" fmla="*/ 602525 w 1393666"/>
              <a:gd name="connsiteY0" fmla="*/ 77056 h 863246"/>
              <a:gd name="connsiteX1" fmla="*/ 340534 w 1393666"/>
              <a:gd name="connsiteY1" fmla="*/ 20548 h 863246"/>
              <a:gd name="connsiteX2" fmla="*/ 242930 w 1393666"/>
              <a:gd name="connsiteY2" fmla="*/ 41097 h 863246"/>
              <a:gd name="connsiteX3" fmla="*/ 6624 w 1393666"/>
              <a:gd name="connsiteY3" fmla="*/ 154112 h 863246"/>
              <a:gd name="connsiteX4" fmla="*/ 78543 w 1393666"/>
              <a:gd name="connsiteY4" fmla="*/ 87330 h 863246"/>
              <a:gd name="connsiteX5" fmla="*/ 217244 w 1393666"/>
              <a:gd name="connsiteY5" fmla="*/ 0 h 863246"/>
              <a:gd name="connsiteX6" fmla="*/ 150462 w 1393666"/>
              <a:gd name="connsiteY6" fmla="*/ 87330 h 863246"/>
              <a:gd name="connsiteX7" fmla="*/ 412453 w 1393666"/>
              <a:gd name="connsiteY7" fmla="*/ 123290 h 863246"/>
              <a:gd name="connsiteX8" fmla="*/ 648759 w 1393666"/>
              <a:gd name="connsiteY8" fmla="*/ 190072 h 863246"/>
              <a:gd name="connsiteX9" fmla="*/ 859379 w 1393666"/>
              <a:gd name="connsiteY9" fmla="*/ 318499 h 863246"/>
              <a:gd name="connsiteX10" fmla="*/ 843968 w 1393666"/>
              <a:gd name="connsiteY10" fmla="*/ 292813 h 863246"/>
              <a:gd name="connsiteX11" fmla="*/ 1275482 w 1393666"/>
              <a:gd name="connsiteY11" fmla="*/ 734602 h 863246"/>
              <a:gd name="connsiteX12" fmla="*/ 1393635 w 1393666"/>
              <a:gd name="connsiteY12" fmla="*/ 863029 h 863246"/>
              <a:gd name="connsiteX13" fmla="*/ 1280619 w 1393666"/>
              <a:gd name="connsiteY13" fmla="*/ 714054 h 863246"/>
              <a:gd name="connsiteX14" fmla="*/ 808008 w 1393666"/>
              <a:gd name="connsiteY14" fmla="*/ 256854 h 863246"/>
              <a:gd name="connsiteX15" fmla="*/ 756637 w 1393666"/>
              <a:gd name="connsiteY15" fmla="*/ 210620 h 863246"/>
              <a:gd name="connsiteX16" fmla="*/ 273752 w 1393666"/>
              <a:gd name="connsiteY16" fmla="*/ 97605 h 863246"/>
              <a:gd name="connsiteX17" fmla="*/ 109365 w 1393666"/>
              <a:gd name="connsiteY17" fmla="*/ 82193 h 863246"/>
              <a:gd name="connsiteX18" fmla="*/ 602525 w 1393666"/>
              <a:gd name="connsiteY18" fmla="*/ 77056 h 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3666" h="863246">
                <a:moveTo>
                  <a:pt x="602525" y="77056"/>
                </a:moveTo>
                <a:cubicBezTo>
                  <a:pt x="641053" y="66782"/>
                  <a:pt x="400466" y="26541"/>
                  <a:pt x="340534" y="20548"/>
                </a:cubicBezTo>
                <a:cubicBezTo>
                  <a:pt x="280602" y="14555"/>
                  <a:pt x="298582" y="18836"/>
                  <a:pt x="242930" y="41097"/>
                </a:cubicBezTo>
                <a:cubicBezTo>
                  <a:pt x="187278" y="63358"/>
                  <a:pt x="34022" y="146407"/>
                  <a:pt x="6624" y="154112"/>
                </a:cubicBezTo>
                <a:cubicBezTo>
                  <a:pt x="-20774" y="161817"/>
                  <a:pt x="43440" y="113015"/>
                  <a:pt x="78543" y="87330"/>
                </a:cubicBezTo>
                <a:cubicBezTo>
                  <a:pt x="113646" y="61645"/>
                  <a:pt x="205258" y="0"/>
                  <a:pt x="217244" y="0"/>
                </a:cubicBezTo>
                <a:cubicBezTo>
                  <a:pt x="229230" y="0"/>
                  <a:pt x="117927" y="66782"/>
                  <a:pt x="150462" y="87330"/>
                </a:cubicBezTo>
                <a:cubicBezTo>
                  <a:pt x="182997" y="107878"/>
                  <a:pt x="329404" y="106166"/>
                  <a:pt x="412453" y="123290"/>
                </a:cubicBezTo>
                <a:cubicBezTo>
                  <a:pt x="495502" y="140414"/>
                  <a:pt x="574271" y="157537"/>
                  <a:pt x="648759" y="190072"/>
                </a:cubicBezTo>
                <a:cubicBezTo>
                  <a:pt x="723247" y="222607"/>
                  <a:pt x="826844" y="301376"/>
                  <a:pt x="859379" y="318499"/>
                </a:cubicBezTo>
                <a:cubicBezTo>
                  <a:pt x="891914" y="335623"/>
                  <a:pt x="774618" y="223463"/>
                  <a:pt x="843968" y="292813"/>
                </a:cubicBezTo>
                <a:cubicBezTo>
                  <a:pt x="913318" y="362163"/>
                  <a:pt x="1183871" y="639566"/>
                  <a:pt x="1275482" y="734602"/>
                </a:cubicBezTo>
                <a:cubicBezTo>
                  <a:pt x="1367093" y="829638"/>
                  <a:pt x="1392779" y="866454"/>
                  <a:pt x="1393635" y="863029"/>
                </a:cubicBezTo>
                <a:cubicBezTo>
                  <a:pt x="1394491" y="859604"/>
                  <a:pt x="1378224" y="815083"/>
                  <a:pt x="1280619" y="714054"/>
                </a:cubicBezTo>
                <a:cubicBezTo>
                  <a:pt x="1183014" y="613025"/>
                  <a:pt x="895338" y="340760"/>
                  <a:pt x="808008" y="256854"/>
                </a:cubicBezTo>
                <a:cubicBezTo>
                  <a:pt x="720678" y="172948"/>
                  <a:pt x="845680" y="237162"/>
                  <a:pt x="756637" y="210620"/>
                </a:cubicBezTo>
                <a:cubicBezTo>
                  <a:pt x="667594" y="184079"/>
                  <a:pt x="381631" y="119010"/>
                  <a:pt x="273752" y="97605"/>
                </a:cubicBezTo>
                <a:cubicBezTo>
                  <a:pt x="165873" y="76200"/>
                  <a:pt x="53713" y="84762"/>
                  <a:pt x="109365" y="82193"/>
                </a:cubicBezTo>
                <a:cubicBezTo>
                  <a:pt x="165017" y="79624"/>
                  <a:pt x="563997" y="87330"/>
                  <a:pt x="602525" y="770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F1AF3A5D-6D9A-8BA0-8C36-2C8D2BCFF68E}"/>
              </a:ext>
            </a:extLst>
          </p:cNvPr>
          <p:cNvSpPr/>
          <p:nvPr/>
        </p:nvSpPr>
        <p:spPr>
          <a:xfrm>
            <a:off x="3205100" y="10889664"/>
            <a:ext cx="1368742" cy="784730"/>
          </a:xfrm>
          <a:custGeom>
            <a:avLst/>
            <a:gdLst>
              <a:gd name="connsiteX0" fmla="*/ 437 w 1368742"/>
              <a:gd name="connsiteY0" fmla="*/ 943 h 784730"/>
              <a:gd name="connsiteX1" fmla="*/ 467911 w 1368742"/>
              <a:gd name="connsiteY1" fmla="*/ 52314 h 784730"/>
              <a:gd name="connsiteX2" fmla="*/ 827507 w 1368742"/>
              <a:gd name="connsiteY2" fmla="*/ 247523 h 784730"/>
              <a:gd name="connsiteX3" fmla="*/ 822370 w 1368742"/>
              <a:gd name="connsiteY3" fmla="*/ 216700 h 784730"/>
              <a:gd name="connsiteX4" fmla="*/ 1027853 w 1368742"/>
              <a:gd name="connsiteY4" fmla="*/ 453006 h 784730"/>
              <a:gd name="connsiteX5" fmla="*/ 1012442 w 1368742"/>
              <a:gd name="connsiteY5" fmla="*/ 370812 h 784730"/>
              <a:gd name="connsiteX6" fmla="*/ 1361763 w 1368742"/>
              <a:gd name="connsiteY6" fmla="*/ 776642 h 784730"/>
              <a:gd name="connsiteX7" fmla="*/ 1212788 w 1368742"/>
              <a:gd name="connsiteY7" fmla="*/ 607118 h 784730"/>
              <a:gd name="connsiteX8" fmla="*/ 822370 w 1368742"/>
              <a:gd name="connsiteY8" fmla="*/ 196152 h 784730"/>
              <a:gd name="connsiteX9" fmla="*/ 555242 w 1368742"/>
              <a:gd name="connsiteY9" fmla="*/ 72862 h 784730"/>
              <a:gd name="connsiteX10" fmla="*/ 385718 w 1368742"/>
              <a:gd name="connsiteY10" fmla="*/ 21491 h 784730"/>
              <a:gd name="connsiteX11" fmla="*/ 437 w 1368742"/>
              <a:gd name="connsiteY11" fmla="*/ 943 h 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742" h="784730">
                <a:moveTo>
                  <a:pt x="437" y="943"/>
                </a:moveTo>
                <a:cubicBezTo>
                  <a:pt x="14136" y="6080"/>
                  <a:pt x="330066" y="11217"/>
                  <a:pt x="467911" y="52314"/>
                </a:cubicBezTo>
                <a:cubicBezTo>
                  <a:pt x="605756" y="93411"/>
                  <a:pt x="768431" y="220125"/>
                  <a:pt x="827507" y="247523"/>
                </a:cubicBezTo>
                <a:cubicBezTo>
                  <a:pt x="886583" y="274921"/>
                  <a:pt x="788979" y="182453"/>
                  <a:pt x="822370" y="216700"/>
                </a:cubicBezTo>
                <a:cubicBezTo>
                  <a:pt x="855761" y="250947"/>
                  <a:pt x="996174" y="427321"/>
                  <a:pt x="1027853" y="453006"/>
                </a:cubicBezTo>
                <a:cubicBezTo>
                  <a:pt x="1059532" y="478691"/>
                  <a:pt x="956791" y="316873"/>
                  <a:pt x="1012442" y="370812"/>
                </a:cubicBezTo>
                <a:cubicBezTo>
                  <a:pt x="1068093" y="424751"/>
                  <a:pt x="1328372" y="737258"/>
                  <a:pt x="1361763" y="776642"/>
                </a:cubicBezTo>
                <a:cubicBezTo>
                  <a:pt x="1395154" y="816026"/>
                  <a:pt x="1302687" y="703866"/>
                  <a:pt x="1212788" y="607118"/>
                </a:cubicBezTo>
                <a:cubicBezTo>
                  <a:pt x="1122889" y="510370"/>
                  <a:pt x="931961" y="285195"/>
                  <a:pt x="822370" y="196152"/>
                </a:cubicBezTo>
                <a:cubicBezTo>
                  <a:pt x="712779" y="107109"/>
                  <a:pt x="628017" y="101972"/>
                  <a:pt x="555242" y="72862"/>
                </a:cubicBezTo>
                <a:cubicBezTo>
                  <a:pt x="482467" y="43752"/>
                  <a:pt x="473048" y="30053"/>
                  <a:pt x="385718" y="21491"/>
                </a:cubicBezTo>
                <a:cubicBezTo>
                  <a:pt x="298388" y="12929"/>
                  <a:pt x="-13262" y="-4194"/>
                  <a:pt x="437" y="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DC14167D-FB1D-3AB0-8BCB-CD7C8003725E}"/>
              </a:ext>
            </a:extLst>
          </p:cNvPr>
          <p:cNvSpPr/>
          <p:nvPr/>
        </p:nvSpPr>
        <p:spPr>
          <a:xfrm>
            <a:off x="4474183" y="10088748"/>
            <a:ext cx="555576" cy="1670973"/>
          </a:xfrm>
          <a:custGeom>
            <a:avLst/>
            <a:gdLst>
              <a:gd name="connsiteX0" fmla="*/ 508783 w 555576"/>
              <a:gd name="connsiteY0" fmla="*/ 474 h 1670973"/>
              <a:gd name="connsiteX1" fmla="*/ 144051 w 555576"/>
              <a:gd name="connsiteY1" fmla="*/ 385755 h 1670973"/>
              <a:gd name="connsiteX2" fmla="*/ 339260 w 555576"/>
              <a:gd name="connsiteY2" fmla="*/ 981656 h 1670973"/>
              <a:gd name="connsiteX3" fmla="*/ 277615 w 555576"/>
              <a:gd name="connsiteY3" fmla="*/ 801859 h 1670973"/>
              <a:gd name="connsiteX4" fmla="*/ 213 w 555576"/>
              <a:gd name="connsiteY4" fmla="*/ 390892 h 1670973"/>
              <a:gd name="connsiteX5" fmla="*/ 236518 w 555576"/>
              <a:gd name="connsiteY5" fmla="*/ 658021 h 1670973"/>
              <a:gd name="connsiteX6" fmla="*/ 503646 w 555576"/>
              <a:gd name="connsiteY6" fmla="*/ 1212825 h 1670973"/>
              <a:gd name="connsiteX7" fmla="*/ 462550 w 555576"/>
              <a:gd name="connsiteY7" fmla="*/ 884052 h 1670973"/>
              <a:gd name="connsiteX8" fmla="*/ 555017 w 555576"/>
              <a:gd name="connsiteY8" fmla="*/ 1670025 h 1670973"/>
              <a:gd name="connsiteX9" fmla="*/ 411179 w 555576"/>
              <a:gd name="connsiteY9" fmla="*/ 1038164 h 1670973"/>
              <a:gd name="connsiteX10" fmla="*/ 293026 w 555576"/>
              <a:gd name="connsiteY10" fmla="*/ 745351 h 1670973"/>
              <a:gd name="connsiteX11" fmla="*/ 339260 w 555576"/>
              <a:gd name="connsiteY11" fmla="*/ 365207 h 1670973"/>
              <a:gd name="connsiteX12" fmla="*/ 457413 w 555576"/>
              <a:gd name="connsiteY12" fmla="*/ 195683 h 1670973"/>
              <a:gd name="connsiteX13" fmla="*/ 359808 w 555576"/>
              <a:gd name="connsiteY13" fmla="*/ 365207 h 1670973"/>
              <a:gd name="connsiteX14" fmla="*/ 272478 w 555576"/>
              <a:gd name="connsiteY14" fmla="*/ 539868 h 1670973"/>
              <a:gd name="connsiteX15" fmla="*/ 344397 w 555576"/>
              <a:gd name="connsiteY15" fmla="*/ 765899 h 1670973"/>
              <a:gd name="connsiteX16" fmla="*/ 262204 w 555576"/>
              <a:gd name="connsiteY16" fmla="*/ 596376 h 1670973"/>
              <a:gd name="connsiteX17" fmla="*/ 154325 w 555576"/>
              <a:gd name="connsiteY17" fmla="*/ 426852 h 1670973"/>
              <a:gd name="connsiteX18" fmla="*/ 144051 w 555576"/>
              <a:gd name="connsiteY18" fmla="*/ 308699 h 1670973"/>
              <a:gd name="connsiteX19" fmla="*/ 508783 w 555576"/>
              <a:gd name="connsiteY19" fmla="*/ 474 h 16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576" h="1670973">
                <a:moveTo>
                  <a:pt x="508783" y="474"/>
                </a:moveTo>
                <a:cubicBezTo>
                  <a:pt x="508783" y="13317"/>
                  <a:pt x="172305" y="222225"/>
                  <a:pt x="144051" y="385755"/>
                </a:cubicBezTo>
                <a:cubicBezTo>
                  <a:pt x="115797" y="549285"/>
                  <a:pt x="316999" y="912305"/>
                  <a:pt x="339260" y="981656"/>
                </a:cubicBezTo>
                <a:cubicBezTo>
                  <a:pt x="361521" y="1051007"/>
                  <a:pt x="334123" y="900320"/>
                  <a:pt x="277615" y="801859"/>
                </a:cubicBezTo>
                <a:cubicBezTo>
                  <a:pt x="221107" y="703398"/>
                  <a:pt x="7062" y="414865"/>
                  <a:pt x="213" y="390892"/>
                </a:cubicBezTo>
                <a:cubicBezTo>
                  <a:pt x="-6636" y="366919"/>
                  <a:pt x="152612" y="521032"/>
                  <a:pt x="236518" y="658021"/>
                </a:cubicBezTo>
                <a:cubicBezTo>
                  <a:pt x="320423" y="795010"/>
                  <a:pt x="465974" y="1175153"/>
                  <a:pt x="503646" y="1212825"/>
                </a:cubicBezTo>
                <a:cubicBezTo>
                  <a:pt x="541318" y="1250497"/>
                  <a:pt x="453988" y="807852"/>
                  <a:pt x="462550" y="884052"/>
                </a:cubicBezTo>
                <a:cubicBezTo>
                  <a:pt x="471112" y="960252"/>
                  <a:pt x="563579" y="1644340"/>
                  <a:pt x="555017" y="1670025"/>
                </a:cubicBezTo>
                <a:cubicBezTo>
                  <a:pt x="546455" y="1695710"/>
                  <a:pt x="454844" y="1192276"/>
                  <a:pt x="411179" y="1038164"/>
                </a:cubicBezTo>
                <a:cubicBezTo>
                  <a:pt x="367514" y="884052"/>
                  <a:pt x="305012" y="857510"/>
                  <a:pt x="293026" y="745351"/>
                </a:cubicBezTo>
                <a:cubicBezTo>
                  <a:pt x="281040" y="633192"/>
                  <a:pt x="311862" y="456818"/>
                  <a:pt x="339260" y="365207"/>
                </a:cubicBezTo>
                <a:cubicBezTo>
                  <a:pt x="366658" y="273596"/>
                  <a:pt x="453988" y="195683"/>
                  <a:pt x="457413" y="195683"/>
                </a:cubicBezTo>
                <a:cubicBezTo>
                  <a:pt x="460838" y="195683"/>
                  <a:pt x="390630" y="307843"/>
                  <a:pt x="359808" y="365207"/>
                </a:cubicBezTo>
                <a:cubicBezTo>
                  <a:pt x="328985" y="422571"/>
                  <a:pt x="275046" y="473086"/>
                  <a:pt x="272478" y="539868"/>
                </a:cubicBezTo>
                <a:cubicBezTo>
                  <a:pt x="269909" y="606650"/>
                  <a:pt x="346109" y="756481"/>
                  <a:pt x="344397" y="765899"/>
                </a:cubicBezTo>
                <a:cubicBezTo>
                  <a:pt x="342685" y="775317"/>
                  <a:pt x="293883" y="652884"/>
                  <a:pt x="262204" y="596376"/>
                </a:cubicBezTo>
                <a:cubicBezTo>
                  <a:pt x="230525" y="539868"/>
                  <a:pt x="174017" y="474798"/>
                  <a:pt x="154325" y="426852"/>
                </a:cubicBezTo>
                <a:cubicBezTo>
                  <a:pt x="134633" y="378906"/>
                  <a:pt x="84118" y="378050"/>
                  <a:pt x="144051" y="308699"/>
                </a:cubicBezTo>
                <a:cubicBezTo>
                  <a:pt x="203983" y="239349"/>
                  <a:pt x="508783" y="-12369"/>
                  <a:pt x="508783" y="4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4549B3D7-AC91-EA19-5DEC-21F0C0D62895}"/>
              </a:ext>
            </a:extLst>
          </p:cNvPr>
          <p:cNvSpPr/>
          <p:nvPr/>
        </p:nvSpPr>
        <p:spPr>
          <a:xfrm>
            <a:off x="3533742" y="9722532"/>
            <a:ext cx="2191715" cy="1023843"/>
          </a:xfrm>
          <a:custGeom>
            <a:avLst/>
            <a:gdLst>
              <a:gd name="connsiteX0" fmla="*/ 5705 w 2191715"/>
              <a:gd name="connsiteY0" fmla="*/ 1019099 h 1023843"/>
              <a:gd name="connsiteX1" fmla="*/ 2188964 w 2191715"/>
              <a:gd name="connsiteY1" fmla="*/ 1958 h 1023843"/>
              <a:gd name="connsiteX2" fmla="*/ 483454 w 2191715"/>
              <a:gd name="connsiteY2" fmla="*/ 751971 h 1023843"/>
              <a:gd name="connsiteX3" fmla="*/ 1521143 w 2191715"/>
              <a:gd name="connsiteY3" fmla="*/ 397513 h 1023843"/>
              <a:gd name="connsiteX4" fmla="*/ 5705 w 2191715"/>
              <a:gd name="connsiteY4" fmla="*/ 1019099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5" h="1023843">
                <a:moveTo>
                  <a:pt x="5705" y="1019099"/>
                </a:moveTo>
                <a:cubicBezTo>
                  <a:pt x="117008" y="953173"/>
                  <a:pt x="2109339" y="46479"/>
                  <a:pt x="2188964" y="1958"/>
                </a:cubicBezTo>
                <a:cubicBezTo>
                  <a:pt x="2268589" y="-42563"/>
                  <a:pt x="594757" y="686045"/>
                  <a:pt x="483454" y="751971"/>
                </a:cubicBezTo>
                <a:cubicBezTo>
                  <a:pt x="372151" y="817897"/>
                  <a:pt x="1594775" y="352135"/>
                  <a:pt x="1521143" y="397513"/>
                </a:cubicBezTo>
                <a:cubicBezTo>
                  <a:pt x="1447512" y="442891"/>
                  <a:pt x="-105598" y="1085025"/>
                  <a:pt x="5705" y="10190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0E9F564B-5451-AEDB-A4D1-59D660960E53}"/>
              </a:ext>
            </a:extLst>
          </p:cNvPr>
          <p:cNvSpPr/>
          <p:nvPr/>
        </p:nvSpPr>
        <p:spPr>
          <a:xfrm>
            <a:off x="1543115" y="8908764"/>
            <a:ext cx="506037" cy="2343853"/>
          </a:xfrm>
          <a:custGeom>
            <a:avLst/>
            <a:gdLst>
              <a:gd name="connsiteX0" fmla="*/ 10382 w 506037"/>
              <a:gd name="connsiteY0" fmla="*/ 38591 h 2343853"/>
              <a:gd name="connsiteX1" fmla="*/ 393840 w 506037"/>
              <a:gd name="connsiteY1" fmla="*/ 1837894 h 2343853"/>
              <a:gd name="connsiteX2" fmla="*/ 443001 w 506037"/>
              <a:gd name="connsiteY2" fmla="*/ 1375778 h 2343853"/>
              <a:gd name="connsiteX3" fmla="*/ 462666 w 506037"/>
              <a:gd name="connsiteY3" fmla="*/ 2083701 h 2343853"/>
              <a:gd name="connsiteX4" fmla="*/ 501995 w 506037"/>
              <a:gd name="connsiteY4" fmla="*/ 1759236 h 2343853"/>
              <a:gd name="connsiteX5" fmla="*/ 354511 w 506037"/>
              <a:gd name="connsiteY5" fmla="*/ 2339339 h 2343853"/>
              <a:gd name="connsiteX6" fmla="*/ 393840 w 506037"/>
              <a:gd name="connsiteY6" fmla="*/ 1955881 h 2343853"/>
              <a:gd name="connsiteX7" fmla="*/ 334846 w 506037"/>
              <a:gd name="connsiteY7" fmla="*/ 726849 h 2343853"/>
              <a:gd name="connsiteX8" fmla="*/ 334846 w 506037"/>
              <a:gd name="connsiteY8" fmla="*/ 333559 h 2343853"/>
              <a:gd name="connsiteX9" fmla="*/ 295517 w 506037"/>
              <a:gd name="connsiteY9" fmla="*/ 1169301 h 2343853"/>
              <a:gd name="connsiteX10" fmla="*/ 128369 w 506037"/>
              <a:gd name="connsiteY10" fmla="*/ 648191 h 2343853"/>
              <a:gd name="connsiteX11" fmla="*/ 10382 w 506037"/>
              <a:gd name="connsiteY11" fmla="*/ 38591 h 234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37" h="2343853">
                <a:moveTo>
                  <a:pt x="10382" y="38591"/>
                </a:moveTo>
                <a:cubicBezTo>
                  <a:pt x="54627" y="236875"/>
                  <a:pt x="321737" y="1615030"/>
                  <a:pt x="393840" y="1837894"/>
                </a:cubicBezTo>
                <a:cubicBezTo>
                  <a:pt x="465943" y="2060759"/>
                  <a:pt x="431530" y="1334810"/>
                  <a:pt x="443001" y="1375778"/>
                </a:cubicBezTo>
                <a:cubicBezTo>
                  <a:pt x="454472" y="1416746"/>
                  <a:pt x="452834" y="2019791"/>
                  <a:pt x="462666" y="2083701"/>
                </a:cubicBezTo>
                <a:cubicBezTo>
                  <a:pt x="472498" y="2147611"/>
                  <a:pt x="520021" y="1716630"/>
                  <a:pt x="501995" y="1759236"/>
                </a:cubicBezTo>
                <a:cubicBezTo>
                  <a:pt x="483969" y="1801842"/>
                  <a:pt x="372537" y="2306565"/>
                  <a:pt x="354511" y="2339339"/>
                </a:cubicBezTo>
                <a:cubicBezTo>
                  <a:pt x="336485" y="2372113"/>
                  <a:pt x="397118" y="2224629"/>
                  <a:pt x="393840" y="1955881"/>
                </a:cubicBezTo>
                <a:cubicBezTo>
                  <a:pt x="390563" y="1687133"/>
                  <a:pt x="344678" y="997236"/>
                  <a:pt x="334846" y="726849"/>
                </a:cubicBezTo>
                <a:cubicBezTo>
                  <a:pt x="325014" y="456462"/>
                  <a:pt x="341401" y="259817"/>
                  <a:pt x="334846" y="333559"/>
                </a:cubicBezTo>
                <a:cubicBezTo>
                  <a:pt x="328291" y="407301"/>
                  <a:pt x="329930" y="1116862"/>
                  <a:pt x="295517" y="1169301"/>
                </a:cubicBezTo>
                <a:cubicBezTo>
                  <a:pt x="261104" y="1221740"/>
                  <a:pt x="182446" y="835004"/>
                  <a:pt x="128369" y="648191"/>
                </a:cubicBezTo>
                <a:cubicBezTo>
                  <a:pt x="74292" y="461378"/>
                  <a:pt x="-33863" y="-159693"/>
                  <a:pt x="10382" y="385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E9C005B1-4184-D2A6-2B12-2BF5CF4DAB59}"/>
              </a:ext>
            </a:extLst>
          </p:cNvPr>
          <p:cNvSpPr/>
          <p:nvPr/>
        </p:nvSpPr>
        <p:spPr>
          <a:xfrm>
            <a:off x="1500618" y="11003870"/>
            <a:ext cx="1036158" cy="638944"/>
          </a:xfrm>
          <a:custGeom>
            <a:avLst/>
            <a:gdLst>
              <a:gd name="connsiteX0" fmla="*/ 3717 w 1036158"/>
              <a:gd name="connsiteY0" fmla="*/ 637524 h 638944"/>
              <a:gd name="connsiteX1" fmla="*/ 416672 w 1036158"/>
              <a:gd name="connsiteY1" fmla="*/ 214736 h 638944"/>
              <a:gd name="connsiteX2" fmla="*/ 1026272 w 1036158"/>
              <a:gd name="connsiteY2" fmla="*/ 8259 h 638944"/>
              <a:gd name="connsiteX3" fmla="*/ 809963 w 1036158"/>
              <a:gd name="connsiteY3" fmla="*/ 37756 h 638944"/>
              <a:gd name="connsiteX4" fmla="*/ 652647 w 1036158"/>
              <a:gd name="connsiteY4" fmla="*/ 57420 h 638944"/>
              <a:gd name="connsiteX5" fmla="*/ 3717 w 1036158"/>
              <a:gd name="connsiteY5" fmla="*/ 637524 h 6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58" h="638944">
                <a:moveTo>
                  <a:pt x="3717" y="637524"/>
                </a:moveTo>
                <a:cubicBezTo>
                  <a:pt x="-35612" y="663743"/>
                  <a:pt x="246246" y="319613"/>
                  <a:pt x="416672" y="214736"/>
                </a:cubicBezTo>
                <a:cubicBezTo>
                  <a:pt x="587098" y="109859"/>
                  <a:pt x="960724" y="37756"/>
                  <a:pt x="1026272" y="8259"/>
                </a:cubicBezTo>
                <a:cubicBezTo>
                  <a:pt x="1091820" y="-21238"/>
                  <a:pt x="809963" y="37756"/>
                  <a:pt x="809963" y="37756"/>
                </a:cubicBezTo>
                <a:cubicBezTo>
                  <a:pt x="747692" y="45949"/>
                  <a:pt x="783744" y="-35986"/>
                  <a:pt x="652647" y="57420"/>
                </a:cubicBezTo>
                <a:cubicBezTo>
                  <a:pt x="521550" y="150826"/>
                  <a:pt x="43046" y="611305"/>
                  <a:pt x="3717" y="6375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F723F330-2140-8835-3A02-617D4B834937}"/>
              </a:ext>
            </a:extLst>
          </p:cNvPr>
          <p:cNvSpPr/>
          <p:nvPr/>
        </p:nvSpPr>
        <p:spPr>
          <a:xfrm>
            <a:off x="1551895" y="10989699"/>
            <a:ext cx="1158284" cy="750590"/>
          </a:xfrm>
          <a:custGeom>
            <a:avLst/>
            <a:gdLst>
              <a:gd name="connsiteX0" fmla="*/ 1602 w 1158284"/>
              <a:gd name="connsiteY0" fmla="*/ 750017 h 750590"/>
              <a:gd name="connsiteX1" fmla="*/ 512879 w 1158284"/>
              <a:gd name="connsiteY1" fmla="*/ 209243 h 750590"/>
              <a:gd name="connsiteX2" fmla="*/ 335899 w 1158284"/>
              <a:gd name="connsiteY2" fmla="*/ 366559 h 750590"/>
              <a:gd name="connsiteX3" fmla="*/ 1122479 w 1158284"/>
              <a:gd name="connsiteY3" fmla="*/ 12598 h 750590"/>
              <a:gd name="connsiteX4" fmla="*/ 974995 w 1158284"/>
              <a:gd name="connsiteY4" fmla="*/ 91256 h 750590"/>
              <a:gd name="connsiteX5" fmla="*/ 532544 w 1158284"/>
              <a:gd name="connsiteY5" fmla="*/ 209243 h 750590"/>
              <a:gd name="connsiteX6" fmla="*/ 178582 w 1158284"/>
              <a:gd name="connsiteY6" fmla="*/ 514043 h 750590"/>
              <a:gd name="connsiteX7" fmla="*/ 345731 w 1158284"/>
              <a:gd name="connsiteY7" fmla="*/ 317398 h 750590"/>
              <a:gd name="connsiteX8" fmla="*/ 1602 w 1158284"/>
              <a:gd name="connsiteY8" fmla="*/ 750017 h 7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284" h="750590">
                <a:moveTo>
                  <a:pt x="1602" y="750017"/>
                </a:moveTo>
                <a:cubicBezTo>
                  <a:pt x="29460" y="731991"/>
                  <a:pt x="457163" y="273153"/>
                  <a:pt x="512879" y="209243"/>
                </a:cubicBezTo>
                <a:cubicBezTo>
                  <a:pt x="568595" y="145333"/>
                  <a:pt x="234299" y="399333"/>
                  <a:pt x="335899" y="366559"/>
                </a:cubicBezTo>
                <a:cubicBezTo>
                  <a:pt x="437499" y="333785"/>
                  <a:pt x="1015963" y="58482"/>
                  <a:pt x="1122479" y="12598"/>
                </a:cubicBezTo>
                <a:cubicBezTo>
                  <a:pt x="1228995" y="-33286"/>
                  <a:pt x="1073317" y="58482"/>
                  <a:pt x="974995" y="91256"/>
                </a:cubicBezTo>
                <a:cubicBezTo>
                  <a:pt x="876673" y="124030"/>
                  <a:pt x="665279" y="138779"/>
                  <a:pt x="532544" y="209243"/>
                </a:cubicBezTo>
                <a:cubicBezTo>
                  <a:pt x="399809" y="279707"/>
                  <a:pt x="209718" y="496017"/>
                  <a:pt x="178582" y="514043"/>
                </a:cubicBezTo>
                <a:cubicBezTo>
                  <a:pt x="147447" y="532069"/>
                  <a:pt x="373589" y="279708"/>
                  <a:pt x="345731" y="317398"/>
                </a:cubicBezTo>
                <a:cubicBezTo>
                  <a:pt x="317873" y="355088"/>
                  <a:pt x="-26256" y="768043"/>
                  <a:pt x="1602" y="7500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FEB10784-B9C6-48E8-A6CF-F6971ABF2A3A}"/>
              </a:ext>
            </a:extLst>
          </p:cNvPr>
          <p:cNvSpPr/>
          <p:nvPr/>
        </p:nvSpPr>
        <p:spPr>
          <a:xfrm>
            <a:off x="866463" y="8411674"/>
            <a:ext cx="3361268" cy="2758509"/>
          </a:xfrm>
          <a:custGeom>
            <a:avLst/>
            <a:gdLst>
              <a:gd name="connsiteX0" fmla="*/ 28272 w 3361268"/>
              <a:gd name="connsiteY0" fmla="*/ 427526 h 2758509"/>
              <a:gd name="connsiteX1" fmla="*/ 1837408 w 3361268"/>
              <a:gd name="connsiteY1" fmla="*/ 624171 h 2758509"/>
              <a:gd name="connsiteX2" fmla="*/ 1453950 w 3361268"/>
              <a:gd name="connsiteY2" fmla="*/ 653668 h 2758509"/>
              <a:gd name="connsiteX3" fmla="*/ 2319189 w 3361268"/>
              <a:gd name="connsiteY3" fmla="*/ 584842 h 2758509"/>
              <a:gd name="connsiteX4" fmla="*/ 2122543 w 3361268"/>
              <a:gd name="connsiteY4" fmla="*/ 722494 h 2758509"/>
              <a:gd name="connsiteX5" fmla="*/ 2633821 w 3361268"/>
              <a:gd name="connsiteY5" fmla="*/ 398029 h 2758509"/>
              <a:gd name="connsiteX6" fmla="*/ 3322079 w 3361268"/>
              <a:gd name="connsiteY6" fmla="*/ 14571 h 2758509"/>
              <a:gd name="connsiteX7" fmla="*/ 3243421 w 3361268"/>
              <a:gd name="connsiteY7" fmla="*/ 103061 h 2758509"/>
              <a:gd name="connsiteX8" fmla="*/ 2968118 w 3361268"/>
              <a:gd name="connsiteY8" fmla="*/ 319371 h 2758509"/>
              <a:gd name="connsiteX9" fmla="*/ 2142208 w 3361268"/>
              <a:gd name="connsiteY9" fmla="*/ 987965 h 2758509"/>
              <a:gd name="connsiteX10" fmla="*/ 2240531 w 3361268"/>
              <a:gd name="connsiteY10" fmla="*/ 850313 h 2758509"/>
              <a:gd name="connsiteX11" fmla="*/ 1031163 w 3361268"/>
              <a:gd name="connsiteY11" fmla="*/ 801152 h 2758509"/>
              <a:gd name="connsiteX12" fmla="*/ 1542440 w 3361268"/>
              <a:gd name="connsiteY12" fmla="*/ 801152 h 2758509"/>
              <a:gd name="connsiteX13" fmla="*/ 696866 w 3361268"/>
              <a:gd name="connsiteY13" fmla="*/ 673332 h 2758509"/>
              <a:gd name="connsiteX14" fmla="*/ 1129485 w 3361268"/>
              <a:gd name="connsiteY14" fmla="*/ 889642 h 2758509"/>
              <a:gd name="connsiteX15" fmla="*/ 1286802 w 3361268"/>
              <a:gd name="connsiteY15" fmla="*/ 1263268 h 2758509"/>
              <a:gd name="connsiteX16" fmla="*/ 1335963 w 3361268"/>
              <a:gd name="connsiteY16" fmla="*/ 1194442 h 2758509"/>
              <a:gd name="connsiteX17" fmla="*/ 1139318 w 3361268"/>
              <a:gd name="connsiteY17" fmla="*/ 1764713 h 2758509"/>
              <a:gd name="connsiteX18" fmla="*/ 1227808 w 3361268"/>
              <a:gd name="connsiteY18" fmla="*/ 1961358 h 2758509"/>
              <a:gd name="connsiteX19" fmla="*/ 1650595 w 3361268"/>
              <a:gd name="connsiteY19" fmla="*/ 1351758 h 2758509"/>
              <a:gd name="connsiteX20" fmla="*/ 1414621 w 3361268"/>
              <a:gd name="connsiteY20" fmla="*/ 1774545 h 2758509"/>
              <a:gd name="connsiteX21" fmla="*/ 1394956 w 3361268"/>
              <a:gd name="connsiteY21" fmla="*/ 2099010 h 2758509"/>
              <a:gd name="connsiteX22" fmla="*/ 1109821 w 3361268"/>
              <a:gd name="connsiteY22" fmla="*/ 2757771 h 2758509"/>
              <a:gd name="connsiteX23" fmla="*/ 972169 w 3361268"/>
              <a:gd name="connsiteY23" fmla="*/ 1961358 h 2758509"/>
              <a:gd name="connsiteX24" fmla="*/ 618208 w 3361268"/>
              <a:gd name="connsiteY24" fmla="*/ 712661 h 2758509"/>
              <a:gd name="connsiteX25" fmla="*/ 873847 w 3361268"/>
              <a:gd name="connsiteY25" fmla="*/ 1292765 h 2758509"/>
              <a:gd name="connsiteX26" fmla="*/ 795189 w 3361268"/>
              <a:gd name="connsiteY26" fmla="*/ 810984 h 2758509"/>
              <a:gd name="connsiteX27" fmla="*/ 736195 w 3361268"/>
              <a:gd name="connsiteY27" fmla="*/ 653668 h 2758509"/>
              <a:gd name="connsiteX28" fmla="*/ 28272 w 3361268"/>
              <a:gd name="connsiteY28" fmla="*/ 427526 h 2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1268" h="2758509">
                <a:moveTo>
                  <a:pt x="28272" y="427526"/>
                </a:moveTo>
                <a:cubicBezTo>
                  <a:pt x="211807" y="422610"/>
                  <a:pt x="1599795" y="586481"/>
                  <a:pt x="1837408" y="624171"/>
                </a:cubicBezTo>
                <a:cubicBezTo>
                  <a:pt x="2075021" y="661861"/>
                  <a:pt x="1453950" y="653668"/>
                  <a:pt x="1453950" y="653668"/>
                </a:cubicBezTo>
                <a:cubicBezTo>
                  <a:pt x="1534247" y="647113"/>
                  <a:pt x="2207757" y="573371"/>
                  <a:pt x="2319189" y="584842"/>
                </a:cubicBezTo>
                <a:cubicBezTo>
                  <a:pt x="2430621" y="596313"/>
                  <a:pt x="2070104" y="753629"/>
                  <a:pt x="2122543" y="722494"/>
                </a:cubicBezTo>
                <a:cubicBezTo>
                  <a:pt x="2174982" y="691359"/>
                  <a:pt x="2433898" y="516016"/>
                  <a:pt x="2633821" y="398029"/>
                </a:cubicBezTo>
                <a:cubicBezTo>
                  <a:pt x="2833744" y="280042"/>
                  <a:pt x="3220479" y="63732"/>
                  <a:pt x="3322079" y="14571"/>
                </a:cubicBezTo>
                <a:cubicBezTo>
                  <a:pt x="3423679" y="-34590"/>
                  <a:pt x="3302414" y="52261"/>
                  <a:pt x="3243421" y="103061"/>
                </a:cubicBezTo>
                <a:cubicBezTo>
                  <a:pt x="3184428" y="153861"/>
                  <a:pt x="2968118" y="319371"/>
                  <a:pt x="2968118" y="319371"/>
                </a:cubicBezTo>
                <a:cubicBezTo>
                  <a:pt x="2784583" y="466855"/>
                  <a:pt x="2263472" y="899475"/>
                  <a:pt x="2142208" y="987965"/>
                </a:cubicBezTo>
                <a:cubicBezTo>
                  <a:pt x="2020944" y="1076455"/>
                  <a:pt x="2425705" y="881448"/>
                  <a:pt x="2240531" y="850313"/>
                </a:cubicBezTo>
                <a:cubicBezTo>
                  <a:pt x="2055357" y="819178"/>
                  <a:pt x="1147511" y="809345"/>
                  <a:pt x="1031163" y="801152"/>
                </a:cubicBezTo>
                <a:cubicBezTo>
                  <a:pt x="914815" y="792959"/>
                  <a:pt x="1598156" y="822455"/>
                  <a:pt x="1542440" y="801152"/>
                </a:cubicBezTo>
                <a:cubicBezTo>
                  <a:pt x="1486724" y="779849"/>
                  <a:pt x="765692" y="658584"/>
                  <a:pt x="696866" y="673332"/>
                </a:cubicBezTo>
                <a:cubicBezTo>
                  <a:pt x="628040" y="688080"/>
                  <a:pt x="1031162" y="791319"/>
                  <a:pt x="1129485" y="889642"/>
                </a:cubicBezTo>
                <a:cubicBezTo>
                  <a:pt x="1227808" y="987965"/>
                  <a:pt x="1252389" y="1212468"/>
                  <a:pt x="1286802" y="1263268"/>
                </a:cubicBezTo>
                <a:cubicBezTo>
                  <a:pt x="1321215" y="1314068"/>
                  <a:pt x="1360544" y="1110868"/>
                  <a:pt x="1335963" y="1194442"/>
                </a:cubicBezTo>
                <a:cubicBezTo>
                  <a:pt x="1311382" y="1278016"/>
                  <a:pt x="1157344" y="1636894"/>
                  <a:pt x="1139318" y="1764713"/>
                </a:cubicBezTo>
                <a:cubicBezTo>
                  <a:pt x="1121292" y="1892532"/>
                  <a:pt x="1142595" y="2030184"/>
                  <a:pt x="1227808" y="1961358"/>
                </a:cubicBezTo>
                <a:cubicBezTo>
                  <a:pt x="1313021" y="1892532"/>
                  <a:pt x="1619460" y="1382893"/>
                  <a:pt x="1650595" y="1351758"/>
                </a:cubicBezTo>
                <a:cubicBezTo>
                  <a:pt x="1681730" y="1320623"/>
                  <a:pt x="1457227" y="1650003"/>
                  <a:pt x="1414621" y="1774545"/>
                </a:cubicBezTo>
                <a:cubicBezTo>
                  <a:pt x="1372015" y="1899087"/>
                  <a:pt x="1445756" y="1935139"/>
                  <a:pt x="1394956" y="2099010"/>
                </a:cubicBezTo>
                <a:cubicBezTo>
                  <a:pt x="1344156" y="2262881"/>
                  <a:pt x="1180286" y="2780713"/>
                  <a:pt x="1109821" y="2757771"/>
                </a:cubicBezTo>
                <a:cubicBezTo>
                  <a:pt x="1039357" y="2734829"/>
                  <a:pt x="1054105" y="2302210"/>
                  <a:pt x="972169" y="1961358"/>
                </a:cubicBezTo>
                <a:cubicBezTo>
                  <a:pt x="890234" y="1620506"/>
                  <a:pt x="634595" y="824093"/>
                  <a:pt x="618208" y="712661"/>
                </a:cubicBezTo>
                <a:cubicBezTo>
                  <a:pt x="601821" y="601229"/>
                  <a:pt x="844350" y="1276378"/>
                  <a:pt x="873847" y="1292765"/>
                </a:cubicBezTo>
                <a:cubicBezTo>
                  <a:pt x="903344" y="1309152"/>
                  <a:pt x="818131" y="917500"/>
                  <a:pt x="795189" y="810984"/>
                </a:cubicBezTo>
                <a:cubicBezTo>
                  <a:pt x="772247" y="704468"/>
                  <a:pt x="862376" y="715939"/>
                  <a:pt x="736195" y="653668"/>
                </a:cubicBezTo>
                <a:cubicBezTo>
                  <a:pt x="610014" y="591397"/>
                  <a:pt x="-155263" y="432442"/>
                  <a:pt x="28272" y="4275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2E9B6165-DC4E-8EA1-C8D3-19E173E5ECA8}"/>
              </a:ext>
            </a:extLst>
          </p:cNvPr>
          <p:cNvSpPr/>
          <p:nvPr/>
        </p:nvSpPr>
        <p:spPr>
          <a:xfrm>
            <a:off x="356695" y="7371905"/>
            <a:ext cx="428917" cy="482815"/>
          </a:xfrm>
          <a:custGeom>
            <a:avLst/>
            <a:gdLst>
              <a:gd name="connsiteX0" fmla="*/ 2901 w 428917"/>
              <a:gd name="connsiteY0" fmla="*/ 4940 h 482815"/>
              <a:gd name="connsiteX1" fmla="*/ 194685 w 428917"/>
              <a:gd name="connsiteY1" fmla="*/ 415906 h 482815"/>
              <a:gd name="connsiteX2" fmla="*/ 133040 w 428917"/>
              <a:gd name="connsiteY2" fmla="*/ 282342 h 482815"/>
              <a:gd name="connsiteX3" fmla="*/ 276878 w 428917"/>
              <a:gd name="connsiteY3" fmla="*/ 450153 h 482815"/>
              <a:gd name="connsiteX4" fmla="*/ 270029 w 428917"/>
              <a:gd name="connsiteY4" fmla="*/ 463852 h 482815"/>
              <a:gd name="connsiteX5" fmla="*/ 321399 w 428917"/>
              <a:gd name="connsiteY5" fmla="*/ 385084 h 482815"/>
              <a:gd name="connsiteX6" fmla="*/ 321399 w 428917"/>
              <a:gd name="connsiteY6" fmla="*/ 316589 h 482815"/>
              <a:gd name="connsiteX7" fmla="*/ 427566 w 428917"/>
              <a:gd name="connsiteY7" fmla="*/ 200149 h 482815"/>
              <a:gd name="connsiteX8" fmla="*/ 376195 w 428917"/>
              <a:gd name="connsiteY8" fmla="*/ 251520 h 482815"/>
              <a:gd name="connsiteX9" fmla="*/ 300851 w 428917"/>
              <a:gd name="connsiteY9" fmla="*/ 333713 h 482815"/>
              <a:gd name="connsiteX10" fmla="*/ 290577 w 428917"/>
              <a:gd name="connsiteY10" fmla="*/ 480976 h 482815"/>
              <a:gd name="connsiteX11" fmla="*/ 290577 w 428917"/>
              <a:gd name="connsiteY11" fmla="*/ 409057 h 482815"/>
              <a:gd name="connsiteX12" fmla="*/ 146739 w 428917"/>
              <a:gd name="connsiteY12" fmla="*/ 302891 h 482815"/>
              <a:gd name="connsiteX13" fmla="*/ 139889 w 428917"/>
              <a:gd name="connsiteY13" fmla="*/ 347412 h 482815"/>
              <a:gd name="connsiteX14" fmla="*/ 20024 w 428917"/>
              <a:gd name="connsiteY14" fmla="*/ 206998 h 482815"/>
              <a:gd name="connsiteX15" fmla="*/ 91943 w 428917"/>
              <a:gd name="connsiteY15" fmla="*/ 275493 h 482815"/>
              <a:gd name="connsiteX16" fmla="*/ 78244 w 428917"/>
              <a:gd name="connsiteY16" fmla="*/ 193299 h 482815"/>
              <a:gd name="connsiteX17" fmla="*/ 2901 w 428917"/>
              <a:gd name="connsiteY17" fmla="*/ 4940 h 4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917" h="482815">
                <a:moveTo>
                  <a:pt x="2901" y="4940"/>
                </a:moveTo>
                <a:cubicBezTo>
                  <a:pt x="22308" y="42041"/>
                  <a:pt x="172995" y="369672"/>
                  <a:pt x="194685" y="415906"/>
                </a:cubicBezTo>
                <a:cubicBezTo>
                  <a:pt x="216375" y="462140"/>
                  <a:pt x="119341" y="276634"/>
                  <a:pt x="133040" y="282342"/>
                </a:cubicBezTo>
                <a:cubicBezTo>
                  <a:pt x="146739" y="288050"/>
                  <a:pt x="276878" y="450153"/>
                  <a:pt x="276878" y="450153"/>
                </a:cubicBezTo>
                <a:cubicBezTo>
                  <a:pt x="299709" y="480405"/>
                  <a:pt x="262609" y="474697"/>
                  <a:pt x="270029" y="463852"/>
                </a:cubicBezTo>
                <a:cubicBezTo>
                  <a:pt x="277449" y="453007"/>
                  <a:pt x="312837" y="409628"/>
                  <a:pt x="321399" y="385084"/>
                </a:cubicBezTo>
                <a:cubicBezTo>
                  <a:pt x="329961" y="360540"/>
                  <a:pt x="303705" y="347412"/>
                  <a:pt x="321399" y="316589"/>
                </a:cubicBezTo>
                <a:cubicBezTo>
                  <a:pt x="339094" y="285767"/>
                  <a:pt x="418433" y="210994"/>
                  <a:pt x="427566" y="200149"/>
                </a:cubicBezTo>
                <a:cubicBezTo>
                  <a:pt x="436699" y="189304"/>
                  <a:pt x="397314" y="229259"/>
                  <a:pt x="376195" y="251520"/>
                </a:cubicBezTo>
                <a:cubicBezTo>
                  <a:pt x="355076" y="273781"/>
                  <a:pt x="315121" y="295470"/>
                  <a:pt x="300851" y="333713"/>
                </a:cubicBezTo>
                <a:cubicBezTo>
                  <a:pt x="286581" y="371956"/>
                  <a:pt x="292289" y="468419"/>
                  <a:pt x="290577" y="480976"/>
                </a:cubicBezTo>
                <a:cubicBezTo>
                  <a:pt x="288865" y="493533"/>
                  <a:pt x="314550" y="438738"/>
                  <a:pt x="290577" y="409057"/>
                </a:cubicBezTo>
                <a:cubicBezTo>
                  <a:pt x="266604" y="379376"/>
                  <a:pt x="171854" y="313165"/>
                  <a:pt x="146739" y="302891"/>
                </a:cubicBezTo>
                <a:cubicBezTo>
                  <a:pt x="121624" y="292617"/>
                  <a:pt x="161008" y="363394"/>
                  <a:pt x="139889" y="347412"/>
                </a:cubicBezTo>
                <a:cubicBezTo>
                  <a:pt x="118770" y="331430"/>
                  <a:pt x="28015" y="218984"/>
                  <a:pt x="20024" y="206998"/>
                </a:cubicBezTo>
                <a:cubicBezTo>
                  <a:pt x="12033" y="195012"/>
                  <a:pt x="82240" y="277776"/>
                  <a:pt x="91943" y="275493"/>
                </a:cubicBezTo>
                <a:cubicBezTo>
                  <a:pt x="101646" y="273210"/>
                  <a:pt x="89089" y="236108"/>
                  <a:pt x="78244" y="193299"/>
                </a:cubicBezTo>
                <a:cubicBezTo>
                  <a:pt x="67399" y="150490"/>
                  <a:pt x="-16506" y="-32161"/>
                  <a:pt x="2901" y="49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89697F73-2B76-4FE5-86A8-CD3BCDEA09F5}"/>
              </a:ext>
            </a:extLst>
          </p:cNvPr>
          <p:cNvSpPr/>
          <p:nvPr/>
        </p:nvSpPr>
        <p:spPr>
          <a:xfrm>
            <a:off x="224804" y="7444980"/>
            <a:ext cx="1148247" cy="737354"/>
          </a:xfrm>
          <a:custGeom>
            <a:avLst/>
            <a:gdLst>
              <a:gd name="connsiteX0" fmla="*/ 110818 w 1148247"/>
              <a:gd name="connsiteY0" fmla="*/ 359 h 737354"/>
              <a:gd name="connsiteX1" fmla="*/ 374522 w 1148247"/>
              <a:gd name="connsiteY1" fmla="*/ 390777 h 737354"/>
              <a:gd name="connsiteX2" fmla="*/ 275205 w 1148247"/>
              <a:gd name="connsiteY2" fmla="*/ 325708 h 737354"/>
              <a:gd name="connsiteX3" fmla="*/ 672472 w 1148247"/>
              <a:gd name="connsiteY3" fmla="*/ 517492 h 737354"/>
              <a:gd name="connsiteX4" fmla="*/ 607403 w 1148247"/>
              <a:gd name="connsiteY4" fmla="*/ 524341 h 737354"/>
              <a:gd name="connsiteX5" fmla="*/ 1145084 w 1148247"/>
              <a:gd name="connsiteY5" fmla="*/ 562013 h 737354"/>
              <a:gd name="connsiteX6" fmla="*/ 826585 w 1148247"/>
              <a:gd name="connsiteY6" fmla="*/ 558589 h 737354"/>
              <a:gd name="connsiteX7" fmla="*/ 758090 w 1148247"/>
              <a:gd name="connsiteY7" fmla="*/ 596260 h 737354"/>
              <a:gd name="connsiteX8" fmla="*/ 641650 w 1148247"/>
              <a:gd name="connsiteY8" fmla="*/ 736674 h 737354"/>
              <a:gd name="connsiteX9" fmla="*/ 682747 w 1148247"/>
              <a:gd name="connsiteY9" fmla="*/ 651056 h 737354"/>
              <a:gd name="connsiteX10" fmla="*/ 542333 w 1148247"/>
              <a:gd name="connsiteY10" fmla="*/ 681878 h 737354"/>
              <a:gd name="connsiteX11" fmla="*/ 494387 w 1148247"/>
              <a:gd name="connsiteY11" fmla="*/ 623658 h 737354"/>
              <a:gd name="connsiteX12" fmla="*/ 388221 w 1148247"/>
              <a:gd name="connsiteY12" fmla="*/ 623658 h 737354"/>
              <a:gd name="connsiteX13" fmla="*/ 384796 w 1148247"/>
              <a:gd name="connsiteY13" fmla="*/ 644207 h 737354"/>
              <a:gd name="connsiteX14" fmla="*/ 384796 w 1148247"/>
              <a:gd name="connsiteY14" fmla="*/ 596260 h 737354"/>
              <a:gd name="connsiteX15" fmla="*/ 371097 w 1148247"/>
              <a:gd name="connsiteY15" fmla="*/ 558589 h 737354"/>
              <a:gd name="connsiteX16" fmla="*/ 244383 w 1148247"/>
              <a:gd name="connsiteY16" fmla="*/ 503793 h 737354"/>
              <a:gd name="connsiteX17" fmla="*/ 306027 w 1148247"/>
              <a:gd name="connsiteY17" fmla="*/ 527766 h 737354"/>
              <a:gd name="connsiteX18" fmla="*/ 240958 w 1148247"/>
              <a:gd name="connsiteY18" fmla="*/ 445573 h 737354"/>
              <a:gd name="connsiteX19" fmla="*/ 158765 w 1148247"/>
              <a:gd name="connsiteY19" fmla="*/ 428449 h 737354"/>
              <a:gd name="connsiteX20" fmla="*/ 1227 w 1148247"/>
              <a:gd name="connsiteY20" fmla="*/ 592836 h 737354"/>
              <a:gd name="connsiteX21" fmla="*/ 86845 w 1148247"/>
              <a:gd name="connsiteY21" fmla="*/ 472971 h 737354"/>
              <a:gd name="connsiteX22" fmla="*/ 110818 w 1148247"/>
              <a:gd name="connsiteY22" fmla="*/ 407901 h 737354"/>
              <a:gd name="connsiteX23" fmla="*/ 117668 w 1148247"/>
              <a:gd name="connsiteY23" fmla="*/ 267487 h 737354"/>
              <a:gd name="connsiteX24" fmla="*/ 141641 w 1148247"/>
              <a:gd name="connsiteY24" fmla="*/ 318858 h 737354"/>
              <a:gd name="connsiteX25" fmla="*/ 110818 w 1148247"/>
              <a:gd name="connsiteY25" fmla="*/ 359 h 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8247" h="737354">
                <a:moveTo>
                  <a:pt x="110818" y="359"/>
                </a:moveTo>
                <a:cubicBezTo>
                  <a:pt x="149631" y="12345"/>
                  <a:pt x="347124" y="336552"/>
                  <a:pt x="374522" y="390777"/>
                </a:cubicBezTo>
                <a:cubicBezTo>
                  <a:pt x="401920" y="445002"/>
                  <a:pt x="225547" y="304589"/>
                  <a:pt x="275205" y="325708"/>
                </a:cubicBezTo>
                <a:cubicBezTo>
                  <a:pt x="324863" y="346827"/>
                  <a:pt x="617106" y="484387"/>
                  <a:pt x="672472" y="517492"/>
                </a:cubicBezTo>
                <a:cubicBezTo>
                  <a:pt x="727838" y="550597"/>
                  <a:pt x="528634" y="516921"/>
                  <a:pt x="607403" y="524341"/>
                </a:cubicBezTo>
                <a:cubicBezTo>
                  <a:pt x="686172" y="531761"/>
                  <a:pt x="1108554" y="556305"/>
                  <a:pt x="1145084" y="562013"/>
                </a:cubicBezTo>
                <a:cubicBezTo>
                  <a:pt x="1181614" y="567721"/>
                  <a:pt x="891084" y="552881"/>
                  <a:pt x="826585" y="558589"/>
                </a:cubicBezTo>
                <a:cubicBezTo>
                  <a:pt x="762086" y="564297"/>
                  <a:pt x="788913" y="566579"/>
                  <a:pt x="758090" y="596260"/>
                </a:cubicBezTo>
                <a:cubicBezTo>
                  <a:pt x="727268" y="625941"/>
                  <a:pt x="654207" y="727541"/>
                  <a:pt x="641650" y="736674"/>
                </a:cubicBezTo>
                <a:cubicBezTo>
                  <a:pt x="629093" y="745807"/>
                  <a:pt x="699300" y="660189"/>
                  <a:pt x="682747" y="651056"/>
                </a:cubicBezTo>
                <a:cubicBezTo>
                  <a:pt x="666194" y="641923"/>
                  <a:pt x="573726" y="686444"/>
                  <a:pt x="542333" y="681878"/>
                </a:cubicBezTo>
                <a:cubicBezTo>
                  <a:pt x="510940" y="677312"/>
                  <a:pt x="520072" y="633361"/>
                  <a:pt x="494387" y="623658"/>
                </a:cubicBezTo>
                <a:cubicBezTo>
                  <a:pt x="468702" y="613955"/>
                  <a:pt x="406486" y="620233"/>
                  <a:pt x="388221" y="623658"/>
                </a:cubicBezTo>
                <a:cubicBezTo>
                  <a:pt x="369956" y="627083"/>
                  <a:pt x="385367" y="648773"/>
                  <a:pt x="384796" y="644207"/>
                </a:cubicBezTo>
                <a:cubicBezTo>
                  <a:pt x="384225" y="639641"/>
                  <a:pt x="387079" y="610530"/>
                  <a:pt x="384796" y="596260"/>
                </a:cubicBezTo>
                <a:cubicBezTo>
                  <a:pt x="382513" y="581990"/>
                  <a:pt x="394499" y="574000"/>
                  <a:pt x="371097" y="558589"/>
                </a:cubicBezTo>
                <a:cubicBezTo>
                  <a:pt x="347695" y="543178"/>
                  <a:pt x="255228" y="508930"/>
                  <a:pt x="244383" y="503793"/>
                </a:cubicBezTo>
                <a:cubicBezTo>
                  <a:pt x="233538" y="498656"/>
                  <a:pt x="306598" y="537469"/>
                  <a:pt x="306027" y="527766"/>
                </a:cubicBezTo>
                <a:cubicBezTo>
                  <a:pt x="305456" y="518063"/>
                  <a:pt x="265502" y="462126"/>
                  <a:pt x="240958" y="445573"/>
                </a:cubicBezTo>
                <a:cubicBezTo>
                  <a:pt x="216414" y="429020"/>
                  <a:pt x="198720" y="403905"/>
                  <a:pt x="158765" y="428449"/>
                </a:cubicBezTo>
                <a:cubicBezTo>
                  <a:pt x="118810" y="452993"/>
                  <a:pt x="13214" y="585416"/>
                  <a:pt x="1227" y="592836"/>
                </a:cubicBezTo>
                <a:cubicBezTo>
                  <a:pt x="-10760" y="600256"/>
                  <a:pt x="68580" y="503793"/>
                  <a:pt x="86845" y="472971"/>
                </a:cubicBezTo>
                <a:cubicBezTo>
                  <a:pt x="105110" y="442149"/>
                  <a:pt x="105681" y="442148"/>
                  <a:pt x="110818" y="407901"/>
                </a:cubicBezTo>
                <a:cubicBezTo>
                  <a:pt x="115955" y="373654"/>
                  <a:pt x="112531" y="282327"/>
                  <a:pt x="117668" y="267487"/>
                </a:cubicBezTo>
                <a:cubicBezTo>
                  <a:pt x="122805" y="252647"/>
                  <a:pt x="138216" y="358242"/>
                  <a:pt x="141641" y="318858"/>
                </a:cubicBezTo>
                <a:cubicBezTo>
                  <a:pt x="145066" y="279474"/>
                  <a:pt x="72005" y="-11627"/>
                  <a:pt x="110818" y="3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3A28C4FD-A963-D419-93CD-FE653C68980C}"/>
              </a:ext>
            </a:extLst>
          </p:cNvPr>
          <p:cNvSpPr/>
          <p:nvPr/>
        </p:nvSpPr>
        <p:spPr>
          <a:xfrm>
            <a:off x="1795775" y="8282500"/>
            <a:ext cx="2425343" cy="843888"/>
          </a:xfrm>
          <a:custGeom>
            <a:avLst/>
            <a:gdLst>
              <a:gd name="connsiteX0" fmla="*/ 6521 w 2425343"/>
              <a:gd name="connsiteY0" fmla="*/ 702474 h 843888"/>
              <a:gd name="connsiteX1" fmla="*/ 1325112 w 2425343"/>
              <a:gd name="connsiteY1" fmla="*/ 563326 h 843888"/>
              <a:gd name="connsiteX2" fmla="*/ 821529 w 2425343"/>
              <a:gd name="connsiteY2" fmla="*/ 497065 h 843888"/>
              <a:gd name="connsiteX3" fmla="*/ 1484138 w 2425343"/>
              <a:gd name="connsiteY3" fmla="*/ 622961 h 843888"/>
              <a:gd name="connsiteX4" fmla="*/ 2073860 w 2425343"/>
              <a:gd name="connsiteY4" fmla="*/ 232022 h 843888"/>
              <a:gd name="connsiteX5" fmla="*/ 2425042 w 2425343"/>
              <a:gd name="connsiteY5" fmla="*/ 109 h 843888"/>
              <a:gd name="connsiteX6" fmla="*/ 2140121 w 2425343"/>
              <a:gd name="connsiteY6" fmla="*/ 198891 h 843888"/>
              <a:gd name="connsiteX7" fmla="*/ 1325112 w 2425343"/>
              <a:gd name="connsiteY7" fmla="*/ 795239 h 843888"/>
              <a:gd name="connsiteX8" fmla="*/ 841408 w 2425343"/>
              <a:gd name="connsiteY8" fmla="*/ 795239 h 843888"/>
              <a:gd name="connsiteX9" fmla="*/ 6521 w 2425343"/>
              <a:gd name="connsiteY9" fmla="*/ 702474 h 8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343" h="843888">
                <a:moveTo>
                  <a:pt x="6521" y="702474"/>
                </a:moveTo>
                <a:cubicBezTo>
                  <a:pt x="87138" y="663822"/>
                  <a:pt x="1189277" y="597561"/>
                  <a:pt x="1325112" y="563326"/>
                </a:cubicBezTo>
                <a:cubicBezTo>
                  <a:pt x="1460947" y="529091"/>
                  <a:pt x="795025" y="487126"/>
                  <a:pt x="821529" y="497065"/>
                </a:cubicBezTo>
                <a:cubicBezTo>
                  <a:pt x="848033" y="507004"/>
                  <a:pt x="1275416" y="667135"/>
                  <a:pt x="1484138" y="622961"/>
                </a:cubicBezTo>
                <a:cubicBezTo>
                  <a:pt x="1692860" y="578787"/>
                  <a:pt x="2073860" y="232022"/>
                  <a:pt x="2073860" y="232022"/>
                </a:cubicBezTo>
                <a:lnTo>
                  <a:pt x="2425042" y="109"/>
                </a:lnTo>
                <a:cubicBezTo>
                  <a:pt x="2436085" y="-5413"/>
                  <a:pt x="2140121" y="198891"/>
                  <a:pt x="2140121" y="198891"/>
                </a:cubicBezTo>
                <a:cubicBezTo>
                  <a:pt x="1956799" y="331413"/>
                  <a:pt x="1541564" y="695848"/>
                  <a:pt x="1325112" y="795239"/>
                </a:cubicBezTo>
                <a:cubicBezTo>
                  <a:pt x="1108660" y="894630"/>
                  <a:pt x="1067799" y="814013"/>
                  <a:pt x="841408" y="795239"/>
                </a:cubicBezTo>
                <a:cubicBezTo>
                  <a:pt x="615017" y="776465"/>
                  <a:pt x="-74096" y="741126"/>
                  <a:pt x="6521" y="7024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5BC4CED0-6D5E-61B8-C634-30924F9D80A4}"/>
              </a:ext>
            </a:extLst>
          </p:cNvPr>
          <p:cNvSpPr/>
          <p:nvPr/>
        </p:nvSpPr>
        <p:spPr>
          <a:xfrm>
            <a:off x="211200" y="6800274"/>
            <a:ext cx="284265" cy="1207414"/>
          </a:xfrm>
          <a:custGeom>
            <a:avLst/>
            <a:gdLst>
              <a:gd name="connsiteX0" fmla="*/ 279130 w 284265"/>
              <a:gd name="connsiteY0" fmla="*/ 4717 h 1207414"/>
              <a:gd name="connsiteX1" fmla="*/ 192991 w 284265"/>
              <a:gd name="connsiteY1" fmla="*/ 336022 h 1207414"/>
              <a:gd name="connsiteX2" fmla="*/ 146609 w 284265"/>
              <a:gd name="connsiteY2" fmla="*/ 753465 h 1207414"/>
              <a:gd name="connsiteX3" fmla="*/ 146609 w 284265"/>
              <a:gd name="connsiteY3" fmla="*/ 594439 h 1207414"/>
              <a:gd name="connsiteX4" fmla="*/ 113478 w 284265"/>
              <a:gd name="connsiteY4" fmla="*/ 892613 h 1207414"/>
              <a:gd name="connsiteX5" fmla="*/ 835 w 284265"/>
              <a:gd name="connsiteY5" fmla="*/ 1197413 h 1207414"/>
              <a:gd name="connsiteX6" fmla="*/ 60470 w 284265"/>
              <a:gd name="connsiteY6" fmla="*/ 1064891 h 1207414"/>
              <a:gd name="connsiteX7" fmla="*/ 27339 w 284265"/>
              <a:gd name="connsiteY7" fmla="*/ 408909 h 1207414"/>
              <a:gd name="connsiteX8" fmla="*/ 27339 w 284265"/>
              <a:gd name="connsiteY8" fmla="*/ 587813 h 1207414"/>
              <a:gd name="connsiteX9" fmla="*/ 279130 w 284265"/>
              <a:gd name="connsiteY9" fmla="*/ 4717 h 12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265" h="1207414">
                <a:moveTo>
                  <a:pt x="279130" y="4717"/>
                </a:moveTo>
                <a:cubicBezTo>
                  <a:pt x="306739" y="-37248"/>
                  <a:pt x="215078" y="211231"/>
                  <a:pt x="192991" y="336022"/>
                </a:cubicBezTo>
                <a:cubicBezTo>
                  <a:pt x="170904" y="460813"/>
                  <a:pt x="154339" y="710396"/>
                  <a:pt x="146609" y="753465"/>
                </a:cubicBezTo>
                <a:cubicBezTo>
                  <a:pt x="138879" y="796535"/>
                  <a:pt x="152131" y="571248"/>
                  <a:pt x="146609" y="594439"/>
                </a:cubicBezTo>
                <a:cubicBezTo>
                  <a:pt x="141087" y="617630"/>
                  <a:pt x="137774" y="792118"/>
                  <a:pt x="113478" y="892613"/>
                </a:cubicBezTo>
                <a:cubicBezTo>
                  <a:pt x="89182" y="993108"/>
                  <a:pt x="9670" y="1168700"/>
                  <a:pt x="835" y="1197413"/>
                </a:cubicBezTo>
                <a:cubicBezTo>
                  <a:pt x="-8000" y="1226126"/>
                  <a:pt x="56053" y="1196308"/>
                  <a:pt x="60470" y="1064891"/>
                </a:cubicBezTo>
                <a:cubicBezTo>
                  <a:pt x="64887" y="933474"/>
                  <a:pt x="32861" y="488422"/>
                  <a:pt x="27339" y="408909"/>
                </a:cubicBezTo>
                <a:cubicBezTo>
                  <a:pt x="21817" y="329396"/>
                  <a:pt x="-10209" y="659596"/>
                  <a:pt x="27339" y="587813"/>
                </a:cubicBezTo>
                <a:cubicBezTo>
                  <a:pt x="64887" y="516030"/>
                  <a:pt x="251521" y="46682"/>
                  <a:pt x="279130" y="47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B8D6B1CC-CF32-D863-7894-D05C266E32D9}"/>
              </a:ext>
            </a:extLst>
          </p:cNvPr>
          <p:cNvSpPr/>
          <p:nvPr/>
        </p:nvSpPr>
        <p:spPr>
          <a:xfrm>
            <a:off x="95714" y="7434362"/>
            <a:ext cx="802039" cy="1465543"/>
          </a:xfrm>
          <a:custGeom>
            <a:avLst/>
            <a:gdLst>
              <a:gd name="connsiteX0" fmla="*/ 202460 w 802039"/>
              <a:gd name="connsiteY0" fmla="*/ 108 h 1465543"/>
              <a:gd name="connsiteX1" fmla="*/ 136199 w 802039"/>
              <a:gd name="connsiteY1" fmla="*/ 384421 h 1465543"/>
              <a:gd name="connsiteX2" fmla="*/ 76564 w 802039"/>
              <a:gd name="connsiteY2" fmla="*/ 556699 h 1465543"/>
              <a:gd name="connsiteX3" fmla="*/ 63312 w 802039"/>
              <a:gd name="connsiteY3" fmla="*/ 775360 h 1465543"/>
              <a:gd name="connsiteX4" fmla="*/ 50060 w 802039"/>
              <a:gd name="connsiteY4" fmla="*/ 662716 h 1465543"/>
              <a:gd name="connsiteX5" fmla="*/ 103069 w 802039"/>
              <a:gd name="connsiteY5" fmla="*/ 901255 h 1465543"/>
              <a:gd name="connsiteX6" fmla="*/ 209086 w 802039"/>
              <a:gd name="connsiteY6" fmla="*/ 1060281 h 1465543"/>
              <a:gd name="connsiteX7" fmla="*/ 593399 w 802039"/>
              <a:gd name="connsiteY7" fmla="*/ 1285568 h 1465543"/>
              <a:gd name="connsiteX8" fmla="*/ 500634 w 802039"/>
              <a:gd name="connsiteY8" fmla="*/ 1232560 h 1465543"/>
              <a:gd name="connsiteX9" fmla="*/ 798808 w 802039"/>
              <a:gd name="connsiteY9" fmla="*/ 1457847 h 1465543"/>
              <a:gd name="connsiteX10" fmla="*/ 626529 w 802039"/>
              <a:gd name="connsiteY10" fmla="*/ 1384960 h 1465543"/>
              <a:gd name="connsiteX11" fmla="*/ 142825 w 802039"/>
              <a:gd name="connsiteY11" fmla="*/ 1113290 h 1465543"/>
              <a:gd name="connsiteX12" fmla="*/ 3677 w 802039"/>
              <a:gd name="connsiteY12" fmla="*/ 874751 h 1465543"/>
              <a:gd name="connsiteX13" fmla="*/ 255469 w 802039"/>
              <a:gd name="connsiteY13" fmla="*/ 424177 h 1465543"/>
              <a:gd name="connsiteX14" fmla="*/ 202460 w 802039"/>
              <a:gd name="connsiteY14" fmla="*/ 108 h 14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039" h="1465543">
                <a:moveTo>
                  <a:pt x="202460" y="108"/>
                </a:moveTo>
                <a:cubicBezTo>
                  <a:pt x="182582" y="-6518"/>
                  <a:pt x="157182" y="291656"/>
                  <a:pt x="136199" y="384421"/>
                </a:cubicBezTo>
                <a:cubicBezTo>
                  <a:pt x="115216" y="477186"/>
                  <a:pt x="88712" y="491543"/>
                  <a:pt x="76564" y="556699"/>
                </a:cubicBezTo>
                <a:cubicBezTo>
                  <a:pt x="64416" y="621856"/>
                  <a:pt x="67729" y="757691"/>
                  <a:pt x="63312" y="775360"/>
                </a:cubicBezTo>
                <a:cubicBezTo>
                  <a:pt x="58895" y="793029"/>
                  <a:pt x="43434" y="641734"/>
                  <a:pt x="50060" y="662716"/>
                </a:cubicBezTo>
                <a:cubicBezTo>
                  <a:pt x="56686" y="683698"/>
                  <a:pt x="76565" y="834994"/>
                  <a:pt x="103069" y="901255"/>
                </a:cubicBezTo>
                <a:cubicBezTo>
                  <a:pt x="129573" y="967516"/>
                  <a:pt x="127364" y="996229"/>
                  <a:pt x="209086" y="1060281"/>
                </a:cubicBezTo>
                <a:cubicBezTo>
                  <a:pt x="290808" y="1124333"/>
                  <a:pt x="544808" y="1256855"/>
                  <a:pt x="593399" y="1285568"/>
                </a:cubicBezTo>
                <a:cubicBezTo>
                  <a:pt x="641990" y="1314281"/>
                  <a:pt x="466399" y="1203847"/>
                  <a:pt x="500634" y="1232560"/>
                </a:cubicBezTo>
                <a:cubicBezTo>
                  <a:pt x="534869" y="1261273"/>
                  <a:pt x="777826" y="1432447"/>
                  <a:pt x="798808" y="1457847"/>
                </a:cubicBezTo>
                <a:cubicBezTo>
                  <a:pt x="819791" y="1483247"/>
                  <a:pt x="735859" y="1442386"/>
                  <a:pt x="626529" y="1384960"/>
                </a:cubicBezTo>
                <a:cubicBezTo>
                  <a:pt x="517199" y="1327534"/>
                  <a:pt x="246634" y="1198325"/>
                  <a:pt x="142825" y="1113290"/>
                </a:cubicBezTo>
                <a:cubicBezTo>
                  <a:pt x="39016" y="1028255"/>
                  <a:pt x="-15097" y="989603"/>
                  <a:pt x="3677" y="874751"/>
                </a:cubicBezTo>
                <a:cubicBezTo>
                  <a:pt x="22451" y="759899"/>
                  <a:pt x="223443" y="573264"/>
                  <a:pt x="255469" y="424177"/>
                </a:cubicBezTo>
                <a:cubicBezTo>
                  <a:pt x="287495" y="275090"/>
                  <a:pt x="222338" y="6734"/>
                  <a:pt x="202460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F10EDC6D-3FE2-21E7-DC38-C65F05461093}"/>
              </a:ext>
            </a:extLst>
          </p:cNvPr>
          <p:cNvSpPr/>
          <p:nvPr/>
        </p:nvSpPr>
        <p:spPr>
          <a:xfrm>
            <a:off x="374064" y="5713970"/>
            <a:ext cx="415723" cy="1389204"/>
          </a:xfrm>
          <a:custGeom>
            <a:avLst/>
            <a:gdLst>
              <a:gd name="connsiteX0" fmla="*/ 415645 w 415723"/>
              <a:gd name="connsiteY0" fmla="*/ 4494 h 1389204"/>
              <a:gd name="connsiteX1" fmla="*/ 225145 w 415723"/>
              <a:gd name="connsiteY1" fmla="*/ 652194 h 1389204"/>
              <a:gd name="connsiteX2" fmla="*/ 273636 w 415723"/>
              <a:gd name="connsiteY2" fmla="*/ 510185 h 1389204"/>
              <a:gd name="connsiteX3" fmla="*/ 121236 w 415723"/>
              <a:gd name="connsiteY3" fmla="*/ 1026266 h 1389204"/>
              <a:gd name="connsiteX4" fmla="*/ 193972 w 415723"/>
              <a:gd name="connsiteY4" fmla="*/ 887721 h 1389204"/>
              <a:gd name="connsiteX5" fmla="*/ 65818 w 415723"/>
              <a:gd name="connsiteY5" fmla="*/ 1261794 h 1389204"/>
              <a:gd name="connsiteX6" fmla="*/ 9 w 415723"/>
              <a:gd name="connsiteY6" fmla="*/ 1386485 h 1389204"/>
              <a:gd name="connsiteX7" fmla="*/ 62354 w 415723"/>
              <a:gd name="connsiteY7" fmla="*/ 1164812 h 1389204"/>
              <a:gd name="connsiteX8" fmla="*/ 221681 w 415723"/>
              <a:gd name="connsiteY8" fmla="*/ 447839 h 1389204"/>
              <a:gd name="connsiteX9" fmla="*/ 190509 w 415723"/>
              <a:gd name="connsiteY9" fmla="*/ 513648 h 1389204"/>
              <a:gd name="connsiteX10" fmla="*/ 301345 w 415723"/>
              <a:gd name="connsiteY10" fmla="*/ 153430 h 1389204"/>
              <a:gd name="connsiteX11" fmla="*/ 249391 w 415723"/>
              <a:gd name="connsiteY11" fmla="*/ 354321 h 1389204"/>
              <a:gd name="connsiteX12" fmla="*/ 415645 w 415723"/>
              <a:gd name="connsiteY12" fmla="*/ 4494 h 13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723" h="1389204">
                <a:moveTo>
                  <a:pt x="415645" y="4494"/>
                </a:moveTo>
                <a:cubicBezTo>
                  <a:pt x="411604" y="54139"/>
                  <a:pt x="248813" y="567912"/>
                  <a:pt x="225145" y="652194"/>
                </a:cubicBezTo>
                <a:cubicBezTo>
                  <a:pt x="201477" y="736476"/>
                  <a:pt x="290954" y="447840"/>
                  <a:pt x="273636" y="510185"/>
                </a:cubicBezTo>
                <a:cubicBezTo>
                  <a:pt x="256318" y="572530"/>
                  <a:pt x="134513" y="963343"/>
                  <a:pt x="121236" y="1026266"/>
                </a:cubicBezTo>
                <a:cubicBezTo>
                  <a:pt x="107959" y="1089189"/>
                  <a:pt x="203208" y="848466"/>
                  <a:pt x="193972" y="887721"/>
                </a:cubicBezTo>
                <a:cubicBezTo>
                  <a:pt x="184736" y="926976"/>
                  <a:pt x="98145" y="1178667"/>
                  <a:pt x="65818" y="1261794"/>
                </a:cubicBezTo>
                <a:cubicBezTo>
                  <a:pt x="33491" y="1344921"/>
                  <a:pt x="586" y="1402649"/>
                  <a:pt x="9" y="1386485"/>
                </a:cubicBezTo>
                <a:cubicBezTo>
                  <a:pt x="-568" y="1370321"/>
                  <a:pt x="25409" y="1321253"/>
                  <a:pt x="62354" y="1164812"/>
                </a:cubicBezTo>
                <a:cubicBezTo>
                  <a:pt x="99299" y="1008371"/>
                  <a:pt x="200322" y="556366"/>
                  <a:pt x="221681" y="447839"/>
                </a:cubicBezTo>
                <a:cubicBezTo>
                  <a:pt x="243040" y="339312"/>
                  <a:pt x="177232" y="562716"/>
                  <a:pt x="190509" y="513648"/>
                </a:cubicBezTo>
                <a:cubicBezTo>
                  <a:pt x="203786" y="464580"/>
                  <a:pt x="291531" y="179984"/>
                  <a:pt x="301345" y="153430"/>
                </a:cubicBezTo>
                <a:cubicBezTo>
                  <a:pt x="311159" y="126876"/>
                  <a:pt x="231496" y="376257"/>
                  <a:pt x="249391" y="354321"/>
                </a:cubicBezTo>
                <a:cubicBezTo>
                  <a:pt x="267286" y="332385"/>
                  <a:pt x="419686" y="-45151"/>
                  <a:pt x="415645" y="44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F54604F6-101C-8328-DCD7-A5047F7594B7}"/>
              </a:ext>
            </a:extLst>
          </p:cNvPr>
          <p:cNvSpPr/>
          <p:nvPr/>
        </p:nvSpPr>
        <p:spPr>
          <a:xfrm>
            <a:off x="778336" y="5049796"/>
            <a:ext cx="552041" cy="707381"/>
          </a:xfrm>
          <a:custGeom>
            <a:avLst/>
            <a:gdLst>
              <a:gd name="connsiteX0" fmla="*/ 388909 w 552041"/>
              <a:gd name="connsiteY0" fmla="*/ 186 h 707381"/>
              <a:gd name="connsiteX1" fmla="*/ 530919 w 552041"/>
              <a:gd name="connsiteY1" fmla="*/ 59068 h 707381"/>
              <a:gd name="connsiteX2" fmla="*/ 530919 w 552041"/>
              <a:gd name="connsiteY2" fmla="*/ 97168 h 707381"/>
              <a:gd name="connsiteX3" fmla="*/ 336955 w 552041"/>
              <a:gd name="connsiteY3" fmla="*/ 232249 h 707381"/>
              <a:gd name="connsiteX4" fmla="*/ 458182 w 552041"/>
              <a:gd name="connsiteY4" fmla="*/ 183759 h 707381"/>
              <a:gd name="connsiteX5" fmla="*/ 340419 w 552041"/>
              <a:gd name="connsiteY5" fmla="*/ 298059 h 707381"/>
              <a:gd name="connsiteX6" fmla="*/ 170700 w 552041"/>
              <a:gd name="connsiteY6" fmla="*/ 512804 h 707381"/>
              <a:gd name="connsiteX7" fmla="*/ 205337 w 552041"/>
              <a:gd name="connsiteY7" fmla="*/ 464313 h 707381"/>
              <a:gd name="connsiteX8" fmla="*/ 982 w 552041"/>
              <a:gd name="connsiteY8" fmla="*/ 706768 h 707381"/>
              <a:gd name="connsiteX9" fmla="*/ 132600 w 552041"/>
              <a:gd name="connsiteY9" fmla="*/ 526659 h 707381"/>
              <a:gd name="connsiteX10" fmla="*/ 243437 w 552041"/>
              <a:gd name="connsiteY10" fmla="*/ 308449 h 707381"/>
              <a:gd name="connsiteX11" fmla="*/ 458182 w 552041"/>
              <a:gd name="connsiteY11" fmla="*/ 166440 h 707381"/>
              <a:gd name="connsiteX12" fmla="*/ 440864 w 552041"/>
              <a:gd name="connsiteY12" fmla="*/ 111022 h 707381"/>
              <a:gd name="connsiteX13" fmla="*/ 354273 w 552041"/>
              <a:gd name="connsiteY13" fmla="*/ 69459 h 707381"/>
              <a:gd name="connsiteX14" fmla="*/ 437400 w 552041"/>
              <a:gd name="connsiteY14" fmla="*/ 121413 h 707381"/>
              <a:gd name="connsiteX15" fmla="*/ 492819 w 552041"/>
              <a:gd name="connsiteY15" fmla="*/ 100631 h 707381"/>
              <a:gd name="connsiteX16" fmla="*/ 496282 w 552041"/>
              <a:gd name="connsiteY16" fmla="*/ 83313 h 707381"/>
              <a:gd name="connsiteX17" fmla="*/ 388909 w 552041"/>
              <a:gd name="connsiteY17" fmla="*/ 186 h 7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041" h="707381">
                <a:moveTo>
                  <a:pt x="388909" y="186"/>
                </a:moveTo>
                <a:cubicBezTo>
                  <a:pt x="394682" y="-3855"/>
                  <a:pt x="530919" y="59068"/>
                  <a:pt x="530919" y="59068"/>
                </a:cubicBezTo>
                <a:cubicBezTo>
                  <a:pt x="554587" y="75232"/>
                  <a:pt x="563246" y="68305"/>
                  <a:pt x="530919" y="97168"/>
                </a:cubicBezTo>
                <a:cubicBezTo>
                  <a:pt x="498592" y="126032"/>
                  <a:pt x="349078" y="217817"/>
                  <a:pt x="336955" y="232249"/>
                </a:cubicBezTo>
                <a:cubicBezTo>
                  <a:pt x="324832" y="246681"/>
                  <a:pt x="457605" y="172791"/>
                  <a:pt x="458182" y="183759"/>
                </a:cubicBezTo>
                <a:cubicBezTo>
                  <a:pt x="458759" y="194727"/>
                  <a:pt x="388333" y="243218"/>
                  <a:pt x="340419" y="298059"/>
                </a:cubicBezTo>
                <a:cubicBezTo>
                  <a:pt x="292505" y="352900"/>
                  <a:pt x="193214" y="485095"/>
                  <a:pt x="170700" y="512804"/>
                </a:cubicBezTo>
                <a:cubicBezTo>
                  <a:pt x="148186" y="540513"/>
                  <a:pt x="233623" y="431986"/>
                  <a:pt x="205337" y="464313"/>
                </a:cubicBezTo>
                <a:cubicBezTo>
                  <a:pt x="177051" y="496640"/>
                  <a:pt x="13105" y="696377"/>
                  <a:pt x="982" y="706768"/>
                </a:cubicBezTo>
                <a:cubicBezTo>
                  <a:pt x="-11141" y="717159"/>
                  <a:pt x="92191" y="593045"/>
                  <a:pt x="132600" y="526659"/>
                </a:cubicBezTo>
                <a:cubicBezTo>
                  <a:pt x="173009" y="460273"/>
                  <a:pt x="189173" y="368485"/>
                  <a:pt x="243437" y="308449"/>
                </a:cubicBezTo>
                <a:cubicBezTo>
                  <a:pt x="297701" y="248413"/>
                  <a:pt x="425278" y="199344"/>
                  <a:pt x="458182" y="166440"/>
                </a:cubicBezTo>
                <a:cubicBezTo>
                  <a:pt x="491086" y="133536"/>
                  <a:pt x="458182" y="127185"/>
                  <a:pt x="440864" y="111022"/>
                </a:cubicBezTo>
                <a:cubicBezTo>
                  <a:pt x="423546" y="94859"/>
                  <a:pt x="354850" y="67727"/>
                  <a:pt x="354273" y="69459"/>
                </a:cubicBezTo>
                <a:cubicBezTo>
                  <a:pt x="353696" y="71191"/>
                  <a:pt x="414309" y="116218"/>
                  <a:pt x="437400" y="121413"/>
                </a:cubicBezTo>
                <a:cubicBezTo>
                  <a:pt x="460491" y="126608"/>
                  <a:pt x="483005" y="106981"/>
                  <a:pt x="492819" y="100631"/>
                </a:cubicBezTo>
                <a:cubicBezTo>
                  <a:pt x="502633" y="94281"/>
                  <a:pt x="511291" y="96590"/>
                  <a:pt x="496282" y="83313"/>
                </a:cubicBezTo>
                <a:cubicBezTo>
                  <a:pt x="481273" y="70036"/>
                  <a:pt x="383136" y="4227"/>
                  <a:pt x="388909" y="1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66C184F5-14A7-FCB8-8A77-70E1474A7E5B}"/>
              </a:ext>
            </a:extLst>
          </p:cNvPr>
          <p:cNvSpPr/>
          <p:nvPr/>
        </p:nvSpPr>
        <p:spPr>
          <a:xfrm>
            <a:off x="1415548" y="5003878"/>
            <a:ext cx="249544" cy="312999"/>
          </a:xfrm>
          <a:custGeom>
            <a:avLst/>
            <a:gdLst>
              <a:gd name="connsiteX0" fmla="*/ 118843 w 249544"/>
              <a:gd name="connsiteY0" fmla="*/ 1077 h 312999"/>
              <a:gd name="connsiteX1" fmla="*/ 1079 w 249544"/>
              <a:gd name="connsiteY1" fmla="*/ 91131 h 312999"/>
              <a:gd name="connsiteX2" fmla="*/ 63425 w 249544"/>
              <a:gd name="connsiteY2" fmla="*/ 59958 h 312999"/>
              <a:gd name="connsiteX3" fmla="*/ 115379 w 249544"/>
              <a:gd name="connsiteY3" fmla="*/ 111913 h 312999"/>
              <a:gd name="connsiteX4" fmla="*/ 143088 w 249544"/>
              <a:gd name="connsiteY4" fmla="*/ 87667 h 312999"/>
              <a:gd name="connsiteX5" fmla="*/ 156943 w 249544"/>
              <a:gd name="connsiteY5" fmla="*/ 111913 h 312999"/>
              <a:gd name="connsiteX6" fmla="*/ 104988 w 249544"/>
              <a:gd name="connsiteY6" fmla="*/ 201967 h 312999"/>
              <a:gd name="connsiteX7" fmla="*/ 104988 w 249544"/>
              <a:gd name="connsiteY7" fmla="*/ 312804 h 312999"/>
              <a:gd name="connsiteX8" fmla="*/ 139625 w 249544"/>
              <a:gd name="connsiteY8" fmla="*/ 226213 h 312999"/>
              <a:gd name="connsiteX9" fmla="*/ 243534 w 249544"/>
              <a:gd name="connsiteY9" fmla="*/ 125767 h 312999"/>
              <a:gd name="connsiteX10" fmla="*/ 226216 w 249544"/>
              <a:gd name="connsiteY10" fmla="*/ 46104 h 312999"/>
              <a:gd name="connsiteX11" fmla="*/ 118843 w 249544"/>
              <a:gd name="connsiteY11" fmla="*/ 1077 h 3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44" h="312999">
                <a:moveTo>
                  <a:pt x="118843" y="1077"/>
                </a:moveTo>
                <a:cubicBezTo>
                  <a:pt x="81320" y="8581"/>
                  <a:pt x="10315" y="81318"/>
                  <a:pt x="1079" y="91131"/>
                </a:cubicBezTo>
                <a:cubicBezTo>
                  <a:pt x="-8157" y="100944"/>
                  <a:pt x="44375" y="56494"/>
                  <a:pt x="63425" y="59958"/>
                </a:cubicBezTo>
                <a:cubicBezTo>
                  <a:pt x="82475" y="63422"/>
                  <a:pt x="102102" y="107295"/>
                  <a:pt x="115379" y="111913"/>
                </a:cubicBezTo>
                <a:cubicBezTo>
                  <a:pt x="128656" y="116531"/>
                  <a:pt x="136161" y="87667"/>
                  <a:pt x="143088" y="87667"/>
                </a:cubicBezTo>
                <a:cubicBezTo>
                  <a:pt x="150015" y="87667"/>
                  <a:pt x="163293" y="92863"/>
                  <a:pt x="156943" y="111913"/>
                </a:cubicBezTo>
                <a:cubicBezTo>
                  <a:pt x="150593" y="130963"/>
                  <a:pt x="113647" y="168485"/>
                  <a:pt x="104988" y="201967"/>
                </a:cubicBezTo>
                <a:cubicBezTo>
                  <a:pt x="96329" y="235449"/>
                  <a:pt x="99215" y="308763"/>
                  <a:pt x="104988" y="312804"/>
                </a:cubicBezTo>
                <a:cubicBezTo>
                  <a:pt x="110761" y="316845"/>
                  <a:pt x="116534" y="257386"/>
                  <a:pt x="139625" y="226213"/>
                </a:cubicBezTo>
                <a:cubicBezTo>
                  <a:pt x="162716" y="195040"/>
                  <a:pt x="229102" y="155785"/>
                  <a:pt x="243534" y="125767"/>
                </a:cubicBezTo>
                <a:cubicBezTo>
                  <a:pt x="257966" y="95749"/>
                  <a:pt x="244111" y="65154"/>
                  <a:pt x="226216" y="46104"/>
                </a:cubicBezTo>
                <a:cubicBezTo>
                  <a:pt x="208321" y="27054"/>
                  <a:pt x="156366" y="-6427"/>
                  <a:pt x="118843" y="10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18FF3520-92AB-361A-7015-9D13DF3BC752}"/>
              </a:ext>
            </a:extLst>
          </p:cNvPr>
          <p:cNvSpPr/>
          <p:nvPr/>
        </p:nvSpPr>
        <p:spPr>
          <a:xfrm>
            <a:off x="1449198" y="4463683"/>
            <a:ext cx="525970" cy="835881"/>
          </a:xfrm>
          <a:custGeom>
            <a:avLst/>
            <a:gdLst>
              <a:gd name="connsiteX0" fmla="*/ 2066 w 525970"/>
              <a:gd name="connsiteY0" fmla="*/ 371553 h 835881"/>
              <a:gd name="connsiteX1" fmla="*/ 175247 w 525970"/>
              <a:gd name="connsiteY1" fmla="*/ 18262 h 835881"/>
              <a:gd name="connsiteX2" fmla="*/ 237593 w 525970"/>
              <a:gd name="connsiteY2" fmla="*/ 198372 h 835881"/>
              <a:gd name="connsiteX3" fmla="*/ 279157 w 525970"/>
              <a:gd name="connsiteY3" fmla="*/ 944 h 835881"/>
              <a:gd name="connsiteX4" fmla="*/ 407311 w 525970"/>
              <a:gd name="connsiteY4" fmla="*/ 298817 h 835881"/>
              <a:gd name="connsiteX5" fmla="*/ 445411 w 525970"/>
              <a:gd name="connsiteY5" fmla="*/ 343844 h 835881"/>
              <a:gd name="connsiteX6" fmla="*/ 525075 w 525970"/>
              <a:gd name="connsiteY6" fmla="*/ 614008 h 835881"/>
              <a:gd name="connsiteX7" fmla="*/ 490438 w 525970"/>
              <a:gd name="connsiteY7" fmla="*/ 492781 h 835881"/>
              <a:gd name="connsiteX8" fmla="*/ 525075 w 525970"/>
              <a:gd name="connsiteY8" fmla="*/ 797581 h 835881"/>
              <a:gd name="connsiteX9" fmla="*/ 476584 w 525970"/>
              <a:gd name="connsiteY9" fmla="*/ 679817 h 835881"/>
              <a:gd name="connsiteX10" fmla="*/ 490438 w 525970"/>
              <a:gd name="connsiteY10" fmla="*/ 832217 h 835881"/>
              <a:gd name="connsiteX11" fmla="*/ 355357 w 525970"/>
              <a:gd name="connsiteY11" fmla="*/ 492781 h 835881"/>
              <a:gd name="connsiteX12" fmla="*/ 230666 w 525970"/>
              <a:gd name="connsiteY12" fmla="*/ 305744 h 835881"/>
              <a:gd name="connsiteX13" fmla="*/ 168320 w 525970"/>
              <a:gd name="connsiteY13" fmla="*/ 385408 h 835881"/>
              <a:gd name="connsiteX14" fmla="*/ 161393 w 525970"/>
              <a:gd name="connsiteY14" fmla="*/ 250326 h 835881"/>
              <a:gd name="connsiteX15" fmla="*/ 123293 w 525970"/>
              <a:gd name="connsiteY15" fmla="*/ 385408 h 835881"/>
              <a:gd name="connsiteX16" fmla="*/ 168320 w 525970"/>
              <a:gd name="connsiteY16" fmla="*/ 447753 h 835881"/>
              <a:gd name="connsiteX17" fmla="*/ 151002 w 525970"/>
              <a:gd name="connsiteY17" fmla="*/ 423508 h 835881"/>
              <a:gd name="connsiteX18" fmla="*/ 116366 w 525970"/>
              <a:gd name="connsiteY18" fmla="*/ 478926 h 835881"/>
              <a:gd name="connsiteX19" fmla="*/ 92120 w 525970"/>
              <a:gd name="connsiteY19" fmla="*/ 420044 h 835881"/>
              <a:gd name="connsiteX20" fmla="*/ 78266 w 525970"/>
              <a:gd name="connsiteY20" fmla="*/ 451217 h 835881"/>
              <a:gd name="connsiteX21" fmla="*/ 2066 w 525970"/>
              <a:gd name="connsiteY21" fmla="*/ 371553 h 8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970" h="835881">
                <a:moveTo>
                  <a:pt x="2066" y="371553"/>
                </a:moveTo>
                <a:cubicBezTo>
                  <a:pt x="18230" y="299394"/>
                  <a:pt x="135993" y="47125"/>
                  <a:pt x="175247" y="18262"/>
                </a:cubicBezTo>
                <a:cubicBezTo>
                  <a:pt x="214501" y="-10601"/>
                  <a:pt x="220275" y="201258"/>
                  <a:pt x="237593" y="198372"/>
                </a:cubicBezTo>
                <a:cubicBezTo>
                  <a:pt x="254911" y="195486"/>
                  <a:pt x="250871" y="-15797"/>
                  <a:pt x="279157" y="944"/>
                </a:cubicBezTo>
                <a:cubicBezTo>
                  <a:pt x="307443" y="17685"/>
                  <a:pt x="379602" y="241667"/>
                  <a:pt x="407311" y="298817"/>
                </a:cubicBezTo>
                <a:cubicBezTo>
                  <a:pt x="435020" y="355967"/>
                  <a:pt x="425784" y="291312"/>
                  <a:pt x="445411" y="343844"/>
                </a:cubicBezTo>
                <a:cubicBezTo>
                  <a:pt x="465038" y="396376"/>
                  <a:pt x="517571" y="589185"/>
                  <a:pt x="525075" y="614008"/>
                </a:cubicBezTo>
                <a:cubicBezTo>
                  <a:pt x="532579" y="638831"/>
                  <a:pt x="490438" y="462186"/>
                  <a:pt x="490438" y="492781"/>
                </a:cubicBezTo>
                <a:cubicBezTo>
                  <a:pt x="490438" y="523376"/>
                  <a:pt x="527384" y="766408"/>
                  <a:pt x="525075" y="797581"/>
                </a:cubicBezTo>
                <a:cubicBezTo>
                  <a:pt x="522766" y="828754"/>
                  <a:pt x="482357" y="674044"/>
                  <a:pt x="476584" y="679817"/>
                </a:cubicBezTo>
                <a:cubicBezTo>
                  <a:pt x="470811" y="685590"/>
                  <a:pt x="510642" y="863390"/>
                  <a:pt x="490438" y="832217"/>
                </a:cubicBezTo>
                <a:cubicBezTo>
                  <a:pt x="470234" y="801044"/>
                  <a:pt x="398652" y="580526"/>
                  <a:pt x="355357" y="492781"/>
                </a:cubicBezTo>
                <a:cubicBezTo>
                  <a:pt x="312062" y="405036"/>
                  <a:pt x="261839" y="323639"/>
                  <a:pt x="230666" y="305744"/>
                </a:cubicBezTo>
                <a:cubicBezTo>
                  <a:pt x="199493" y="287848"/>
                  <a:pt x="179865" y="394644"/>
                  <a:pt x="168320" y="385408"/>
                </a:cubicBezTo>
                <a:cubicBezTo>
                  <a:pt x="156775" y="376172"/>
                  <a:pt x="168897" y="250326"/>
                  <a:pt x="161393" y="250326"/>
                </a:cubicBezTo>
                <a:cubicBezTo>
                  <a:pt x="153889" y="250326"/>
                  <a:pt x="122139" y="352504"/>
                  <a:pt x="123293" y="385408"/>
                </a:cubicBezTo>
                <a:cubicBezTo>
                  <a:pt x="124447" y="418312"/>
                  <a:pt x="163702" y="441403"/>
                  <a:pt x="168320" y="447753"/>
                </a:cubicBezTo>
                <a:cubicBezTo>
                  <a:pt x="172938" y="454103"/>
                  <a:pt x="159661" y="418313"/>
                  <a:pt x="151002" y="423508"/>
                </a:cubicBezTo>
                <a:cubicBezTo>
                  <a:pt x="142343" y="428703"/>
                  <a:pt x="126180" y="479503"/>
                  <a:pt x="116366" y="478926"/>
                </a:cubicBezTo>
                <a:cubicBezTo>
                  <a:pt x="106552" y="478349"/>
                  <a:pt x="98470" y="424662"/>
                  <a:pt x="92120" y="420044"/>
                </a:cubicBezTo>
                <a:cubicBezTo>
                  <a:pt x="85770" y="415426"/>
                  <a:pt x="86925" y="456990"/>
                  <a:pt x="78266" y="451217"/>
                </a:cubicBezTo>
                <a:cubicBezTo>
                  <a:pt x="69607" y="445444"/>
                  <a:pt x="-14098" y="443712"/>
                  <a:pt x="2066" y="3715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F55FD924-78BC-4217-03DC-8D2965AD7F8D}"/>
              </a:ext>
            </a:extLst>
          </p:cNvPr>
          <p:cNvSpPr/>
          <p:nvPr/>
        </p:nvSpPr>
        <p:spPr>
          <a:xfrm>
            <a:off x="4462115" y="6095555"/>
            <a:ext cx="1115728" cy="1024374"/>
          </a:xfrm>
          <a:custGeom>
            <a:avLst/>
            <a:gdLst>
              <a:gd name="connsiteX0" fmla="*/ 1115725 w 1115728"/>
              <a:gd name="connsiteY0" fmla="*/ 445 h 1024374"/>
              <a:gd name="connsiteX1" fmla="*/ 435005 w 1115728"/>
              <a:gd name="connsiteY1" fmla="*/ 406845 h 1024374"/>
              <a:gd name="connsiteX2" fmla="*/ 689005 w 1115728"/>
              <a:gd name="connsiteY2" fmla="*/ 264605 h 1024374"/>
              <a:gd name="connsiteX3" fmla="*/ 628045 w 1115728"/>
              <a:gd name="connsiteY3" fmla="*/ 427165 h 1024374"/>
              <a:gd name="connsiteX4" fmla="*/ 8285 w 1115728"/>
              <a:gd name="connsiteY4" fmla="*/ 1016445 h 1024374"/>
              <a:gd name="connsiteX5" fmla="*/ 313085 w 1115728"/>
              <a:gd name="connsiteY5" fmla="*/ 731965 h 1024374"/>
              <a:gd name="connsiteX6" fmla="*/ 902365 w 1115728"/>
              <a:gd name="connsiteY6" fmla="*/ 234125 h 1024374"/>
              <a:gd name="connsiteX7" fmla="*/ 445165 w 1115728"/>
              <a:gd name="connsiteY7" fmla="*/ 325565 h 1024374"/>
              <a:gd name="connsiteX8" fmla="*/ 1115725 w 1115728"/>
              <a:gd name="connsiteY8" fmla="*/ 445 h 102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28" h="1024374">
                <a:moveTo>
                  <a:pt x="1115725" y="445"/>
                </a:moveTo>
                <a:cubicBezTo>
                  <a:pt x="1114032" y="13992"/>
                  <a:pt x="506125" y="362818"/>
                  <a:pt x="435005" y="406845"/>
                </a:cubicBezTo>
                <a:cubicBezTo>
                  <a:pt x="363885" y="450872"/>
                  <a:pt x="656832" y="261218"/>
                  <a:pt x="689005" y="264605"/>
                </a:cubicBezTo>
                <a:cubicBezTo>
                  <a:pt x="721178" y="267992"/>
                  <a:pt x="741498" y="301858"/>
                  <a:pt x="628045" y="427165"/>
                </a:cubicBezTo>
                <a:cubicBezTo>
                  <a:pt x="514592" y="552472"/>
                  <a:pt x="60778" y="965645"/>
                  <a:pt x="8285" y="1016445"/>
                </a:cubicBezTo>
                <a:cubicBezTo>
                  <a:pt x="-44208" y="1067245"/>
                  <a:pt x="164072" y="862352"/>
                  <a:pt x="313085" y="731965"/>
                </a:cubicBezTo>
                <a:cubicBezTo>
                  <a:pt x="462098" y="601578"/>
                  <a:pt x="880352" y="301858"/>
                  <a:pt x="902365" y="234125"/>
                </a:cubicBezTo>
                <a:cubicBezTo>
                  <a:pt x="924378" y="166392"/>
                  <a:pt x="416378" y="364512"/>
                  <a:pt x="445165" y="325565"/>
                </a:cubicBezTo>
                <a:cubicBezTo>
                  <a:pt x="473952" y="286618"/>
                  <a:pt x="1117418" y="-13102"/>
                  <a:pt x="1115725" y="4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D79BB880-E5E0-8B56-53BE-7FEF07EA9E34}"/>
              </a:ext>
            </a:extLst>
          </p:cNvPr>
          <p:cNvSpPr/>
          <p:nvPr/>
        </p:nvSpPr>
        <p:spPr>
          <a:xfrm>
            <a:off x="2068940" y="2806555"/>
            <a:ext cx="2710747" cy="1013810"/>
          </a:xfrm>
          <a:custGeom>
            <a:avLst/>
            <a:gdLst>
              <a:gd name="connsiteX0" fmla="*/ 3700 w 2710747"/>
              <a:gd name="connsiteY0" fmla="*/ 1013605 h 1013810"/>
              <a:gd name="connsiteX1" fmla="*/ 1151780 w 2710747"/>
              <a:gd name="connsiteY1" fmla="*/ 129685 h 1013810"/>
              <a:gd name="connsiteX2" fmla="*/ 857140 w 2710747"/>
              <a:gd name="connsiteY2" fmla="*/ 322725 h 1013810"/>
              <a:gd name="connsiteX3" fmla="*/ 2685940 w 2710747"/>
              <a:gd name="connsiteY3" fmla="*/ 7765 h 1013810"/>
              <a:gd name="connsiteX4" fmla="*/ 1964580 w 2710747"/>
              <a:gd name="connsiteY4" fmla="*/ 89045 h 1013810"/>
              <a:gd name="connsiteX5" fmla="*/ 826660 w 2710747"/>
              <a:gd name="connsiteY5" fmla="*/ 210965 h 1013810"/>
              <a:gd name="connsiteX6" fmla="*/ 3700 w 2710747"/>
              <a:gd name="connsiteY6" fmla="*/ 1013605 h 101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747" h="1013810">
                <a:moveTo>
                  <a:pt x="3700" y="1013605"/>
                </a:moveTo>
                <a:cubicBezTo>
                  <a:pt x="57887" y="1000058"/>
                  <a:pt x="1009540" y="244832"/>
                  <a:pt x="1151780" y="129685"/>
                </a:cubicBezTo>
                <a:cubicBezTo>
                  <a:pt x="1294020" y="14538"/>
                  <a:pt x="601447" y="343045"/>
                  <a:pt x="857140" y="322725"/>
                </a:cubicBezTo>
                <a:cubicBezTo>
                  <a:pt x="1112833" y="302405"/>
                  <a:pt x="2501367" y="46712"/>
                  <a:pt x="2685940" y="7765"/>
                </a:cubicBezTo>
                <a:cubicBezTo>
                  <a:pt x="2870513" y="-31182"/>
                  <a:pt x="1964580" y="89045"/>
                  <a:pt x="1964580" y="89045"/>
                </a:cubicBezTo>
                <a:cubicBezTo>
                  <a:pt x="1654700" y="122912"/>
                  <a:pt x="1150087" y="53485"/>
                  <a:pt x="826660" y="210965"/>
                </a:cubicBezTo>
                <a:cubicBezTo>
                  <a:pt x="503233" y="368445"/>
                  <a:pt x="-50487" y="1027152"/>
                  <a:pt x="3700" y="10136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35DFFC79-0748-3CDC-96F8-428ADA82E5D9}"/>
              </a:ext>
            </a:extLst>
          </p:cNvPr>
          <p:cNvSpPr/>
          <p:nvPr/>
        </p:nvSpPr>
        <p:spPr>
          <a:xfrm>
            <a:off x="2404361" y="5105784"/>
            <a:ext cx="1625991" cy="1176761"/>
          </a:xfrm>
          <a:custGeom>
            <a:avLst/>
            <a:gdLst>
              <a:gd name="connsiteX0" fmla="*/ 0 w 1625991"/>
              <a:gd name="connsiteY0" fmla="*/ 366691 h 1176761"/>
              <a:gd name="connsiteX1" fmla="*/ 310989 w 1625991"/>
              <a:gd name="connsiteY1" fmla="*/ 218159 h 1176761"/>
              <a:gd name="connsiteX2" fmla="*/ 324914 w 1625991"/>
              <a:gd name="connsiteY2" fmla="*/ 241367 h 1176761"/>
              <a:gd name="connsiteX3" fmla="*/ 673036 w 1625991"/>
              <a:gd name="connsiteY3" fmla="*/ 380616 h 1176761"/>
              <a:gd name="connsiteX4" fmla="*/ 631261 w 1625991"/>
              <a:gd name="connsiteY4" fmla="*/ 348125 h 1176761"/>
              <a:gd name="connsiteX5" fmla="*/ 923684 w 1625991"/>
              <a:gd name="connsiteY5" fmla="*/ 547714 h 1176761"/>
              <a:gd name="connsiteX6" fmla="*/ 891192 w 1625991"/>
              <a:gd name="connsiteY6" fmla="*/ 487373 h 1176761"/>
              <a:gd name="connsiteX7" fmla="*/ 1188256 w 1625991"/>
              <a:gd name="connsiteY7" fmla="*/ 807645 h 1176761"/>
              <a:gd name="connsiteX8" fmla="*/ 1248597 w 1625991"/>
              <a:gd name="connsiteY8" fmla="*/ 770512 h 1176761"/>
              <a:gd name="connsiteX9" fmla="*/ 1624569 w 1625991"/>
              <a:gd name="connsiteY9" fmla="*/ 1174334 h 1176761"/>
              <a:gd name="connsiteX10" fmla="*/ 1364638 w 1625991"/>
              <a:gd name="connsiteY10" fmla="*/ 919044 h 1176761"/>
              <a:gd name="connsiteX11" fmla="*/ 1044366 w 1625991"/>
              <a:gd name="connsiteY11" fmla="*/ 515223 h 1176761"/>
              <a:gd name="connsiteX12" fmla="*/ 1151123 w 1625991"/>
              <a:gd name="connsiteY12" fmla="*/ 724096 h 1176761"/>
              <a:gd name="connsiteX13" fmla="*/ 761227 w 1625991"/>
              <a:gd name="connsiteY13" fmla="*/ 413107 h 1176761"/>
              <a:gd name="connsiteX14" fmla="*/ 445596 w 1625991"/>
              <a:gd name="connsiteY14" fmla="*/ 213518 h 1176761"/>
              <a:gd name="connsiteX15" fmla="*/ 329556 w 1625991"/>
              <a:gd name="connsiteY15" fmla="*/ 157818 h 1176761"/>
              <a:gd name="connsiteX16" fmla="*/ 334197 w 1625991"/>
              <a:gd name="connsiteY16" fmla="*/ 3 h 1176761"/>
              <a:gd name="connsiteX17" fmla="*/ 338839 w 1625991"/>
              <a:gd name="connsiteY17" fmla="*/ 162460 h 1176761"/>
              <a:gd name="connsiteX18" fmla="*/ 264573 w 1625991"/>
              <a:gd name="connsiteY18" fmla="*/ 227442 h 1176761"/>
              <a:gd name="connsiteX19" fmla="*/ 0 w 1625991"/>
              <a:gd name="connsiteY19" fmla="*/ 366691 h 1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91" h="1176761">
                <a:moveTo>
                  <a:pt x="0" y="366691"/>
                </a:moveTo>
                <a:cubicBezTo>
                  <a:pt x="7736" y="365144"/>
                  <a:pt x="256837" y="239046"/>
                  <a:pt x="310989" y="218159"/>
                </a:cubicBezTo>
                <a:cubicBezTo>
                  <a:pt x="365141" y="197272"/>
                  <a:pt x="264573" y="214291"/>
                  <a:pt x="324914" y="241367"/>
                </a:cubicBezTo>
                <a:cubicBezTo>
                  <a:pt x="385255" y="268443"/>
                  <a:pt x="621978" y="362823"/>
                  <a:pt x="673036" y="380616"/>
                </a:cubicBezTo>
                <a:cubicBezTo>
                  <a:pt x="724094" y="398409"/>
                  <a:pt x="589486" y="320275"/>
                  <a:pt x="631261" y="348125"/>
                </a:cubicBezTo>
                <a:cubicBezTo>
                  <a:pt x="673036" y="375975"/>
                  <a:pt x="880362" y="524506"/>
                  <a:pt x="923684" y="547714"/>
                </a:cubicBezTo>
                <a:cubicBezTo>
                  <a:pt x="967006" y="570922"/>
                  <a:pt x="847097" y="444051"/>
                  <a:pt x="891192" y="487373"/>
                </a:cubicBezTo>
                <a:cubicBezTo>
                  <a:pt x="935287" y="530695"/>
                  <a:pt x="1128689" y="760455"/>
                  <a:pt x="1188256" y="807645"/>
                </a:cubicBezTo>
                <a:cubicBezTo>
                  <a:pt x="1247823" y="854835"/>
                  <a:pt x="1175878" y="709397"/>
                  <a:pt x="1248597" y="770512"/>
                </a:cubicBezTo>
                <a:cubicBezTo>
                  <a:pt x="1321316" y="831627"/>
                  <a:pt x="1605229" y="1149579"/>
                  <a:pt x="1624569" y="1174334"/>
                </a:cubicBezTo>
                <a:cubicBezTo>
                  <a:pt x="1643909" y="1199089"/>
                  <a:pt x="1461338" y="1028896"/>
                  <a:pt x="1364638" y="919044"/>
                </a:cubicBezTo>
                <a:cubicBezTo>
                  <a:pt x="1267938" y="809192"/>
                  <a:pt x="1079952" y="547714"/>
                  <a:pt x="1044366" y="515223"/>
                </a:cubicBezTo>
                <a:cubicBezTo>
                  <a:pt x="1008780" y="482732"/>
                  <a:pt x="1198313" y="741115"/>
                  <a:pt x="1151123" y="724096"/>
                </a:cubicBezTo>
                <a:cubicBezTo>
                  <a:pt x="1103933" y="707077"/>
                  <a:pt x="878815" y="498203"/>
                  <a:pt x="761227" y="413107"/>
                </a:cubicBezTo>
                <a:cubicBezTo>
                  <a:pt x="643639" y="328011"/>
                  <a:pt x="517541" y="256066"/>
                  <a:pt x="445596" y="213518"/>
                </a:cubicBezTo>
                <a:cubicBezTo>
                  <a:pt x="373651" y="170970"/>
                  <a:pt x="348122" y="193404"/>
                  <a:pt x="329556" y="157818"/>
                </a:cubicBezTo>
                <a:cubicBezTo>
                  <a:pt x="310990" y="122232"/>
                  <a:pt x="332650" y="-771"/>
                  <a:pt x="334197" y="3"/>
                </a:cubicBezTo>
                <a:cubicBezTo>
                  <a:pt x="335744" y="777"/>
                  <a:pt x="350443" y="124553"/>
                  <a:pt x="338839" y="162460"/>
                </a:cubicBezTo>
                <a:cubicBezTo>
                  <a:pt x="327235" y="200367"/>
                  <a:pt x="317952" y="199592"/>
                  <a:pt x="264573" y="227442"/>
                </a:cubicBezTo>
                <a:lnTo>
                  <a:pt x="0" y="36669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8DB066B4-8ED2-E9EB-281C-9A377C99E097}"/>
              </a:ext>
            </a:extLst>
          </p:cNvPr>
          <p:cNvSpPr/>
          <p:nvPr/>
        </p:nvSpPr>
        <p:spPr>
          <a:xfrm>
            <a:off x="2262303" y="5427838"/>
            <a:ext cx="622795" cy="287935"/>
          </a:xfrm>
          <a:custGeom>
            <a:avLst/>
            <a:gdLst>
              <a:gd name="connsiteX0" fmla="*/ 612220 w 622795"/>
              <a:gd name="connsiteY0" fmla="*/ 196 h 287935"/>
              <a:gd name="connsiteX1" fmla="*/ 13969 w 622795"/>
              <a:gd name="connsiteY1" fmla="*/ 136383 h 287935"/>
              <a:gd name="connsiteX2" fmla="*/ 189067 w 622795"/>
              <a:gd name="connsiteY2" fmla="*/ 112064 h 287935"/>
              <a:gd name="connsiteX3" fmla="*/ 179340 w 622795"/>
              <a:gd name="connsiteY3" fmla="*/ 243388 h 287935"/>
              <a:gd name="connsiteX4" fmla="*/ 354437 w 622795"/>
              <a:gd name="connsiteY4" fmla="*/ 204477 h 287935"/>
              <a:gd name="connsiteX5" fmla="*/ 213386 w 622795"/>
              <a:gd name="connsiteY5" fmla="*/ 287162 h 287935"/>
              <a:gd name="connsiteX6" fmla="*/ 617084 w 622795"/>
              <a:gd name="connsiteY6" fmla="*/ 146111 h 287935"/>
              <a:gd name="connsiteX7" fmla="*/ 398212 w 622795"/>
              <a:gd name="connsiteY7" fmla="*/ 175294 h 287935"/>
              <a:gd name="connsiteX8" fmla="*/ 398212 w 622795"/>
              <a:gd name="connsiteY8" fmla="*/ 107200 h 287935"/>
              <a:gd name="connsiteX9" fmla="*/ 612220 w 622795"/>
              <a:gd name="connsiteY9" fmla="*/ 196 h 28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795" h="287935">
                <a:moveTo>
                  <a:pt x="612220" y="196"/>
                </a:moveTo>
                <a:cubicBezTo>
                  <a:pt x="548180" y="5060"/>
                  <a:pt x="84494" y="117738"/>
                  <a:pt x="13969" y="136383"/>
                </a:cubicBezTo>
                <a:cubicBezTo>
                  <a:pt x="-56557" y="155028"/>
                  <a:pt x="161505" y="94230"/>
                  <a:pt x="189067" y="112064"/>
                </a:cubicBezTo>
                <a:cubicBezTo>
                  <a:pt x="216629" y="129898"/>
                  <a:pt x="151778" y="227986"/>
                  <a:pt x="179340" y="243388"/>
                </a:cubicBezTo>
                <a:cubicBezTo>
                  <a:pt x="206902" y="258790"/>
                  <a:pt x="348763" y="197181"/>
                  <a:pt x="354437" y="204477"/>
                </a:cubicBezTo>
                <a:cubicBezTo>
                  <a:pt x="360111" y="211773"/>
                  <a:pt x="169612" y="296890"/>
                  <a:pt x="213386" y="287162"/>
                </a:cubicBezTo>
                <a:cubicBezTo>
                  <a:pt x="257160" y="277434"/>
                  <a:pt x="586280" y="164756"/>
                  <a:pt x="617084" y="146111"/>
                </a:cubicBezTo>
                <a:cubicBezTo>
                  <a:pt x="647888" y="127466"/>
                  <a:pt x="434691" y="181779"/>
                  <a:pt x="398212" y="175294"/>
                </a:cubicBezTo>
                <a:cubicBezTo>
                  <a:pt x="361733" y="168809"/>
                  <a:pt x="366597" y="132330"/>
                  <a:pt x="398212" y="107200"/>
                </a:cubicBezTo>
                <a:cubicBezTo>
                  <a:pt x="429827" y="82070"/>
                  <a:pt x="676260" y="-4668"/>
                  <a:pt x="612220" y="1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2CC45F81-6678-489A-981E-0BC398756DCA}"/>
              </a:ext>
            </a:extLst>
          </p:cNvPr>
          <p:cNvSpPr/>
          <p:nvPr/>
        </p:nvSpPr>
        <p:spPr>
          <a:xfrm>
            <a:off x="3222084" y="6167323"/>
            <a:ext cx="489180" cy="287201"/>
          </a:xfrm>
          <a:custGeom>
            <a:avLst/>
            <a:gdLst>
              <a:gd name="connsiteX0" fmla="*/ 2635 w 489180"/>
              <a:gd name="connsiteY0" fmla="*/ 13 h 287201"/>
              <a:gd name="connsiteX1" fmla="*/ 323648 w 489180"/>
              <a:gd name="connsiteY1" fmla="*/ 43788 h 287201"/>
              <a:gd name="connsiteX2" fmla="*/ 206916 w 489180"/>
              <a:gd name="connsiteY2" fmla="*/ 53515 h 287201"/>
              <a:gd name="connsiteX3" fmla="*/ 187461 w 489180"/>
              <a:gd name="connsiteY3" fmla="*/ 116745 h 287201"/>
              <a:gd name="connsiteX4" fmla="*/ 304193 w 489180"/>
              <a:gd name="connsiteY4" fmla="*/ 136200 h 287201"/>
              <a:gd name="connsiteX5" fmla="*/ 85320 w 489180"/>
              <a:gd name="connsiteY5" fmla="*/ 204294 h 287201"/>
              <a:gd name="connsiteX6" fmla="*/ 396605 w 489180"/>
              <a:gd name="connsiteY6" fmla="*/ 267524 h 287201"/>
              <a:gd name="connsiteX7" fmla="*/ 479290 w 489180"/>
              <a:gd name="connsiteY7" fmla="*/ 286979 h 287201"/>
              <a:gd name="connsiteX8" fmla="*/ 206916 w 489180"/>
              <a:gd name="connsiteY8" fmla="*/ 257796 h 287201"/>
              <a:gd name="connsiteX9" fmla="*/ 61001 w 489180"/>
              <a:gd name="connsiteY9" fmla="*/ 252932 h 287201"/>
              <a:gd name="connsiteX10" fmla="*/ 255554 w 489180"/>
              <a:gd name="connsiteY10" fmla="*/ 131337 h 287201"/>
              <a:gd name="connsiteX11" fmla="*/ 46410 w 489180"/>
              <a:gd name="connsiteY11" fmla="*/ 121609 h 287201"/>
              <a:gd name="connsiteX12" fmla="*/ 163142 w 489180"/>
              <a:gd name="connsiteY12" fmla="*/ 48651 h 287201"/>
              <a:gd name="connsiteX13" fmla="*/ 2635 w 489180"/>
              <a:gd name="connsiteY13" fmla="*/ 13 h 2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180" h="287201">
                <a:moveTo>
                  <a:pt x="2635" y="13"/>
                </a:moveTo>
                <a:cubicBezTo>
                  <a:pt x="29386" y="-797"/>
                  <a:pt x="289601" y="34871"/>
                  <a:pt x="323648" y="43788"/>
                </a:cubicBezTo>
                <a:cubicBezTo>
                  <a:pt x="357695" y="52705"/>
                  <a:pt x="229614" y="41355"/>
                  <a:pt x="206916" y="53515"/>
                </a:cubicBezTo>
                <a:cubicBezTo>
                  <a:pt x="184218" y="65675"/>
                  <a:pt x="171248" y="102964"/>
                  <a:pt x="187461" y="116745"/>
                </a:cubicBezTo>
                <a:cubicBezTo>
                  <a:pt x="203674" y="130526"/>
                  <a:pt x="321217" y="121609"/>
                  <a:pt x="304193" y="136200"/>
                </a:cubicBezTo>
                <a:cubicBezTo>
                  <a:pt x="287170" y="150792"/>
                  <a:pt x="69918" y="182407"/>
                  <a:pt x="85320" y="204294"/>
                </a:cubicBezTo>
                <a:cubicBezTo>
                  <a:pt x="100722" y="226181"/>
                  <a:pt x="330943" y="253743"/>
                  <a:pt x="396605" y="267524"/>
                </a:cubicBezTo>
                <a:cubicBezTo>
                  <a:pt x="462267" y="281305"/>
                  <a:pt x="510905" y="288600"/>
                  <a:pt x="479290" y="286979"/>
                </a:cubicBezTo>
                <a:cubicBezTo>
                  <a:pt x="447675" y="285358"/>
                  <a:pt x="276631" y="263471"/>
                  <a:pt x="206916" y="257796"/>
                </a:cubicBezTo>
                <a:cubicBezTo>
                  <a:pt x="137201" y="252122"/>
                  <a:pt x="52895" y="274008"/>
                  <a:pt x="61001" y="252932"/>
                </a:cubicBezTo>
                <a:cubicBezTo>
                  <a:pt x="69107" y="231856"/>
                  <a:pt x="257986" y="153224"/>
                  <a:pt x="255554" y="131337"/>
                </a:cubicBezTo>
                <a:cubicBezTo>
                  <a:pt x="253122" y="109450"/>
                  <a:pt x="61812" y="135390"/>
                  <a:pt x="46410" y="121609"/>
                </a:cubicBezTo>
                <a:cubicBezTo>
                  <a:pt x="31008" y="107828"/>
                  <a:pt x="164763" y="66485"/>
                  <a:pt x="163142" y="48651"/>
                </a:cubicBezTo>
                <a:cubicBezTo>
                  <a:pt x="161521" y="30817"/>
                  <a:pt x="-24116" y="823"/>
                  <a:pt x="2635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B6BF310F-930A-958D-1C97-A4A5B90431F0}"/>
              </a:ext>
            </a:extLst>
          </p:cNvPr>
          <p:cNvSpPr/>
          <p:nvPr/>
        </p:nvSpPr>
        <p:spPr>
          <a:xfrm>
            <a:off x="2771987" y="5568048"/>
            <a:ext cx="477167" cy="366075"/>
          </a:xfrm>
          <a:custGeom>
            <a:avLst/>
            <a:gdLst>
              <a:gd name="connsiteX0" fmla="*/ 396 w 477167"/>
              <a:gd name="connsiteY0" fmla="*/ 122633 h 366075"/>
              <a:gd name="connsiteX1" fmla="*/ 117128 w 477167"/>
              <a:gd name="connsiteY1" fmla="*/ 108041 h 366075"/>
              <a:gd name="connsiteX2" fmla="*/ 292226 w 477167"/>
              <a:gd name="connsiteY2" fmla="*/ 239365 h 366075"/>
              <a:gd name="connsiteX3" fmla="*/ 253315 w 477167"/>
              <a:gd name="connsiteY3" fmla="*/ 161543 h 366075"/>
              <a:gd name="connsiteX4" fmla="*/ 477051 w 477167"/>
              <a:gd name="connsiteY4" fmla="*/ 365824 h 366075"/>
              <a:gd name="connsiteX5" fmla="*/ 282498 w 477167"/>
              <a:gd name="connsiteY5" fmla="*/ 200454 h 366075"/>
              <a:gd name="connsiteX6" fmla="*/ 175494 w 477167"/>
              <a:gd name="connsiteY6" fmla="*/ 59403 h 366075"/>
              <a:gd name="connsiteX7" fmla="*/ 156039 w 477167"/>
              <a:gd name="connsiteY7" fmla="*/ 1037 h 366075"/>
              <a:gd name="connsiteX8" fmla="*/ 396 w 477167"/>
              <a:gd name="connsiteY8" fmla="*/ 122633 h 3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67" h="366075">
                <a:moveTo>
                  <a:pt x="396" y="122633"/>
                </a:moveTo>
                <a:cubicBezTo>
                  <a:pt x="-6089" y="140467"/>
                  <a:pt x="68490" y="88586"/>
                  <a:pt x="117128" y="108041"/>
                </a:cubicBezTo>
                <a:cubicBezTo>
                  <a:pt x="165766" y="127496"/>
                  <a:pt x="269528" y="230448"/>
                  <a:pt x="292226" y="239365"/>
                </a:cubicBezTo>
                <a:cubicBezTo>
                  <a:pt x="314924" y="248282"/>
                  <a:pt x="222511" y="140467"/>
                  <a:pt x="253315" y="161543"/>
                </a:cubicBezTo>
                <a:cubicBezTo>
                  <a:pt x="284119" y="182619"/>
                  <a:pt x="472187" y="359339"/>
                  <a:pt x="477051" y="365824"/>
                </a:cubicBezTo>
                <a:cubicBezTo>
                  <a:pt x="481915" y="372309"/>
                  <a:pt x="332757" y="251524"/>
                  <a:pt x="282498" y="200454"/>
                </a:cubicBezTo>
                <a:cubicBezTo>
                  <a:pt x="232239" y="149384"/>
                  <a:pt x="196571" y="92639"/>
                  <a:pt x="175494" y="59403"/>
                </a:cubicBezTo>
                <a:cubicBezTo>
                  <a:pt x="154418" y="26167"/>
                  <a:pt x="183601" y="-6259"/>
                  <a:pt x="156039" y="1037"/>
                </a:cubicBezTo>
                <a:cubicBezTo>
                  <a:pt x="128477" y="8333"/>
                  <a:pt x="6881" y="104799"/>
                  <a:pt x="396" y="1226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64D8DA88-C0F1-7511-A908-D98D37688C83}"/>
              </a:ext>
            </a:extLst>
          </p:cNvPr>
          <p:cNvSpPr/>
          <p:nvPr/>
        </p:nvSpPr>
        <p:spPr>
          <a:xfrm>
            <a:off x="2766612" y="5595892"/>
            <a:ext cx="200470" cy="311551"/>
          </a:xfrm>
          <a:custGeom>
            <a:avLst/>
            <a:gdLst>
              <a:gd name="connsiteX0" fmla="*/ 200324 w 200470"/>
              <a:gd name="connsiteY0" fmla="*/ 2376 h 311551"/>
              <a:gd name="connsiteX1" fmla="*/ 78728 w 200470"/>
              <a:gd name="connsiteY1" fmla="*/ 123972 h 311551"/>
              <a:gd name="connsiteX2" fmla="*/ 146822 w 200470"/>
              <a:gd name="connsiteY2" fmla="*/ 308797 h 311551"/>
              <a:gd name="connsiteX3" fmla="*/ 98184 w 200470"/>
              <a:gd name="connsiteY3" fmla="*/ 230976 h 311551"/>
              <a:gd name="connsiteX4" fmla="*/ 907 w 200470"/>
              <a:gd name="connsiteY4" fmla="*/ 177474 h 311551"/>
              <a:gd name="connsiteX5" fmla="*/ 49545 w 200470"/>
              <a:gd name="connsiteY5" fmla="*/ 182338 h 311551"/>
              <a:gd name="connsiteX6" fmla="*/ 49545 w 200470"/>
              <a:gd name="connsiteY6" fmla="*/ 51014 h 311551"/>
              <a:gd name="connsiteX7" fmla="*/ 200324 w 200470"/>
              <a:gd name="connsiteY7" fmla="*/ 2376 h 3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70" h="311551">
                <a:moveTo>
                  <a:pt x="200324" y="2376"/>
                </a:moveTo>
                <a:cubicBezTo>
                  <a:pt x="205188" y="14536"/>
                  <a:pt x="87645" y="72902"/>
                  <a:pt x="78728" y="123972"/>
                </a:cubicBezTo>
                <a:cubicBezTo>
                  <a:pt x="69811" y="175042"/>
                  <a:pt x="143579" y="290963"/>
                  <a:pt x="146822" y="308797"/>
                </a:cubicBezTo>
                <a:cubicBezTo>
                  <a:pt x="150065" y="326631"/>
                  <a:pt x="122503" y="252863"/>
                  <a:pt x="98184" y="230976"/>
                </a:cubicBezTo>
                <a:cubicBezTo>
                  <a:pt x="73865" y="209089"/>
                  <a:pt x="9013" y="185580"/>
                  <a:pt x="907" y="177474"/>
                </a:cubicBezTo>
                <a:cubicBezTo>
                  <a:pt x="-7200" y="169368"/>
                  <a:pt x="41439" y="203415"/>
                  <a:pt x="49545" y="182338"/>
                </a:cubicBezTo>
                <a:cubicBezTo>
                  <a:pt x="57651" y="161261"/>
                  <a:pt x="26036" y="74522"/>
                  <a:pt x="49545" y="51014"/>
                </a:cubicBezTo>
                <a:cubicBezTo>
                  <a:pt x="73054" y="27506"/>
                  <a:pt x="195460" y="-9784"/>
                  <a:pt x="200324" y="23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C31DB959-FE11-8C6F-15C5-ED5AD62EB6D7}"/>
              </a:ext>
            </a:extLst>
          </p:cNvPr>
          <p:cNvSpPr/>
          <p:nvPr/>
        </p:nvSpPr>
        <p:spPr>
          <a:xfrm>
            <a:off x="2873930" y="5765620"/>
            <a:ext cx="194522" cy="164810"/>
          </a:xfrm>
          <a:custGeom>
            <a:avLst/>
            <a:gdLst>
              <a:gd name="connsiteX0" fmla="*/ 593 w 194522"/>
              <a:gd name="connsiteY0" fmla="*/ 139069 h 164810"/>
              <a:gd name="connsiteX1" fmla="*/ 117325 w 194522"/>
              <a:gd name="connsiteY1" fmla="*/ 80703 h 164810"/>
              <a:gd name="connsiteX2" fmla="*/ 190283 w 194522"/>
              <a:gd name="connsiteY2" fmla="*/ 2882 h 164810"/>
              <a:gd name="connsiteX3" fmla="*/ 180555 w 194522"/>
              <a:gd name="connsiteY3" fmla="*/ 22337 h 164810"/>
              <a:gd name="connsiteX4" fmla="*/ 136781 w 194522"/>
              <a:gd name="connsiteY4" fmla="*/ 75840 h 164810"/>
              <a:gd name="connsiteX5" fmla="*/ 107598 w 194522"/>
              <a:gd name="connsiteY5" fmla="*/ 109886 h 164810"/>
              <a:gd name="connsiteX6" fmla="*/ 170827 w 194522"/>
              <a:gd name="connsiteY6" fmla="*/ 163389 h 164810"/>
              <a:gd name="connsiteX7" fmla="*/ 593 w 194522"/>
              <a:gd name="connsiteY7" fmla="*/ 139069 h 1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22" h="164810">
                <a:moveTo>
                  <a:pt x="593" y="139069"/>
                </a:moveTo>
                <a:cubicBezTo>
                  <a:pt x="-8324" y="125288"/>
                  <a:pt x="85710" y="103401"/>
                  <a:pt x="117325" y="80703"/>
                </a:cubicBezTo>
                <a:cubicBezTo>
                  <a:pt x="148940" y="58005"/>
                  <a:pt x="190283" y="2882"/>
                  <a:pt x="190283" y="2882"/>
                </a:cubicBezTo>
                <a:cubicBezTo>
                  <a:pt x="200821" y="-6846"/>
                  <a:pt x="189472" y="10177"/>
                  <a:pt x="180555" y="22337"/>
                </a:cubicBezTo>
                <a:cubicBezTo>
                  <a:pt x="171638" y="34497"/>
                  <a:pt x="148941" y="61248"/>
                  <a:pt x="136781" y="75840"/>
                </a:cubicBezTo>
                <a:cubicBezTo>
                  <a:pt x="124622" y="90431"/>
                  <a:pt x="101924" y="95295"/>
                  <a:pt x="107598" y="109886"/>
                </a:cubicBezTo>
                <a:cubicBezTo>
                  <a:pt x="113272" y="124477"/>
                  <a:pt x="180555" y="156904"/>
                  <a:pt x="170827" y="163389"/>
                </a:cubicBezTo>
                <a:cubicBezTo>
                  <a:pt x="161099" y="169874"/>
                  <a:pt x="9510" y="152850"/>
                  <a:pt x="593" y="1390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A26AA18C-EEEC-8A21-FC7A-B2BD3295527D}"/>
              </a:ext>
            </a:extLst>
          </p:cNvPr>
          <p:cNvSpPr/>
          <p:nvPr/>
        </p:nvSpPr>
        <p:spPr>
          <a:xfrm>
            <a:off x="3008397" y="5636781"/>
            <a:ext cx="377115" cy="467542"/>
          </a:xfrm>
          <a:custGeom>
            <a:avLst/>
            <a:gdLst>
              <a:gd name="connsiteX0" fmla="*/ 2314 w 377115"/>
              <a:gd name="connsiteY0" fmla="*/ 398 h 467542"/>
              <a:gd name="connsiteX1" fmla="*/ 299007 w 377115"/>
              <a:gd name="connsiteY1" fmla="*/ 326274 h 467542"/>
              <a:gd name="connsiteX2" fmla="*/ 289280 w 377115"/>
              <a:gd name="connsiteY2" fmla="*/ 292228 h 467542"/>
              <a:gd name="connsiteX3" fmla="*/ 376829 w 377115"/>
              <a:gd name="connsiteY3" fmla="*/ 467325 h 467542"/>
              <a:gd name="connsiteX4" fmla="*/ 255233 w 377115"/>
              <a:gd name="connsiteY4" fmla="*/ 326274 h 467542"/>
              <a:gd name="connsiteX5" fmla="*/ 114182 w 377115"/>
              <a:gd name="connsiteY5" fmla="*/ 228998 h 467542"/>
              <a:gd name="connsiteX6" fmla="*/ 157956 w 377115"/>
              <a:gd name="connsiteY6" fmla="*/ 258181 h 467542"/>
              <a:gd name="connsiteX7" fmla="*/ 2314 w 377115"/>
              <a:gd name="connsiteY7" fmla="*/ 398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15" h="467542">
                <a:moveTo>
                  <a:pt x="2314" y="398"/>
                </a:moveTo>
                <a:cubicBezTo>
                  <a:pt x="25823" y="11747"/>
                  <a:pt x="251179" y="277636"/>
                  <a:pt x="299007" y="326274"/>
                </a:cubicBezTo>
                <a:cubicBezTo>
                  <a:pt x="346835" y="374912"/>
                  <a:pt x="276310" y="268720"/>
                  <a:pt x="289280" y="292228"/>
                </a:cubicBezTo>
                <a:cubicBezTo>
                  <a:pt x="302250" y="315736"/>
                  <a:pt x="382504" y="461651"/>
                  <a:pt x="376829" y="467325"/>
                </a:cubicBezTo>
                <a:cubicBezTo>
                  <a:pt x="371155" y="472999"/>
                  <a:pt x="299008" y="365995"/>
                  <a:pt x="255233" y="326274"/>
                </a:cubicBezTo>
                <a:cubicBezTo>
                  <a:pt x="211459" y="286553"/>
                  <a:pt x="130395" y="240347"/>
                  <a:pt x="114182" y="228998"/>
                </a:cubicBezTo>
                <a:cubicBezTo>
                  <a:pt x="97969" y="217649"/>
                  <a:pt x="174169" y="293039"/>
                  <a:pt x="157956" y="258181"/>
                </a:cubicBezTo>
                <a:cubicBezTo>
                  <a:pt x="141743" y="223324"/>
                  <a:pt x="-21195" y="-10951"/>
                  <a:pt x="2314" y="3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C1FC7B7-4E31-BCF2-DC98-F0F33BF55F11}"/>
              </a:ext>
            </a:extLst>
          </p:cNvPr>
          <p:cNvSpPr/>
          <p:nvPr/>
        </p:nvSpPr>
        <p:spPr>
          <a:xfrm>
            <a:off x="3565395" y="7269885"/>
            <a:ext cx="1147186" cy="726165"/>
          </a:xfrm>
          <a:custGeom>
            <a:avLst/>
            <a:gdLst>
              <a:gd name="connsiteX0" fmla="*/ 765 w 1147186"/>
              <a:gd name="connsiteY0" fmla="*/ 726035 h 726165"/>
              <a:gd name="connsiteX1" fmla="*/ 346205 w 1147186"/>
              <a:gd name="connsiteY1" fmla="*/ 360275 h 726165"/>
              <a:gd name="connsiteX2" fmla="*/ 691645 w 1147186"/>
              <a:gd name="connsiteY2" fmla="*/ 197715 h 726165"/>
              <a:gd name="connsiteX3" fmla="*/ 397005 w 1147186"/>
              <a:gd name="connsiteY3" fmla="*/ 218035 h 726165"/>
              <a:gd name="connsiteX4" fmla="*/ 1128525 w 1147186"/>
              <a:gd name="connsiteY4" fmla="*/ 4675 h 726165"/>
              <a:gd name="connsiteX5" fmla="*/ 945645 w 1147186"/>
              <a:gd name="connsiteY5" fmla="*/ 65635 h 726165"/>
              <a:gd name="connsiteX6" fmla="*/ 82045 w 1147186"/>
              <a:gd name="connsiteY6" fmla="*/ 350115 h 726165"/>
              <a:gd name="connsiteX7" fmla="*/ 356365 w 1147186"/>
              <a:gd name="connsiteY7" fmla="*/ 278995 h 726165"/>
              <a:gd name="connsiteX8" fmla="*/ 254765 w 1147186"/>
              <a:gd name="connsiteY8" fmla="*/ 400915 h 726165"/>
              <a:gd name="connsiteX9" fmla="*/ 765 w 1147186"/>
              <a:gd name="connsiteY9" fmla="*/ 726035 h 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186" h="726165">
                <a:moveTo>
                  <a:pt x="765" y="726035"/>
                </a:moveTo>
                <a:cubicBezTo>
                  <a:pt x="16005" y="719262"/>
                  <a:pt x="231058" y="448328"/>
                  <a:pt x="346205" y="360275"/>
                </a:cubicBezTo>
                <a:cubicBezTo>
                  <a:pt x="461352" y="272222"/>
                  <a:pt x="683178" y="221422"/>
                  <a:pt x="691645" y="197715"/>
                </a:cubicBezTo>
                <a:cubicBezTo>
                  <a:pt x="700112" y="174008"/>
                  <a:pt x="324192" y="250208"/>
                  <a:pt x="397005" y="218035"/>
                </a:cubicBezTo>
                <a:cubicBezTo>
                  <a:pt x="469818" y="185862"/>
                  <a:pt x="1037085" y="30075"/>
                  <a:pt x="1128525" y="4675"/>
                </a:cubicBezTo>
                <a:cubicBezTo>
                  <a:pt x="1219965" y="-20725"/>
                  <a:pt x="945645" y="65635"/>
                  <a:pt x="945645" y="65635"/>
                </a:cubicBezTo>
                <a:lnTo>
                  <a:pt x="82045" y="350115"/>
                </a:lnTo>
                <a:cubicBezTo>
                  <a:pt x="-16168" y="385675"/>
                  <a:pt x="327578" y="270528"/>
                  <a:pt x="356365" y="278995"/>
                </a:cubicBezTo>
                <a:cubicBezTo>
                  <a:pt x="385152" y="287462"/>
                  <a:pt x="307258" y="328102"/>
                  <a:pt x="254765" y="400915"/>
                </a:cubicBezTo>
                <a:cubicBezTo>
                  <a:pt x="202272" y="473728"/>
                  <a:pt x="-14475" y="732808"/>
                  <a:pt x="765" y="7260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64674414-58D8-D9FD-6ECB-1C37D673600D}"/>
              </a:ext>
            </a:extLst>
          </p:cNvPr>
          <p:cNvSpPr/>
          <p:nvPr/>
        </p:nvSpPr>
        <p:spPr>
          <a:xfrm>
            <a:off x="2415166" y="5421821"/>
            <a:ext cx="576910" cy="179545"/>
          </a:xfrm>
          <a:custGeom>
            <a:avLst/>
            <a:gdLst>
              <a:gd name="connsiteX0" fmla="*/ 114674 w 576910"/>
              <a:gd name="connsiteY0" fmla="*/ 176339 h 179545"/>
              <a:gd name="connsiteX1" fmla="*/ 561714 w 576910"/>
              <a:gd name="connsiteY1" fmla="*/ 176339 h 179545"/>
              <a:gd name="connsiteX2" fmla="*/ 460114 w 576910"/>
              <a:gd name="connsiteY2" fmla="*/ 145859 h 179545"/>
              <a:gd name="connsiteX3" fmla="*/ 338194 w 576910"/>
              <a:gd name="connsiteY3" fmla="*/ 3619 h 179545"/>
              <a:gd name="connsiteX4" fmla="*/ 2914 w 576910"/>
              <a:gd name="connsiteY4" fmla="*/ 44259 h 179545"/>
              <a:gd name="connsiteX5" fmla="*/ 185794 w 576910"/>
              <a:gd name="connsiteY5" fmla="*/ 64579 h 179545"/>
              <a:gd name="connsiteX6" fmla="*/ 368674 w 576910"/>
              <a:gd name="connsiteY6" fmla="*/ 95059 h 179545"/>
              <a:gd name="connsiteX7" fmla="*/ 358514 w 576910"/>
              <a:gd name="connsiteY7" fmla="*/ 156019 h 179545"/>
              <a:gd name="connsiteX8" fmla="*/ 114674 w 576910"/>
              <a:gd name="connsiteY8" fmla="*/ 176339 h 17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10" h="179545">
                <a:moveTo>
                  <a:pt x="114674" y="176339"/>
                </a:moveTo>
                <a:cubicBezTo>
                  <a:pt x="148541" y="179726"/>
                  <a:pt x="504141" y="181419"/>
                  <a:pt x="561714" y="176339"/>
                </a:cubicBezTo>
                <a:cubicBezTo>
                  <a:pt x="619287" y="171259"/>
                  <a:pt x="497367" y="174646"/>
                  <a:pt x="460114" y="145859"/>
                </a:cubicBezTo>
                <a:cubicBezTo>
                  <a:pt x="422861" y="117072"/>
                  <a:pt x="414394" y="20552"/>
                  <a:pt x="338194" y="3619"/>
                </a:cubicBezTo>
                <a:cubicBezTo>
                  <a:pt x="261994" y="-13314"/>
                  <a:pt x="28314" y="34099"/>
                  <a:pt x="2914" y="44259"/>
                </a:cubicBezTo>
                <a:cubicBezTo>
                  <a:pt x="-22486" y="54419"/>
                  <a:pt x="124834" y="56112"/>
                  <a:pt x="185794" y="64579"/>
                </a:cubicBezTo>
                <a:cubicBezTo>
                  <a:pt x="246754" y="73046"/>
                  <a:pt x="368674" y="95059"/>
                  <a:pt x="368674" y="95059"/>
                </a:cubicBezTo>
                <a:cubicBezTo>
                  <a:pt x="397461" y="110299"/>
                  <a:pt x="395767" y="139086"/>
                  <a:pt x="358514" y="156019"/>
                </a:cubicBezTo>
                <a:cubicBezTo>
                  <a:pt x="321261" y="172952"/>
                  <a:pt x="80807" y="172952"/>
                  <a:pt x="114674" y="1763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23BE6452-422B-1C9E-A4A3-29997539DE3C}"/>
              </a:ext>
            </a:extLst>
          </p:cNvPr>
          <p:cNvSpPr/>
          <p:nvPr/>
        </p:nvSpPr>
        <p:spPr>
          <a:xfrm>
            <a:off x="2677434" y="9248004"/>
            <a:ext cx="935500" cy="317817"/>
          </a:xfrm>
          <a:custGeom>
            <a:avLst/>
            <a:gdLst>
              <a:gd name="connsiteX0" fmla="*/ 35286 w 935500"/>
              <a:gd name="connsiteY0" fmla="*/ 312556 h 317817"/>
              <a:gd name="connsiteX1" fmla="*/ 909046 w 935500"/>
              <a:gd name="connsiteY1" fmla="*/ 7756 h 317817"/>
              <a:gd name="connsiteX2" fmla="*/ 665206 w 935500"/>
              <a:gd name="connsiteY2" fmla="*/ 99196 h 317817"/>
              <a:gd name="connsiteX3" fmla="*/ 218166 w 935500"/>
              <a:gd name="connsiteY3" fmla="*/ 190636 h 317817"/>
              <a:gd name="connsiteX4" fmla="*/ 35286 w 935500"/>
              <a:gd name="connsiteY4" fmla="*/ 312556 h 31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00" h="317817">
                <a:moveTo>
                  <a:pt x="35286" y="312556"/>
                </a:moveTo>
                <a:cubicBezTo>
                  <a:pt x="150433" y="282076"/>
                  <a:pt x="804059" y="43316"/>
                  <a:pt x="909046" y="7756"/>
                </a:cubicBezTo>
                <a:cubicBezTo>
                  <a:pt x="1014033" y="-27804"/>
                  <a:pt x="780353" y="68716"/>
                  <a:pt x="665206" y="99196"/>
                </a:cubicBezTo>
                <a:cubicBezTo>
                  <a:pt x="550059" y="129676"/>
                  <a:pt x="321459" y="148303"/>
                  <a:pt x="218166" y="190636"/>
                </a:cubicBezTo>
                <a:cubicBezTo>
                  <a:pt x="114873" y="232969"/>
                  <a:pt x="-79861" y="343036"/>
                  <a:pt x="35286" y="3125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22655407-5D07-C15D-094A-5E29539929A7}"/>
              </a:ext>
            </a:extLst>
          </p:cNvPr>
          <p:cNvSpPr/>
          <p:nvPr/>
        </p:nvSpPr>
        <p:spPr>
          <a:xfrm>
            <a:off x="2565789" y="9285227"/>
            <a:ext cx="2226623" cy="940642"/>
          </a:xfrm>
          <a:custGeom>
            <a:avLst/>
            <a:gdLst>
              <a:gd name="connsiteX0" fmla="*/ 14851 w 2226623"/>
              <a:gd name="connsiteY0" fmla="*/ 935733 h 940642"/>
              <a:gd name="connsiteX1" fmla="*/ 421251 w 2226623"/>
              <a:gd name="connsiteY1" fmla="*/ 620773 h 940642"/>
              <a:gd name="connsiteX2" fmla="*/ 1030851 w 2226623"/>
              <a:gd name="connsiteY2" fmla="*/ 244853 h 940642"/>
              <a:gd name="connsiteX3" fmla="*/ 797171 w 2226623"/>
              <a:gd name="connsiteY3" fmla="*/ 407413 h 940642"/>
              <a:gd name="connsiteX4" fmla="*/ 1782691 w 2226623"/>
              <a:gd name="connsiteY4" fmla="*/ 31493 h 940642"/>
              <a:gd name="connsiteX5" fmla="*/ 1772531 w 2226623"/>
              <a:gd name="connsiteY5" fmla="*/ 21333 h 940642"/>
              <a:gd name="connsiteX6" fmla="*/ 2219571 w 2226623"/>
              <a:gd name="connsiteY6" fmla="*/ 458213 h 940642"/>
              <a:gd name="connsiteX7" fmla="*/ 2036691 w 2226623"/>
              <a:gd name="connsiteY7" fmla="*/ 194053 h 940642"/>
              <a:gd name="connsiteX8" fmla="*/ 1904611 w 2226623"/>
              <a:gd name="connsiteY8" fmla="*/ 82293 h 940642"/>
              <a:gd name="connsiteX9" fmla="*/ 543171 w 2226623"/>
              <a:gd name="connsiteY9" fmla="*/ 620773 h 940642"/>
              <a:gd name="connsiteX10" fmla="*/ 949571 w 2226623"/>
              <a:gd name="connsiteY10" fmla="*/ 366773 h 940642"/>
              <a:gd name="connsiteX11" fmla="*/ 14851 w 2226623"/>
              <a:gd name="connsiteY11" fmla="*/ 935733 h 94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623" h="940642">
                <a:moveTo>
                  <a:pt x="14851" y="935733"/>
                </a:moveTo>
                <a:cubicBezTo>
                  <a:pt x="-73202" y="978066"/>
                  <a:pt x="251918" y="735920"/>
                  <a:pt x="421251" y="620773"/>
                </a:cubicBezTo>
                <a:cubicBezTo>
                  <a:pt x="590584" y="505626"/>
                  <a:pt x="968198" y="280413"/>
                  <a:pt x="1030851" y="244853"/>
                </a:cubicBezTo>
                <a:cubicBezTo>
                  <a:pt x="1093504" y="209293"/>
                  <a:pt x="671864" y="442973"/>
                  <a:pt x="797171" y="407413"/>
                </a:cubicBezTo>
                <a:cubicBezTo>
                  <a:pt x="922478" y="371853"/>
                  <a:pt x="1782691" y="31493"/>
                  <a:pt x="1782691" y="31493"/>
                </a:cubicBezTo>
                <a:cubicBezTo>
                  <a:pt x="1945251" y="-32854"/>
                  <a:pt x="1772531" y="21333"/>
                  <a:pt x="1772531" y="21333"/>
                </a:cubicBezTo>
                <a:cubicBezTo>
                  <a:pt x="1845344" y="92453"/>
                  <a:pt x="2175544" y="429426"/>
                  <a:pt x="2219571" y="458213"/>
                </a:cubicBezTo>
                <a:cubicBezTo>
                  <a:pt x="2263598" y="487000"/>
                  <a:pt x="2089184" y="256706"/>
                  <a:pt x="2036691" y="194053"/>
                </a:cubicBezTo>
                <a:cubicBezTo>
                  <a:pt x="1984198" y="131400"/>
                  <a:pt x="2153531" y="11173"/>
                  <a:pt x="1904611" y="82293"/>
                </a:cubicBezTo>
                <a:cubicBezTo>
                  <a:pt x="1655691" y="153413"/>
                  <a:pt x="702344" y="573360"/>
                  <a:pt x="543171" y="620773"/>
                </a:cubicBezTo>
                <a:cubicBezTo>
                  <a:pt x="383998" y="668186"/>
                  <a:pt x="1037624" y="319360"/>
                  <a:pt x="949571" y="366773"/>
                </a:cubicBezTo>
                <a:cubicBezTo>
                  <a:pt x="861518" y="414186"/>
                  <a:pt x="102904" y="893400"/>
                  <a:pt x="14851" y="9357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7F3B2CE1-7286-C4BA-4060-065505F23E9D}"/>
              </a:ext>
            </a:extLst>
          </p:cNvPr>
          <p:cNvSpPr/>
          <p:nvPr/>
        </p:nvSpPr>
        <p:spPr>
          <a:xfrm>
            <a:off x="6496434" y="3348718"/>
            <a:ext cx="925613" cy="1383141"/>
          </a:xfrm>
          <a:custGeom>
            <a:avLst/>
            <a:gdLst>
              <a:gd name="connsiteX0" fmla="*/ 9141 w 925613"/>
              <a:gd name="connsiteY0" fmla="*/ 7257 h 1383141"/>
              <a:gd name="connsiteX1" fmla="*/ 526666 w 925613"/>
              <a:gd name="connsiteY1" fmla="*/ 867682 h 1383141"/>
              <a:gd name="connsiteX2" fmla="*/ 567941 w 925613"/>
              <a:gd name="connsiteY2" fmla="*/ 683532 h 1383141"/>
              <a:gd name="connsiteX3" fmla="*/ 923541 w 925613"/>
              <a:gd name="connsiteY3" fmla="*/ 1378857 h 1383141"/>
              <a:gd name="connsiteX4" fmla="*/ 723516 w 925613"/>
              <a:gd name="connsiteY4" fmla="*/ 994682 h 1383141"/>
              <a:gd name="connsiteX5" fmla="*/ 533016 w 925613"/>
              <a:gd name="connsiteY5" fmla="*/ 629557 h 1383141"/>
              <a:gd name="connsiteX6" fmla="*/ 526666 w 925613"/>
              <a:gd name="connsiteY6" fmla="*/ 769257 h 1383141"/>
              <a:gd name="connsiteX7" fmla="*/ 364741 w 925613"/>
              <a:gd name="connsiteY7" fmla="*/ 480332 h 1383141"/>
              <a:gd name="connsiteX8" fmla="*/ 412366 w 925613"/>
              <a:gd name="connsiteY8" fmla="*/ 708932 h 1383141"/>
              <a:gd name="connsiteX9" fmla="*/ 171066 w 925613"/>
              <a:gd name="connsiteY9" fmla="*/ 273957 h 1383141"/>
              <a:gd name="connsiteX10" fmla="*/ 193291 w 925613"/>
              <a:gd name="connsiteY10" fmla="*/ 445407 h 1383141"/>
              <a:gd name="connsiteX11" fmla="*/ 9141 w 925613"/>
              <a:gd name="connsiteY11" fmla="*/ 7257 h 13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613" h="1383141">
                <a:moveTo>
                  <a:pt x="9141" y="7257"/>
                </a:moveTo>
                <a:cubicBezTo>
                  <a:pt x="64703" y="77636"/>
                  <a:pt x="433533" y="754970"/>
                  <a:pt x="526666" y="867682"/>
                </a:cubicBezTo>
                <a:cubicBezTo>
                  <a:pt x="619799" y="980394"/>
                  <a:pt x="501795" y="598336"/>
                  <a:pt x="567941" y="683532"/>
                </a:cubicBezTo>
                <a:cubicBezTo>
                  <a:pt x="634087" y="768728"/>
                  <a:pt x="897612" y="1326999"/>
                  <a:pt x="923541" y="1378857"/>
                </a:cubicBezTo>
                <a:cubicBezTo>
                  <a:pt x="949470" y="1430715"/>
                  <a:pt x="723516" y="994682"/>
                  <a:pt x="723516" y="994682"/>
                </a:cubicBezTo>
                <a:cubicBezTo>
                  <a:pt x="658429" y="869799"/>
                  <a:pt x="565824" y="667128"/>
                  <a:pt x="533016" y="629557"/>
                </a:cubicBezTo>
                <a:cubicBezTo>
                  <a:pt x="500208" y="591986"/>
                  <a:pt x="554712" y="794128"/>
                  <a:pt x="526666" y="769257"/>
                </a:cubicBezTo>
                <a:cubicBezTo>
                  <a:pt x="498620" y="744386"/>
                  <a:pt x="383791" y="490386"/>
                  <a:pt x="364741" y="480332"/>
                </a:cubicBezTo>
                <a:cubicBezTo>
                  <a:pt x="345691" y="470278"/>
                  <a:pt x="444645" y="743328"/>
                  <a:pt x="412366" y="708932"/>
                </a:cubicBezTo>
                <a:cubicBezTo>
                  <a:pt x="380087" y="674536"/>
                  <a:pt x="207578" y="317878"/>
                  <a:pt x="171066" y="273957"/>
                </a:cubicBezTo>
                <a:cubicBezTo>
                  <a:pt x="134554" y="230036"/>
                  <a:pt x="218162" y="490386"/>
                  <a:pt x="193291" y="445407"/>
                </a:cubicBezTo>
                <a:cubicBezTo>
                  <a:pt x="168420" y="400428"/>
                  <a:pt x="-46421" y="-63122"/>
                  <a:pt x="9141" y="7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23D5DF57-E196-6FDF-674E-90E8882C0CE0}"/>
              </a:ext>
            </a:extLst>
          </p:cNvPr>
          <p:cNvSpPr/>
          <p:nvPr/>
        </p:nvSpPr>
        <p:spPr>
          <a:xfrm>
            <a:off x="6760020" y="3261169"/>
            <a:ext cx="483331" cy="1153531"/>
          </a:xfrm>
          <a:custGeom>
            <a:avLst/>
            <a:gdLst>
              <a:gd name="connsiteX0" fmla="*/ 21780 w 483331"/>
              <a:gd name="connsiteY0" fmla="*/ 63056 h 1153531"/>
              <a:gd name="connsiteX1" fmla="*/ 59880 w 483331"/>
              <a:gd name="connsiteY1" fmla="*/ 129731 h 1153531"/>
              <a:gd name="connsiteX2" fmla="*/ 472630 w 483331"/>
              <a:gd name="connsiteY2" fmla="*/ 1139381 h 1153531"/>
              <a:gd name="connsiteX3" fmla="*/ 371030 w 483331"/>
              <a:gd name="connsiteY3" fmla="*/ 742506 h 1153531"/>
              <a:gd name="connsiteX4" fmla="*/ 472630 w 483331"/>
              <a:gd name="connsiteY4" fmla="*/ 1047306 h 1153531"/>
              <a:gd name="connsiteX5" fmla="*/ 399605 w 483331"/>
              <a:gd name="connsiteY5" fmla="*/ 682181 h 1153531"/>
              <a:gd name="connsiteX6" fmla="*/ 272605 w 483331"/>
              <a:gd name="connsiteY6" fmla="*/ 180531 h 1153531"/>
              <a:gd name="connsiteX7" fmla="*/ 218630 w 483331"/>
              <a:gd name="connsiteY7" fmla="*/ 94806 h 1153531"/>
              <a:gd name="connsiteX8" fmla="*/ 377380 w 483331"/>
              <a:gd name="connsiteY8" fmla="*/ 879031 h 1153531"/>
              <a:gd name="connsiteX9" fmla="*/ 247205 w 483331"/>
              <a:gd name="connsiteY9" fmla="*/ 590106 h 1153531"/>
              <a:gd name="connsiteX10" fmla="*/ 21780 w 483331"/>
              <a:gd name="connsiteY10" fmla="*/ 63056 h 1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31" h="1153531">
                <a:moveTo>
                  <a:pt x="21780" y="63056"/>
                </a:moveTo>
                <a:cubicBezTo>
                  <a:pt x="-9441" y="-13673"/>
                  <a:pt x="-15262" y="-49657"/>
                  <a:pt x="59880" y="129731"/>
                </a:cubicBezTo>
                <a:cubicBezTo>
                  <a:pt x="135022" y="309119"/>
                  <a:pt x="420772" y="1037252"/>
                  <a:pt x="472630" y="1139381"/>
                </a:cubicBezTo>
                <a:cubicBezTo>
                  <a:pt x="524488" y="1241510"/>
                  <a:pt x="371030" y="757852"/>
                  <a:pt x="371030" y="742506"/>
                </a:cubicBezTo>
                <a:cubicBezTo>
                  <a:pt x="371030" y="727160"/>
                  <a:pt x="467868" y="1057360"/>
                  <a:pt x="472630" y="1047306"/>
                </a:cubicBezTo>
                <a:cubicBezTo>
                  <a:pt x="477393" y="1037252"/>
                  <a:pt x="432943" y="826644"/>
                  <a:pt x="399605" y="682181"/>
                </a:cubicBezTo>
                <a:cubicBezTo>
                  <a:pt x="366268" y="537719"/>
                  <a:pt x="302767" y="278427"/>
                  <a:pt x="272605" y="180531"/>
                </a:cubicBezTo>
                <a:cubicBezTo>
                  <a:pt x="242443" y="82635"/>
                  <a:pt x="201168" y="-21611"/>
                  <a:pt x="218630" y="94806"/>
                </a:cubicBezTo>
                <a:cubicBezTo>
                  <a:pt x="236092" y="211223"/>
                  <a:pt x="372618" y="796481"/>
                  <a:pt x="377380" y="879031"/>
                </a:cubicBezTo>
                <a:cubicBezTo>
                  <a:pt x="382142" y="961581"/>
                  <a:pt x="305943" y="730335"/>
                  <a:pt x="247205" y="590106"/>
                </a:cubicBezTo>
                <a:cubicBezTo>
                  <a:pt x="188468" y="449877"/>
                  <a:pt x="53001" y="139785"/>
                  <a:pt x="21780" y="630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2D5C3E36-2643-A2A0-260E-F9A134EC1DB7}"/>
              </a:ext>
            </a:extLst>
          </p:cNvPr>
          <p:cNvSpPr/>
          <p:nvPr/>
        </p:nvSpPr>
        <p:spPr>
          <a:xfrm>
            <a:off x="5561633" y="2304372"/>
            <a:ext cx="1275459" cy="780333"/>
          </a:xfrm>
          <a:custGeom>
            <a:avLst/>
            <a:gdLst>
              <a:gd name="connsiteX0" fmla="*/ 1270967 w 1275459"/>
              <a:gd name="connsiteY0" fmla="*/ 7028 h 780333"/>
              <a:gd name="connsiteX1" fmla="*/ 467692 w 1275459"/>
              <a:gd name="connsiteY1" fmla="*/ 343578 h 780333"/>
              <a:gd name="connsiteX2" fmla="*/ 626442 w 1275459"/>
              <a:gd name="connsiteY2" fmla="*/ 315003 h 780333"/>
              <a:gd name="connsiteX3" fmla="*/ 518492 w 1275459"/>
              <a:gd name="connsiteY3" fmla="*/ 419778 h 780333"/>
              <a:gd name="connsiteX4" fmla="*/ 407367 w 1275459"/>
              <a:gd name="connsiteY4" fmla="*/ 702353 h 780333"/>
              <a:gd name="connsiteX5" fmla="*/ 489917 w 1275459"/>
              <a:gd name="connsiteY5" fmla="*/ 457878 h 780333"/>
              <a:gd name="connsiteX6" fmla="*/ 321642 w 1275459"/>
              <a:gd name="connsiteY6" fmla="*/ 708703 h 780333"/>
              <a:gd name="connsiteX7" fmla="*/ 258142 w 1275459"/>
              <a:gd name="connsiteY7" fmla="*/ 753153 h 780333"/>
              <a:gd name="connsiteX8" fmla="*/ 967 w 1275459"/>
              <a:gd name="connsiteY8" fmla="*/ 778553 h 780333"/>
              <a:gd name="connsiteX9" fmla="*/ 188292 w 1275459"/>
              <a:gd name="connsiteY9" fmla="*/ 746803 h 780333"/>
              <a:gd name="connsiteX10" fmla="*/ 623267 w 1275459"/>
              <a:gd name="connsiteY10" fmla="*/ 499153 h 780333"/>
              <a:gd name="connsiteX11" fmla="*/ 464517 w 1275459"/>
              <a:gd name="connsiteY11" fmla="*/ 505503 h 780333"/>
              <a:gd name="connsiteX12" fmla="*/ 785192 w 1275459"/>
              <a:gd name="connsiteY12" fmla="*/ 70528 h 780333"/>
              <a:gd name="connsiteX13" fmla="*/ 616917 w 1275459"/>
              <a:gd name="connsiteY13" fmla="*/ 203878 h 780333"/>
              <a:gd name="connsiteX14" fmla="*/ 975692 w 1275459"/>
              <a:gd name="connsiteY14" fmla="*/ 51478 h 780333"/>
              <a:gd name="connsiteX15" fmla="*/ 801067 w 1275459"/>
              <a:gd name="connsiteY15" fmla="*/ 108628 h 780333"/>
              <a:gd name="connsiteX16" fmla="*/ 1270967 w 1275459"/>
              <a:gd name="connsiteY16" fmla="*/ 7028 h 7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5459" h="780333">
                <a:moveTo>
                  <a:pt x="1270967" y="7028"/>
                </a:moveTo>
                <a:cubicBezTo>
                  <a:pt x="1215404" y="46186"/>
                  <a:pt x="575113" y="292249"/>
                  <a:pt x="467692" y="343578"/>
                </a:cubicBezTo>
                <a:cubicBezTo>
                  <a:pt x="360271" y="394907"/>
                  <a:pt x="617975" y="302303"/>
                  <a:pt x="626442" y="315003"/>
                </a:cubicBezTo>
                <a:cubicBezTo>
                  <a:pt x="634909" y="327703"/>
                  <a:pt x="555004" y="355220"/>
                  <a:pt x="518492" y="419778"/>
                </a:cubicBezTo>
                <a:cubicBezTo>
                  <a:pt x="481980" y="484336"/>
                  <a:pt x="412129" y="696003"/>
                  <a:pt x="407367" y="702353"/>
                </a:cubicBezTo>
                <a:cubicBezTo>
                  <a:pt x="402605" y="708703"/>
                  <a:pt x="504204" y="456820"/>
                  <a:pt x="489917" y="457878"/>
                </a:cubicBezTo>
                <a:cubicBezTo>
                  <a:pt x="475630" y="458936"/>
                  <a:pt x="360271" y="659491"/>
                  <a:pt x="321642" y="708703"/>
                </a:cubicBezTo>
                <a:cubicBezTo>
                  <a:pt x="283013" y="757916"/>
                  <a:pt x="311588" y="741511"/>
                  <a:pt x="258142" y="753153"/>
                </a:cubicBezTo>
                <a:cubicBezTo>
                  <a:pt x="204696" y="764795"/>
                  <a:pt x="12609" y="779611"/>
                  <a:pt x="967" y="778553"/>
                </a:cubicBezTo>
                <a:cubicBezTo>
                  <a:pt x="-10675" y="777495"/>
                  <a:pt x="84575" y="793370"/>
                  <a:pt x="188292" y="746803"/>
                </a:cubicBezTo>
                <a:cubicBezTo>
                  <a:pt x="292009" y="700236"/>
                  <a:pt x="577230" y="539370"/>
                  <a:pt x="623267" y="499153"/>
                </a:cubicBezTo>
                <a:cubicBezTo>
                  <a:pt x="669304" y="458936"/>
                  <a:pt x="437530" y="576940"/>
                  <a:pt x="464517" y="505503"/>
                </a:cubicBezTo>
                <a:cubicBezTo>
                  <a:pt x="491504" y="434066"/>
                  <a:pt x="759792" y="120799"/>
                  <a:pt x="785192" y="70528"/>
                </a:cubicBezTo>
                <a:cubicBezTo>
                  <a:pt x="810592" y="20257"/>
                  <a:pt x="585167" y="207053"/>
                  <a:pt x="616917" y="203878"/>
                </a:cubicBezTo>
                <a:cubicBezTo>
                  <a:pt x="648667" y="200703"/>
                  <a:pt x="945000" y="67353"/>
                  <a:pt x="975692" y="51478"/>
                </a:cubicBezTo>
                <a:cubicBezTo>
                  <a:pt x="1006384" y="35603"/>
                  <a:pt x="752913" y="112332"/>
                  <a:pt x="801067" y="108628"/>
                </a:cubicBezTo>
                <a:cubicBezTo>
                  <a:pt x="849221" y="104924"/>
                  <a:pt x="1326530" y="-32130"/>
                  <a:pt x="1270967" y="70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548E8E4-62E8-D311-71DD-55E7CD4A65C5}"/>
              </a:ext>
            </a:extLst>
          </p:cNvPr>
          <p:cNvSpPr/>
          <p:nvPr/>
        </p:nvSpPr>
        <p:spPr>
          <a:xfrm>
            <a:off x="6477000" y="2689225"/>
            <a:ext cx="1519721" cy="428696"/>
          </a:xfrm>
          <a:custGeom>
            <a:avLst/>
            <a:gdLst>
              <a:gd name="connsiteX0" fmla="*/ 587375 w 1519721"/>
              <a:gd name="connsiteY0" fmla="*/ 0 h 428696"/>
              <a:gd name="connsiteX1" fmla="*/ 82550 w 1519721"/>
              <a:gd name="connsiteY1" fmla="*/ 107950 h 428696"/>
              <a:gd name="connsiteX2" fmla="*/ 581025 w 1519721"/>
              <a:gd name="connsiteY2" fmla="*/ 76200 h 428696"/>
              <a:gd name="connsiteX3" fmla="*/ 1050925 w 1519721"/>
              <a:gd name="connsiteY3" fmla="*/ 266700 h 428696"/>
              <a:gd name="connsiteX4" fmla="*/ 876300 w 1519721"/>
              <a:gd name="connsiteY4" fmla="*/ 212725 h 428696"/>
              <a:gd name="connsiteX5" fmla="*/ 1517650 w 1519721"/>
              <a:gd name="connsiteY5" fmla="*/ 428625 h 428696"/>
              <a:gd name="connsiteX6" fmla="*/ 1073150 w 1519721"/>
              <a:gd name="connsiteY6" fmla="*/ 234950 h 428696"/>
              <a:gd name="connsiteX7" fmla="*/ 850900 w 1519721"/>
              <a:gd name="connsiteY7" fmla="*/ 85725 h 428696"/>
              <a:gd name="connsiteX8" fmla="*/ 241300 w 1519721"/>
              <a:gd name="connsiteY8" fmla="*/ 149225 h 428696"/>
              <a:gd name="connsiteX9" fmla="*/ 838200 w 1519721"/>
              <a:gd name="connsiteY9" fmla="*/ 15875 h 428696"/>
              <a:gd name="connsiteX10" fmla="*/ 0 w 1519721"/>
              <a:gd name="connsiteY10" fmla="*/ 44450 h 428696"/>
              <a:gd name="connsiteX11" fmla="*/ 587375 w 1519721"/>
              <a:gd name="connsiteY11" fmla="*/ 0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721" h="428696">
                <a:moveTo>
                  <a:pt x="587375" y="0"/>
                </a:moveTo>
                <a:cubicBezTo>
                  <a:pt x="335491" y="47625"/>
                  <a:pt x="83608" y="95250"/>
                  <a:pt x="82550" y="107950"/>
                </a:cubicBezTo>
                <a:cubicBezTo>
                  <a:pt x="81492" y="120650"/>
                  <a:pt x="419629" y="49742"/>
                  <a:pt x="581025" y="76200"/>
                </a:cubicBezTo>
                <a:cubicBezTo>
                  <a:pt x="742421" y="102658"/>
                  <a:pt x="1001713" y="243946"/>
                  <a:pt x="1050925" y="266700"/>
                </a:cubicBezTo>
                <a:cubicBezTo>
                  <a:pt x="1100138" y="289454"/>
                  <a:pt x="798513" y="185738"/>
                  <a:pt x="876300" y="212725"/>
                </a:cubicBezTo>
                <a:cubicBezTo>
                  <a:pt x="954087" y="239712"/>
                  <a:pt x="1484842" y="424921"/>
                  <a:pt x="1517650" y="428625"/>
                </a:cubicBezTo>
                <a:cubicBezTo>
                  <a:pt x="1550458" y="432329"/>
                  <a:pt x="1184275" y="292100"/>
                  <a:pt x="1073150" y="234950"/>
                </a:cubicBezTo>
                <a:cubicBezTo>
                  <a:pt x="962025" y="177800"/>
                  <a:pt x="989542" y="100013"/>
                  <a:pt x="850900" y="85725"/>
                </a:cubicBezTo>
                <a:cubicBezTo>
                  <a:pt x="712258" y="71438"/>
                  <a:pt x="243417" y="160867"/>
                  <a:pt x="241300" y="149225"/>
                </a:cubicBezTo>
                <a:cubicBezTo>
                  <a:pt x="239183" y="137583"/>
                  <a:pt x="878417" y="33337"/>
                  <a:pt x="838200" y="15875"/>
                </a:cubicBezTo>
                <a:cubicBezTo>
                  <a:pt x="797983" y="-1587"/>
                  <a:pt x="0" y="44450"/>
                  <a:pt x="0" y="44450"/>
                </a:cubicBezTo>
                <a:lnTo>
                  <a:pt x="58737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5C21A998-7C17-E3EF-1BA7-315A9CA6E639}"/>
              </a:ext>
            </a:extLst>
          </p:cNvPr>
          <p:cNvSpPr/>
          <p:nvPr/>
        </p:nvSpPr>
        <p:spPr>
          <a:xfrm>
            <a:off x="7512954" y="3081636"/>
            <a:ext cx="440746" cy="1542154"/>
          </a:xfrm>
          <a:custGeom>
            <a:avLst/>
            <a:gdLst>
              <a:gd name="connsiteX0" fmla="*/ 2271 w 440746"/>
              <a:gd name="connsiteY0" fmla="*/ 71139 h 1542154"/>
              <a:gd name="connsiteX1" fmla="*/ 46721 w 440746"/>
              <a:gd name="connsiteY1" fmla="*/ 121939 h 1542154"/>
              <a:gd name="connsiteX2" fmla="*/ 373746 w 440746"/>
              <a:gd name="connsiteY2" fmla="*/ 1417339 h 1542154"/>
              <a:gd name="connsiteX3" fmla="*/ 310246 w 440746"/>
              <a:gd name="connsiteY3" fmla="*/ 1077614 h 1542154"/>
              <a:gd name="connsiteX4" fmla="*/ 440421 w 440746"/>
              <a:gd name="connsiteY4" fmla="*/ 1541164 h 1542154"/>
              <a:gd name="connsiteX5" fmla="*/ 341996 w 440746"/>
              <a:gd name="connsiteY5" fmla="*/ 1172864 h 1542154"/>
              <a:gd name="connsiteX6" fmla="*/ 180071 w 440746"/>
              <a:gd name="connsiteY6" fmla="*/ 299739 h 1542154"/>
              <a:gd name="connsiteX7" fmla="*/ 224521 w 440746"/>
              <a:gd name="connsiteY7" fmla="*/ 702964 h 1542154"/>
              <a:gd name="connsiteX8" fmla="*/ 46721 w 440746"/>
              <a:gd name="connsiteY8" fmla="*/ 267989 h 1542154"/>
              <a:gd name="connsiteX9" fmla="*/ 2271 w 440746"/>
              <a:gd name="connsiteY9" fmla="*/ 71139 h 15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746" h="1542154">
                <a:moveTo>
                  <a:pt x="2271" y="71139"/>
                </a:moveTo>
                <a:cubicBezTo>
                  <a:pt x="2271" y="46797"/>
                  <a:pt x="-15191" y="-102428"/>
                  <a:pt x="46721" y="121939"/>
                </a:cubicBezTo>
                <a:cubicBezTo>
                  <a:pt x="108633" y="346306"/>
                  <a:pt x="329825" y="1258060"/>
                  <a:pt x="373746" y="1417339"/>
                </a:cubicBezTo>
                <a:cubicBezTo>
                  <a:pt x="417667" y="1576618"/>
                  <a:pt x="299134" y="1056977"/>
                  <a:pt x="310246" y="1077614"/>
                </a:cubicBezTo>
                <a:cubicBezTo>
                  <a:pt x="321358" y="1098251"/>
                  <a:pt x="435129" y="1525289"/>
                  <a:pt x="440421" y="1541164"/>
                </a:cubicBezTo>
                <a:cubicBezTo>
                  <a:pt x="445713" y="1557039"/>
                  <a:pt x="385388" y="1379768"/>
                  <a:pt x="341996" y="1172864"/>
                </a:cubicBezTo>
                <a:cubicBezTo>
                  <a:pt x="298604" y="965960"/>
                  <a:pt x="199650" y="378056"/>
                  <a:pt x="180071" y="299739"/>
                </a:cubicBezTo>
                <a:cubicBezTo>
                  <a:pt x="160492" y="221422"/>
                  <a:pt x="246746" y="708256"/>
                  <a:pt x="224521" y="702964"/>
                </a:cubicBezTo>
                <a:cubicBezTo>
                  <a:pt x="202296" y="697672"/>
                  <a:pt x="82175" y="371706"/>
                  <a:pt x="46721" y="267989"/>
                </a:cubicBezTo>
                <a:cubicBezTo>
                  <a:pt x="11267" y="164272"/>
                  <a:pt x="2271" y="95481"/>
                  <a:pt x="2271" y="711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2B9959B2-B1A2-1421-0E01-AC33247A04FB}"/>
              </a:ext>
            </a:extLst>
          </p:cNvPr>
          <p:cNvSpPr/>
          <p:nvPr/>
        </p:nvSpPr>
        <p:spPr>
          <a:xfrm>
            <a:off x="8200605" y="3300837"/>
            <a:ext cx="173313" cy="1557283"/>
          </a:xfrm>
          <a:custGeom>
            <a:avLst/>
            <a:gdLst>
              <a:gd name="connsiteX0" fmla="*/ 420 w 173313"/>
              <a:gd name="connsiteY0" fmla="*/ 10688 h 1557283"/>
              <a:gd name="connsiteX1" fmla="*/ 168695 w 173313"/>
              <a:gd name="connsiteY1" fmla="*/ 1474363 h 1557283"/>
              <a:gd name="connsiteX2" fmla="*/ 127420 w 173313"/>
              <a:gd name="connsiteY2" fmla="*/ 1299738 h 1557283"/>
              <a:gd name="connsiteX3" fmla="*/ 143295 w 173313"/>
              <a:gd name="connsiteY3" fmla="*/ 667913 h 1557283"/>
              <a:gd name="connsiteX4" fmla="*/ 121070 w 173313"/>
              <a:gd name="connsiteY4" fmla="*/ 804438 h 1557283"/>
              <a:gd name="connsiteX5" fmla="*/ 420 w 173313"/>
              <a:gd name="connsiteY5" fmla="*/ 10688 h 15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3" h="1557283">
                <a:moveTo>
                  <a:pt x="420" y="10688"/>
                </a:moveTo>
                <a:cubicBezTo>
                  <a:pt x="8357" y="122342"/>
                  <a:pt x="147528" y="1259521"/>
                  <a:pt x="168695" y="1474363"/>
                </a:cubicBezTo>
                <a:cubicBezTo>
                  <a:pt x="189862" y="1689205"/>
                  <a:pt x="131653" y="1434146"/>
                  <a:pt x="127420" y="1299738"/>
                </a:cubicBezTo>
                <a:cubicBezTo>
                  <a:pt x="123187" y="1165330"/>
                  <a:pt x="144353" y="750463"/>
                  <a:pt x="143295" y="667913"/>
                </a:cubicBezTo>
                <a:cubicBezTo>
                  <a:pt x="142237" y="585363"/>
                  <a:pt x="142766" y="912388"/>
                  <a:pt x="121070" y="804438"/>
                </a:cubicBezTo>
                <a:cubicBezTo>
                  <a:pt x="99374" y="696488"/>
                  <a:pt x="-7517" y="-100966"/>
                  <a:pt x="420" y="106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AA915B51-4403-69F5-7ADC-2B034F0C088B}"/>
              </a:ext>
            </a:extLst>
          </p:cNvPr>
          <p:cNvSpPr/>
          <p:nvPr/>
        </p:nvSpPr>
        <p:spPr>
          <a:xfrm>
            <a:off x="7826024" y="3975990"/>
            <a:ext cx="241811" cy="1446809"/>
          </a:xfrm>
          <a:custGeom>
            <a:avLst/>
            <a:gdLst>
              <a:gd name="connsiteX0" fmla="*/ 241651 w 241811"/>
              <a:gd name="connsiteY0" fmla="*/ 2285 h 1446809"/>
              <a:gd name="connsiteX1" fmla="*/ 38451 w 241811"/>
              <a:gd name="connsiteY1" fmla="*/ 792860 h 1446809"/>
              <a:gd name="connsiteX2" fmla="*/ 3526 w 241811"/>
              <a:gd name="connsiteY2" fmla="*/ 1396110 h 1446809"/>
              <a:gd name="connsiteX3" fmla="*/ 13051 w 241811"/>
              <a:gd name="connsiteY3" fmla="*/ 1294510 h 1446809"/>
              <a:gd name="connsiteX4" fmla="*/ 108301 w 241811"/>
              <a:gd name="connsiteY4" fmla="*/ 348360 h 1446809"/>
              <a:gd name="connsiteX5" fmla="*/ 73376 w 241811"/>
              <a:gd name="connsiteY5" fmla="*/ 545210 h 1446809"/>
              <a:gd name="connsiteX6" fmla="*/ 241651 w 241811"/>
              <a:gd name="connsiteY6" fmla="*/ 2285 h 14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11" h="1446809">
                <a:moveTo>
                  <a:pt x="241651" y="2285"/>
                </a:moveTo>
                <a:cubicBezTo>
                  <a:pt x="235830" y="43560"/>
                  <a:pt x="78138" y="560556"/>
                  <a:pt x="38451" y="792860"/>
                </a:cubicBezTo>
                <a:cubicBezTo>
                  <a:pt x="-1236" y="1025164"/>
                  <a:pt x="7759" y="1312502"/>
                  <a:pt x="3526" y="1396110"/>
                </a:cubicBezTo>
                <a:cubicBezTo>
                  <a:pt x="-707" y="1479718"/>
                  <a:pt x="-4411" y="1469135"/>
                  <a:pt x="13051" y="1294510"/>
                </a:cubicBezTo>
                <a:cubicBezTo>
                  <a:pt x="30513" y="1119885"/>
                  <a:pt x="98247" y="473243"/>
                  <a:pt x="108301" y="348360"/>
                </a:cubicBezTo>
                <a:cubicBezTo>
                  <a:pt x="118355" y="223477"/>
                  <a:pt x="53268" y="598656"/>
                  <a:pt x="73376" y="545210"/>
                </a:cubicBezTo>
                <a:cubicBezTo>
                  <a:pt x="93484" y="491764"/>
                  <a:pt x="247472" y="-38990"/>
                  <a:pt x="241651" y="22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E23479DC-282B-5848-EC17-DC90AF4A9236}"/>
              </a:ext>
            </a:extLst>
          </p:cNvPr>
          <p:cNvSpPr/>
          <p:nvPr/>
        </p:nvSpPr>
        <p:spPr>
          <a:xfrm>
            <a:off x="7523380" y="5251828"/>
            <a:ext cx="748077" cy="1503252"/>
          </a:xfrm>
          <a:custGeom>
            <a:avLst/>
            <a:gdLst>
              <a:gd name="connsiteX0" fmla="*/ 741145 w 748077"/>
              <a:gd name="connsiteY0" fmla="*/ 21847 h 1503252"/>
              <a:gd name="connsiteX1" fmla="*/ 39470 w 748077"/>
              <a:gd name="connsiteY1" fmla="*/ 1418847 h 1503252"/>
              <a:gd name="connsiteX2" fmla="*/ 137895 w 748077"/>
              <a:gd name="connsiteY2" fmla="*/ 1237872 h 1503252"/>
              <a:gd name="connsiteX3" fmla="*/ 553820 w 748077"/>
              <a:gd name="connsiteY3" fmla="*/ 336172 h 1503252"/>
              <a:gd name="connsiteX4" fmla="*/ 407770 w 748077"/>
              <a:gd name="connsiteY4" fmla="*/ 548897 h 1503252"/>
              <a:gd name="connsiteX5" fmla="*/ 741145 w 748077"/>
              <a:gd name="connsiteY5" fmla="*/ 21847 h 15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77" h="1503252">
                <a:moveTo>
                  <a:pt x="741145" y="21847"/>
                </a:moveTo>
                <a:cubicBezTo>
                  <a:pt x="679762" y="166838"/>
                  <a:pt x="140012" y="1216176"/>
                  <a:pt x="39470" y="1418847"/>
                </a:cubicBezTo>
                <a:cubicBezTo>
                  <a:pt x="-61072" y="1621518"/>
                  <a:pt x="52170" y="1418318"/>
                  <a:pt x="137895" y="1237872"/>
                </a:cubicBezTo>
                <a:cubicBezTo>
                  <a:pt x="223620" y="1057426"/>
                  <a:pt x="508841" y="451001"/>
                  <a:pt x="553820" y="336172"/>
                </a:cubicBezTo>
                <a:cubicBezTo>
                  <a:pt x="598799" y="221343"/>
                  <a:pt x="378666" y="598639"/>
                  <a:pt x="407770" y="548897"/>
                </a:cubicBezTo>
                <a:cubicBezTo>
                  <a:pt x="436874" y="499155"/>
                  <a:pt x="802528" y="-123144"/>
                  <a:pt x="741145" y="218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8C2E829D-2C35-495A-AC81-A3FE33671752}"/>
              </a:ext>
            </a:extLst>
          </p:cNvPr>
          <p:cNvSpPr/>
          <p:nvPr/>
        </p:nvSpPr>
        <p:spPr>
          <a:xfrm>
            <a:off x="6254131" y="7221058"/>
            <a:ext cx="1375296" cy="1473457"/>
          </a:xfrm>
          <a:custGeom>
            <a:avLst/>
            <a:gdLst>
              <a:gd name="connsiteX0" fmla="*/ 1365869 w 1375296"/>
              <a:gd name="connsiteY0" fmla="*/ 14767 h 1473457"/>
              <a:gd name="connsiteX1" fmla="*/ 302244 w 1375296"/>
              <a:gd name="connsiteY1" fmla="*/ 1262542 h 1473457"/>
              <a:gd name="connsiteX2" fmla="*/ 556244 w 1375296"/>
              <a:gd name="connsiteY2" fmla="*/ 1014892 h 1473457"/>
              <a:gd name="connsiteX3" fmla="*/ 619 w 1375296"/>
              <a:gd name="connsiteY3" fmla="*/ 1472092 h 1473457"/>
              <a:gd name="connsiteX4" fmla="*/ 460994 w 1375296"/>
              <a:gd name="connsiteY4" fmla="*/ 1119667 h 1473457"/>
              <a:gd name="connsiteX5" fmla="*/ 1102344 w 1375296"/>
              <a:gd name="connsiteY5" fmla="*/ 163992 h 1473457"/>
              <a:gd name="connsiteX6" fmla="*/ 359394 w 1375296"/>
              <a:gd name="connsiteY6" fmla="*/ 999017 h 1473457"/>
              <a:gd name="connsiteX7" fmla="*/ 797544 w 1375296"/>
              <a:gd name="connsiteY7" fmla="*/ 602142 h 1473457"/>
              <a:gd name="connsiteX8" fmla="*/ 1365869 w 1375296"/>
              <a:gd name="connsiteY8" fmla="*/ 14767 h 14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296" h="1473457">
                <a:moveTo>
                  <a:pt x="1365869" y="14767"/>
                </a:moveTo>
                <a:cubicBezTo>
                  <a:pt x="1283319" y="124834"/>
                  <a:pt x="437181" y="1095855"/>
                  <a:pt x="302244" y="1262542"/>
                </a:cubicBezTo>
                <a:cubicBezTo>
                  <a:pt x="167307" y="1429229"/>
                  <a:pt x="606515" y="979967"/>
                  <a:pt x="556244" y="1014892"/>
                </a:cubicBezTo>
                <a:cubicBezTo>
                  <a:pt x="505973" y="1049817"/>
                  <a:pt x="16494" y="1454630"/>
                  <a:pt x="619" y="1472092"/>
                </a:cubicBezTo>
                <a:cubicBezTo>
                  <a:pt x="-15256" y="1489554"/>
                  <a:pt x="277373" y="1337684"/>
                  <a:pt x="460994" y="1119667"/>
                </a:cubicBezTo>
                <a:cubicBezTo>
                  <a:pt x="644615" y="901650"/>
                  <a:pt x="1119277" y="184100"/>
                  <a:pt x="1102344" y="163992"/>
                </a:cubicBezTo>
                <a:cubicBezTo>
                  <a:pt x="1085411" y="143884"/>
                  <a:pt x="410194" y="925992"/>
                  <a:pt x="359394" y="999017"/>
                </a:cubicBezTo>
                <a:cubicBezTo>
                  <a:pt x="308594" y="1072042"/>
                  <a:pt x="628740" y="763538"/>
                  <a:pt x="797544" y="602142"/>
                </a:cubicBezTo>
                <a:cubicBezTo>
                  <a:pt x="966348" y="440746"/>
                  <a:pt x="1448419" y="-95300"/>
                  <a:pt x="1365869" y="147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7BD2E9A1-346A-EE3C-954D-B524AE447EC8}"/>
              </a:ext>
            </a:extLst>
          </p:cNvPr>
          <p:cNvSpPr/>
          <p:nvPr/>
        </p:nvSpPr>
        <p:spPr>
          <a:xfrm>
            <a:off x="7670134" y="7180511"/>
            <a:ext cx="461523" cy="1638653"/>
          </a:xfrm>
          <a:custGeom>
            <a:avLst/>
            <a:gdLst>
              <a:gd name="connsiteX0" fmla="*/ 461041 w 461523"/>
              <a:gd name="connsiteY0" fmla="*/ 1339 h 1638653"/>
              <a:gd name="connsiteX1" fmla="*/ 134016 w 461523"/>
              <a:gd name="connsiteY1" fmla="*/ 1553914 h 1638653"/>
              <a:gd name="connsiteX2" fmla="*/ 172116 w 461523"/>
              <a:gd name="connsiteY2" fmla="*/ 1315789 h 1638653"/>
              <a:gd name="connsiteX3" fmla="*/ 321341 w 461523"/>
              <a:gd name="connsiteY3" fmla="*/ 318839 h 1638653"/>
              <a:gd name="connsiteX4" fmla="*/ 254666 w 461523"/>
              <a:gd name="connsiteY4" fmla="*/ 528389 h 1638653"/>
              <a:gd name="connsiteX5" fmla="*/ 3841 w 461523"/>
              <a:gd name="connsiteY5" fmla="*/ 1572964 h 1638653"/>
              <a:gd name="connsiteX6" fmla="*/ 121316 w 461523"/>
              <a:gd name="connsiteY6" fmla="*/ 991939 h 1638653"/>
              <a:gd name="connsiteX7" fmla="*/ 368966 w 461523"/>
              <a:gd name="connsiteY7" fmla="*/ 80714 h 1638653"/>
              <a:gd name="connsiteX8" fmla="*/ 337216 w 461523"/>
              <a:gd name="connsiteY8" fmla="*/ 499814 h 1638653"/>
              <a:gd name="connsiteX9" fmla="*/ 210216 w 461523"/>
              <a:gd name="connsiteY9" fmla="*/ 1268164 h 1638653"/>
              <a:gd name="connsiteX10" fmla="*/ 461041 w 461523"/>
              <a:gd name="connsiteY10" fmla="*/ 1339 h 16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523" h="1638653">
                <a:moveTo>
                  <a:pt x="461041" y="1339"/>
                </a:moveTo>
                <a:cubicBezTo>
                  <a:pt x="448341" y="48964"/>
                  <a:pt x="182170" y="1334839"/>
                  <a:pt x="134016" y="1553914"/>
                </a:cubicBezTo>
                <a:cubicBezTo>
                  <a:pt x="85862" y="1772989"/>
                  <a:pt x="140895" y="1521635"/>
                  <a:pt x="172116" y="1315789"/>
                </a:cubicBezTo>
                <a:cubicBezTo>
                  <a:pt x="203337" y="1109943"/>
                  <a:pt x="307583" y="450072"/>
                  <a:pt x="321341" y="318839"/>
                </a:cubicBezTo>
                <a:cubicBezTo>
                  <a:pt x="335099" y="187606"/>
                  <a:pt x="307583" y="319368"/>
                  <a:pt x="254666" y="528389"/>
                </a:cubicBezTo>
                <a:cubicBezTo>
                  <a:pt x="201749" y="737410"/>
                  <a:pt x="26066" y="1495706"/>
                  <a:pt x="3841" y="1572964"/>
                </a:cubicBezTo>
                <a:cubicBezTo>
                  <a:pt x="-18384" y="1650222"/>
                  <a:pt x="60462" y="1240647"/>
                  <a:pt x="121316" y="991939"/>
                </a:cubicBezTo>
                <a:cubicBezTo>
                  <a:pt x="182170" y="743231"/>
                  <a:pt x="332983" y="162735"/>
                  <a:pt x="368966" y="80714"/>
                </a:cubicBezTo>
                <a:cubicBezTo>
                  <a:pt x="404949" y="-1307"/>
                  <a:pt x="363674" y="301906"/>
                  <a:pt x="337216" y="499814"/>
                </a:cubicBezTo>
                <a:cubicBezTo>
                  <a:pt x="310758" y="697722"/>
                  <a:pt x="188520" y="1344893"/>
                  <a:pt x="210216" y="1268164"/>
                </a:cubicBezTo>
                <a:cubicBezTo>
                  <a:pt x="231912" y="1191435"/>
                  <a:pt x="473741" y="-46286"/>
                  <a:pt x="461041" y="13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4A81587E-468A-3752-A78E-46E7FCD567AE}"/>
              </a:ext>
            </a:extLst>
          </p:cNvPr>
          <p:cNvSpPr/>
          <p:nvPr/>
        </p:nvSpPr>
        <p:spPr>
          <a:xfrm>
            <a:off x="7248321" y="8498906"/>
            <a:ext cx="279640" cy="1551535"/>
          </a:xfrm>
          <a:custGeom>
            <a:avLst/>
            <a:gdLst>
              <a:gd name="connsiteX0" fmla="*/ 279604 w 279640"/>
              <a:gd name="connsiteY0" fmla="*/ 569 h 1551535"/>
              <a:gd name="connsiteX1" fmla="*/ 41479 w 279640"/>
              <a:gd name="connsiteY1" fmla="*/ 641919 h 1551535"/>
              <a:gd name="connsiteX2" fmla="*/ 66879 w 279640"/>
              <a:gd name="connsiteY2" fmla="*/ 1489644 h 1551535"/>
              <a:gd name="connsiteX3" fmla="*/ 57354 w 279640"/>
              <a:gd name="connsiteY3" fmla="*/ 1356294 h 1551535"/>
              <a:gd name="connsiteX4" fmla="*/ 16079 w 279640"/>
              <a:gd name="connsiteY4" fmla="*/ 318069 h 1551535"/>
              <a:gd name="connsiteX5" fmla="*/ 22429 w 279640"/>
              <a:gd name="connsiteY5" fmla="*/ 524444 h 1551535"/>
              <a:gd name="connsiteX6" fmla="*/ 279604 w 279640"/>
              <a:gd name="connsiteY6" fmla="*/ 569 h 15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40" h="1551535">
                <a:moveTo>
                  <a:pt x="279604" y="569"/>
                </a:moveTo>
                <a:cubicBezTo>
                  <a:pt x="282779" y="20148"/>
                  <a:pt x="76933" y="393740"/>
                  <a:pt x="41479" y="641919"/>
                </a:cubicBezTo>
                <a:cubicBezTo>
                  <a:pt x="6025" y="890098"/>
                  <a:pt x="64233" y="1370582"/>
                  <a:pt x="66879" y="1489644"/>
                </a:cubicBezTo>
                <a:cubicBezTo>
                  <a:pt x="69525" y="1608706"/>
                  <a:pt x="65821" y="1551556"/>
                  <a:pt x="57354" y="1356294"/>
                </a:cubicBezTo>
                <a:cubicBezTo>
                  <a:pt x="48887" y="1161032"/>
                  <a:pt x="21900" y="456711"/>
                  <a:pt x="16079" y="318069"/>
                </a:cubicBezTo>
                <a:cubicBezTo>
                  <a:pt x="10258" y="179427"/>
                  <a:pt x="-20433" y="576302"/>
                  <a:pt x="22429" y="524444"/>
                </a:cubicBezTo>
                <a:cubicBezTo>
                  <a:pt x="65291" y="472586"/>
                  <a:pt x="276429" y="-19010"/>
                  <a:pt x="279604" y="5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1F33C2D4-EBC8-2EA8-9A7C-CCB9C69952BE}"/>
              </a:ext>
            </a:extLst>
          </p:cNvPr>
          <p:cNvSpPr/>
          <p:nvPr/>
        </p:nvSpPr>
        <p:spPr>
          <a:xfrm>
            <a:off x="6914372" y="8054959"/>
            <a:ext cx="505784" cy="1793416"/>
          </a:xfrm>
          <a:custGeom>
            <a:avLst/>
            <a:gdLst>
              <a:gd name="connsiteX0" fmla="*/ 419878 w 505784"/>
              <a:gd name="connsiteY0" fmla="*/ 16 h 1793416"/>
              <a:gd name="connsiteX1" fmla="*/ 391303 w 505784"/>
              <a:gd name="connsiteY1" fmla="*/ 149241 h 1793416"/>
              <a:gd name="connsiteX2" fmla="*/ 23003 w 505784"/>
              <a:gd name="connsiteY2" fmla="*/ 860441 h 1793416"/>
              <a:gd name="connsiteX3" fmla="*/ 38878 w 505784"/>
              <a:gd name="connsiteY3" fmla="*/ 1701816 h 1793416"/>
              <a:gd name="connsiteX4" fmla="*/ 38878 w 505784"/>
              <a:gd name="connsiteY4" fmla="*/ 1654191 h 1793416"/>
              <a:gd name="connsiteX5" fmla="*/ 23003 w 505784"/>
              <a:gd name="connsiteY5" fmla="*/ 663591 h 1793416"/>
              <a:gd name="connsiteX6" fmla="*/ 292878 w 505784"/>
              <a:gd name="connsiteY6" fmla="*/ 257191 h 1793416"/>
              <a:gd name="connsiteX7" fmla="*/ 118253 w 505784"/>
              <a:gd name="connsiteY7" fmla="*/ 447691 h 1793416"/>
              <a:gd name="connsiteX8" fmla="*/ 156353 w 505784"/>
              <a:gd name="connsiteY8" fmla="*/ 911241 h 1793416"/>
              <a:gd name="connsiteX9" fmla="*/ 134128 w 505784"/>
              <a:gd name="connsiteY9" fmla="*/ 676291 h 1793416"/>
              <a:gd name="connsiteX10" fmla="*/ 200803 w 505784"/>
              <a:gd name="connsiteY10" fmla="*/ 504841 h 1793416"/>
              <a:gd name="connsiteX11" fmla="*/ 391303 w 505784"/>
              <a:gd name="connsiteY11" fmla="*/ 193691 h 1793416"/>
              <a:gd name="connsiteX12" fmla="*/ 505603 w 505784"/>
              <a:gd name="connsiteY12" fmla="*/ 139716 h 1793416"/>
              <a:gd name="connsiteX13" fmla="*/ 419878 w 505784"/>
              <a:gd name="connsiteY13" fmla="*/ 16 h 17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784" h="1793416">
                <a:moveTo>
                  <a:pt x="419878" y="16"/>
                </a:moveTo>
                <a:cubicBezTo>
                  <a:pt x="400828" y="1603"/>
                  <a:pt x="457449" y="5837"/>
                  <a:pt x="391303" y="149241"/>
                </a:cubicBezTo>
                <a:cubicBezTo>
                  <a:pt x="325157" y="292645"/>
                  <a:pt x="81740" y="601679"/>
                  <a:pt x="23003" y="860441"/>
                </a:cubicBezTo>
                <a:cubicBezTo>
                  <a:pt x="-35734" y="1119203"/>
                  <a:pt x="36232" y="1569524"/>
                  <a:pt x="38878" y="1701816"/>
                </a:cubicBezTo>
                <a:cubicBezTo>
                  <a:pt x="41524" y="1834108"/>
                  <a:pt x="41524" y="1827228"/>
                  <a:pt x="38878" y="1654191"/>
                </a:cubicBezTo>
                <a:cubicBezTo>
                  <a:pt x="36232" y="1481154"/>
                  <a:pt x="-19330" y="896424"/>
                  <a:pt x="23003" y="663591"/>
                </a:cubicBezTo>
                <a:cubicBezTo>
                  <a:pt x="65336" y="430758"/>
                  <a:pt x="277003" y="293174"/>
                  <a:pt x="292878" y="257191"/>
                </a:cubicBezTo>
                <a:cubicBezTo>
                  <a:pt x="308753" y="221208"/>
                  <a:pt x="141007" y="338683"/>
                  <a:pt x="118253" y="447691"/>
                </a:cubicBezTo>
                <a:cubicBezTo>
                  <a:pt x="95499" y="556699"/>
                  <a:pt x="153707" y="873141"/>
                  <a:pt x="156353" y="911241"/>
                </a:cubicBezTo>
                <a:cubicBezTo>
                  <a:pt x="158999" y="949341"/>
                  <a:pt x="126720" y="744024"/>
                  <a:pt x="134128" y="676291"/>
                </a:cubicBezTo>
                <a:cubicBezTo>
                  <a:pt x="141536" y="608558"/>
                  <a:pt x="157940" y="585274"/>
                  <a:pt x="200803" y="504841"/>
                </a:cubicBezTo>
                <a:cubicBezTo>
                  <a:pt x="243665" y="424408"/>
                  <a:pt x="340503" y="254545"/>
                  <a:pt x="391303" y="193691"/>
                </a:cubicBezTo>
                <a:cubicBezTo>
                  <a:pt x="442103" y="132837"/>
                  <a:pt x="501370" y="167233"/>
                  <a:pt x="505603" y="139716"/>
                </a:cubicBezTo>
                <a:cubicBezTo>
                  <a:pt x="509836" y="112199"/>
                  <a:pt x="438928" y="-1571"/>
                  <a:pt x="419878" y="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02C57C59-81F1-BAC9-C627-189F0E60B8BC}"/>
              </a:ext>
            </a:extLst>
          </p:cNvPr>
          <p:cNvSpPr/>
          <p:nvPr/>
        </p:nvSpPr>
        <p:spPr>
          <a:xfrm>
            <a:off x="6949456" y="9328104"/>
            <a:ext cx="591313" cy="1612755"/>
          </a:xfrm>
          <a:custGeom>
            <a:avLst/>
            <a:gdLst>
              <a:gd name="connsiteX0" fmla="*/ 591169 w 591313"/>
              <a:gd name="connsiteY0" fmla="*/ 46 h 1612755"/>
              <a:gd name="connsiteX1" fmla="*/ 70469 w 591313"/>
              <a:gd name="connsiteY1" fmla="*/ 463596 h 1612755"/>
              <a:gd name="connsiteX2" fmla="*/ 200644 w 591313"/>
              <a:gd name="connsiteY2" fmla="*/ 1552621 h 1612755"/>
              <a:gd name="connsiteX3" fmla="*/ 181594 w 591313"/>
              <a:gd name="connsiteY3" fmla="*/ 1362121 h 1612755"/>
              <a:gd name="connsiteX4" fmla="*/ 13319 w 591313"/>
              <a:gd name="connsiteY4" fmla="*/ 441371 h 1612755"/>
              <a:gd name="connsiteX5" fmla="*/ 591169 w 591313"/>
              <a:gd name="connsiteY5" fmla="*/ 46 h 16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13" h="1612755">
                <a:moveTo>
                  <a:pt x="591169" y="46"/>
                </a:moveTo>
                <a:cubicBezTo>
                  <a:pt x="600694" y="3750"/>
                  <a:pt x="135556" y="204834"/>
                  <a:pt x="70469" y="463596"/>
                </a:cubicBezTo>
                <a:cubicBezTo>
                  <a:pt x="5382" y="722358"/>
                  <a:pt x="182123" y="1402867"/>
                  <a:pt x="200644" y="1552621"/>
                </a:cubicBezTo>
                <a:cubicBezTo>
                  <a:pt x="219165" y="1702375"/>
                  <a:pt x="212815" y="1547329"/>
                  <a:pt x="181594" y="1362121"/>
                </a:cubicBezTo>
                <a:cubicBezTo>
                  <a:pt x="150373" y="1176913"/>
                  <a:pt x="-53356" y="666267"/>
                  <a:pt x="13319" y="441371"/>
                </a:cubicBezTo>
                <a:cubicBezTo>
                  <a:pt x="79994" y="216475"/>
                  <a:pt x="581644" y="-3658"/>
                  <a:pt x="591169" y="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C801B517-9311-454D-3F9E-A5B2E8B21311}"/>
              </a:ext>
            </a:extLst>
          </p:cNvPr>
          <p:cNvSpPr/>
          <p:nvPr/>
        </p:nvSpPr>
        <p:spPr>
          <a:xfrm>
            <a:off x="5276149" y="8713523"/>
            <a:ext cx="1221189" cy="3150535"/>
          </a:xfrm>
          <a:custGeom>
            <a:avLst/>
            <a:gdLst>
              <a:gd name="connsiteX0" fmla="*/ 1210376 w 1221189"/>
              <a:gd name="connsiteY0" fmla="*/ 23283 h 3150535"/>
              <a:gd name="connsiteX1" fmla="*/ 145957 w 1221189"/>
              <a:gd name="connsiteY1" fmla="*/ 1702065 h 3150535"/>
              <a:gd name="connsiteX2" fmla="*/ 74520 w 1221189"/>
              <a:gd name="connsiteY2" fmla="*/ 3030802 h 3150535"/>
              <a:gd name="connsiteX3" fmla="*/ 81664 w 1221189"/>
              <a:gd name="connsiteY3" fmla="*/ 2937933 h 3150535"/>
              <a:gd name="connsiteX4" fmla="*/ 24514 w 1221189"/>
              <a:gd name="connsiteY4" fmla="*/ 1709208 h 3150535"/>
              <a:gd name="connsiteX5" fmla="*/ 538864 w 1221189"/>
              <a:gd name="connsiteY5" fmla="*/ 530490 h 3150535"/>
              <a:gd name="connsiteX6" fmla="*/ 474570 w 1221189"/>
              <a:gd name="connsiteY6" fmla="*/ 651933 h 3150535"/>
              <a:gd name="connsiteX7" fmla="*/ 153101 w 1221189"/>
              <a:gd name="connsiteY7" fmla="*/ 1544902 h 3150535"/>
              <a:gd name="connsiteX8" fmla="*/ 403132 w 1221189"/>
              <a:gd name="connsiteY8" fmla="*/ 1130565 h 3150535"/>
              <a:gd name="connsiteX9" fmla="*/ 846045 w 1221189"/>
              <a:gd name="connsiteY9" fmla="*/ 416190 h 3150535"/>
              <a:gd name="connsiteX10" fmla="*/ 596014 w 1221189"/>
              <a:gd name="connsiteY10" fmla="*/ 859102 h 3150535"/>
              <a:gd name="connsiteX11" fmla="*/ 467426 w 1221189"/>
              <a:gd name="connsiteY11" fmla="*/ 1316302 h 3150535"/>
              <a:gd name="connsiteX12" fmla="*/ 681739 w 1221189"/>
              <a:gd name="connsiteY12" fmla="*/ 759090 h 3150535"/>
              <a:gd name="connsiteX13" fmla="*/ 1210376 w 1221189"/>
              <a:gd name="connsiteY13" fmla="*/ 23283 h 31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89" h="3150535">
                <a:moveTo>
                  <a:pt x="1210376" y="23283"/>
                </a:moveTo>
                <a:cubicBezTo>
                  <a:pt x="1121079" y="180445"/>
                  <a:pt x="335266" y="1200812"/>
                  <a:pt x="145957" y="1702065"/>
                </a:cubicBezTo>
                <a:cubicBezTo>
                  <a:pt x="-43352" y="2203318"/>
                  <a:pt x="85235" y="2824824"/>
                  <a:pt x="74520" y="3030802"/>
                </a:cubicBezTo>
                <a:cubicBezTo>
                  <a:pt x="63804" y="3236780"/>
                  <a:pt x="89998" y="3158199"/>
                  <a:pt x="81664" y="2937933"/>
                </a:cubicBezTo>
                <a:cubicBezTo>
                  <a:pt x="73330" y="2717667"/>
                  <a:pt x="-51686" y="2110448"/>
                  <a:pt x="24514" y="1709208"/>
                </a:cubicBezTo>
                <a:cubicBezTo>
                  <a:pt x="100714" y="1307968"/>
                  <a:pt x="463855" y="706702"/>
                  <a:pt x="538864" y="530490"/>
                </a:cubicBezTo>
                <a:cubicBezTo>
                  <a:pt x="613873" y="354278"/>
                  <a:pt x="538864" y="482864"/>
                  <a:pt x="474570" y="651933"/>
                </a:cubicBezTo>
                <a:cubicBezTo>
                  <a:pt x="410276" y="821002"/>
                  <a:pt x="165007" y="1465130"/>
                  <a:pt x="153101" y="1544902"/>
                </a:cubicBezTo>
                <a:cubicBezTo>
                  <a:pt x="141195" y="1624674"/>
                  <a:pt x="287641" y="1318684"/>
                  <a:pt x="403132" y="1130565"/>
                </a:cubicBezTo>
                <a:cubicBezTo>
                  <a:pt x="518623" y="942446"/>
                  <a:pt x="813898" y="461434"/>
                  <a:pt x="846045" y="416190"/>
                </a:cubicBezTo>
                <a:cubicBezTo>
                  <a:pt x="878192" y="370946"/>
                  <a:pt x="659117" y="709083"/>
                  <a:pt x="596014" y="859102"/>
                </a:cubicBezTo>
                <a:cubicBezTo>
                  <a:pt x="532911" y="1009121"/>
                  <a:pt x="453139" y="1332971"/>
                  <a:pt x="467426" y="1316302"/>
                </a:cubicBezTo>
                <a:cubicBezTo>
                  <a:pt x="481713" y="1299633"/>
                  <a:pt x="553151" y="969831"/>
                  <a:pt x="681739" y="759090"/>
                </a:cubicBezTo>
                <a:cubicBezTo>
                  <a:pt x="810326" y="548349"/>
                  <a:pt x="1299673" y="-133879"/>
                  <a:pt x="1210376" y="232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A2D9C2DF-D836-0267-3CAF-F6740188D223}"/>
              </a:ext>
            </a:extLst>
          </p:cNvPr>
          <p:cNvSpPr/>
          <p:nvPr/>
        </p:nvSpPr>
        <p:spPr>
          <a:xfrm>
            <a:off x="5433700" y="8519263"/>
            <a:ext cx="1341257" cy="3430362"/>
          </a:xfrm>
          <a:custGeom>
            <a:avLst/>
            <a:gdLst>
              <a:gd name="connsiteX0" fmla="*/ 1317144 w 1341257"/>
              <a:gd name="connsiteY0" fmla="*/ 31806 h 3430362"/>
              <a:gd name="connsiteX1" fmla="*/ 388456 w 1341257"/>
              <a:gd name="connsiteY1" fmla="*/ 1796312 h 3430362"/>
              <a:gd name="connsiteX2" fmla="*/ 395600 w 1341257"/>
              <a:gd name="connsiteY2" fmla="*/ 2710712 h 3430362"/>
              <a:gd name="connsiteX3" fmla="*/ 924238 w 1341257"/>
              <a:gd name="connsiteY3" fmla="*/ 3417943 h 3430362"/>
              <a:gd name="connsiteX4" fmla="*/ 681350 w 1341257"/>
              <a:gd name="connsiteY4" fmla="*/ 3125050 h 3430362"/>
              <a:gd name="connsiteX5" fmla="*/ 374169 w 1341257"/>
              <a:gd name="connsiteY5" fmla="*/ 2660706 h 3430362"/>
              <a:gd name="connsiteX6" fmla="*/ 352738 w 1341257"/>
              <a:gd name="connsiteY6" fmla="*/ 1546281 h 3430362"/>
              <a:gd name="connsiteX7" fmla="*/ 267013 w 1341257"/>
              <a:gd name="connsiteY7" fmla="*/ 1867750 h 3430362"/>
              <a:gd name="connsiteX8" fmla="*/ 102706 w 1341257"/>
              <a:gd name="connsiteY8" fmla="*/ 2096350 h 3430362"/>
              <a:gd name="connsiteX9" fmla="*/ 138425 w 1341257"/>
              <a:gd name="connsiteY9" fmla="*/ 2560693 h 3430362"/>
              <a:gd name="connsiteX10" fmla="*/ 509900 w 1341257"/>
              <a:gd name="connsiteY10" fmla="*/ 3225062 h 3430362"/>
              <a:gd name="connsiteX11" fmla="*/ 359881 w 1341257"/>
              <a:gd name="connsiteY11" fmla="*/ 2967887 h 3430362"/>
              <a:gd name="connsiteX12" fmla="*/ 2694 w 1341257"/>
              <a:gd name="connsiteY12" fmla="*/ 2389243 h 3430362"/>
              <a:gd name="connsiteX13" fmla="*/ 567050 w 1341257"/>
              <a:gd name="connsiteY13" fmla="*/ 1682012 h 3430362"/>
              <a:gd name="connsiteX14" fmla="*/ 359881 w 1341257"/>
              <a:gd name="connsiteY14" fmla="*/ 1789168 h 3430362"/>
              <a:gd name="connsiteX15" fmla="*/ 731356 w 1341257"/>
              <a:gd name="connsiteY15" fmla="*/ 1060506 h 3430362"/>
              <a:gd name="connsiteX16" fmla="*/ 467038 w 1341257"/>
              <a:gd name="connsiteY16" fmla="*/ 1296250 h 3430362"/>
              <a:gd name="connsiteX17" fmla="*/ 1031394 w 1341257"/>
              <a:gd name="connsiteY17" fmla="*/ 681887 h 3430362"/>
              <a:gd name="connsiteX18" fmla="*/ 1067113 w 1341257"/>
              <a:gd name="connsiteY18" fmla="*/ 660456 h 3430362"/>
              <a:gd name="connsiteX19" fmla="*/ 1317144 w 1341257"/>
              <a:gd name="connsiteY19" fmla="*/ 31806 h 34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1257" h="3430362">
                <a:moveTo>
                  <a:pt x="1317144" y="31806"/>
                </a:moveTo>
                <a:cubicBezTo>
                  <a:pt x="1204035" y="221115"/>
                  <a:pt x="542047" y="1349828"/>
                  <a:pt x="388456" y="1796312"/>
                </a:cubicBezTo>
                <a:cubicBezTo>
                  <a:pt x="234865" y="2242796"/>
                  <a:pt x="306303" y="2440440"/>
                  <a:pt x="395600" y="2710712"/>
                </a:cubicBezTo>
                <a:cubicBezTo>
                  <a:pt x="484897" y="2980984"/>
                  <a:pt x="876613" y="3348887"/>
                  <a:pt x="924238" y="3417943"/>
                </a:cubicBezTo>
                <a:cubicBezTo>
                  <a:pt x="971863" y="3486999"/>
                  <a:pt x="773028" y="3251256"/>
                  <a:pt x="681350" y="3125050"/>
                </a:cubicBezTo>
                <a:cubicBezTo>
                  <a:pt x="589672" y="2998844"/>
                  <a:pt x="428938" y="2923834"/>
                  <a:pt x="374169" y="2660706"/>
                </a:cubicBezTo>
                <a:cubicBezTo>
                  <a:pt x="319400" y="2397578"/>
                  <a:pt x="370597" y="1678440"/>
                  <a:pt x="352738" y="1546281"/>
                </a:cubicBezTo>
                <a:cubicBezTo>
                  <a:pt x="334879" y="1414122"/>
                  <a:pt x="308685" y="1776072"/>
                  <a:pt x="267013" y="1867750"/>
                </a:cubicBezTo>
                <a:cubicBezTo>
                  <a:pt x="225341" y="1959428"/>
                  <a:pt x="124137" y="1980860"/>
                  <a:pt x="102706" y="2096350"/>
                </a:cubicBezTo>
                <a:cubicBezTo>
                  <a:pt x="81275" y="2211840"/>
                  <a:pt x="70559" y="2372574"/>
                  <a:pt x="138425" y="2560693"/>
                </a:cubicBezTo>
                <a:cubicBezTo>
                  <a:pt x="206291" y="2748812"/>
                  <a:pt x="472991" y="3157196"/>
                  <a:pt x="509900" y="3225062"/>
                </a:cubicBezTo>
                <a:cubicBezTo>
                  <a:pt x="546809" y="3292928"/>
                  <a:pt x="444415" y="3107190"/>
                  <a:pt x="359881" y="2967887"/>
                </a:cubicBezTo>
                <a:cubicBezTo>
                  <a:pt x="275347" y="2828584"/>
                  <a:pt x="-31834" y="2603556"/>
                  <a:pt x="2694" y="2389243"/>
                </a:cubicBezTo>
                <a:cubicBezTo>
                  <a:pt x="37222" y="2174930"/>
                  <a:pt x="507519" y="1782024"/>
                  <a:pt x="567050" y="1682012"/>
                </a:cubicBezTo>
                <a:cubicBezTo>
                  <a:pt x="626581" y="1582000"/>
                  <a:pt x="332497" y="1892752"/>
                  <a:pt x="359881" y="1789168"/>
                </a:cubicBezTo>
                <a:cubicBezTo>
                  <a:pt x="387265" y="1685584"/>
                  <a:pt x="713497" y="1142659"/>
                  <a:pt x="731356" y="1060506"/>
                </a:cubicBezTo>
                <a:cubicBezTo>
                  <a:pt x="749215" y="978353"/>
                  <a:pt x="417032" y="1359353"/>
                  <a:pt x="467038" y="1296250"/>
                </a:cubicBezTo>
                <a:cubicBezTo>
                  <a:pt x="517044" y="1233147"/>
                  <a:pt x="931382" y="787853"/>
                  <a:pt x="1031394" y="681887"/>
                </a:cubicBezTo>
                <a:cubicBezTo>
                  <a:pt x="1131406" y="575921"/>
                  <a:pt x="1023060" y="765231"/>
                  <a:pt x="1067113" y="660456"/>
                </a:cubicBezTo>
                <a:cubicBezTo>
                  <a:pt x="1111166" y="555681"/>
                  <a:pt x="1430253" y="-157503"/>
                  <a:pt x="1317144" y="318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D6925322-BE03-6E4D-8005-5EE28AC7CBAE}"/>
              </a:ext>
            </a:extLst>
          </p:cNvPr>
          <p:cNvSpPr/>
          <p:nvPr/>
        </p:nvSpPr>
        <p:spPr>
          <a:xfrm>
            <a:off x="6064333" y="8856502"/>
            <a:ext cx="948184" cy="2993984"/>
          </a:xfrm>
          <a:custGeom>
            <a:avLst/>
            <a:gdLst>
              <a:gd name="connsiteX0" fmla="*/ 886536 w 948184"/>
              <a:gd name="connsiteY0" fmla="*/ 73186 h 2993984"/>
              <a:gd name="connsiteX1" fmla="*/ 886536 w 948184"/>
              <a:gd name="connsiteY1" fmla="*/ 137479 h 2993984"/>
              <a:gd name="connsiteX2" fmla="*/ 50717 w 948184"/>
              <a:gd name="connsiteY2" fmla="*/ 1594804 h 2993984"/>
              <a:gd name="connsiteX3" fmla="*/ 322180 w 948184"/>
              <a:gd name="connsiteY3" fmla="*/ 2952117 h 2993984"/>
              <a:gd name="connsiteX4" fmla="*/ 215023 w 948184"/>
              <a:gd name="connsiteY4" fmla="*/ 2602073 h 2993984"/>
              <a:gd name="connsiteX5" fmla="*/ 143586 w 948184"/>
              <a:gd name="connsiteY5" fmla="*/ 2137729 h 2993984"/>
              <a:gd name="connsiteX6" fmla="*/ 679367 w 948184"/>
              <a:gd name="connsiteY6" fmla="*/ 1066167 h 2993984"/>
              <a:gd name="connsiteX7" fmla="*/ 829386 w 948184"/>
              <a:gd name="connsiteY7" fmla="*/ 323217 h 2993984"/>
              <a:gd name="connsiteX8" fmla="*/ 800811 w 948184"/>
              <a:gd name="connsiteY8" fmla="*/ 594679 h 2993984"/>
              <a:gd name="connsiteX9" fmla="*/ 636505 w 948184"/>
              <a:gd name="connsiteY9" fmla="*/ 1266192 h 2993984"/>
              <a:gd name="connsiteX10" fmla="*/ 122155 w 948184"/>
              <a:gd name="connsiteY10" fmla="*/ 1980567 h 2993984"/>
              <a:gd name="connsiteX11" fmla="*/ 86436 w 948184"/>
              <a:gd name="connsiteY11" fmla="*/ 2059148 h 2993984"/>
              <a:gd name="connsiteX12" fmla="*/ 22142 w 948184"/>
              <a:gd name="connsiteY12" fmla="*/ 1716248 h 2993984"/>
              <a:gd name="connsiteX13" fmla="*/ 507917 w 948184"/>
              <a:gd name="connsiteY13" fmla="*/ 758986 h 2993984"/>
              <a:gd name="connsiteX14" fmla="*/ 300748 w 948184"/>
              <a:gd name="connsiteY14" fmla="*/ 866142 h 2993984"/>
              <a:gd name="connsiteX15" fmla="*/ 893680 w 948184"/>
              <a:gd name="connsiteY15" fmla="*/ 244636 h 2993984"/>
              <a:gd name="connsiteX16" fmla="*/ 886536 w 948184"/>
              <a:gd name="connsiteY16" fmla="*/ 73186 h 29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184" h="2993984">
                <a:moveTo>
                  <a:pt x="886536" y="73186"/>
                </a:moveTo>
                <a:cubicBezTo>
                  <a:pt x="885345" y="55327"/>
                  <a:pt x="1025839" y="-116124"/>
                  <a:pt x="886536" y="137479"/>
                </a:cubicBezTo>
                <a:cubicBezTo>
                  <a:pt x="747233" y="391082"/>
                  <a:pt x="144776" y="1125698"/>
                  <a:pt x="50717" y="1594804"/>
                </a:cubicBezTo>
                <a:cubicBezTo>
                  <a:pt x="-43342" y="2063910"/>
                  <a:pt x="294796" y="2784239"/>
                  <a:pt x="322180" y="2952117"/>
                </a:cubicBezTo>
                <a:cubicBezTo>
                  <a:pt x="349564" y="3119995"/>
                  <a:pt x="244789" y="2737804"/>
                  <a:pt x="215023" y="2602073"/>
                </a:cubicBezTo>
                <a:cubicBezTo>
                  <a:pt x="185257" y="2466342"/>
                  <a:pt x="66195" y="2393713"/>
                  <a:pt x="143586" y="2137729"/>
                </a:cubicBezTo>
                <a:cubicBezTo>
                  <a:pt x="220977" y="1881745"/>
                  <a:pt x="565067" y="1368586"/>
                  <a:pt x="679367" y="1066167"/>
                </a:cubicBezTo>
                <a:cubicBezTo>
                  <a:pt x="793667" y="763748"/>
                  <a:pt x="809145" y="401798"/>
                  <a:pt x="829386" y="323217"/>
                </a:cubicBezTo>
                <a:cubicBezTo>
                  <a:pt x="849627" y="244636"/>
                  <a:pt x="832958" y="437516"/>
                  <a:pt x="800811" y="594679"/>
                </a:cubicBezTo>
                <a:cubicBezTo>
                  <a:pt x="768664" y="751842"/>
                  <a:pt x="749614" y="1035211"/>
                  <a:pt x="636505" y="1266192"/>
                </a:cubicBezTo>
                <a:cubicBezTo>
                  <a:pt x="523396" y="1497173"/>
                  <a:pt x="213833" y="1848408"/>
                  <a:pt x="122155" y="1980567"/>
                </a:cubicBezTo>
                <a:cubicBezTo>
                  <a:pt x="30477" y="2112726"/>
                  <a:pt x="103105" y="2103201"/>
                  <a:pt x="86436" y="2059148"/>
                </a:cubicBezTo>
                <a:cubicBezTo>
                  <a:pt x="69767" y="2015095"/>
                  <a:pt x="-48105" y="1932942"/>
                  <a:pt x="22142" y="1716248"/>
                </a:cubicBezTo>
                <a:cubicBezTo>
                  <a:pt x="92389" y="1499554"/>
                  <a:pt x="461483" y="900670"/>
                  <a:pt x="507917" y="758986"/>
                </a:cubicBezTo>
                <a:cubicBezTo>
                  <a:pt x="554351" y="617302"/>
                  <a:pt x="236454" y="951867"/>
                  <a:pt x="300748" y="866142"/>
                </a:cubicBezTo>
                <a:cubicBezTo>
                  <a:pt x="365042" y="780417"/>
                  <a:pt x="793667" y="374414"/>
                  <a:pt x="893680" y="244636"/>
                </a:cubicBezTo>
                <a:cubicBezTo>
                  <a:pt x="993693" y="114858"/>
                  <a:pt x="887727" y="91045"/>
                  <a:pt x="886536" y="731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72AEA48C-09BA-F2DE-9614-E8CC4857544D}"/>
              </a:ext>
            </a:extLst>
          </p:cNvPr>
          <p:cNvSpPr/>
          <p:nvPr/>
        </p:nvSpPr>
        <p:spPr>
          <a:xfrm>
            <a:off x="7934164" y="8722300"/>
            <a:ext cx="581244" cy="2957683"/>
          </a:xfrm>
          <a:custGeom>
            <a:avLst/>
            <a:gdLst>
              <a:gd name="connsiteX0" fmla="*/ 581186 w 581244"/>
              <a:gd name="connsiteY0" fmla="*/ 219 h 2957683"/>
              <a:gd name="connsiteX1" fmla="*/ 66836 w 581244"/>
              <a:gd name="connsiteY1" fmla="*/ 2071906 h 2957683"/>
              <a:gd name="connsiteX2" fmla="*/ 173992 w 581244"/>
              <a:gd name="connsiteY2" fmla="*/ 2950588 h 2957683"/>
              <a:gd name="connsiteX3" fmla="*/ 88267 w 581244"/>
              <a:gd name="connsiteY3" fmla="*/ 2457669 h 2957683"/>
              <a:gd name="connsiteX4" fmla="*/ 31117 w 581244"/>
              <a:gd name="connsiteY4" fmla="*/ 1943319 h 2957683"/>
              <a:gd name="connsiteX5" fmla="*/ 581186 w 581244"/>
              <a:gd name="connsiteY5" fmla="*/ 219 h 29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244" h="2957683">
                <a:moveTo>
                  <a:pt x="581186" y="219"/>
                </a:moveTo>
                <a:cubicBezTo>
                  <a:pt x="587139" y="21650"/>
                  <a:pt x="134702" y="1580178"/>
                  <a:pt x="66836" y="2071906"/>
                </a:cubicBezTo>
                <a:cubicBezTo>
                  <a:pt x="-1030" y="2563634"/>
                  <a:pt x="170420" y="2886294"/>
                  <a:pt x="173992" y="2950588"/>
                </a:cubicBezTo>
                <a:cubicBezTo>
                  <a:pt x="177564" y="3014882"/>
                  <a:pt x="112079" y="2625547"/>
                  <a:pt x="88267" y="2457669"/>
                </a:cubicBezTo>
                <a:cubicBezTo>
                  <a:pt x="64455" y="2289791"/>
                  <a:pt x="-55799" y="2350513"/>
                  <a:pt x="31117" y="1943319"/>
                </a:cubicBezTo>
                <a:cubicBezTo>
                  <a:pt x="118033" y="1536125"/>
                  <a:pt x="575233" y="-21212"/>
                  <a:pt x="581186" y="2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7F64A87B-CE33-BAE8-4D06-76C0650E6C9C}"/>
              </a:ext>
            </a:extLst>
          </p:cNvPr>
          <p:cNvSpPr/>
          <p:nvPr/>
        </p:nvSpPr>
        <p:spPr>
          <a:xfrm>
            <a:off x="6774886" y="8928009"/>
            <a:ext cx="726578" cy="2916514"/>
          </a:xfrm>
          <a:custGeom>
            <a:avLst/>
            <a:gdLst>
              <a:gd name="connsiteX0" fmla="*/ 726052 w 726578"/>
              <a:gd name="connsiteY0" fmla="*/ 1679 h 2916514"/>
              <a:gd name="connsiteX1" fmla="*/ 118833 w 726578"/>
              <a:gd name="connsiteY1" fmla="*/ 1609022 h 2916514"/>
              <a:gd name="connsiteX2" fmla="*/ 283139 w 726578"/>
              <a:gd name="connsiteY2" fmla="*/ 2866322 h 2916514"/>
              <a:gd name="connsiteX3" fmla="*/ 211702 w 726578"/>
              <a:gd name="connsiteY3" fmla="*/ 2551997 h 2916514"/>
              <a:gd name="connsiteX4" fmla="*/ 25964 w 726578"/>
              <a:gd name="connsiteY4" fmla="*/ 1487579 h 2916514"/>
              <a:gd name="connsiteX5" fmla="*/ 25964 w 726578"/>
              <a:gd name="connsiteY5" fmla="*/ 1830479 h 2916514"/>
              <a:gd name="connsiteX6" fmla="*/ 254564 w 726578"/>
              <a:gd name="connsiteY6" fmla="*/ 944654 h 2916514"/>
              <a:gd name="connsiteX7" fmla="*/ 225989 w 726578"/>
              <a:gd name="connsiteY7" fmla="*/ 1294697 h 2916514"/>
              <a:gd name="connsiteX8" fmla="*/ 726052 w 726578"/>
              <a:gd name="connsiteY8" fmla="*/ 1679 h 29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578" h="2916514">
                <a:moveTo>
                  <a:pt x="726052" y="1679"/>
                </a:moveTo>
                <a:cubicBezTo>
                  <a:pt x="708193" y="54066"/>
                  <a:pt x="192652" y="1131581"/>
                  <a:pt x="118833" y="1609022"/>
                </a:cubicBezTo>
                <a:cubicBezTo>
                  <a:pt x="45014" y="2086463"/>
                  <a:pt x="267661" y="2709160"/>
                  <a:pt x="283139" y="2866322"/>
                </a:cubicBezTo>
                <a:cubicBezTo>
                  <a:pt x="298617" y="3023484"/>
                  <a:pt x="254564" y="2781787"/>
                  <a:pt x="211702" y="2551997"/>
                </a:cubicBezTo>
                <a:cubicBezTo>
                  <a:pt x="168840" y="2322207"/>
                  <a:pt x="56920" y="1607832"/>
                  <a:pt x="25964" y="1487579"/>
                </a:cubicBezTo>
                <a:cubicBezTo>
                  <a:pt x="-4992" y="1367326"/>
                  <a:pt x="-12136" y="1920966"/>
                  <a:pt x="25964" y="1830479"/>
                </a:cubicBezTo>
                <a:cubicBezTo>
                  <a:pt x="64064" y="1739992"/>
                  <a:pt x="221227" y="1033951"/>
                  <a:pt x="254564" y="944654"/>
                </a:cubicBezTo>
                <a:cubicBezTo>
                  <a:pt x="287901" y="855357"/>
                  <a:pt x="149789" y="1450669"/>
                  <a:pt x="225989" y="1294697"/>
                </a:cubicBezTo>
                <a:cubicBezTo>
                  <a:pt x="302189" y="1138725"/>
                  <a:pt x="743911" y="-50708"/>
                  <a:pt x="726052" y="1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BADC2FFE-14ED-E0E7-6DF8-7B8C6AC153DC}"/>
              </a:ext>
            </a:extLst>
          </p:cNvPr>
          <p:cNvSpPr/>
          <p:nvPr/>
        </p:nvSpPr>
        <p:spPr>
          <a:xfrm>
            <a:off x="6480687" y="9015413"/>
            <a:ext cx="913094" cy="2876061"/>
          </a:xfrm>
          <a:custGeom>
            <a:avLst/>
            <a:gdLst>
              <a:gd name="connsiteX0" fmla="*/ 913094 w 913094"/>
              <a:gd name="connsiteY0" fmla="*/ 0 h 2876061"/>
              <a:gd name="connsiteX1" fmla="*/ 191576 w 913094"/>
              <a:gd name="connsiteY1" fmla="*/ 1478756 h 2876061"/>
              <a:gd name="connsiteX2" fmla="*/ 277301 w 913094"/>
              <a:gd name="connsiteY2" fmla="*/ 2800350 h 2876061"/>
              <a:gd name="connsiteX3" fmla="*/ 263013 w 913094"/>
              <a:gd name="connsiteY3" fmla="*/ 2586037 h 2876061"/>
              <a:gd name="connsiteX4" fmla="*/ 34413 w 913094"/>
              <a:gd name="connsiteY4" fmla="*/ 1514475 h 2876061"/>
              <a:gd name="connsiteX5" fmla="*/ 48701 w 913094"/>
              <a:gd name="connsiteY5" fmla="*/ 500062 h 2876061"/>
              <a:gd name="connsiteX6" fmla="*/ 5838 w 913094"/>
              <a:gd name="connsiteY6" fmla="*/ 657225 h 2876061"/>
              <a:gd name="connsiteX7" fmla="*/ 198719 w 913094"/>
              <a:gd name="connsiteY7" fmla="*/ 1671637 h 2876061"/>
              <a:gd name="connsiteX8" fmla="*/ 220151 w 913094"/>
              <a:gd name="connsiteY8" fmla="*/ 1300162 h 2876061"/>
              <a:gd name="connsiteX9" fmla="*/ 605913 w 913094"/>
              <a:gd name="connsiteY9" fmla="*/ 364331 h 2876061"/>
              <a:gd name="connsiteX10" fmla="*/ 398744 w 913094"/>
              <a:gd name="connsiteY10" fmla="*/ 607218 h 2876061"/>
              <a:gd name="connsiteX11" fmla="*/ 913094 w 913094"/>
              <a:gd name="connsiteY11" fmla="*/ 0 h 28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094" h="2876061">
                <a:moveTo>
                  <a:pt x="913094" y="0"/>
                </a:moveTo>
                <a:cubicBezTo>
                  <a:pt x="605317" y="506015"/>
                  <a:pt x="297541" y="1012031"/>
                  <a:pt x="191576" y="1478756"/>
                </a:cubicBezTo>
                <a:cubicBezTo>
                  <a:pt x="85611" y="1945481"/>
                  <a:pt x="265395" y="2615803"/>
                  <a:pt x="277301" y="2800350"/>
                </a:cubicBezTo>
                <a:cubicBezTo>
                  <a:pt x="289207" y="2984897"/>
                  <a:pt x="303494" y="2800349"/>
                  <a:pt x="263013" y="2586037"/>
                </a:cubicBezTo>
                <a:cubicBezTo>
                  <a:pt x="222532" y="2371725"/>
                  <a:pt x="70132" y="1862137"/>
                  <a:pt x="34413" y="1514475"/>
                </a:cubicBezTo>
                <a:cubicBezTo>
                  <a:pt x="-1306" y="1166813"/>
                  <a:pt x="53463" y="642937"/>
                  <a:pt x="48701" y="500062"/>
                </a:cubicBezTo>
                <a:cubicBezTo>
                  <a:pt x="43938" y="357187"/>
                  <a:pt x="-19165" y="461963"/>
                  <a:pt x="5838" y="657225"/>
                </a:cubicBezTo>
                <a:cubicBezTo>
                  <a:pt x="30841" y="852487"/>
                  <a:pt x="163000" y="1564481"/>
                  <a:pt x="198719" y="1671637"/>
                </a:cubicBezTo>
                <a:cubicBezTo>
                  <a:pt x="234438" y="1778793"/>
                  <a:pt x="152285" y="1518046"/>
                  <a:pt x="220151" y="1300162"/>
                </a:cubicBezTo>
                <a:cubicBezTo>
                  <a:pt x="288017" y="1082278"/>
                  <a:pt x="576147" y="479822"/>
                  <a:pt x="605913" y="364331"/>
                </a:cubicBezTo>
                <a:cubicBezTo>
                  <a:pt x="635678" y="248840"/>
                  <a:pt x="398744" y="607218"/>
                  <a:pt x="398744" y="607218"/>
                </a:cubicBezTo>
                <a:lnTo>
                  <a:pt x="91309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E48CFF9D-1290-A877-5A57-61D4F0D260DD}"/>
              </a:ext>
            </a:extLst>
          </p:cNvPr>
          <p:cNvSpPr/>
          <p:nvPr/>
        </p:nvSpPr>
        <p:spPr>
          <a:xfrm>
            <a:off x="3930798" y="3287783"/>
            <a:ext cx="2307673" cy="1065622"/>
          </a:xfrm>
          <a:custGeom>
            <a:avLst/>
            <a:gdLst>
              <a:gd name="connsiteX0" fmla="*/ 59311 w 2307673"/>
              <a:gd name="connsiteY0" fmla="*/ 272835 h 1065622"/>
              <a:gd name="connsiteX1" fmla="*/ 1735711 w 2307673"/>
              <a:gd name="connsiteY1" fmla="*/ 9599 h 1065622"/>
              <a:gd name="connsiteX2" fmla="*/ 1500184 w 2307673"/>
              <a:gd name="connsiteY2" fmla="*/ 92726 h 1065622"/>
              <a:gd name="connsiteX3" fmla="*/ 1167675 w 2307673"/>
              <a:gd name="connsiteY3" fmla="*/ 425235 h 1065622"/>
              <a:gd name="connsiteX4" fmla="*/ 1070693 w 2307673"/>
              <a:gd name="connsiteY4" fmla="*/ 577635 h 1065622"/>
              <a:gd name="connsiteX5" fmla="*/ 710475 w 2307673"/>
              <a:gd name="connsiteY5" fmla="*/ 1034835 h 1065622"/>
              <a:gd name="connsiteX6" fmla="*/ 710475 w 2307673"/>
              <a:gd name="connsiteY6" fmla="*/ 951708 h 1065622"/>
              <a:gd name="connsiteX7" fmla="*/ 1583311 w 2307673"/>
              <a:gd name="connsiteY7" fmla="*/ 369817 h 1065622"/>
              <a:gd name="connsiteX8" fmla="*/ 890584 w 2307673"/>
              <a:gd name="connsiteY8" fmla="*/ 965562 h 1065622"/>
              <a:gd name="connsiteX9" fmla="*/ 2303747 w 2307673"/>
              <a:gd name="connsiteY9" fmla="*/ 300544 h 1065622"/>
              <a:gd name="connsiteX10" fmla="*/ 1333929 w 2307673"/>
              <a:gd name="connsiteY10" fmla="*/ 549926 h 1065622"/>
              <a:gd name="connsiteX11" fmla="*/ 1998947 w 2307673"/>
              <a:gd name="connsiteY11" fmla="*/ 148144 h 1065622"/>
              <a:gd name="connsiteX12" fmla="*/ 1375493 w 2307673"/>
              <a:gd name="connsiteY12" fmla="*/ 65017 h 1065622"/>
              <a:gd name="connsiteX13" fmla="*/ 1098402 w 2307673"/>
              <a:gd name="connsiteY13" fmla="*/ 106581 h 1065622"/>
              <a:gd name="connsiteX14" fmla="*/ 793602 w 2307673"/>
              <a:gd name="connsiteY14" fmla="*/ 189708 h 1065622"/>
              <a:gd name="connsiteX15" fmla="*/ 419529 w 2307673"/>
              <a:gd name="connsiteY15" fmla="*/ 231272 h 1065622"/>
              <a:gd name="connsiteX16" fmla="*/ 59311 w 2307673"/>
              <a:gd name="connsiteY16" fmla="*/ 272835 h 10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7673" h="1065622">
                <a:moveTo>
                  <a:pt x="59311" y="272835"/>
                </a:moveTo>
                <a:cubicBezTo>
                  <a:pt x="278675" y="235890"/>
                  <a:pt x="1495566" y="39617"/>
                  <a:pt x="1735711" y="9599"/>
                </a:cubicBezTo>
                <a:cubicBezTo>
                  <a:pt x="1975856" y="-20419"/>
                  <a:pt x="1594857" y="23453"/>
                  <a:pt x="1500184" y="92726"/>
                </a:cubicBezTo>
                <a:cubicBezTo>
                  <a:pt x="1405511" y="161999"/>
                  <a:pt x="1239257" y="344417"/>
                  <a:pt x="1167675" y="425235"/>
                </a:cubicBezTo>
                <a:cubicBezTo>
                  <a:pt x="1096093" y="506053"/>
                  <a:pt x="1146893" y="476035"/>
                  <a:pt x="1070693" y="577635"/>
                </a:cubicBezTo>
                <a:cubicBezTo>
                  <a:pt x="994493" y="679235"/>
                  <a:pt x="710475" y="1034835"/>
                  <a:pt x="710475" y="1034835"/>
                </a:cubicBezTo>
                <a:cubicBezTo>
                  <a:pt x="650439" y="1097180"/>
                  <a:pt x="565002" y="1062544"/>
                  <a:pt x="710475" y="951708"/>
                </a:cubicBezTo>
                <a:cubicBezTo>
                  <a:pt x="855948" y="840872"/>
                  <a:pt x="1553293" y="367508"/>
                  <a:pt x="1583311" y="369817"/>
                </a:cubicBezTo>
                <a:cubicBezTo>
                  <a:pt x="1613329" y="372126"/>
                  <a:pt x="770511" y="977107"/>
                  <a:pt x="890584" y="965562"/>
                </a:cubicBezTo>
                <a:cubicBezTo>
                  <a:pt x="1010657" y="954017"/>
                  <a:pt x="2229856" y="369817"/>
                  <a:pt x="2303747" y="300544"/>
                </a:cubicBezTo>
                <a:cubicBezTo>
                  <a:pt x="2377638" y="231271"/>
                  <a:pt x="1384729" y="575326"/>
                  <a:pt x="1333929" y="549926"/>
                </a:cubicBezTo>
                <a:cubicBezTo>
                  <a:pt x="1283129" y="524526"/>
                  <a:pt x="1992020" y="228962"/>
                  <a:pt x="1998947" y="148144"/>
                </a:cubicBezTo>
                <a:cubicBezTo>
                  <a:pt x="2005874" y="67326"/>
                  <a:pt x="1525584" y="71944"/>
                  <a:pt x="1375493" y="65017"/>
                </a:cubicBezTo>
                <a:cubicBezTo>
                  <a:pt x="1225402" y="58090"/>
                  <a:pt x="1195384" y="85799"/>
                  <a:pt x="1098402" y="106581"/>
                </a:cubicBezTo>
                <a:cubicBezTo>
                  <a:pt x="1001420" y="127363"/>
                  <a:pt x="906747" y="168926"/>
                  <a:pt x="793602" y="189708"/>
                </a:cubicBezTo>
                <a:cubicBezTo>
                  <a:pt x="680457" y="210490"/>
                  <a:pt x="548838" y="215108"/>
                  <a:pt x="419529" y="231272"/>
                </a:cubicBezTo>
                <a:cubicBezTo>
                  <a:pt x="290220" y="247436"/>
                  <a:pt x="-160053" y="309780"/>
                  <a:pt x="59311" y="2728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57068FD-24E5-AE6E-2808-1B12DC15EADA}"/>
              </a:ext>
            </a:extLst>
          </p:cNvPr>
          <p:cNvSpPr/>
          <p:nvPr/>
        </p:nvSpPr>
        <p:spPr>
          <a:xfrm>
            <a:off x="4651796" y="4855838"/>
            <a:ext cx="1367665" cy="1091762"/>
          </a:xfrm>
          <a:custGeom>
            <a:avLst/>
            <a:gdLst>
              <a:gd name="connsiteX0" fmla="*/ 72604 w 1367665"/>
              <a:gd name="connsiteY0" fmla="*/ 575144 h 1091762"/>
              <a:gd name="connsiteX1" fmla="*/ 765331 w 1367665"/>
              <a:gd name="connsiteY1" fmla="*/ 464307 h 1091762"/>
              <a:gd name="connsiteX2" fmla="*/ 1361077 w 1367665"/>
              <a:gd name="connsiteY2" fmla="*/ 7107 h 1091762"/>
              <a:gd name="connsiteX3" fmla="*/ 1083986 w 1367665"/>
              <a:gd name="connsiteY3" fmla="*/ 201071 h 1091762"/>
              <a:gd name="connsiteX4" fmla="*/ 1083986 w 1367665"/>
              <a:gd name="connsiteY4" fmla="*/ 408889 h 1091762"/>
              <a:gd name="connsiteX5" fmla="*/ 654495 w 1367665"/>
              <a:gd name="connsiteY5" fmla="*/ 630562 h 1091762"/>
              <a:gd name="connsiteX6" fmla="*/ 141877 w 1367665"/>
              <a:gd name="connsiteY6" fmla="*/ 921507 h 1091762"/>
              <a:gd name="connsiteX7" fmla="*/ 474386 w 1367665"/>
              <a:gd name="connsiteY7" fmla="*/ 893798 h 1091762"/>
              <a:gd name="connsiteX8" fmla="*/ 3331 w 1367665"/>
              <a:gd name="connsiteY8" fmla="*/ 1087762 h 1091762"/>
              <a:gd name="connsiteX9" fmla="*/ 765331 w 1367665"/>
              <a:gd name="connsiteY9" fmla="*/ 685980 h 1091762"/>
              <a:gd name="connsiteX10" fmla="*/ 1194822 w 1367665"/>
              <a:gd name="connsiteY10" fmla="*/ 450453 h 1091762"/>
              <a:gd name="connsiteX11" fmla="*/ 806895 w 1367665"/>
              <a:gd name="connsiteY11" fmla="*/ 519726 h 1091762"/>
              <a:gd name="connsiteX12" fmla="*/ 72604 w 1367665"/>
              <a:gd name="connsiteY12" fmla="*/ 575144 h 109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7665" h="1091762">
                <a:moveTo>
                  <a:pt x="72604" y="575144"/>
                </a:moveTo>
                <a:cubicBezTo>
                  <a:pt x="65677" y="565908"/>
                  <a:pt x="550586" y="558980"/>
                  <a:pt x="765331" y="464307"/>
                </a:cubicBezTo>
                <a:cubicBezTo>
                  <a:pt x="980077" y="369634"/>
                  <a:pt x="1307968" y="50980"/>
                  <a:pt x="1361077" y="7107"/>
                </a:cubicBezTo>
                <a:cubicBezTo>
                  <a:pt x="1414186" y="-36766"/>
                  <a:pt x="1130168" y="134107"/>
                  <a:pt x="1083986" y="201071"/>
                </a:cubicBezTo>
                <a:cubicBezTo>
                  <a:pt x="1037804" y="268035"/>
                  <a:pt x="1155568" y="337307"/>
                  <a:pt x="1083986" y="408889"/>
                </a:cubicBezTo>
                <a:cubicBezTo>
                  <a:pt x="1012404" y="480471"/>
                  <a:pt x="811513" y="545126"/>
                  <a:pt x="654495" y="630562"/>
                </a:cubicBezTo>
                <a:cubicBezTo>
                  <a:pt x="497477" y="715998"/>
                  <a:pt x="171895" y="877634"/>
                  <a:pt x="141877" y="921507"/>
                </a:cubicBezTo>
                <a:cubicBezTo>
                  <a:pt x="111859" y="965380"/>
                  <a:pt x="497477" y="866089"/>
                  <a:pt x="474386" y="893798"/>
                </a:cubicBezTo>
                <a:cubicBezTo>
                  <a:pt x="451295" y="921507"/>
                  <a:pt x="-45160" y="1122398"/>
                  <a:pt x="3331" y="1087762"/>
                </a:cubicBezTo>
                <a:cubicBezTo>
                  <a:pt x="51822" y="1053126"/>
                  <a:pt x="566749" y="792198"/>
                  <a:pt x="765331" y="685980"/>
                </a:cubicBezTo>
                <a:cubicBezTo>
                  <a:pt x="963913" y="579762"/>
                  <a:pt x="1187895" y="478162"/>
                  <a:pt x="1194822" y="450453"/>
                </a:cubicBezTo>
                <a:cubicBezTo>
                  <a:pt x="1201749" y="422744"/>
                  <a:pt x="993931" y="503562"/>
                  <a:pt x="806895" y="519726"/>
                </a:cubicBezTo>
                <a:cubicBezTo>
                  <a:pt x="619859" y="535890"/>
                  <a:pt x="79531" y="584380"/>
                  <a:pt x="72604" y="5751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A133528D-89C0-8F99-173A-738FAE7C4F38}"/>
              </a:ext>
            </a:extLst>
          </p:cNvPr>
          <p:cNvSpPr/>
          <p:nvPr/>
        </p:nvSpPr>
        <p:spPr>
          <a:xfrm>
            <a:off x="5689788" y="6098878"/>
            <a:ext cx="1259749" cy="1918817"/>
          </a:xfrm>
          <a:custGeom>
            <a:avLst/>
            <a:gdLst>
              <a:gd name="connsiteX0" fmla="*/ 4430 w 1259749"/>
              <a:gd name="connsiteY0" fmla="*/ 1147049 h 1918817"/>
              <a:gd name="connsiteX1" fmla="*/ 420067 w 1259749"/>
              <a:gd name="connsiteY1" fmla="*/ 814540 h 1918817"/>
              <a:gd name="connsiteX2" fmla="*/ 1237485 w 1259749"/>
              <a:gd name="connsiteY2" fmla="*/ 24831 h 1918817"/>
              <a:gd name="connsiteX3" fmla="*/ 988103 w 1259749"/>
              <a:gd name="connsiteY3" fmla="*/ 260358 h 1918817"/>
              <a:gd name="connsiteX4" fmla="*/ 558612 w 1259749"/>
              <a:gd name="connsiteY4" fmla="*/ 883813 h 1918817"/>
              <a:gd name="connsiteX5" fmla="*/ 1126648 w 1259749"/>
              <a:gd name="connsiteY5" fmla="*/ 398904 h 1918817"/>
              <a:gd name="connsiteX6" fmla="*/ 752576 w 1259749"/>
              <a:gd name="connsiteY6" fmla="*/ 786831 h 1918817"/>
              <a:gd name="connsiteX7" fmla="*/ 1029667 w 1259749"/>
              <a:gd name="connsiteY7" fmla="*/ 759122 h 1918817"/>
              <a:gd name="connsiteX8" fmla="*/ 614030 w 1259749"/>
              <a:gd name="connsiteY8" fmla="*/ 1299449 h 1918817"/>
              <a:gd name="connsiteX9" fmla="*/ 129121 w 1259749"/>
              <a:gd name="connsiteY9" fmla="*/ 1909049 h 1918817"/>
              <a:gd name="connsiteX10" fmla="*/ 267667 w 1259749"/>
              <a:gd name="connsiteY10" fmla="*/ 1659667 h 1918817"/>
              <a:gd name="connsiteX11" fmla="*/ 323085 w 1259749"/>
              <a:gd name="connsiteY11" fmla="*/ 1451849 h 1918817"/>
              <a:gd name="connsiteX12" fmla="*/ 350794 w 1259749"/>
              <a:gd name="connsiteY12" fmla="*/ 1119340 h 1918817"/>
              <a:gd name="connsiteX13" fmla="*/ 212248 w 1259749"/>
              <a:gd name="connsiteY13" fmla="*/ 1160904 h 1918817"/>
              <a:gd name="connsiteX14" fmla="*/ 4430 w 1259749"/>
              <a:gd name="connsiteY14" fmla="*/ 1147049 h 191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9749" h="1918817">
                <a:moveTo>
                  <a:pt x="4430" y="1147049"/>
                </a:moveTo>
                <a:cubicBezTo>
                  <a:pt x="39066" y="1089322"/>
                  <a:pt x="214558" y="1001576"/>
                  <a:pt x="420067" y="814540"/>
                </a:cubicBezTo>
                <a:cubicBezTo>
                  <a:pt x="625576" y="627504"/>
                  <a:pt x="1142812" y="117195"/>
                  <a:pt x="1237485" y="24831"/>
                </a:cubicBezTo>
                <a:cubicBezTo>
                  <a:pt x="1332158" y="-67533"/>
                  <a:pt x="1101249" y="117194"/>
                  <a:pt x="988103" y="260358"/>
                </a:cubicBezTo>
                <a:cubicBezTo>
                  <a:pt x="874957" y="403522"/>
                  <a:pt x="535521" y="860722"/>
                  <a:pt x="558612" y="883813"/>
                </a:cubicBezTo>
                <a:cubicBezTo>
                  <a:pt x="581703" y="906904"/>
                  <a:pt x="1094321" y="415068"/>
                  <a:pt x="1126648" y="398904"/>
                </a:cubicBezTo>
                <a:cubicBezTo>
                  <a:pt x="1158975" y="382740"/>
                  <a:pt x="768739" y="726795"/>
                  <a:pt x="752576" y="786831"/>
                </a:cubicBezTo>
                <a:cubicBezTo>
                  <a:pt x="736413" y="846867"/>
                  <a:pt x="1052758" y="673686"/>
                  <a:pt x="1029667" y="759122"/>
                </a:cubicBezTo>
                <a:cubicBezTo>
                  <a:pt x="1006576" y="844558"/>
                  <a:pt x="764121" y="1107795"/>
                  <a:pt x="614030" y="1299449"/>
                </a:cubicBezTo>
                <a:cubicBezTo>
                  <a:pt x="463939" y="1491103"/>
                  <a:pt x="186848" y="1849013"/>
                  <a:pt x="129121" y="1909049"/>
                </a:cubicBezTo>
                <a:cubicBezTo>
                  <a:pt x="71394" y="1969085"/>
                  <a:pt x="235340" y="1735867"/>
                  <a:pt x="267667" y="1659667"/>
                </a:cubicBezTo>
                <a:cubicBezTo>
                  <a:pt x="299994" y="1583467"/>
                  <a:pt x="309231" y="1541903"/>
                  <a:pt x="323085" y="1451849"/>
                </a:cubicBezTo>
                <a:cubicBezTo>
                  <a:pt x="336939" y="1361795"/>
                  <a:pt x="369267" y="1167831"/>
                  <a:pt x="350794" y="1119340"/>
                </a:cubicBezTo>
                <a:cubicBezTo>
                  <a:pt x="332321" y="1070849"/>
                  <a:pt x="276902" y="1158595"/>
                  <a:pt x="212248" y="1160904"/>
                </a:cubicBezTo>
                <a:cubicBezTo>
                  <a:pt x="147594" y="1163213"/>
                  <a:pt x="-30206" y="1204776"/>
                  <a:pt x="4430" y="11470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4C2E8735-4F72-C127-5A29-98A2D6FEB1A2}"/>
              </a:ext>
            </a:extLst>
          </p:cNvPr>
          <p:cNvSpPr/>
          <p:nvPr/>
        </p:nvSpPr>
        <p:spPr>
          <a:xfrm>
            <a:off x="4280701" y="8110111"/>
            <a:ext cx="1566043" cy="1018594"/>
          </a:xfrm>
          <a:custGeom>
            <a:avLst/>
            <a:gdLst>
              <a:gd name="connsiteX0" fmla="*/ 354 w 1566043"/>
              <a:gd name="connsiteY0" fmla="*/ 604398 h 1018594"/>
              <a:gd name="connsiteX1" fmla="*/ 512972 w 1566043"/>
              <a:gd name="connsiteY1" fmla="*/ 562834 h 1018594"/>
              <a:gd name="connsiteX2" fmla="*/ 1427372 w 1566043"/>
              <a:gd name="connsiteY2" fmla="*/ 8653 h 1018594"/>
              <a:gd name="connsiteX3" fmla="*/ 1053299 w 1566043"/>
              <a:gd name="connsiteY3" fmla="*/ 216471 h 1018594"/>
              <a:gd name="connsiteX4" fmla="*/ 1565917 w 1566043"/>
              <a:gd name="connsiteY4" fmla="*/ 105634 h 1018594"/>
              <a:gd name="connsiteX5" fmla="*/ 997881 w 1566043"/>
              <a:gd name="connsiteY5" fmla="*/ 438144 h 1018594"/>
              <a:gd name="connsiteX6" fmla="*/ 305154 w 1566043"/>
              <a:gd name="connsiteY6" fmla="*/ 1006180 h 1018594"/>
              <a:gd name="connsiteX7" fmla="*/ 429844 w 1566043"/>
              <a:gd name="connsiteY7" fmla="*/ 812216 h 1018594"/>
              <a:gd name="connsiteX8" fmla="*/ 354 w 1566043"/>
              <a:gd name="connsiteY8" fmla="*/ 604398 h 10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43" h="1018594">
                <a:moveTo>
                  <a:pt x="354" y="604398"/>
                </a:moveTo>
                <a:cubicBezTo>
                  <a:pt x="14209" y="562834"/>
                  <a:pt x="275136" y="662125"/>
                  <a:pt x="512972" y="562834"/>
                </a:cubicBezTo>
                <a:cubicBezTo>
                  <a:pt x="750808" y="463543"/>
                  <a:pt x="1337317" y="66380"/>
                  <a:pt x="1427372" y="8653"/>
                </a:cubicBezTo>
                <a:cubicBezTo>
                  <a:pt x="1517427" y="-49074"/>
                  <a:pt x="1030208" y="200307"/>
                  <a:pt x="1053299" y="216471"/>
                </a:cubicBezTo>
                <a:cubicBezTo>
                  <a:pt x="1076390" y="232634"/>
                  <a:pt x="1575153" y="68689"/>
                  <a:pt x="1565917" y="105634"/>
                </a:cubicBezTo>
                <a:cubicBezTo>
                  <a:pt x="1556681" y="142579"/>
                  <a:pt x="1208008" y="288053"/>
                  <a:pt x="997881" y="438144"/>
                </a:cubicBezTo>
                <a:cubicBezTo>
                  <a:pt x="787754" y="588235"/>
                  <a:pt x="399827" y="943835"/>
                  <a:pt x="305154" y="1006180"/>
                </a:cubicBezTo>
                <a:cubicBezTo>
                  <a:pt x="210481" y="1068525"/>
                  <a:pt x="476026" y="879180"/>
                  <a:pt x="429844" y="812216"/>
                </a:cubicBezTo>
                <a:cubicBezTo>
                  <a:pt x="383662" y="745252"/>
                  <a:pt x="-13501" y="645962"/>
                  <a:pt x="354" y="6043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D845DDEE-F04B-D595-96F3-07F3B114722F}"/>
              </a:ext>
            </a:extLst>
          </p:cNvPr>
          <p:cNvSpPr/>
          <p:nvPr/>
        </p:nvSpPr>
        <p:spPr>
          <a:xfrm>
            <a:off x="5290419" y="5088913"/>
            <a:ext cx="2245564" cy="3898591"/>
          </a:xfrm>
          <a:custGeom>
            <a:avLst/>
            <a:gdLst>
              <a:gd name="connsiteX0" fmla="*/ 2218745 w 2245564"/>
              <a:gd name="connsiteY0" fmla="*/ 1824505 h 3898591"/>
              <a:gd name="connsiteX1" fmla="*/ 445363 w 2245564"/>
              <a:gd name="connsiteY1" fmla="*/ 3487051 h 3898591"/>
              <a:gd name="connsiteX2" fmla="*/ 1373617 w 2245564"/>
              <a:gd name="connsiteY2" fmla="*/ 2863596 h 3898591"/>
              <a:gd name="connsiteX3" fmla="*/ 320672 w 2245564"/>
              <a:gd name="connsiteY3" fmla="*/ 3653305 h 3898591"/>
              <a:gd name="connsiteX4" fmla="*/ 2017 w 2245564"/>
              <a:gd name="connsiteY4" fmla="*/ 3888832 h 3898591"/>
              <a:gd name="connsiteX5" fmla="*/ 431508 w 2245564"/>
              <a:gd name="connsiteY5" fmla="*/ 3390069 h 3898591"/>
              <a:gd name="connsiteX6" fmla="*/ 1345908 w 2245564"/>
              <a:gd name="connsiteY6" fmla="*/ 2253996 h 3898591"/>
              <a:gd name="connsiteX7" fmla="*/ 1858526 w 2245564"/>
              <a:gd name="connsiteY7" fmla="*/ 1450432 h 3898591"/>
              <a:gd name="connsiteX8" fmla="*/ 1872381 w 2245564"/>
              <a:gd name="connsiteY8" fmla="*/ 23414 h 3898591"/>
              <a:gd name="connsiteX9" fmla="*/ 1941654 w 2245564"/>
              <a:gd name="connsiteY9" fmla="*/ 633014 h 3898591"/>
              <a:gd name="connsiteX10" fmla="*/ 1886236 w 2245564"/>
              <a:gd name="connsiteY10" fmla="*/ 1547414 h 3898591"/>
              <a:gd name="connsiteX11" fmla="*/ 1539872 w 2245564"/>
              <a:gd name="connsiteY11" fmla="*/ 2032323 h 3898591"/>
              <a:gd name="connsiteX12" fmla="*/ 2218745 w 2245564"/>
              <a:gd name="connsiteY12" fmla="*/ 1824505 h 38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5564" h="3898591">
                <a:moveTo>
                  <a:pt x="2218745" y="1824505"/>
                </a:moveTo>
                <a:cubicBezTo>
                  <a:pt x="2036327" y="2066960"/>
                  <a:pt x="586218" y="3313869"/>
                  <a:pt x="445363" y="3487051"/>
                </a:cubicBezTo>
                <a:cubicBezTo>
                  <a:pt x="304508" y="3660233"/>
                  <a:pt x="1394399" y="2835887"/>
                  <a:pt x="1373617" y="2863596"/>
                </a:cubicBezTo>
                <a:cubicBezTo>
                  <a:pt x="1352835" y="2891305"/>
                  <a:pt x="320672" y="3653305"/>
                  <a:pt x="320672" y="3653305"/>
                </a:cubicBezTo>
                <a:cubicBezTo>
                  <a:pt x="92072" y="3824178"/>
                  <a:pt x="-16456" y="3932705"/>
                  <a:pt x="2017" y="3888832"/>
                </a:cubicBezTo>
                <a:cubicBezTo>
                  <a:pt x="20490" y="3844959"/>
                  <a:pt x="207526" y="3662542"/>
                  <a:pt x="431508" y="3390069"/>
                </a:cubicBezTo>
                <a:cubicBezTo>
                  <a:pt x="655490" y="3117596"/>
                  <a:pt x="1108072" y="2577269"/>
                  <a:pt x="1345908" y="2253996"/>
                </a:cubicBezTo>
                <a:cubicBezTo>
                  <a:pt x="1583744" y="1930723"/>
                  <a:pt x="1770780" y="1822196"/>
                  <a:pt x="1858526" y="1450432"/>
                </a:cubicBezTo>
                <a:cubicBezTo>
                  <a:pt x="1946271" y="1078668"/>
                  <a:pt x="1858526" y="159650"/>
                  <a:pt x="1872381" y="23414"/>
                </a:cubicBezTo>
                <a:cubicBezTo>
                  <a:pt x="1886236" y="-112822"/>
                  <a:pt x="1939345" y="379014"/>
                  <a:pt x="1941654" y="633014"/>
                </a:cubicBezTo>
                <a:cubicBezTo>
                  <a:pt x="1943963" y="887014"/>
                  <a:pt x="1953200" y="1314196"/>
                  <a:pt x="1886236" y="1547414"/>
                </a:cubicBezTo>
                <a:cubicBezTo>
                  <a:pt x="1819272" y="1780632"/>
                  <a:pt x="1484454" y="1988450"/>
                  <a:pt x="1539872" y="2032323"/>
                </a:cubicBezTo>
                <a:cubicBezTo>
                  <a:pt x="1595290" y="2076196"/>
                  <a:pt x="2401163" y="1582050"/>
                  <a:pt x="2218745" y="18245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3F18B33F-C950-E81E-4826-FAEFA69E5965}"/>
              </a:ext>
            </a:extLst>
          </p:cNvPr>
          <p:cNvSpPr/>
          <p:nvPr/>
        </p:nvSpPr>
        <p:spPr>
          <a:xfrm>
            <a:off x="5111941" y="3887292"/>
            <a:ext cx="1976393" cy="2076408"/>
          </a:xfrm>
          <a:custGeom>
            <a:avLst/>
            <a:gdLst>
              <a:gd name="connsiteX0" fmla="*/ 180495 w 1976393"/>
              <a:gd name="connsiteY0" fmla="*/ 393763 h 2076408"/>
              <a:gd name="connsiteX1" fmla="*/ 1150314 w 1976393"/>
              <a:gd name="connsiteY1" fmla="*/ 5835 h 2076408"/>
              <a:gd name="connsiteX2" fmla="*/ 831659 w 1976393"/>
              <a:gd name="connsiteY2" fmla="*/ 158235 h 2076408"/>
              <a:gd name="connsiteX3" fmla="*/ 1302714 w 1976393"/>
              <a:gd name="connsiteY3" fmla="*/ 130526 h 2076408"/>
              <a:gd name="connsiteX4" fmla="*/ 1039477 w 1976393"/>
              <a:gd name="connsiteY4" fmla="*/ 490744 h 2076408"/>
              <a:gd name="connsiteX5" fmla="*/ 1468968 w 1976393"/>
              <a:gd name="connsiteY5" fmla="*/ 324490 h 2076408"/>
              <a:gd name="connsiteX6" fmla="*/ 1205732 w 1976393"/>
              <a:gd name="connsiteY6" fmla="*/ 1044926 h 2076408"/>
              <a:gd name="connsiteX7" fmla="*/ 1690641 w 1976393"/>
              <a:gd name="connsiteY7" fmla="*/ 587726 h 2076408"/>
              <a:gd name="connsiteX8" fmla="*/ 1967732 w 1976393"/>
              <a:gd name="connsiteY8" fmla="*/ 1737653 h 2076408"/>
              <a:gd name="connsiteX9" fmla="*/ 1856895 w 1976393"/>
              <a:gd name="connsiteY9" fmla="*/ 1141908 h 2076408"/>
              <a:gd name="connsiteX10" fmla="*/ 1371986 w 1976393"/>
              <a:gd name="connsiteY10" fmla="*/ 2070163 h 2076408"/>
              <a:gd name="connsiteX11" fmla="*/ 1593659 w 1976393"/>
              <a:gd name="connsiteY11" fmla="*/ 1515981 h 2076408"/>
              <a:gd name="connsiteX12" fmla="*/ 1759914 w 1976393"/>
              <a:gd name="connsiteY12" fmla="*/ 892526 h 2076408"/>
              <a:gd name="connsiteX13" fmla="*/ 1288859 w 1976393"/>
              <a:gd name="connsiteY13" fmla="*/ 1294308 h 2076408"/>
              <a:gd name="connsiteX14" fmla="*/ 928641 w 1976393"/>
              <a:gd name="connsiteY14" fmla="*/ 1612963 h 2076408"/>
              <a:gd name="connsiteX15" fmla="*/ 1081041 w 1976393"/>
              <a:gd name="connsiteY15" fmla="*/ 573872 h 2076408"/>
              <a:gd name="connsiteX16" fmla="*/ 706968 w 1976393"/>
              <a:gd name="connsiteY16" fmla="*/ 920235 h 2076408"/>
              <a:gd name="connsiteX17" fmla="*/ 568423 w 1976393"/>
              <a:gd name="connsiteY17" fmla="*/ 1114199 h 2076408"/>
              <a:gd name="connsiteX18" fmla="*/ 386 w 1976393"/>
              <a:gd name="connsiteY18" fmla="*/ 1183472 h 2076408"/>
              <a:gd name="connsiteX19" fmla="*/ 485295 w 1976393"/>
              <a:gd name="connsiteY19" fmla="*/ 1058781 h 2076408"/>
              <a:gd name="connsiteX20" fmla="*/ 817804 w 1976393"/>
              <a:gd name="connsiteY20" fmla="*/ 379908 h 2076408"/>
              <a:gd name="connsiteX21" fmla="*/ 679259 w 1976393"/>
              <a:gd name="connsiteY21" fmla="*/ 546163 h 2076408"/>
              <a:gd name="connsiteX22" fmla="*/ 831659 w 1976393"/>
              <a:gd name="connsiteY22" fmla="*/ 241363 h 2076408"/>
              <a:gd name="connsiteX23" fmla="*/ 540714 w 1976393"/>
              <a:gd name="connsiteY23" fmla="*/ 352199 h 2076408"/>
              <a:gd name="connsiteX24" fmla="*/ 180495 w 1976393"/>
              <a:gd name="connsiteY24" fmla="*/ 393763 h 207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6393" h="2076408">
                <a:moveTo>
                  <a:pt x="180495" y="393763"/>
                </a:moveTo>
                <a:cubicBezTo>
                  <a:pt x="282095" y="336036"/>
                  <a:pt x="1041787" y="45090"/>
                  <a:pt x="1150314" y="5835"/>
                </a:cubicBezTo>
                <a:cubicBezTo>
                  <a:pt x="1258841" y="-33420"/>
                  <a:pt x="806259" y="137453"/>
                  <a:pt x="831659" y="158235"/>
                </a:cubicBezTo>
                <a:cubicBezTo>
                  <a:pt x="857059" y="179017"/>
                  <a:pt x="1268078" y="75108"/>
                  <a:pt x="1302714" y="130526"/>
                </a:cubicBezTo>
                <a:cubicBezTo>
                  <a:pt x="1337350" y="185944"/>
                  <a:pt x="1011768" y="458417"/>
                  <a:pt x="1039477" y="490744"/>
                </a:cubicBezTo>
                <a:cubicBezTo>
                  <a:pt x="1067186" y="523071"/>
                  <a:pt x="1441259" y="232126"/>
                  <a:pt x="1468968" y="324490"/>
                </a:cubicBezTo>
                <a:cubicBezTo>
                  <a:pt x="1496677" y="416854"/>
                  <a:pt x="1168787" y="1001053"/>
                  <a:pt x="1205732" y="1044926"/>
                </a:cubicBezTo>
                <a:cubicBezTo>
                  <a:pt x="1242678" y="1088799"/>
                  <a:pt x="1563641" y="472272"/>
                  <a:pt x="1690641" y="587726"/>
                </a:cubicBezTo>
                <a:cubicBezTo>
                  <a:pt x="1817641" y="703181"/>
                  <a:pt x="1940023" y="1645289"/>
                  <a:pt x="1967732" y="1737653"/>
                </a:cubicBezTo>
                <a:cubicBezTo>
                  <a:pt x="1995441" y="1830017"/>
                  <a:pt x="1956186" y="1086490"/>
                  <a:pt x="1856895" y="1141908"/>
                </a:cubicBezTo>
                <a:cubicBezTo>
                  <a:pt x="1757604" y="1197326"/>
                  <a:pt x="1415859" y="2007818"/>
                  <a:pt x="1371986" y="2070163"/>
                </a:cubicBezTo>
                <a:cubicBezTo>
                  <a:pt x="1328113" y="2132508"/>
                  <a:pt x="1529004" y="1712254"/>
                  <a:pt x="1593659" y="1515981"/>
                </a:cubicBezTo>
                <a:cubicBezTo>
                  <a:pt x="1658314" y="1319708"/>
                  <a:pt x="1810714" y="929471"/>
                  <a:pt x="1759914" y="892526"/>
                </a:cubicBezTo>
                <a:cubicBezTo>
                  <a:pt x="1709114" y="855581"/>
                  <a:pt x="1427404" y="1174235"/>
                  <a:pt x="1288859" y="1294308"/>
                </a:cubicBezTo>
                <a:cubicBezTo>
                  <a:pt x="1150314" y="1414381"/>
                  <a:pt x="963277" y="1733036"/>
                  <a:pt x="928641" y="1612963"/>
                </a:cubicBezTo>
                <a:cubicBezTo>
                  <a:pt x="894005" y="1492890"/>
                  <a:pt x="1117986" y="689327"/>
                  <a:pt x="1081041" y="573872"/>
                </a:cubicBezTo>
                <a:cubicBezTo>
                  <a:pt x="1044096" y="458417"/>
                  <a:pt x="792404" y="830181"/>
                  <a:pt x="706968" y="920235"/>
                </a:cubicBezTo>
                <a:cubicBezTo>
                  <a:pt x="621532" y="1010289"/>
                  <a:pt x="686187" y="1070326"/>
                  <a:pt x="568423" y="1114199"/>
                </a:cubicBezTo>
                <a:cubicBezTo>
                  <a:pt x="450659" y="1158072"/>
                  <a:pt x="14241" y="1192708"/>
                  <a:pt x="386" y="1183472"/>
                </a:cubicBezTo>
                <a:cubicBezTo>
                  <a:pt x="-13469" y="1174236"/>
                  <a:pt x="349059" y="1192708"/>
                  <a:pt x="485295" y="1058781"/>
                </a:cubicBezTo>
                <a:cubicBezTo>
                  <a:pt x="621531" y="924854"/>
                  <a:pt x="785477" y="465344"/>
                  <a:pt x="817804" y="379908"/>
                </a:cubicBezTo>
                <a:cubicBezTo>
                  <a:pt x="850131" y="294472"/>
                  <a:pt x="676950" y="569254"/>
                  <a:pt x="679259" y="546163"/>
                </a:cubicBezTo>
                <a:cubicBezTo>
                  <a:pt x="681568" y="523072"/>
                  <a:pt x="854750" y="273690"/>
                  <a:pt x="831659" y="241363"/>
                </a:cubicBezTo>
                <a:cubicBezTo>
                  <a:pt x="808568" y="209036"/>
                  <a:pt x="651550" y="326799"/>
                  <a:pt x="540714" y="352199"/>
                </a:cubicBezTo>
                <a:cubicBezTo>
                  <a:pt x="429878" y="377599"/>
                  <a:pt x="78895" y="451490"/>
                  <a:pt x="180495" y="3937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8B0B2E1A-C49B-501D-1FE3-39FBD3A4636D}"/>
              </a:ext>
            </a:extLst>
          </p:cNvPr>
          <p:cNvSpPr/>
          <p:nvPr/>
        </p:nvSpPr>
        <p:spPr>
          <a:xfrm>
            <a:off x="4074318" y="3303923"/>
            <a:ext cx="1792643" cy="603205"/>
          </a:xfrm>
          <a:custGeom>
            <a:avLst/>
            <a:gdLst>
              <a:gd name="connsiteX0" fmla="*/ 26627 w 1792643"/>
              <a:gd name="connsiteY0" fmla="*/ 270550 h 603205"/>
              <a:gd name="connsiteX1" fmla="*/ 1744591 w 1792643"/>
              <a:gd name="connsiteY1" fmla="*/ 7313 h 603205"/>
              <a:gd name="connsiteX2" fmla="*/ 1273537 w 1792643"/>
              <a:gd name="connsiteY2" fmla="*/ 90441 h 603205"/>
              <a:gd name="connsiteX3" fmla="*/ 816337 w 1792643"/>
              <a:gd name="connsiteY3" fmla="*/ 270550 h 603205"/>
              <a:gd name="connsiteX4" fmla="*/ 636227 w 1792643"/>
              <a:gd name="connsiteY4" fmla="*/ 603059 h 603205"/>
              <a:gd name="connsiteX5" fmla="*/ 691646 w 1792643"/>
              <a:gd name="connsiteY5" fmla="*/ 312113 h 603205"/>
              <a:gd name="connsiteX6" fmla="*/ 26627 w 1792643"/>
              <a:gd name="connsiteY6" fmla="*/ 270550 h 6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643" h="603205">
                <a:moveTo>
                  <a:pt x="26627" y="270550"/>
                </a:moveTo>
                <a:cubicBezTo>
                  <a:pt x="202118" y="219750"/>
                  <a:pt x="1536773" y="37331"/>
                  <a:pt x="1744591" y="7313"/>
                </a:cubicBezTo>
                <a:cubicBezTo>
                  <a:pt x="1952409" y="-22705"/>
                  <a:pt x="1428246" y="46568"/>
                  <a:pt x="1273537" y="90441"/>
                </a:cubicBezTo>
                <a:cubicBezTo>
                  <a:pt x="1118828" y="134314"/>
                  <a:pt x="922555" y="185114"/>
                  <a:pt x="816337" y="270550"/>
                </a:cubicBezTo>
                <a:cubicBezTo>
                  <a:pt x="710119" y="355986"/>
                  <a:pt x="657009" y="596132"/>
                  <a:pt x="636227" y="603059"/>
                </a:cubicBezTo>
                <a:cubicBezTo>
                  <a:pt x="615445" y="609986"/>
                  <a:pt x="786319" y="369840"/>
                  <a:pt x="691646" y="312113"/>
                </a:cubicBezTo>
                <a:cubicBezTo>
                  <a:pt x="596973" y="254386"/>
                  <a:pt x="-148864" y="321350"/>
                  <a:pt x="26627" y="2705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F1476AEB-E21D-E7DF-BAC8-528C1DC5F4E1}"/>
              </a:ext>
            </a:extLst>
          </p:cNvPr>
          <p:cNvSpPr/>
          <p:nvPr/>
        </p:nvSpPr>
        <p:spPr>
          <a:xfrm>
            <a:off x="4734848" y="4513446"/>
            <a:ext cx="1385347" cy="501915"/>
          </a:xfrm>
          <a:custGeom>
            <a:avLst/>
            <a:gdLst>
              <a:gd name="connsiteX0" fmla="*/ 3407 w 1385347"/>
              <a:gd name="connsiteY0" fmla="*/ 252518 h 501915"/>
              <a:gd name="connsiteX1" fmla="*/ 432897 w 1385347"/>
              <a:gd name="connsiteY1" fmla="*/ 474190 h 501915"/>
              <a:gd name="connsiteX2" fmla="*/ 1375007 w 1385347"/>
              <a:gd name="connsiteY2" fmla="*/ 3136 h 501915"/>
              <a:gd name="connsiteX3" fmla="*/ 917807 w 1385347"/>
              <a:gd name="connsiteY3" fmla="*/ 280227 h 501915"/>
              <a:gd name="connsiteX4" fmla="*/ 640716 w 1385347"/>
              <a:gd name="connsiteY4" fmla="*/ 501899 h 501915"/>
              <a:gd name="connsiteX5" fmla="*/ 3407 w 1385347"/>
              <a:gd name="connsiteY5" fmla="*/ 252518 h 50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47" h="501915">
                <a:moveTo>
                  <a:pt x="3407" y="252518"/>
                </a:moveTo>
                <a:cubicBezTo>
                  <a:pt x="-31229" y="247900"/>
                  <a:pt x="204297" y="515754"/>
                  <a:pt x="432897" y="474190"/>
                </a:cubicBezTo>
                <a:cubicBezTo>
                  <a:pt x="661497" y="432626"/>
                  <a:pt x="1294189" y="35463"/>
                  <a:pt x="1375007" y="3136"/>
                </a:cubicBezTo>
                <a:cubicBezTo>
                  <a:pt x="1455825" y="-29191"/>
                  <a:pt x="1040189" y="197100"/>
                  <a:pt x="917807" y="280227"/>
                </a:cubicBezTo>
                <a:cubicBezTo>
                  <a:pt x="795425" y="363354"/>
                  <a:pt x="790807" y="499590"/>
                  <a:pt x="640716" y="501899"/>
                </a:cubicBezTo>
                <a:cubicBezTo>
                  <a:pt x="490625" y="504208"/>
                  <a:pt x="38043" y="257136"/>
                  <a:pt x="3407" y="2525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14B10F1A-8A4C-A2E4-D52A-B1A790E391F4}"/>
              </a:ext>
            </a:extLst>
          </p:cNvPr>
          <p:cNvSpPr/>
          <p:nvPr/>
        </p:nvSpPr>
        <p:spPr>
          <a:xfrm>
            <a:off x="3514232" y="9677240"/>
            <a:ext cx="2165251" cy="1600471"/>
          </a:xfrm>
          <a:custGeom>
            <a:avLst/>
            <a:gdLst>
              <a:gd name="connsiteX0" fmla="*/ 2124568 w 2165251"/>
              <a:gd name="connsiteY0" fmla="*/ 34796 h 1600471"/>
              <a:gd name="connsiteX1" fmla="*/ 683695 w 2165251"/>
              <a:gd name="connsiteY1" fmla="*/ 755233 h 1600471"/>
              <a:gd name="connsiteX2" fmla="*/ 378895 w 2165251"/>
              <a:gd name="connsiteY2" fmla="*/ 1544942 h 1600471"/>
              <a:gd name="connsiteX3" fmla="*/ 392750 w 2165251"/>
              <a:gd name="connsiteY3" fmla="*/ 1032324 h 1600471"/>
              <a:gd name="connsiteX4" fmla="*/ 4823 w 2165251"/>
              <a:gd name="connsiteY4" fmla="*/ 1600360 h 1600471"/>
              <a:gd name="connsiteX5" fmla="*/ 281913 w 2165251"/>
              <a:gd name="connsiteY5" fmla="*/ 976905 h 1600471"/>
              <a:gd name="connsiteX6" fmla="*/ 1639659 w 2165251"/>
              <a:gd name="connsiteY6" fmla="*/ 201051 h 1600471"/>
              <a:gd name="connsiteX7" fmla="*/ 2124568 w 2165251"/>
              <a:gd name="connsiteY7" fmla="*/ 34796 h 16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251" h="1600471">
                <a:moveTo>
                  <a:pt x="2124568" y="34796"/>
                </a:moveTo>
                <a:cubicBezTo>
                  <a:pt x="1965241" y="127160"/>
                  <a:pt x="974640" y="503542"/>
                  <a:pt x="683695" y="755233"/>
                </a:cubicBezTo>
                <a:cubicBezTo>
                  <a:pt x="392750" y="1006924"/>
                  <a:pt x="427386" y="1498760"/>
                  <a:pt x="378895" y="1544942"/>
                </a:cubicBezTo>
                <a:cubicBezTo>
                  <a:pt x="330404" y="1591124"/>
                  <a:pt x="455095" y="1023088"/>
                  <a:pt x="392750" y="1032324"/>
                </a:cubicBezTo>
                <a:cubicBezTo>
                  <a:pt x="330405" y="1041560"/>
                  <a:pt x="23296" y="1609596"/>
                  <a:pt x="4823" y="1600360"/>
                </a:cubicBezTo>
                <a:cubicBezTo>
                  <a:pt x="-13650" y="1591124"/>
                  <a:pt x="9440" y="1210123"/>
                  <a:pt x="281913" y="976905"/>
                </a:cubicBezTo>
                <a:cubicBezTo>
                  <a:pt x="554386" y="743687"/>
                  <a:pt x="1334859" y="355760"/>
                  <a:pt x="1639659" y="201051"/>
                </a:cubicBezTo>
                <a:cubicBezTo>
                  <a:pt x="1944459" y="46342"/>
                  <a:pt x="2283895" y="-57568"/>
                  <a:pt x="2124568" y="347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897F0F86-B611-70BD-6C91-A73DDE885448}"/>
              </a:ext>
            </a:extLst>
          </p:cNvPr>
          <p:cNvSpPr/>
          <p:nvPr/>
        </p:nvSpPr>
        <p:spPr>
          <a:xfrm>
            <a:off x="4888148" y="9684318"/>
            <a:ext cx="1113183" cy="2133654"/>
          </a:xfrm>
          <a:custGeom>
            <a:avLst/>
            <a:gdLst>
              <a:gd name="connsiteX0" fmla="*/ 889197 w 1113183"/>
              <a:gd name="connsiteY0" fmla="*/ 9 h 2133654"/>
              <a:gd name="connsiteX1" fmla="*/ 16361 w 1113183"/>
              <a:gd name="connsiteY1" fmla="*/ 512627 h 2133654"/>
              <a:gd name="connsiteX2" fmla="*/ 307307 w 1113183"/>
              <a:gd name="connsiteY2" fmla="*/ 429500 h 2133654"/>
              <a:gd name="connsiteX3" fmla="*/ 154907 w 1113183"/>
              <a:gd name="connsiteY3" fmla="*/ 997537 h 2133654"/>
              <a:gd name="connsiteX4" fmla="*/ 348870 w 1113183"/>
              <a:gd name="connsiteY4" fmla="*/ 1925791 h 2133654"/>
              <a:gd name="connsiteX5" fmla="*/ 376579 w 1113183"/>
              <a:gd name="connsiteY5" fmla="*/ 1620991 h 2133654"/>
              <a:gd name="connsiteX6" fmla="*/ 889197 w 1113183"/>
              <a:gd name="connsiteY6" fmla="*/ 2133609 h 2133654"/>
              <a:gd name="connsiteX7" fmla="*/ 556688 w 1113183"/>
              <a:gd name="connsiteY7" fmla="*/ 1648700 h 2133654"/>
              <a:gd name="connsiteX8" fmla="*/ 584397 w 1113183"/>
              <a:gd name="connsiteY8" fmla="*/ 1302337 h 2133654"/>
              <a:gd name="connsiteX9" fmla="*/ 1110870 w 1113183"/>
              <a:gd name="connsiteY9" fmla="*/ 69282 h 2133654"/>
              <a:gd name="connsiteX10" fmla="*/ 764507 w 1113183"/>
              <a:gd name="connsiteY10" fmla="*/ 886700 h 2133654"/>
              <a:gd name="connsiteX11" fmla="*/ 473561 w 1113183"/>
              <a:gd name="connsiteY11" fmla="*/ 1011391 h 2133654"/>
              <a:gd name="connsiteX12" fmla="*/ 542834 w 1113183"/>
              <a:gd name="connsiteY12" fmla="*/ 374082 h 2133654"/>
              <a:gd name="connsiteX13" fmla="*/ 251888 w 1113183"/>
              <a:gd name="connsiteY13" fmla="*/ 498773 h 2133654"/>
              <a:gd name="connsiteX14" fmla="*/ 889197 w 1113183"/>
              <a:gd name="connsiteY14" fmla="*/ 9 h 21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3183" h="2133654">
                <a:moveTo>
                  <a:pt x="889197" y="9"/>
                </a:moveTo>
                <a:cubicBezTo>
                  <a:pt x="849942" y="2318"/>
                  <a:pt x="113342" y="441045"/>
                  <a:pt x="16361" y="512627"/>
                </a:cubicBezTo>
                <a:cubicBezTo>
                  <a:pt x="-80620" y="584209"/>
                  <a:pt x="284216" y="348682"/>
                  <a:pt x="307307" y="429500"/>
                </a:cubicBezTo>
                <a:cubicBezTo>
                  <a:pt x="330398" y="510318"/>
                  <a:pt x="147980" y="748155"/>
                  <a:pt x="154907" y="997537"/>
                </a:cubicBezTo>
                <a:cubicBezTo>
                  <a:pt x="161834" y="1246919"/>
                  <a:pt x="311925" y="1821882"/>
                  <a:pt x="348870" y="1925791"/>
                </a:cubicBezTo>
                <a:cubicBezTo>
                  <a:pt x="385815" y="2029700"/>
                  <a:pt x="286525" y="1586355"/>
                  <a:pt x="376579" y="1620991"/>
                </a:cubicBezTo>
                <a:cubicBezTo>
                  <a:pt x="466633" y="1655627"/>
                  <a:pt x="859179" y="2128991"/>
                  <a:pt x="889197" y="2133609"/>
                </a:cubicBezTo>
                <a:cubicBezTo>
                  <a:pt x="919215" y="2138227"/>
                  <a:pt x="607488" y="1787245"/>
                  <a:pt x="556688" y="1648700"/>
                </a:cubicBezTo>
                <a:cubicBezTo>
                  <a:pt x="505888" y="1510155"/>
                  <a:pt x="492033" y="1565573"/>
                  <a:pt x="584397" y="1302337"/>
                </a:cubicBezTo>
                <a:cubicBezTo>
                  <a:pt x="676761" y="1039101"/>
                  <a:pt x="1080852" y="138555"/>
                  <a:pt x="1110870" y="69282"/>
                </a:cubicBezTo>
                <a:cubicBezTo>
                  <a:pt x="1140888" y="9"/>
                  <a:pt x="870725" y="729682"/>
                  <a:pt x="764507" y="886700"/>
                </a:cubicBezTo>
                <a:cubicBezTo>
                  <a:pt x="658289" y="1043718"/>
                  <a:pt x="510506" y="1096827"/>
                  <a:pt x="473561" y="1011391"/>
                </a:cubicBezTo>
                <a:cubicBezTo>
                  <a:pt x="436616" y="925955"/>
                  <a:pt x="579779" y="459518"/>
                  <a:pt x="542834" y="374082"/>
                </a:cubicBezTo>
                <a:cubicBezTo>
                  <a:pt x="505889" y="288646"/>
                  <a:pt x="198779" y="568046"/>
                  <a:pt x="251888" y="498773"/>
                </a:cubicBezTo>
                <a:cubicBezTo>
                  <a:pt x="304997" y="429500"/>
                  <a:pt x="928452" y="-2300"/>
                  <a:pt x="889197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71DFD6F6-E1D4-9251-1127-946A01EB2EBA}"/>
              </a:ext>
            </a:extLst>
          </p:cNvPr>
          <p:cNvSpPr/>
          <p:nvPr/>
        </p:nvSpPr>
        <p:spPr>
          <a:xfrm>
            <a:off x="7437823" y="7054232"/>
            <a:ext cx="1284837" cy="4999148"/>
          </a:xfrm>
          <a:custGeom>
            <a:avLst/>
            <a:gdLst>
              <a:gd name="connsiteX0" fmla="*/ 833341 w 1284837"/>
              <a:gd name="connsiteY0" fmla="*/ 53150 h 4999148"/>
              <a:gd name="connsiteX1" fmla="*/ 71341 w 1284837"/>
              <a:gd name="connsiteY1" fmla="*/ 4694423 h 4999148"/>
              <a:gd name="connsiteX2" fmla="*/ 126759 w 1284837"/>
              <a:gd name="connsiteY2" fmla="*/ 4209513 h 4999148"/>
              <a:gd name="connsiteX3" fmla="*/ 902613 w 1284837"/>
              <a:gd name="connsiteY3" fmla="*/ 1410895 h 4999148"/>
              <a:gd name="connsiteX4" fmla="*/ 694795 w 1284837"/>
              <a:gd name="connsiteY4" fmla="*/ 3281259 h 4999148"/>
              <a:gd name="connsiteX5" fmla="*/ 667086 w 1284837"/>
              <a:gd name="connsiteY5" fmla="*/ 4458895 h 4999148"/>
              <a:gd name="connsiteX6" fmla="*/ 805632 w 1284837"/>
              <a:gd name="connsiteY6" fmla="*/ 3586059 h 4999148"/>
              <a:gd name="connsiteX7" fmla="*/ 1082722 w 1284837"/>
              <a:gd name="connsiteY7" fmla="*/ 4569732 h 4999148"/>
              <a:gd name="connsiteX8" fmla="*/ 1276686 w 1284837"/>
              <a:gd name="connsiteY8" fmla="*/ 1383186 h 4999148"/>
              <a:gd name="connsiteX9" fmla="*/ 805632 w 1284837"/>
              <a:gd name="connsiteY9" fmla="*/ 2907186 h 4999148"/>
              <a:gd name="connsiteX10" fmla="*/ 680941 w 1284837"/>
              <a:gd name="connsiteY10" fmla="*/ 1438604 h 4999148"/>
              <a:gd name="connsiteX11" fmla="*/ 597813 w 1284837"/>
              <a:gd name="connsiteY11" fmla="*/ 2131332 h 4999148"/>
              <a:gd name="connsiteX12" fmla="*/ 833341 w 1284837"/>
              <a:gd name="connsiteY12" fmla="*/ 53150 h 499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837" h="4999148">
                <a:moveTo>
                  <a:pt x="833341" y="53150"/>
                </a:moveTo>
                <a:cubicBezTo>
                  <a:pt x="745596" y="480332"/>
                  <a:pt x="189105" y="4001696"/>
                  <a:pt x="71341" y="4694423"/>
                </a:cubicBezTo>
                <a:cubicBezTo>
                  <a:pt x="-46423" y="5387150"/>
                  <a:pt x="-11786" y="4756768"/>
                  <a:pt x="126759" y="4209513"/>
                </a:cubicBezTo>
                <a:cubicBezTo>
                  <a:pt x="265304" y="3662258"/>
                  <a:pt x="807940" y="1565604"/>
                  <a:pt x="902613" y="1410895"/>
                </a:cubicBezTo>
                <a:cubicBezTo>
                  <a:pt x="997286" y="1256186"/>
                  <a:pt x="734049" y="2773259"/>
                  <a:pt x="694795" y="3281259"/>
                </a:cubicBezTo>
                <a:cubicBezTo>
                  <a:pt x="655540" y="3789259"/>
                  <a:pt x="648613" y="4408095"/>
                  <a:pt x="667086" y="4458895"/>
                </a:cubicBezTo>
                <a:cubicBezTo>
                  <a:pt x="685559" y="4509695"/>
                  <a:pt x="736359" y="3567586"/>
                  <a:pt x="805632" y="3586059"/>
                </a:cubicBezTo>
                <a:cubicBezTo>
                  <a:pt x="874905" y="3604532"/>
                  <a:pt x="1004213" y="4936878"/>
                  <a:pt x="1082722" y="4569732"/>
                </a:cubicBezTo>
                <a:cubicBezTo>
                  <a:pt x="1161231" y="4202587"/>
                  <a:pt x="1322868" y="1660277"/>
                  <a:pt x="1276686" y="1383186"/>
                </a:cubicBezTo>
                <a:cubicBezTo>
                  <a:pt x="1230504" y="1106095"/>
                  <a:pt x="904923" y="2897950"/>
                  <a:pt x="805632" y="2907186"/>
                </a:cubicBezTo>
                <a:cubicBezTo>
                  <a:pt x="706341" y="2916422"/>
                  <a:pt x="715577" y="1567913"/>
                  <a:pt x="680941" y="1438604"/>
                </a:cubicBezTo>
                <a:cubicBezTo>
                  <a:pt x="646305" y="1309295"/>
                  <a:pt x="572413" y="2355314"/>
                  <a:pt x="597813" y="2131332"/>
                </a:cubicBezTo>
                <a:cubicBezTo>
                  <a:pt x="623213" y="1907350"/>
                  <a:pt x="921086" y="-374032"/>
                  <a:pt x="833341" y="531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8EE55DE4-DE83-6466-7AB6-2C4FD13A2D38}"/>
              </a:ext>
            </a:extLst>
          </p:cNvPr>
          <p:cNvSpPr/>
          <p:nvPr/>
        </p:nvSpPr>
        <p:spPr>
          <a:xfrm>
            <a:off x="1801044" y="4262845"/>
            <a:ext cx="208671" cy="653086"/>
          </a:xfrm>
          <a:custGeom>
            <a:avLst/>
            <a:gdLst>
              <a:gd name="connsiteX0" fmla="*/ 255 w 208671"/>
              <a:gd name="connsiteY0" fmla="*/ 6647 h 653086"/>
              <a:gd name="connsiteX1" fmla="*/ 199636 w 208671"/>
              <a:gd name="connsiteY1" fmla="*/ 646039 h 653086"/>
              <a:gd name="connsiteX2" fmla="*/ 158385 w 208671"/>
              <a:gd name="connsiteY2" fmla="*/ 329781 h 653086"/>
              <a:gd name="connsiteX3" fmla="*/ 255 w 208671"/>
              <a:gd name="connsiteY3" fmla="*/ 6647 h 65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71" h="653086">
                <a:moveTo>
                  <a:pt x="255" y="6647"/>
                </a:moveTo>
                <a:cubicBezTo>
                  <a:pt x="7130" y="59357"/>
                  <a:pt x="173281" y="592183"/>
                  <a:pt x="199636" y="646039"/>
                </a:cubicBezTo>
                <a:cubicBezTo>
                  <a:pt x="225991" y="699895"/>
                  <a:pt x="189323" y="430617"/>
                  <a:pt x="158385" y="329781"/>
                </a:cubicBezTo>
                <a:cubicBezTo>
                  <a:pt x="127447" y="228945"/>
                  <a:pt x="-6620" y="-46063"/>
                  <a:pt x="255" y="664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FAEAC35F-17BA-CF7A-D238-7651E49EAA0A}"/>
              </a:ext>
            </a:extLst>
          </p:cNvPr>
          <p:cNvSpPr/>
          <p:nvPr/>
        </p:nvSpPr>
        <p:spPr>
          <a:xfrm>
            <a:off x="2886948" y="5147284"/>
            <a:ext cx="784887" cy="536211"/>
          </a:xfrm>
          <a:custGeom>
            <a:avLst/>
            <a:gdLst>
              <a:gd name="connsiteX0" fmla="*/ 631 w 784887"/>
              <a:gd name="connsiteY0" fmla="*/ 2232 h 536211"/>
              <a:gd name="connsiteX1" fmla="*/ 653774 w 784887"/>
              <a:gd name="connsiteY1" fmla="*/ 304740 h 536211"/>
              <a:gd name="connsiteX2" fmla="*/ 770652 w 784887"/>
              <a:gd name="connsiteY2" fmla="*/ 531621 h 536211"/>
              <a:gd name="connsiteX3" fmla="*/ 756902 w 784887"/>
              <a:gd name="connsiteY3" fmla="*/ 435369 h 536211"/>
              <a:gd name="connsiteX4" fmla="*/ 536896 w 784887"/>
              <a:gd name="connsiteY4" fmla="*/ 180987 h 536211"/>
              <a:gd name="connsiteX5" fmla="*/ 631 w 784887"/>
              <a:gd name="connsiteY5" fmla="*/ 2232 h 53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887" h="536211">
                <a:moveTo>
                  <a:pt x="631" y="2232"/>
                </a:moveTo>
                <a:cubicBezTo>
                  <a:pt x="20111" y="22858"/>
                  <a:pt x="525437" y="216509"/>
                  <a:pt x="653774" y="304740"/>
                </a:cubicBezTo>
                <a:cubicBezTo>
                  <a:pt x="782111" y="392972"/>
                  <a:pt x="753464" y="509850"/>
                  <a:pt x="770652" y="531621"/>
                </a:cubicBezTo>
                <a:cubicBezTo>
                  <a:pt x="787840" y="553392"/>
                  <a:pt x="795861" y="493808"/>
                  <a:pt x="756902" y="435369"/>
                </a:cubicBezTo>
                <a:cubicBezTo>
                  <a:pt x="717943" y="376930"/>
                  <a:pt x="656066" y="253176"/>
                  <a:pt x="536896" y="180987"/>
                </a:cubicBezTo>
                <a:cubicBezTo>
                  <a:pt x="417726" y="108798"/>
                  <a:pt x="-18849" y="-18394"/>
                  <a:pt x="631" y="22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EA110751-A46E-A586-66A6-1D2F208C6C9E}"/>
              </a:ext>
            </a:extLst>
          </p:cNvPr>
          <p:cNvSpPr/>
          <p:nvPr/>
        </p:nvSpPr>
        <p:spPr>
          <a:xfrm>
            <a:off x="2404078" y="3078219"/>
            <a:ext cx="1494668" cy="487941"/>
          </a:xfrm>
          <a:custGeom>
            <a:avLst/>
            <a:gdLst>
              <a:gd name="connsiteX0" fmla="*/ 334 w 1494668"/>
              <a:gd name="connsiteY0" fmla="*/ 405053 h 487941"/>
              <a:gd name="connsiteX1" fmla="*/ 839082 w 1494668"/>
              <a:gd name="connsiteY1" fmla="*/ 194544 h 487941"/>
              <a:gd name="connsiteX2" fmla="*/ 714092 w 1494668"/>
              <a:gd name="connsiteY2" fmla="*/ 253749 h 487941"/>
              <a:gd name="connsiteX3" fmla="*/ 973939 w 1494668"/>
              <a:gd name="connsiteY3" fmla="*/ 283352 h 487941"/>
              <a:gd name="connsiteX4" fmla="*/ 927890 w 1494668"/>
              <a:gd name="connsiteY4" fmla="*/ 329401 h 487941"/>
              <a:gd name="connsiteX5" fmla="*/ 1299571 w 1494668"/>
              <a:gd name="connsiteY5" fmla="*/ 487283 h 487941"/>
              <a:gd name="connsiteX6" fmla="*/ 1168003 w 1494668"/>
              <a:gd name="connsiteY6" fmla="*/ 382028 h 487941"/>
              <a:gd name="connsiteX7" fmla="*/ 1394958 w 1494668"/>
              <a:gd name="connsiteY7" fmla="*/ 289931 h 487941"/>
              <a:gd name="connsiteX8" fmla="*/ 1168003 w 1494668"/>
              <a:gd name="connsiteY8" fmla="*/ 286641 h 487941"/>
              <a:gd name="connsiteX9" fmla="*/ 1490345 w 1494668"/>
              <a:gd name="connsiteY9" fmla="*/ 161652 h 487941"/>
              <a:gd name="connsiteX10" fmla="*/ 885131 w 1494668"/>
              <a:gd name="connsiteY10" fmla="*/ 95867 h 487941"/>
              <a:gd name="connsiteX11" fmla="*/ 1411404 w 1494668"/>
              <a:gd name="connsiteY11" fmla="*/ 480 h 487941"/>
              <a:gd name="connsiteX12" fmla="*/ 717381 w 1494668"/>
              <a:gd name="connsiteY12" fmla="*/ 62975 h 487941"/>
              <a:gd name="connsiteX13" fmla="*/ 477269 w 1494668"/>
              <a:gd name="connsiteY13" fmla="*/ 151784 h 487941"/>
              <a:gd name="connsiteX14" fmla="*/ 733827 w 1494668"/>
              <a:gd name="connsiteY14" fmla="*/ 158362 h 487941"/>
              <a:gd name="connsiteX15" fmla="*/ 334 w 1494668"/>
              <a:gd name="connsiteY15" fmla="*/ 405053 h 48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4668" h="487941">
                <a:moveTo>
                  <a:pt x="334" y="405053"/>
                </a:moveTo>
                <a:cubicBezTo>
                  <a:pt x="17876" y="411083"/>
                  <a:pt x="720123" y="219761"/>
                  <a:pt x="839082" y="194544"/>
                </a:cubicBezTo>
                <a:cubicBezTo>
                  <a:pt x="958041" y="169327"/>
                  <a:pt x="691616" y="238948"/>
                  <a:pt x="714092" y="253749"/>
                </a:cubicBezTo>
                <a:cubicBezTo>
                  <a:pt x="736568" y="268550"/>
                  <a:pt x="938306" y="270743"/>
                  <a:pt x="973939" y="283352"/>
                </a:cubicBezTo>
                <a:cubicBezTo>
                  <a:pt x="1009572" y="295961"/>
                  <a:pt x="873618" y="295413"/>
                  <a:pt x="927890" y="329401"/>
                </a:cubicBezTo>
                <a:cubicBezTo>
                  <a:pt x="982162" y="363389"/>
                  <a:pt x="1259552" y="478512"/>
                  <a:pt x="1299571" y="487283"/>
                </a:cubicBezTo>
                <a:cubicBezTo>
                  <a:pt x="1339590" y="496054"/>
                  <a:pt x="1152105" y="414920"/>
                  <a:pt x="1168003" y="382028"/>
                </a:cubicBezTo>
                <a:cubicBezTo>
                  <a:pt x="1183901" y="349136"/>
                  <a:pt x="1394958" y="305829"/>
                  <a:pt x="1394958" y="289931"/>
                </a:cubicBezTo>
                <a:cubicBezTo>
                  <a:pt x="1394958" y="274033"/>
                  <a:pt x="1152105" y="308021"/>
                  <a:pt x="1168003" y="286641"/>
                </a:cubicBezTo>
                <a:cubicBezTo>
                  <a:pt x="1183901" y="265261"/>
                  <a:pt x="1537490" y="193448"/>
                  <a:pt x="1490345" y="161652"/>
                </a:cubicBezTo>
                <a:cubicBezTo>
                  <a:pt x="1443200" y="129856"/>
                  <a:pt x="898288" y="122729"/>
                  <a:pt x="885131" y="95867"/>
                </a:cubicBezTo>
                <a:cubicBezTo>
                  <a:pt x="871974" y="69005"/>
                  <a:pt x="1439362" y="5962"/>
                  <a:pt x="1411404" y="480"/>
                </a:cubicBezTo>
                <a:cubicBezTo>
                  <a:pt x="1383446" y="-5002"/>
                  <a:pt x="873070" y="37758"/>
                  <a:pt x="717381" y="62975"/>
                </a:cubicBezTo>
                <a:cubicBezTo>
                  <a:pt x="561692" y="88192"/>
                  <a:pt x="474528" y="135886"/>
                  <a:pt x="477269" y="151784"/>
                </a:cubicBezTo>
                <a:cubicBezTo>
                  <a:pt x="480010" y="167682"/>
                  <a:pt x="806190" y="118343"/>
                  <a:pt x="733827" y="158362"/>
                </a:cubicBezTo>
                <a:cubicBezTo>
                  <a:pt x="661464" y="198381"/>
                  <a:pt x="-17208" y="399023"/>
                  <a:pt x="334" y="4050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B3E23F44-2C63-EF9E-40AF-260A8B6E63DE}"/>
              </a:ext>
            </a:extLst>
          </p:cNvPr>
          <p:cNvSpPr/>
          <p:nvPr/>
        </p:nvSpPr>
        <p:spPr>
          <a:xfrm>
            <a:off x="4394277" y="8410491"/>
            <a:ext cx="79146" cy="207393"/>
          </a:xfrm>
          <a:custGeom>
            <a:avLst/>
            <a:gdLst>
              <a:gd name="connsiteX0" fmla="*/ 79047 w 79146"/>
              <a:gd name="connsiteY0" fmla="*/ 15 h 207393"/>
              <a:gd name="connsiteX1" fmla="*/ 16552 w 79146"/>
              <a:gd name="connsiteY1" fmla="*/ 78956 h 207393"/>
              <a:gd name="connsiteX2" fmla="*/ 16552 w 79146"/>
              <a:gd name="connsiteY2" fmla="*/ 128295 h 207393"/>
              <a:gd name="connsiteX3" fmla="*/ 16552 w 79146"/>
              <a:gd name="connsiteY3" fmla="*/ 101981 h 207393"/>
              <a:gd name="connsiteX4" fmla="*/ 36287 w 79146"/>
              <a:gd name="connsiteY4" fmla="*/ 203946 h 207393"/>
              <a:gd name="connsiteX5" fmla="*/ 36287 w 79146"/>
              <a:gd name="connsiteY5" fmla="*/ 174344 h 207393"/>
              <a:gd name="connsiteX6" fmla="*/ 106 w 79146"/>
              <a:gd name="connsiteY6" fmla="*/ 85535 h 207393"/>
              <a:gd name="connsiteX7" fmla="*/ 79047 w 79146"/>
              <a:gd name="connsiteY7" fmla="*/ 15 h 20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46" h="207393">
                <a:moveTo>
                  <a:pt x="79047" y="15"/>
                </a:moveTo>
                <a:cubicBezTo>
                  <a:pt x="81788" y="-1082"/>
                  <a:pt x="26968" y="57576"/>
                  <a:pt x="16552" y="78956"/>
                </a:cubicBezTo>
                <a:cubicBezTo>
                  <a:pt x="6136" y="100336"/>
                  <a:pt x="16552" y="128295"/>
                  <a:pt x="16552" y="128295"/>
                </a:cubicBezTo>
                <a:cubicBezTo>
                  <a:pt x="16552" y="132132"/>
                  <a:pt x="13263" y="89373"/>
                  <a:pt x="16552" y="101981"/>
                </a:cubicBezTo>
                <a:cubicBezTo>
                  <a:pt x="19841" y="114589"/>
                  <a:pt x="32998" y="191886"/>
                  <a:pt x="36287" y="203946"/>
                </a:cubicBezTo>
                <a:cubicBezTo>
                  <a:pt x="39576" y="216006"/>
                  <a:pt x="42317" y="194079"/>
                  <a:pt x="36287" y="174344"/>
                </a:cubicBezTo>
                <a:cubicBezTo>
                  <a:pt x="30257" y="154609"/>
                  <a:pt x="-2087" y="112397"/>
                  <a:pt x="106" y="85535"/>
                </a:cubicBezTo>
                <a:cubicBezTo>
                  <a:pt x="2299" y="58673"/>
                  <a:pt x="76306" y="1112"/>
                  <a:pt x="79047" y="1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5F8DDADD-E65A-31B3-19B7-218E34F6FC07}"/>
              </a:ext>
            </a:extLst>
          </p:cNvPr>
          <p:cNvSpPr/>
          <p:nvPr/>
        </p:nvSpPr>
        <p:spPr>
          <a:xfrm>
            <a:off x="4433714" y="8422289"/>
            <a:ext cx="56283" cy="190865"/>
          </a:xfrm>
          <a:custGeom>
            <a:avLst/>
            <a:gdLst>
              <a:gd name="connsiteX0" fmla="*/ 56056 w 56283"/>
              <a:gd name="connsiteY0" fmla="*/ 1374 h 190865"/>
              <a:gd name="connsiteX1" fmla="*/ 19874 w 56283"/>
              <a:gd name="connsiteY1" fmla="*/ 70448 h 190865"/>
              <a:gd name="connsiteX2" fmla="*/ 19874 w 56283"/>
              <a:gd name="connsiteY2" fmla="*/ 136232 h 190865"/>
              <a:gd name="connsiteX3" fmla="*/ 49477 w 56283"/>
              <a:gd name="connsiteY3" fmla="*/ 188859 h 190865"/>
              <a:gd name="connsiteX4" fmla="*/ 49477 w 56283"/>
              <a:gd name="connsiteY4" fmla="*/ 175702 h 190865"/>
              <a:gd name="connsiteX5" fmla="*/ 139 w 56283"/>
              <a:gd name="connsiteY5" fmla="*/ 136232 h 190865"/>
              <a:gd name="connsiteX6" fmla="*/ 56056 w 56283"/>
              <a:gd name="connsiteY6" fmla="*/ 1374 h 19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83" h="190865">
                <a:moveTo>
                  <a:pt x="56056" y="1374"/>
                </a:moveTo>
                <a:cubicBezTo>
                  <a:pt x="59345" y="-9590"/>
                  <a:pt x="25904" y="47972"/>
                  <a:pt x="19874" y="70448"/>
                </a:cubicBezTo>
                <a:cubicBezTo>
                  <a:pt x="13844" y="92924"/>
                  <a:pt x="14940" y="116497"/>
                  <a:pt x="19874" y="136232"/>
                </a:cubicBezTo>
                <a:cubicBezTo>
                  <a:pt x="24808" y="155967"/>
                  <a:pt x="49477" y="188859"/>
                  <a:pt x="49477" y="188859"/>
                </a:cubicBezTo>
                <a:cubicBezTo>
                  <a:pt x="54411" y="195437"/>
                  <a:pt x="57700" y="184473"/>
                  <a:pt x="49477" y="175702"/>
                </a:cubicBezTo>
                <a:cubicBezTo>
                  <a:pt x="41254" y="166931"/>
                  <a:pt x="3428" y="161997"/>
                  <a:pt x="139" y="136232"/>
                </a:cubicBezTo>
                <a:cubicBezTo>
                  <a:pt x="-3150" y="110467"/>
                  <a:pt x="52767" y="12338"/>
                  <a:pt x="56056" y="137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69C665E2-73BD-7AC0-0617-2EF4B7C7F9E8}"/>
              </a:ext>
            </a:extLst>
          </p:cNvPr>
          <p:cNvSpPr/>
          <p:nvPr/>
        </p:nvSpPr>
        <p:spPr>
          <a:xfrm>
            <a:off x="4454627" y="8410044"/>
            <a:ext cx="144191" cy="200539"/>
          </a:xfrm>
          <a:custGeom>
            <a:avLst/>
            <a:gdLst>
              <a:gd name="connsiteX0" fmla="*/ 61456 w 144191"/>
              <a:gd name="connsiteY0" fmla="*/ 462 h 200539"/>
              <a:gd name="connsiteX1" fmla="*/ 97638 w 144191"/>
              <a:gd name="connsiteY1" fmla="*/ 89271 h 200539"/>
              <a:gd name="connsiteX2" fmla="*/ 110795 w 144191"/>
              <a:gd name="connsiteY2" fmla="*/ 112296 h 200539"/>
              <a:gd name="connsiteX3" fmla="*/ 87770 w 144191"/>
              <a:gd name="connsiteY3" fmla="*/ 138609 h 200539"/>
              <a:gd name="connsiteX4" fmla="*/ 2251 w 144191"/>
              <a:gd name="connsiteY4" fmla="*/ 197815 h 200539"/>
              <a:gd name="connsiteX5" fmla="*/ 35143 w 144191"/>
              <a:gd name="connsiteY5" fmla="*/ 184658 h 200539"/>
              <a:gd name="connsiteX6" fmla="*/ 143687 w 144191"/>
              <a:gd name="connsiteY6" fmla="*/ 132031 h 200539"/>
              <a:gd name="connsiteX7" fmla="*/ 61456 w 144191"/>
              <a:gd name="connsiteY7" fmla="*/ 462 h 20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91" h="200539">
                <a:moveTo>
                  <a:pt x="61456" y="462"/>
                </a:moveTo>
                <a:cubicBezTo>
                  <a:pt x="53781" y="-6665"/>
                  <a:pt x="89415" y="70632"/>
                  <a:pt x="97638" y="89271"/>
                </a:cubicBezTo>
                <a:cubicBezTo>
                  <a:pt x="105861" y="107910"/>
                  <a:pt x="112440" y="104073"/>
                  <a:pt x="110795" y="112296"/>
                </a:cubicBezTo>
                <a:cubicBezTo>
                  <a:pt x="109150" y="120519"/>
                  <a:pt x="105861" y="124356"/>
                  <a:pt x="87770" y="138609"/>
                </a:cubicBezTo>
                <a:cubicBezTo>
                  <a:pt x="69679" y="152862"/>
                  <a:pt x="11022" y="190140"/>
                  <a:pt x="2251" y="197815"/>
                </a:cubicBezTo>
                <a:cubicBezTo>
                  <a:pt x="-6520" y="205490"/>
                  <a:pt x="11570" y="195622"/>
                  <a:pt x="35143" y="184658"/>
                </a:cubicBezTo>
                <a:cubicBezTo>
                  <a:pt x="58716" y="173694"/>
                  <a:pt x="136012" y="157796"/>
                  <a:pt x="143687" y="132031"/>
                </a:cubicBezTo>
                <a:cubicBezTo>
                  <a:pt x="151362" y="106266"/>
                  <a:pt x="69131" y="7589"/>
                  <a:pt x="61456" y="46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EEE8A87D-E51C-1341-5D74-E530F9558347}"/>
              </a:ext>
            </a:extLst>
          </p:cNvPr>
          <p:cNvSpPr/>
          <p:nvPr/>
        </p:nvSpPr>
        <p:spPr>
          <a:xfrm>
            <a:off x="4453588" y="8436807"/>
            <a:ext cx="114882" cy="106002"/>
          </a:xfrm>
          <a:custGeom>
            <a:avLst/>
            <a:gdLst>
              <a:gd name="connsiteX0" fmla="*/ 62495 w 114882"/>
              <a:gd name="connsiteY0" fmla="*/ 13 h 106002"/>
              <a:gd name="connsiteX1" fmla="*/ 26314 w 114882"/>
              <a:gd name="connsiteY1" fmla="*/ 78954 h 106002"/>
              <a:gd name="connsiteX2" fmla="*/ 0 w 114882"/>
              <a:gd name="connsiteY2" fmla="*/ 101979 h 106002"/>
              <a:gd name="connsiteX3" fmla="*/ 26314 w 114882"/>
              <a:gd name="connsiteY3" fmla="*/ 78954 h 106002"/>
              <a:gd name="connsiteX4" fmla="*/ 69074 w 114882"/>
              <a:gd name="connsiteY4" fmla="*/ 65797 h 106002"/>
              <a:gd name="connsiteX5" fmla="*/ 111834 w 114882"/>
              <a:gd name="connsiteY5" fmla="*/ 105268 h 106002"/>
              <a:gd name="connsiteX6" fmla="*/ 105255 w 114882"/>
              <a:gd name="connsiteY6" fmla="*/ 88822 h 106002"/>
              <a:gd name="connsiteX7" fmla="*/ 55917 w 114882"/>
              <a:gd name="connsiteY7" fmla="*/ 55930 h 106002"/>
              <a:gd name="connsiteX8" fmla="*/ 9868 w 114882"/>
              <a:gd name="connsiteY8" fmla="*/ 72376 h 106002"/>
              <a:gd name="connsiteX9" fmla="*/ 62495 w 114882"/>
              <a:gd name="connsiteY9" fmla="*/ 13 h 1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82" h="106002">
                <a:moveTo>
                  <a:pt x="62495" y="13"/>
                </a:moveTo>
                <a:cubicBezTo>
                  <a:pt x="65236" y="1109"/>
                  <a:pt x="36730" y="61960"/>
                  <a:pt x="26314" y="78954"/>
                </a:cubicBezTo>
                <a:cubicBezTo>
                  <a:pt x="15898" y="95948"/>
                  <a:pt x="0" y="101979"/>
                  <a:pt x="0" y="101979"/>
                </a:cubicBezTo>
                <a:cubicBezTo>
                  <a:pt x="0" y="101979"/>
                  <a:pt x="14802" y="84984"/>
                  <a:pt x="26314" y="78954"/>
                </a:cubicBezTo>
                <a:cubicBezTo>
                  <a:pt x="37826" y="72924"/>
                  <a:pt x="54821" y="61411"/>
                  <a:pt x="69074" y="65797"/>
                </a:cubicBezTo>
                <a:cubicBezTo>
                  <a:pt x="83327" y="70183"/>
                  <a:pt x="111834" y="105268"/>
                  <a:pt x="111834" y="105268"/>
                </a:cubicBezTo>
                <a:cubicBezTo>
                  <a:pt x="117864" y="109106"/>
                  <a:pt x="114575" y="97045"/>
                  <a:pt x="105255" y="88822"/>
                </a:cubicBezTo>
                <a:cubicBezTo>
                  <a:pt x="95935" y="80599"/>
                  <a:pt x="71815" y="58671"/>
                  <a:pt x="55917" y="55930"/>
                </a:cubicBezTo>
                <a:cubicBezTo>
                  <a:pt x="40019" y="53189"/>
                  <a:pt x="9868" y="81147"/>
                  <a:pt x="9868" y="72376"/>
                </a:cubicBezTo>
                <a:cubicBezTo>
                  <a:pt x="9868" y="63605"/>
                  <a:pt x="59754" y="-1083"/>
                  <a:pt x="62495" y="1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F3F710FC-72E6-6C42-E84C-798E65D856AD}"/>
              </a:ext>
            </a:extLst>
          </p:cNvPr>
          <p:cNvSpPr/>
          <p:nvPr/>
        </p:nvSpPr>
        <p:spPr>
          <a:xfrm>
            <a:off x="3631267" y="8641850"/>
            <a:ext cx="720451" cy="1163382"/>
          </a:xfrm>
          <a:custGeom>
            <a:avLst/>
            <a:gdLst>
              <a:gd name="connsiteX0" fmla="*/ 717067 w 720451"/>
              <a:gd name="connsiteY0" fmla="*/ 8769 h 1163382"/>
              <a:gd name="connsiteX1" fmla="*/ 335519 w 720451"/>
              <a:gd name="connsiteY1" fmla="*/ 689635 h 1163382"/>
              <a:gd name="connsiteX2" fmla="*/ 381568 w 720451"/>
              <a:gd name="connsiteY2" fmla="*/ 617272 h 1163382"/>
              <a:gd name="connsiteX3" fmla="*/ 19 w 720451"/>
              <a:gd name="connsiteY3" fmla="*/ 1163281 h 1163382"/>
              <a:gd name="connsiteX4" fmla="*/ 365121 w 720451"/>
              <a:gd name="connsiteY4" fmla="*/ 660032 h 1163382"/>
              <a:gd name="connsiteX5" fmla="*/ 513136 w 720451"/>
              <a:gd name="connsiteY5" fmla="*/ 327822 h 1163382"/>
              <a:gd name="connsiteX6" fmla="*/ 717067 w 720451"/>
              <a:gd name="connsiteY6" fmla="*/ 8769 h 116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451" h="1163382">
                <a:moveTo>
                  <a:pt x="717067" y="8769"/>
                </a:moveTo>
                <a:cubicBezTo>
                  <a:pt x="687464" y="69071"/>
                  <a:pt x="391435" y="588218"/>
                  <a:pt x="335519" y="689635"/>
                </a:cubicBezTo>
                <a:cubicBezTo>
                  <a:pt x="279603" y="791052"/>
                  <a:pt x="437485" y="538331"/>
                  <a:pt x="381568" y="617272"/>
                </a:cubicBezTo>
                <a:cubicBezTo>
                  <a:pt x="325651" y="696213"/>
                  <a:pt x="2760" y="1156154"/>
                  <a:pt x="19" y="1163281"/>
                </a:cubicBezTo>
                <a:cubicBezTo>
                  <a:pt x="-2722" y="1170408"/>
                  <a:pt x="279602" y="799275"/>
                  <a:pt x="365121" y="660032"/>
                </a:cubicBezTo>
                <a:cubicBezTo>
                  <a:pt x="450640" y="520789"/>
                  <a:pt x="452285" y="440752"/>
                  <a:pt x="513136" y="327822"/>
                </a:cubicBezTo>
                <a:cubicBezTo>
                  <a:pt x="573986" y="214893"/>
                  <a:pt x="746670" y="-51533"/>
                  <a:pt x="717067" y="87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FEB5D964-D249-2A7A-6676-F3DCAAB44564}"/>
              </a:ext>
            </a:extLst>
          </p:cNvPr>
          <p:cNvSpPr/>
          <p:nvPr/>
        </p:nvSpPr>
        <p:spPr>
          <a:xfrm>
            <a:off x="3560898" y="8612138"/>
            <a:ext cx="891274" cy="1325093"/>
          </a:xfrm>
          <a:custGeom>
            <a:avLst/>
            <a:gdLst>
              <a:gd name="connsiteX0" fmla="*/ 889401 w 891274"/>
              <a:gd name="connsiteY0" fmla="*/ 5589 h 1325093"/>
              <a:gd name="connsiteX1" fmla="*/ 715073 w 891274"/>
              <a:gd name="connsiteY1" fmla="*/ 278593 h 1325093"/>
              <a:gd name="connsiteX2" fmla="*/ 330236 w 891274"/>
              <a:gd name="connsiteY2" fmla="*/ 896964 h 1325093"/>
              <a:gd name="connsiteX3" fmla="*/ 7893 w 891274"/>
              <a:gd name="connsiteY3" fmla="*/ 1311404 h 1325093"/>
              <a:gd name="connsiteX4" fmla="*/ 669024 w 891274"/>
              <a:gd name="connsiteY4" fmla="*/ 390426 h 1325093"/>
              <a:gd name="connsiteX5" fmla="*/ 405888 w 891274"/>
              <a:gd name="connsiteY5" fmla="*/ 745661 h 1325093"/>
              <a:gd name="connsiteX6" fmla="*/ 780857 w 891274"/>
              <a:gd name="connsiteY6" fmla="*/ 147025 h 1325093"/>
              <a:gd name="connsiteX7" fmla="*/ 889401 w 891274"/>
              <a:gd name="connsiteY7" fmla="*/ 5589 h 132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274" h="1325093">
                <a:moveTo>
                  <a:pt x="889401" y="5589"/>
                </a:moveTo>
                <a:cubicBezTo>
                  <a:pt x="878437" y="27517"/>
                  <a:pt x="808267" y="130031"/>
                  <a:pt x="715073" y="278593"/>
                </a:cubicBezTo>
                <a:cubicBezTo>
                  <a:pt x="621879" y="427156"/>
                  <a:pt x="448099" y="724829"/>
                  <a:pt x="330236" y="896964"/>
                </a:cubicBezTo>
                <a:cubicBezTo>
                  <a:pt x="212373" y="1069099"/>
                  <a:pt x="-48572" y="1395827"/>
                  <a:pt x="7893" y="1311404"/>
                </a:cubicBezTo>
                <a:cubicBezTo>
                  <a:pt x="64358" y="1226981"/>
                  <a:pt x="602692" y="484716"/>
                  <a:pt x="669024" y="390426"/>
                </a:cubicBezTo>
                <a:cubicBezTo>
                  <a:pt x="735356" y="296136"/>
                  <a:pt x="387249" y="786228"/>
                  <a:pt x="405888" y="745661"/>
                </a:cubicBezTo>
                <a:cubicBezTo>
                  <a:pt x="424527" y="705094"/>
                  <a:pt x="698627" y="268726"/>
                  <a:pt x="780857" y="147025"/>
                </a:cubicBezTo>
                <a:cubicBezTo>
                  <a:pt x="863087" y="25324"/>
                  <a:pt x="900365" y="-16339"/>
                  <a:pt x="889401" y="55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AF189C39-614C-D041-5B74-EF9A74EEC0F3}"/>
              </a:ext>
            </a:extLst>
          </p:cNvPr>
          <p:cNvSpPr/>
          <p:nvPr/>
        </p:nvSpPr>
        <p:spPr>
          <a:xfrm>
            <a:off x="3011517" y="9801187"/>
            <a:ext cx="680221" cy="711372"/>
          </a:xfrm>
          <a:custGeom>
            <a:avLst/>
            <a:gdLst>
              <a:gd name="connsiteX0" fmla="*/ 669107 w 680221"/>
              <a:gd name="connsiteY0" fmla="*/ 10522 h 711372"/>
              <a:gd name="connsiteX1" fmla="*/ 202040 w 680221"/>
              <a:gd name="connsiteY1" fmla="*/ 517060 h 711372"/>
              <a:gd name="connsiteX2" fmla="*/ 603323 w 680221"/>
              <a:gd name="connsiteY2" fmla="*/ 155248 h 711372"/>
              <a:gd name="connsiteX3" fmla="*/ 67182 w 680221"/>
              <a:gd name="connsiteY3" fmla="*/ 648629 h 711372"/>
              <a:gd name="connsiteX4" fmla="*/ 7977 w 680221"/>
              <a:gd name="connsiteY4" fmla="*/ 704545 h 711372"/>
              <a:gd name="connsiteX5" fmla="*/ 399392 w 680221"/>
              <a:gd name="connsiteY5" fmla="*/ 332865 h 711372"/>
              <a:gd name="connsiteX6" fmla="*/ 524382 w 680221"/>
              <a:gd name="connsiteY6" fmla="*/ 184850 h 711372"/>
              <a:gd name="connsiteX7" fmla="*/ 669107 w 680221"/>
              <a:gd name="connsiteY7" fmla="*/ 10522 h 71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221" h="711372">
                <a:moveTo>
                  <a:pt x="669107" y="10522"/>
                </a:moveTo>
                <a:cubicBezTo>
                  <a:pt x="615383" y="65890"/>
                  <a:pt x="213004" y="492939"/>
                  <a:pt x="202040" y="517060"/>
                </a:cubicBezTo>
                <a:cubicBezTo>
                  <a:pt x="191076" y="541181"/>
                  <a:pt x="625799" y="133320"/>
                  <a:pt x="603323" y="155248"/>
                </a:cubicBezTo>
                <a:cubicBezTo>
                  <a:pt x="580847" y="177176"/>
                  <a:pt x="166406" y="557080"/>
                  <a:pt x="67182" y="648629"/>
                </a:cubicBezTo>
                <a:cubicBezTo>
                  <a:pt x="-32042" y="740179"/>
                  <a:pt x="7977" y="704545"/>
                  <a:pt x="7977" y="704545"/>
                </a:cubicBezTo>
                <a:cubicBezTo>
                  <a:pt x="63345" y="651918"/>
                  <a:pt x="313325" y="419481"/>
                  <a:pt x="399392" y="332865"/>
                </a:cubicBezTo>
                <a:cubicBezTo>
                  <a:pt x="485459" y="246249"/>
                  <a:pt x="482171" y="235833"/>
                  <a:pt x="524382" y="184850"/>
                </a:cubicBezTo>
                <a:cubicBezTo>
                  <a:pt x="566593" y="133867"/>
                  <a:pt x="722831" y="-44846"/>
                  <a:pt x="669107" y="105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B5389752-1E4A-8539-4DBD-8D0986313536}"/>
              </a:ext>
            </a:extLst>
          </p:cNvPr>
          <p:cNvSpPr/>
          <p:nvPr/>
        </p:nvSpPr>
        <p:spPr>
          <a:xfrm>
            <a:off x="2956063" y="9890416"/>
            <a:ext cx="626000" cy="600968"/>
          </a:xfrm>
          <a:custGeom>
            <a:avLst/>
            <a:gdLst>
              <a:gd name="connsiteX0" fmla="*/ 625885 w 626000"/>
              <a:gd name="connsiteY0" fmla="*/ 234 h 600968"/>
              <a:gd name="connsiteX1" fmla="*/ 254205 w 626000"/>
              <a:gd name="connsiteY1" fmla="*/ 381783 h 600968"/>
              <a:gd name="connsiteX2" fmla="*/ 96323 w 626000"/>
              <a:gd name="connsiteY2" fmla="*/ 539665 h 600968"/>
              <a:gd name="connsiteX3" fmla="*/ 7514 w 626000"/>
              <a:gd name="connsiteY3" fmla="*/ 589003 h 600968"/>
              <a:gd name="connsiteX4" fmla="*/ 290386 w 626000"/>
              <a:gd name="connsiteY4" fmla="*/ 329155 h 600968"/>
              <a:gd name="connsiteX5" fmla="*/ 625885 w 626000"/>
              <a:gd name="connsiteY5" fmla="*/ 234 h 60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000" h="600968">
                <a:moveTo>
                  <a:pt x="625885" y="234"/>
                </a:moveTo>
                <a:cubicBezTo>
                  <a:pt x="619855" y="9005"/>
                  <a:pt x="342465" y="291878"/>
                  <a:pt x="254205" y="381783"/>
                </a:cubicBezTo>
                <a:cubicBezTo>
                  <a:pt x="165945" y="471688"/>
                  <a:pt x="137438" y="505128"/>
                  <a:pt x="96323" y="539665"/>
                </a:cubicBezTo>
                <a:cubicBezTo>
                  <a:pt x="55208" y="574202"/>
                  <a:pt x="-24830" y="624088"/>
                  <a:pt x="7514" y="589003"/>
                </a:cubicBezTo>
                <a:cubicBezTo>
                  <a:pt x="39858" y="553918"/>
                  <a:pt x="180746" y="426735"/>
                  <a:pt x="290386" y="329155"/>
                </a:cubicBezTo>
                <a:cubicBezTo>
                  <a:pt x="400026" y="231575"/>
                  <a:pt x="631915" y="-8537"/>
                  <a:pt x="625885" y="23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FE5B6972-F96C-E7F1-03D7-32EED6A162F4}"/>
              </a:ext>
            </a:extLst>
          </p:cNvPr>
          <p:cNvSpPr/>
          <p:nvPr/>
        </p:nvSpPr>
        <p:spPr>
          <a:xfrm>
            <a:off x="2992791" y="10244584"/>
            <a:ext cx="302518" cy="281563"/>
          </a:xfrm>
          <a:custGeom>
            <a:avLst/>
            <a:gdLst>
              <a:gd name="connsiteX0" fmla="*/ 389 w 302518"/>
              <a:gd name="connsiteY0" fmla="*/ 280884 h 281563"/>
              <a:gd name="connsiteX1" fmla="*/ 299707 w 302518"/>
              <a:gd name="connsiteY1" fmla="*/ 4590 h 281563"/>
              <a:gd name="connsiteX2" fmla="*/ 154982 w 302518"/>
              <a:gd name="connsiteY2" fmla="*/ 106556 h 281563"/>
              <a:gd name="connsiteX3" fmla="*/ 233923 w 302518"/>
              <a:gd name="connsiteY3" fmla="*/ 83531 h 281563"/>
              <a:gd name="connsiteX4" fmla="*/ 389 w 302518"/>
              <a:gd name="connsiteY4" fmla="*/ 280884 h 2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518" h="281563">
                <a:moveTo>
                  <a:pt x="389" y="280884"/>
                </a:moveTo>
                <a:cubicBezTo>
                  <a:pt x="11353" y="267727"/>
                  <a:pt x="273942" y="33645"/>
                  <a:pt x="299707" y="4590"/>
                </a:cubicBezTo>
                <a:cubicBezTo>
                  <a:pt x="325473" y="-24465"/>
                  <a:pt x="165946" y="93399"/>
                  <a:pt x="154982" y="106556"/>
                </a:cubicBezTo>
                <a:cubicBezTo>
                  <a:pt x="144018" y="119713"/>
                  <a:pt x="254207" y="55025"/>
                  <a:pt x="233923" y="83531"/>
                </a:cubicBezTo>
                <a:cubicBezTo>
                  <a:pt x="213640" y="112037"/>
                  <a:pt x="-10575" y="294041"/>
                  <a:pt x="389" y="28088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58FF0DD7-3AE8-5D29-1C5F-277C5761884B}"/>
              </a:ext>
            </a:extLst>
          </p:cNvPr>
          <p:cNvSpPr/>
          <p:nvPr/>
        </p:nvSpPr>
        <p:spPr>
          <a:xfrm>
            <a:off x="2914232" y="10455206"/>
            <a:ext cx="112931" cy="95329"/>
          </a:xfrm>
          <a:custGeom>
            <a:avLst/>
            <a:gdLst>
              <a:gd name="connsiteX0" fmla="*/ 418 w 112931"/>
              <a:gd name="connsiteY0" fmla="*/ 69 h 95329"/>
              <a:gd name="connsiteX1" fmla="*/ 51218 w 112931"/>
              <a:gd name="connsiteY1" fmla="*/ 66744 h 95329"/>
              <a:gd name="connsiteX2" fmla="*/ 111543 w 112931"/>
              <a:gd name="connsiteY2" fmla="*/ 95319 h 95329"/>
              <a:gd name="connsiteX3" fmla="*/ 92493 w 112931"/>
              <a:gd name="connsiteY3" fmla="*/ 69919 h 95329"/>
              <a:gd name="connsiteX4" fmla="*/ 79793 w 112931"/>
              <a:gd name="connsiteY4" fmla="*/ 54044 h 95329"/>
              <a:gd name="connsiteX5" fmla="*/ 418 w 112931"/>
              <a:gd name="connsiteY5" fmla="*/ 69 h 9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31" h="95329">
                <a:moveTo>
                  <a:pt x="418" y="69"/>
                </a:moveTo>
                <a:cubicBezTo>
                  <a:pt x="-4344" y="2186"/>
                  <a:pt x="32697" y="50869"/>
                  <a:pt x="51218" y="66744"/>
                </a:cubicBezTo>
                <a:cubicBezTo>
                  <a:pt x="69739" y="82619"/>
                  <a:pt x="111543" y="95319"/>
                  <a:pt x="111543" y="95319"/>
                </a:cubicBezTo>
                <a:cubicBezTo>
                  <a:pt x="118422" y="95848"/>
                  <a:pt x="97785" y="76798"/>
                  <a:pt x="92493" y="69919"/>
                </a:cubicBezTo>
                <a:cubicBezTo>
                  <a:pt x="87201" y="63040"/>
                  <a:pt x="93022" y="63569"/>
                  <a:pt x="79793" y="54044"/>
                </a:cubicBezTo>
                <a:cubicBezTo>
                  <a:pt x="66564" y="44519"/>
                  <a:pt x="5180" y="-2048"/>
                  <a:pt x="418" y="6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414C7306-B992-A6D4-68E9-20C0EA73D08A}"/>
              </a:ext>
            </a:extLst>
          </p:cNvPr>
          <p:cNvSpPr/>
          <p:nvPr/>
        </p:nvSpPr>
        <p:spPr>
          <a:xfrm>
            <a:off x="2886075" y="10458450"/>
            <a:ext cx="104834" cy="209903"/>
          </a:xfrm>
          <a:custGeom>
            <a:avLst/>
            <a:gdLst>
              <a:gd name="connsiteX0" fmla="*/ 0 w 104834"/>
              <a:gd name="connsiteY0" fmla="*/ 0 h 209903"/>
              <a:gd name="connsiteX1" fmla="*/ 57150 w 104834"/>
              <a:gd name="connsiteY1" fmla="*/ 82550 h 209903"/>
              <a:gd name="connsiteX2" fmla="*/ 85725 w 104834"/>
              <a:gd name="connsiteY2" fmla="*/ 139700 h 209903"/>
              <a:gd name="connsiteX3" fmla="*/ 50800 w 104834"/>
              <a:gd name="connsiteY3" fmla="*/ 209550 h 209903"/>
              <a:gd name="connsiteX4" fmla="*/ 66675 w 104834"/>
              <a:gd name="connsiteY4" fmla="*/ 165100 h 209903"/>
              <a:gd name="connsiteX5" fmla="*/ 104775 w 104834"/>
              <a:gd name="connsiteY5" fmla="*/ 127000 h 209903"/>
              <a:gd name="connsiteX6" fmla="*/ 57150 w 104834"/>
              <a:gd name="connsiteY6" fmla="*/ 82550 h 209903"/>
              <a:gd name="connsiteX7" fmla="*/ 0 w 104834"/>
              <a:gd name="connsiteY7" fmla="*/ 0 h 2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34" h="209903">
                <a:moveTo>
                  <a:pt x="0" y="0"/>
                </a:moveTo>
                <a:cubicBezTo>
                  <a:pt x="0" y="0"/>
                  <a:pt x="42863" y="59267"/>
                  <a:pt x="57150" y="82550"/>
                </a:cubicBezTo>
                <a:cubicBezTo>
                  <a:pt x="71437" y="105833"/>
                  <a:pt x="86783" y="118533"/>
                  <a:pt x="85725" y="139700"/>
                </a:cubicBezTo>
                <a:cubicBezTo>
                  <a:pt x="84667" y="160867"/>
                  <a:pt x="53975" y="205317"/>
                  <a:pt x="50800" y="209550"/>
                </a:cubicBezTo>
                <a:cubicBezTo>
                  <a:pt x="47625" y="213783"/>
                  <a:pt x="57679" y="178858"/>
                  <a:pt x="66675" y="165100"/>
                </a:cubicBezTo>
                <a:cubicBezTo>
                  <a:pt x="75671" y="151342"/>
                  <a:pt x="106362" y="140758"/>
                  <a:pt x="104775" y="127000"/>
                </a:cubicBezTo>
                <a:cubicBezTo>
                  <a:pt x="103188" y="113242"/>
                  <a:pt x="72496" y="97367"/>
                  <a:pt x="57150" y="82550"/>
                </a:cubicBezTo>
                <a:cubicBezTo>
                  <a:pt x="41804" y="67733"/>
                  <a:pt x="0" y="0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2ED7148B-A40F-8C7C-963E-DDC101CFA271}"/>
              </a:ext>
            </a:extLst>
          </p:cNvPr>
          <p:cNvSpPr/>
          <p:nvPr/>
        </p:nvSpPr>
        <p:spPr>
          <a:xfrm>
            <a:off x="2882889" y="10521538"/>
            <a:ext cx="92477" cy="117322"/>
          </a:xfrm>
          <a:custGeom>
            <a:avLst/>
            <a:gdLst>
              <a:gd name="connsiteX0" fmla="*/ 11 w 92477"/>
              <a:gd name="connsiteY0" fmla="*/ 412 h 117322"/>
              <a:gd name="connsiteX1" fmla="*/ 85736 w 92477"/>
              <a:gd name="connsiteY1" fmla="*/ 114712 h 117322"/>
              <a:gd name="connsiteX2" fmla="*/ 79386 w 92477"/>
              <a:gd name="connsiteY2" fmla="*/ 76612 h 117322"/>
              <a:gd name="connsiteX3" fmla="*/ 11 w 92477"/>
              <a:gd name="connsiteY3" fmla="*/ 412 h 11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77" h="117322">
                <a:moveTo>
                  <a:pt x="11" y="412"/>
                </a:moveTo>
                <a:cubicBezTo>
                  <a:pt x="1069" y="6762"/>
                  <a:pt x="72507" y="102012"/>
                  <a:pt x="85736" y="114712"/>
                </a:cubicBezTo>
                <a:cubicBezTo>
                  <a:pt x="98965" y="127412"/>
                  <a:pt x="90499" y="90370"/>
                  <a:pt x="79386" y="76612"/>
                </a:cubicBezTo>
                <a:cubicBezTo>
                  <a:pt x="68273" y="62854"/>
                  <a:pt x="-1047" y="-5938"/>
                  <a:pt x="11" y="41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2AB74037-01DB-530F-BB5E-20E2EEC67C4E}"/>
              </a:ext>
            </a:extLst>
          </p:cNvPr>
          <p:cNvSpPr/>
          <p:nvPr/>
        </p:nvSpPr>
        <p:spPr>
          <a:xfrm>
            <a:off x="2768534" y="10544175"/>
            <a:ext cx="171907" cy="136645"/>
          </a:xfrm>
          <a:custGeom>
            <a:avLst/>
            <a:gdLst>
              <a:gd name="connsiteX0" fmla="*/ 66 w 171907"/>
              <a:gd name="connsiteY0" fmla="*/ 41275 h 136645"/>
              <a:gd name="connsiteX1" fmla="*/ 25466 w 171907"/>
              <a:gd name="connsiteY1" fmla="*/ 107950 h 136645"/>
              <a:gd name="connsiteX2" fmla="*/ 88966 w 171907"/>
              <a:gd name="connsiteY2" fmla="*/ 136525 h 136645"/>
              <a:gd name="connsiteX3" fmla="*/ 123891 w 171907"/>
              <a:gd name="connsiteY3" fmla="*/ 98425 h 136645"/>
              <a:gd name="connsiteX4" fmla="*/ 130241 w 171907"/>
              <a:gd name="connsiteY4" fmla="*/ 60325 h 136645"/>
              <a:gd name="connsiteX5" fmla="*/ 82616 w 171907"/>
              <a:gd name="connsiteY5" fmla="*/ 0 h 136645"/>
              <a:gd name="connsiteX6" fmla="*/ 130241 w 171907"/>
              <a:gd name="connsiteY6" fmla="*/ 60325 h 136645"/>
              <a:gd name="connsiteX7" fmla="*/ 171516 w 171907"/>
              <a:gd name="connsiteY7" fmla="*/ 123825 h 136645"/>
              <a:gd name="connsiteX8" fmla="*/ 149291 w 171907"/>
              <a:gd name="connsiteY8" fmla="*/ 98425 h 136645"/>
              <a:gd name="connsiteX9" fmla="*/ 120716 w 171907"/>
              <a:gd name="connsiteY9" fmla="*/ 130175 h 136645"/>
              <a:gd name="connsiteX10" fmla="*/ 88966 w 171907"/>
              <a:gd name="connsiteY10" fmla="*/ 136525 h 136645"/>
              <a:gd name="connsiteX11" fmla="*/ 69916 w 171907"/>
              <a:gd name="connsiteY11" fmla="*/ 120650 h 136645"/>
              <a:gd name="connsiteX12" fmla="*/ 31816 w 171907"/>
              <a:gd name="connsiteY12" fmla="*/ 95250 h 136645"/>
              <a:gd name="connsiteX13" fmla="*/ 66 w 171907"/>
              <a:gd name="connsiteY13" fmla="*/ 41275 h 1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907" h="136645">
                <a:moveTo>
                  <a:pt x="66" y="41275"/>
                </a:moveTo>
                <a:cubicBezTo>
                  <a:pt x="-992" y="43392"/>
                  <a:pt x="10649" y="92075"/>
                  <a:pt x="25466" y="107950"/>
                </a:cubicBezTo>
                <a:cubicBezTo>
                  <a:pt x="40283" y="123825"/>
                  <a:pt x="72562" y="138112"/>
                  <a:pt x="88966" y="136525"/>
                </a:cubicBezTo>
                <a:cubicBezTo>
                  <a:pt x="105370" y="134938"/>
                  <a:pt x="117012" y="111125"/>
                  <a:pt x="123891" y="98425"/>
                </a:cubicBezTo>
                <a:cubicBezTo>
                  <a:pt x="130770" y="85725"/>
                  <a:pt x="137120" y="76729"/>
                  <a:pt x="130241" y="60325"/>
                </a:cubicBezTo>
                <a:cubicBezTo>
                  <a:pt x="123362" y="43921"/>
                  <a:pt x="82616" y="0"/>
                  <a:pt x="82616" y="0"/>
                </a:cubicBezTo>
                <a:cubicBezTo>
                  <a:pt x="82616" y="0"/>
                  <a:pt x="115424" y="39688"/>
                  <a:pt x="130241" y="60325"/>
                </a:cubicBezTo>
                <a:cubicBezTo>
                  <a:pt x="145058" y="80962"/>
                  <a:pt x="168341" y="117475"/>
                  <a:pt x="171516" y="123825"/>
                </a:cubicBezTo>
                <a:cubicBezTo>
                  <a:pt x="174691" y="130175"/>
                  <a:pt x="157758" y="97367"/>
                  <a:pt x="149291" y="98425"/>
                </a:cubicBezTo>
                <a:cubicBezTo>
                  <a:pt x="140824" y="99483"/>
                  <a:pt x="130770" y="123825"/>
                  <a:pt x="120716" y="130175"/>
                </a:cubicBezTo>
                <a:cubicBezTo>
                  <a:pt x="110662" y="136525"/>
                  <a:pt x="88966" y="136525"/>
                  <a:pt x="88966" y="136525"/>
                </a:cubicBezTo>
                <a:cubicBezTo>
                  <a:pt x="80499" y="134938"/>
                  <a:pt x="79441" y="127529"/>
                  <a:pt x="69916" y="120650"/>
                </a:cubicBezTo>
                <a:cubicBezTo>
                  <a:pt x="60391" y="113771"/>
                  <a:pt x="40812" y="107421"/>
                  <a:pt x="31816" y="95250"/>
                </a:cubicBezTo>
                <a:cubicBezTo>
                  <a:pt x="22820" y="83079"/>
                  <a:pt x="1124" y="39158"/>
                  <a:pt x="66" y="4127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49215152-10F9-B39D-C8E5-27E69D93020B}"/>
              </a:ext>
            </a:extLst>
          </p:cNvPr>
          <p:cNvSpPr/>
          <p:nvPr/>
        </p:nvSpPr>
        <p:spPr>
          <a:xfrm>
            <a:off x="2768589" y="10531445"/>
            <a:ext cx="152660" cy="114337"/>
          </a:xfrm>
          <a:custGeom>
            <a:avLst/>
            <a:gdLst>
              <a:gd name="connsiteX0" fmla="*/ 11 w 152660"/>
              <a:gd name="connsiteY0" fmla="*/ 73055 h 114337"/>
              <a:gd name="connsiteX1" fmla="*/ 92086 w 152660"/>
              <a:gd name="connsiteY1" fmla="*/ 114330 h 114337"/>
              <a:gd name="connsiteX2" fmla="*/ 123836 w 152660"/>
              <a:gd name="connsiteY2" fmla="*/ 76230 h 114337"/>
              <a:gd name="connsiteX3" fmla="*/ 104786 w 152660"/>
              <a:gd name="connsiteY3" fmla="*/ 44480 h 114337"/>
              <a:gd name="connsiteX4" fmla="*/ 85736 w 152660"/>
              <a:gd name="connsiteY4" fmla="*/ 30 h 114337"/>
              <a:gd name="connsiteX5" fmla="*/ 111136 w 152660"/>
              <a:gd name="connsiteY5" fmla="*/ 38130 h 114337"/>
              <a:gd name="connsiteX6" fmla="*/ 152411 w 152660"/>
              <a:gd name="connsiteY6" fmla="*/ 73055 h 114337"/>
              <a:gd name="connsiteX7" fmla="*/ 127011 w 152660"/>
              <a:gd name="connsiteY7" fmla="*/ 88930 h 114337"/>
              <a:gd name="connsiteX8" fmla="*/ 98436 w 152660"/>
              <a:gd name="connsiteY8" fmla="*/ 92105 h 114337"/>
              <a:gd name="connsiteX9" fmla="*/ 11 w 152660"/>
              <a:gd name="connsiteY9" fmla="*/ 73055 h 1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660" h="114337">
                <a:moveTo>
                  <a:pt x="11" y="73055"/>
                </a:moveTo>
                <a:cubicBezTo>
                  <a:pt x="-1047" y="76759"/>
                  <a:pt x="71449" y="113801"/>
                  <a:pt x="92086" y="114330"/>
                </a:cubicBezTo>
                <a:cubicBezTo>
                  <a:pt x="112723" y="114859"/>
                  <a:pt x="121719" y="87872"/>
                  <a:pt x="123836" y="76230"/>
                </a:cubicBezTo>
                <a:cubicBezTo>
                  <a:pt x="125953" y="64588"/>
                  <a:pt x="111136" y="57180"/>
                  <a:pt x="104786" y="44480"/>
                </a:cubicBezTo>
                <a:cubicBezTo>
                  <a:pt x="98436" y="31780"/>
                  <a:pt x="84678" y="1088"/>
                  <a:pt x="85736" y="30"/>
                </a:cubicBezTo>
                <a:cubicBezTo>
                  <a:pt x="86794" y="-1028"/>
                  <a:pt x="100023" y="25959"/>
                  <a:pt x="111136" y="38130"/>
                </a:cubicBezTo>
                <a:cubicBezTo>
                  <a:pt x="122249" y="50301"/>
                  <a:pt x="149765" y="64588"/>
                  <a:pt x="152411" y="73055"/>
                </a:cubicBezTo>
                <a:cubicBezTo>
                  <a:pt x="155057" y="81522"/>
                  <a:pt x="136007" y="85755"/>
                  <a:pt x="127011" y="88930"/>
                </a:cubicBezTo>
                <a:cubicBezTo>
                  <a:pt x="118015" y="92105"/>
                  <a:pt x="112723" y="93163"/>
                  <a:pt x="98436" y="92105"/>
                </a:cubicBezTo>
                <a:cubicBezTo>
                  <a:pt x="84149" y="91047"/>
                  <a:pt x="1069" y="69351"/>
                  <a:pt x="11" y="7305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814D94FF-A9B6-14FB-5095-26DB0A9DB473}"/>
              </a:ext>
            </a:extLst>
          </p:cNvPr>
          <p:cNvSpPr/>
          <p:nvPr/>
        </p:nvSpPr>
        <p:spPr>
          <a:xfrm>
            <a:off x="2730494" y="10524626"/>
            <a:ext cx="200108" cy="204338"/>
          </a:xfrm>
          <a:custGeom>
            <a:avLst/>
            <a:gdLst>
              <a:gd name="connsiteX0" fmla="*/ 200031 w 200108"/>
              <a:gd name="connsiteY0" fmla="*/ 499 h 204338"/>
              <a:gd name="connsiteX1" fmla="*/ 111131 w 200108"/>
              <a:gd name="connsiteY1" fmla="*/ 54474 h 204338"/>
              <a:gd name="connsiteX2" fmla="*/ 47631 w 200108"/>
              <a:gd name="connsiteY2" fmla="*/ 114799 h 204338"/>
              <a:gd name="connsiteX3" fmla="*/ 34931 w 200108"/>
              <a:gd name="connsiteY3" fmla="*/ 140199 h 204338"/>
              <a:gd name="connsiteX4" fmla="*/ 41281 w 200108"/>
              <a:gd name="connsiteY4" fmla="*/ 175124 h 204338"/>
              <a:gd name="connsiteX5" fmla="*/ 66681 w 200108"/>
              <a:gd name="connsiteY5" fmla="*/ 203699 h 204338"/>
              <a:gd name="connsiteX6" fmla="*/ 53981 w 200108"/>
              <a:gd name="connsiteY6" fmla="*/ 190999 h 204338"/>
              <a:gd name="connsiteX7" fmla="*/ 6 w 200108"/>
              <a:gd name="connsiteY7" fmla="*/ 146549 h 204338"/>
              <a:gd name="connsiteX8" fmla="*/ 50806 w 200108"/>
              <a:gd name="connsiteY8" fmla="*/ 108449 h 204338"/>
              <a:gd name="connsiteX9" fmla="*/ 114306 w 200108"/>
              <a:gd name="connsiteY9" fmla="*/ 76699 h 204338"/>
              <a:gd name="connsiteX10" fmla="*/ 127006 w 200108"/>
              <a:gd name="connsiteY10" fmla="*/ 29074 h 204338"/>
              <a:gd name="connsiteX11" fmla="*/ 200031 w 200108"/>
              <a:gd name="connsiteY11" fmla="*/ 499 h 20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108" h="204338">
                <a:moveTo>
                  <a:pt x="200031" y="499"/>
                </a:moveTo>
                <a:cubicBezTo>
                  <a:pt x="197385" y="4732"/>
                  <a:pt x="136531" y="35424"/>
                  <a:pt x="111131" y="54474"/>
                </a:cubicBezTo>
                <a:cubicBezTo>
                  <a:pt x="85731" y="73524"/>
                  <a:pt x="60331" y="100512"/>
                  <a:pt x="47631" y="114799"/>
                </a:cubicBezTo>
                <a:cubicBezTo>
                  <a:pt x="34931" y="129087"/>
                  <a:pt x="35989" y="130145"/>
                  <a:pt x="34931" y="140199"/>
                </a:cubicBezTo>
                <a:cubicBezTo>
                  <a:pt x="33873" y="150253"/>
                  <a:pt x="35989" y="164541"/>
                  <a:pt x="41281" y="175124"/>
                </a:cubicBezTo>
                <a:cubicBezTo>
                  <a:pt x="46573" y="185707"/>
                  <a:pt x="66681" y="203699"/>
                  <a:pt x="66681" y="203699"/>
                </a:cubicBezTo>
                <a:cubicBezTo>
                  <a:pt x="68798" y="206345"/>
                  <a:pt x="65093" y="200524"/>
                  <a:pt x="53981" y="190999"/>
                </a:cubicBezTo>
                <a:cubicBezTo>
                  <a:pt x="42868" y="181474"/>
                  <a:pt x="535" y="160307"/>
                  <a:pt x="6" y="146549"/>
                </a:cubicBezTo>
                <a:cubicBezTo>
                  <a:pt x="-523" y="132791"/>
                  <a:pt x="31756" y="120091"/>
                  <a:pt x="50806" y="108449"/>
                </a:cubicBezTo>
                <a:cubicBezTo>
                  <a:pt x="69856" y="96807"/>
                  <a:pt x="101606" y="89928"/>
                  <a:pt x="114306" y="76699"/>
                </a:cubicBezTo>
                <a:cubicBezTo>
                  <a:pt x="127006" y="63470"/>
                  <a:pt x="116952" y="38070"/>
                  <a:pt x="127006" y="29074"/>
                </a:cubicBezTo>
                <a:cubicBezTo>
                  <a:pt x="137060" y="20078"/>
                  <a:pt x="202677" y="-3734"/>
                  <a:pt x="200031" y="4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70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のプロデューサーに聞いた歌姫アリアナグランデの高音の秘密 - ハリウッド発ベルティング発声法 - REBELTING" hidden="1">
            <a:extLst>
              <a:ext uri="{FF2B5EF4-FFF2-40B4-BE49-F238E27FC236}">
                <a16:creationId xmlns:a16="http://schemas.microsoft.com/office/drawing/2014/main" id="{D15D8C73-4C77-B370-6014-87046D05C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30BDA94-6A12-3C4A-20A5-99C9E86228C2}"/>
              </a:ext>
            </a:extLst>
          </p:cNvPr>
          <p:cNvSpPr/>
          <p:nvPr/>
        </p:nvSpPr>
        <p:spPr>
          <a:xfrm>
            <a:off x="1367369" y="4847841"/>
            <a:ext cx="290244" cy="213564"/>
          </a:xfrm>
          <a:custGeom>
            <a:avLst/>
            <a:gdLst>
              <a:gd name="connsiteX0" fmla="*/ 289981 w 290244"/>
              <a:gd name="connsiteY0" fmla="*/ 213109 h 213564"/>
              <a:gd name="connsiteX1" fmla="*/ 166156 w 290244"/>
              <a:gd name="connsiteY1" fmla="*/ 162309 h 213564"/>
              <a:gd name="connsiteX2" fmla="*/ 89956 w 290244"/>
              <a:gd name="connsiteY2" fmla="*/ 184534 h 213564"/>
              <a:gd name="connsiteX3" fmla="*/ 109006 w 290244"/>
              <a:gd name="connsiteY3" fmla="*/ 165484 h 213564"/>
              <a:gd name="connsiteX4" fmla="*/ 83606 w 290244"/>
              <a:gd name="connsiteY4" fmla="*/ 162309 h 213564"/>
              <a:gd name="connsiteX5" fmla="*/ 83606 w 290244"/>
              <a:gd name="connsiteY5" fmla="*/ 124209 h 213564"/>
              <a:gd name="connsiteX6" fmla="*/ 1056 w 290244"/>
              <a:gd name="connsiteY6" fmla="*/ 111509 h 213564"/>
              <a:gd name="connsiteX7" fmla="*/ 150281 w 290244"/>
              <a:gd name="connsiteY7" fmla="*/ 108334 h 213564"/>
              <a:gd name="connsiteX8" fmla="*/ 93131 w 290244"/>
              <a:gd name="connsiteY8" fmla="*/ 67059 h 213564"/>
              <a:gd name="connsiteX9" fmla="*/ 194731 w 290244"/>
              <a:gd name="connsiteY9" fmla="*/ 108334 h 213564"/>
              <a:gd name="connsiteX10" fmla="*/ 236006 w 290244"/>
              <a:gd name="connsiteY10" fmla="*/ 63884 h 213564"/>
              <a:gd name="connsiteX11" fmla="*/ 201081 w 290244"/>
              <a:gd name="connsiteY11" fmla="*/ 384 h 213564"/>
              <a:gd name="connsiteX12" fmla="*/ 223306 w 290244"/>
              <a:gd name="connsiteY12" fmla="*/ 95634 h 213564"/>
              <a:gd name="connsiteX13" fmla="*/ 197906 w 290244"/>
              <a:gd name="connsiteY13" fmla="*/ 124209 h 213564"/>
              <a:gd name="connsiteX14" fmla="*/ 274106 w 290244"/>
              <a:gd name="connsiteY14" fmla="*/ 162309 h 213564"/>
              <a:gd name="connsiteX15" fmla="*/ 201081 w 290244"/>
              <a:gd name="connsiteY15" fmla="*/ 127384 h 213564"/>
              <a:gd name="connsiteX16" fmla="*/ 289981 w 290244"/>
              <a:gd name="connsiteY16" fmla="*/ 213109 h 2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44" h="213564">
                <a:moveTo>
                  <a:pt x="289981" y="213109"/>
                </a:moveTo>
                <a:cubicBezTo>
                  <a:pt x="284160" y="218930"/>
                  <a:pt x="199493" y="167071"/>
                  <a:pt x="166156" y="162309"/>
                </a:cubicBezTo>
                <a:cubicBezTo>
                  <a:pt x="132819" y="157547"/>
                  <a:pt x="99481" y="184005"/>
                  <a:pt x="89956" y="184534"/>
                </a:cubicBezTo>
                <a:cubicBezTo>
                  <a:pt x="80431" y="185063"/>
                  <a:pt x="110064" y="169188"/>
                  <a:pt x="109006" y="165484"/>
                </a:cubicBezTo>
                <a:cubicBezTo>
                  <a:pt x="107948" y="161780"/>
                  <a:pt x="87839" y="169188"/>
                  <a:pt x="83606" y="162309"/>
                </a:cubicBezTo>
                <a:cubicBezTo>
                  <a:pt x="79373" y="155430"/>
                  <a:pt x="97364" y="132676"/>
                  <a:pt x="83606" y="124209"/>
                </a:cubicBezTo>
                <a:cubicBezTo>
                  <a:pt x="69848" y="115742"/>
                  <a:pt x="-10057" y="114155"/>
                  <a:pt x="1056" y="111509"/>
                </a:cubicBezTo>
                <a:cubicBezTo>
                  <a:pt x="12169" y="108863"/>
                  <a:pt x="134935" y="115742"/>
                  <a:pt x="150281" y="108334"/>
                </a:cubicBezTo>
                <a:cubicBezTo>
                  <a:pt x="165627" y="100926"/>
                  <a:pt x="85723" y="67059"/>
                  <a:pt x="93131" y="67059"/>
                </a:cubicBezTo>
                <a:cubicBezTo>
                  <a:pt x="100539" y="67059"/>
                  <a:pt x="170919" y="108863"/>
                  <a:pt x="194731" y="108334"/>
                </a:cubicBezTo>
                <a:cubicBezTo>
                  <a:pt x="218543" y="107805"/>
                  <a:pt x="234948" y="81875"/>
                  <a:pt x="236006" y="63884"/>
                </a:cubicBezTo>
                <a:cubicBezTo>
                  <a:pt x="237064" y="45893"/>
                  <a:pt x="203198" y="-4908"/>
                  <a:pt x="201081" y="384"/>
                </a:cubicBezTo>
                <a:cubicBezTo>
                  <a:pt x="198964" y="5676"/>
                  <a:pt x="223835" y="74997"/>
                  <a:pt x="223306" y="95634"/>
                </a:cubicBezTo>
                <a:cubicBezTo>
                  <a:pt x="222777" y="116271"/>
                  <a:pt x="189439" y="113097"/>
                  <a:pt x="197906" y="124209"/>
                </a:cubicBezTo>
                <a:cubicBezTo>
                  <a:pt x="206373" y="135321"/>
                  <a:pt x="273577" y="161780"/>
                  <a:pt x="274106" y="162309"/>
                </a:cubicBezTo>
                <a:cubicBezTo>
                  <a:pt x="274635" y="162838"/>
                  <a:pt x="198964" y="121563"/>
                  <a:pt x="201081" y="127384"/>
                </a:cubicBezTo>
                <a:cubicBezTo>
                  <a:pt x="203198" y="133205"/>
                  <a:pt x="295802" y="207288"/>
                  <a:pt x="289981" y="213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D649E4E-CEA4-BA24-AE7E-2CE6FAF7AF23}"/>
              </a:ext>
            </a:extLst>
          </p:cNvPr>
          <p:cNvSpPr/>
          <p:nvPr/>
        </p:nvSpPr>
        <p:spPr>
          <a:xfrm>
            <a:off x="1063341" y="4654540"/>
            <a:ext cx="467357" cy="406604"/>
          </a:xfrm>
          <a:custGeom>
            <a:avLst/>
            <a:gdLst>
              <a:gd name="connsiteX0" fmla="*/ 3459 w 467357"/>
              <a:gd name="connsiteY0" fmla="*/ 123835 h 406604"/>
              <a:gd name="connsiteX1" fmla="*/ 200309 w 467357"/>
              <a:gd name="connsiteY1" fmla="*/ 311160 h 406604"/>
              <a:gd name="connsiteX2" fmla="*/ 155859 w 467357"/>
              <a:gd name="connsiteY2" fmla="*/ 276235 h 406604"/>
              <a:gd name="connsiteX3" fmla="*/ 260634 w 467357"/>
              <a:gd name="connsiteY3" fmla="*/ 358785 h 406604"/>
              <a:gd name="connsiteX4" fmla="*/ 247934 w 467357"/>
              <a:gd name="connsiteY4" fmla="*/ 336560 h 406604"/>
              <a:gd name="connsiteX5" fmla="*/ 343184 w 467357"/>
              <a:gd name="connsiteY5" fmla="*/ 406410 h 406604"/>
              <a:gd name="connsiteX6" fmla="*/ 273334 w 467357"/>
              <a:gd name="connsiteY6" fmla="*/ 311160 h 406604"/>
              <a:gd name="connsiteX7" fmla="*/ 168559 w 467357"/>
              <a:gd name="connsiteY7" fmla="*/ 244485 h 406604"/>
              <a:gd name="connsiteX8" fmla="*/ 149509 w 467357"/>
              <a:gd name="connsiteY8" fmla="*/ 190510 h 406604"/>
              <a:gd name="connsiteX9" fmla="*/ 57434 w 467357"/>
              <a:gd name="connsiteY9" fmla="*/ 47635 h 406604"/>
              <a:gd name="connsiteX10" fmla="*/ 174909 w 467357"/>
              <a:gd name="connsiteY10" fmla="*/ 225435 h 406604"/>
              <a:gd name="connsiteX11" fmla="*/ 171734 w 467357"/>
              <a:gd name="connsiteY11" fmla="*/ 139710 h 406604"/>
              <a:gd name="connsiteX12" fmla="*/ 143159 w 467357"/>
              <a:gd name="connsiteY12" fmla="*/ 25410 h 406604"/>
              <a:gd name="connsiteX13" fmla="*/ 181259 w 467357"/>
              <a:gd name="connsiteY13" fmla="*/ 152410 h 406604"/>
              <a:gd name="connsiteX14" fmla="*/ 222534 w 467357"/>
              <a:gd name="connsiteY14" fmla="*/ 187335 h 406604"/>
              <a:gd name="connsiteX15" fmla="*/ 213009 w 467357"/>
              <a:gd name="connsiteY15" fmla="*/ 111135 h 406604"/>
              <a:gd name="connsiteX16" fmla="*/ 216184 w 467357"/>
              <a:gd name="connsiteY16" fmla="*/ 10 h 406604"/>
              <a:gd name="connsiteX17" fmla="*/ 216184 w 467357"/>
              <a:gd name="connsiteY17" fmla="*/ 117485 h 406604"/>
              <a:gd name="connsiteX18" fmla="*/ 238409 w 467357"/>
              <a:gd name="connsiteY18" fmla="*/ 47635 h 406604"/>
              <a:gd name="connsiteX19" fmla="*/ 263809 w 467357"/>
              <a:gd name="connsiteY19" fmla="*/ 142885 h 406604"/>
              <a:gd name="connsiteX20" fmla="*/ 282859 w 467357"/>
              <a:gd name="connsiteY20" fmla="*/ 177810 h 406604"/>
              <a:gd name="connsiteX21" fmla="*/ 317784 w 467357"/>
              <a:gd name="connsiteY21" fmla="*/ 31760 h 406604"/>
              <a:gd name="connsiteX22" fmla="*/ 292384 w 467357"/>
              <a:gd name="connsiteY22" fmla="*/ 165110 h 406604"/>
              <a:gd name="connsiteX23" fmla="*/ 241584 w 467357"/>
              <a:gd name="connsiteY23" fmla="*/ 184160 h 406604"/>
              <a:gd name="connsiteX24" fmla="*/ 251109 w 467357"/>
              <a:gd name="connsiteY24" fmla="*/ 190510 h 406604"/>
              <a:gd name="connsiteX25" fmla="*/ 143159 w 467357"/>
              <a:gd name="connsiteY25" fmla="*/ 215910 h 406604"/>
              <a:gd name="connsiteX26" fmla="*/ 336834 w 467357"/>
              <a:gd name="connsiteY26" fmla="*/ 215910 h 406604"/>
              <a:gd name="connsiteX27" fmla="*/ 282859 w 467357"/>
              <a:gd name="connsiteY27" fmla="*/ 215910 h 406604"/>
              <a:gd name="connsiteX28" fmla="*/ 317784 w 467357"/>
              <a:gd name="connsiteY28" fmla="*/ 225435 h 406604"/>
              <a:gd name="connsiteX29" fmla="*/ 213009 w 467357"/>
              <a:gd name="connsiteY29" fmla="*/ 282585 h 406604"/>
              <a:gd name="connsiteX30" fmla="*/ 346359 w 467357"/>
              <a:gd name="connsiteY30" fmla="*/ 273060 h 406604"/>
              <a:gd name="connsiteX31" fmla="*/ 228884 w 467357"/>
              <a:gd name="connsiteY31" fmla="*/ 269885 h 406604"/>
              <a:gd name="connsiteX32" fmla="*/ 467009 w 467357"/>
              <a:gd name="connsiteY32" fmla="*/ 301635 h 406604"/>
              <a:gd name="connsiteX33" fmla="*/ 282859 w 467357"/>
              <a:gd name="connsiteY33" fmla="*/ 285760 h 406604"/>
              <a:gd name="connsiteX34" fmla="*/ 314609 w 467357"/>
              <a:gd name="connsiteY34" fmla="*/ 339735 h 406604"/>
              <a:gd name="connsiteX35" fmla="*/ 184434 w 467357"/>
              <a:gd name="connsiteY35" fmla="*/ 273060 h 406604"/>
              <a:gd name="connsiteX36" fmla="*/ 114584 w 467357"/>
              <a:gd name="connsiteY36" fmla="*/ 241310 h 406604"/>
              <a:gd name="connsiteX37" fmla="*/ 76484 w 467357"/>
              <a:gd name="connsiteY37" fmla="*/ 215910 h 406604"/>
              <a:gd name="connsiteX38" fmla="*/ 3459 w 467357"/>
              <a:gd name="connsiteY38" fmla="*/ 123835 h 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7357" h="406604">
                <a:moveTo>
                  <a:pt x="3459" y="123835"/>
                </a:moveTo>
                <a:cubicBezTo>
                  <a:pt x="24097" y="139710"/>
                  <a:pt x="174909" y="285760"/>
                  <a:pt x="200309" y="311160"/>
                </a:cubicBezTo>
                <a:cubicBezTo>
                  <a:pt x="225709" y="336560"/>
                  <a:pt x="155859" y="276235"/>
                  <a:pt x="155859" y="276235"/>
                </a:cubicBezTo>
                <a:cubicBezTo>
                  <a:pt x="165913" y="284172"/>
                  <a:pt x="245288" y="348731"/>
                  <a:pt x="260634" y="358785"/>
                </a:cubicBezTo>
                <a:cubicBezTo>
                  <a:pt x="275980" y="368839"/>
                  <a:pt x="234176" y="328623"/>
                  <a:pt x="247934" y="336560"/>
                </a:cubicBezTo>
                <a:cubicBezTo>
                  <a:pt x="261692" y="344498"/>
                  <a:pt x="338951" y="410643"/>
                  <a:pt x="343184" y="406410"/>
                </a:cubicBezTo>
                <a:cubicBezTo>
                  <a:pt x="347417" y="402177"/>
                  <a:pt x="302438" y="338148"/>
                  <a:pt x="273334" y="311160"/>
                </a:cubicBezTo>
                <a:cubicBezTo>
                  <a:pt x="244230" y="284173"/>
                  <a:pt x="189196" y="264593"/>
                  <a:pt x="168559" y="244485"/>
                </a:cubicBezTo>
                <a:cubicBezTo>
                  <a:pt x="147922" y="224377"/>
                  <a:pt x="168030" y="223318"/>
                  <a:pt x="149509" y="190510"/>
                </a:cubicBezTo>
                <a:cubicBezTo>
                  <a:pt x="130988" y="157702"/>
                  <a:pt x="53201" y="41814"/>
                  <a:pt x="57434" y="47635"/>
                </a:cubicBezTo>
                <a:cubicBezTo>
                  <a:pt x="61667" y="53456"/>
                  <a:pt x="155859" y="210089"/>
                  <a:pt x="174909" y="225435"/>
                </a:cubicBezTo>
                <a:cubicBezTo>
                  <a:pt x="193959" y="240781"/>
                  <a:pt x="177026" y="173047"/>
                  <a:pt x="171734" y="139710"/>
                </a:cubicBezTo>
                <a:cubicBezTo>
                  <a:pt x="166442" y="106373"/>
                  <a:pt x="141571" y="23293"/>
                  <a:pt x="143159" y="25410"/>
                </a:cubicBezTo>
                <a:cubicBezTo>
                  <a:pt x="144747" y="27527"/>
                  <a:pt x="168030" y="125423"/>
                  <a:pt x="181259" y="152410"/>
                </a:cubicBezTo>
                <a:cubicBezTo>
                  <a:pt x="194488" y="179398"/>
                  <a:pt x="217242" y="194214"/>
                  <a:pt x="222534" y="187335"/>
                </a:cubicBezTo>
                <a:cubicBezTo>
                  <a:pt x="227826" y="180456"/>
                  <a:pt x="214067" y="142356"/>
                  <a:pt x="213009" y="111135"/>
                </a:cubicBezTo>
                <a:cubicBezTo>
                  <a:pt x="211951" y="79914"/>
                  <a:pt x="215655" y="-1048"/>
                  <a:pt x="216184" y="10"/>
                </a:cubicBezTo>
                <a:cubicBezTo>
                  <a:pt x="216713" y="1068"/>
                  <a:pt x="212480" y="109548"/>
                  <a:pt x="216184" y="117485"/>
                </a:cubicBezTo>
                <a:cubicBezTo>
                  <a:pt x="219888" y="125422"/>
                  <a:pt x="230472" y="43402"/>
                  <a:pt x="238409" y="47635"/>
                </a:cubicBezTo>
                <a:cubicBezTo>
                  <a:pt x="246346" y="51868"/>
                  <a:pt x="256401" y="121189"/>
                  <a:pt x="263809" y="142885"/>
                </a:cubicBezTo>
                <a:cubicBezTo>
                  <a:pt x="271217" y="164581"/>
                  <a:pt x="273863" y="196331"/>
                  <a:pt x="282859" y="177810"/>
                </a:cubicBezTo>
                <a:cubicBezTo>
                  <a:pt x="291855" y="159289"/>
                  <a:pt x="316196" y="33877"/>
                  <a:pt x="317784" y="31760"/>
                </a:cubicBezTo>
                <a:cubicBezTo>
                  <a:pt x="319372" y="29643"/>
                  <a:pt x="305084" y="139710"/>
                  <a:pt x="292384" y="165110"/>
                </a:cubicBezTo>
                <a:cubicBezTo>
                  <a:pt x="279684" y="190510"/>
                  <a:pt x="241584" y="184160"/>
                  <a:pt x="241584" y="184160"/>
                </a:cubicBezTo>
                <a:cubicBezTo>
                  <a:pt x="234705" y="188393"/>
                  <a:pt x="267513" y="185218"/>
                  <a:pt x="251109" y="190510"/>
                </a:cubicBezTo>
                <a:cubicBezTo>
                  <a:pt x="234705" y="195802"/>
                  <a:pt x="128872" y="211677"/>
                  <a:pt x="143159" y="215910"/>
                </a:cubicBezTo>
                <a:cubicBezTo>
                  <a:pt x="157446" y="220143"/>
                  <a:pt x="336834" y="215910"/>
                  <a:pt x="336834" y="215910"/>
                </a:cubicBezTo>
                <a:cubicBezTo>
                  <a:pt x="360117" y="215910"/>
                  <a:pt x="286034" y="214323"/>
                  <a:pt x="282859" y="215910"/>
                </a:cubicBezTo>
                <a:cubicBezTo>
                  <a:pt x="279684" y="217497"/>
                  <a:pt x="329426" y="214323"/>
                  <a:pt x="317784" y="225435"/>
                </a:cubicBezTo>
                <a:cubicBezTo>
                  <a:pt x="306142" y="236548"/>
                  <a:pt x="208247" y="274648"/>
                  <a:pt x="213009" y="282585"/>
                </a:cubicBezTo>
                <a:cubicBezTo>
                  <a:pt x="217772" y="290523"/>
                  <a:pt x="343713" y="275177"/>
                  <a:pt x="346359" y="273060"/>
                </a:cubicBezTo>
                <a:cubicBezTo>
                  <a:pt x="349005" y="270943"/>
                  <a:pt x="208776" y="265123"/>
                  <a:pt x="228884" y="269885"/>
                </a:cubicBezTo>
                <a:cubicBezTo>
                  <a:pt x="248992" y="274647"/>
                  <a:pt x="458013" y="298989"/>
                  <a:pt x="467009" y="301635"/>
                </a:cubicBezTo>
                <a:cubicBezTo>
                  <a:pt x="476005" y="304281"/>
                  <a:pt x="308259" y="279410"/>
                  <a:pt x="282859" y="285760"/>
                </a:cubicBezTo>
                <a:cubicBezTo>
                  <a:pt x="257459" y="292110"/>
                  <a:pt x="331013" y="341852"/>
                  <a:pt x="314609" y="339735"/>
                </a:cubicBezTo>
                <a:cubicBezTo>
                  <a:pt x="298205" y="337618"/>
                  <a:pt x="217772" y="289464"/>
                  <a:pt x="184434" y="273060"/>
                </a:cubicBezTo>
                <a:cubicBezTo>
                  <a:pt x="151096" y="256656"/>
                  <a:pt x="132576" y="250835"/>
                  <a:pt x="114584" y="241310"/>
                </a:cubicBezTo>
                <a:cubicBezTo>
                  <a:pt x="96592" y="231785"/>
                  <a:pt x="92359" y="232314"/>
                  <a:pt x="76484" y="215910"/>
                </a:cubicBezTo>
                <a:cubicBezTo>
                  <a:pt x="60609" y="199506"/>
                  <a:pt x="-17179" y="107960"/>
                  <a:pt x="3459" y="123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0CCC80B-6A00-362A-1621-3E954F126605}"/>
              </a:ext>
            </a:extLst>
          </p:cNvPr>
          <p:cNvSpPr/>
          <p:nvPr/>
        </p:nvSpPr>
        <p:spPr>
          <a:xfrm>
            <a:off x="1589790" y="4978344"/>
            <a:ext cx="255171" cy="501779"/>
          </a:xfrm>
          <a:custGeom>
            <a:avLst/>
            <a:gdLst>
              <a:gd name="connsiteX0" fmla="*/ 885 w 255171"/>
              <a:gd name="connsiteY0" fmla="*/ 3231 h 501779"/>
              <a:gd name="connsiteX1" fmla="*/ 165985 w 255171"/>
              <a:gd name="connsiteY1" fmla="*/ 152456 h 501779"/>
              <a:gd name="connsiteX2" fmla="*/ 143760 w 255171"/>
              <a:gd name="connsiteY2" fmla="*/ 120706 h 501779"/>
              <a:gd name="connsiteX3" fmla="*/ 223135 w 255171"/>
              <a:gd name="connsiteY3" fmla="*/ 257231 h 501779"/>
              <a:gd name="connsiteX4" fmla="*/ 223135 w 255171"/>
              <a:gd name="connsiteY4" fmla="*/ 228656 h 501779"/>
              <a:gd name="connsiteX5" fmla="*/ 229485 w 255171"/>
              <a:gd name="connsiteY5" fmla="*/ 308031 h 501779"/>
              <a:gd name="connsiteX6" fmla="*/ 229485 w 255171"/>
              <a:gd name="connsiteY6" fmla="*/ 390581 h 501779"/>
              <a:gd name="connsiteX7" fmla="*/ 232660 w 255171"/>
              <a:gd name="connsiteY7" fmla="*/ 365181 h 501779"/>
              <a:gd name="connsiteX8" fmla="*/ 248535 w 255171"/>
              <a:gd name="connsiteY8" fmla="*/ 441381 h 501779"/>
              <a:gd name="connsiteX9" fmla="*/ 245360 w 255171"/>
              <a:gd name="connsiteY9" fmla="*/ 501706 h 501779"/>
              <a:gd name="connsiteX10" fmla="*/ 242185 w 255171"/>
              <a:gd name="connsiteY10" fmla="*/ 450906 h 501779"/>
              <a:gd name="connsiteX11" fmla="*/ 223135 w 255171"/>
              <a:gd name="connsiteY11" fmla="*/ 333431 h 501779"/>
              <a:gd name="connsiteX12" fmla="*/ 254885 w 255171"/>
              <a:gd name="connsiteY12" fmla="*/ 266756 h 501779"/>
              <a:gd name="connsiteX13" fmla="*/ 200910 w 255171"/>
              <a:gd name="connsiteY13" fmla="*/ 171506 h 501779"/>
              <a:gd name="connsiteX14" fmla="*/ 102485 w 255171"/>
              <a:gd name="connsiteY14" fmla="*/ 79431 h 501779"/>
              <a:gd name="connsiteX15" fmla="*/ 172335 w 255171"/>
              <a:gd name="connsiteY15" fmla="*/ 146106 h 501779"/>
              <a:gd name="connsiteX16" fmla="*/ 102485 w 255171"/>
              <a:gd name="connsiteY16" fmla="*/ 57206 h 501779"/>
              <a:gd name="connsiteX17" fmla="*/ 885 w 255171"/>
              <a:gd name="connsiteY17" fmla="*/ 3231 h 5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171" h="501779">
                <a:moveTo>
                  <a:pt x="885" y="3231"/>
                </a:moveTo>
                <a:cubicBezTo>
                  <a:pt x="11468" y="19106"/>
                  <a:pt x="142173" y="132877"/>
                  <a:pt x="165985" y="152456"/>
                </a:cubicBezTo>
                <a:cubicBezTo>
                  <a:pt x="189797" y="172035"/>
                  <a:pt x="134235" y="103244"/>
                  <a:pt x="143760" y="120706"/>
                </a:cubicBezTo>
                <a:cubicBezTo>
                  <a:pt x="153285" y="138169"/>
                  <a:pt x="209906" y="239239"/>
                  <a:pt x="223135" y="257231"/>
                </a:cubicBezTo>
                <a:cubicBezTo>
                  <a:pt x="236364" y="275223"/>
                  <a:pt x="222077" y="220189"/>
                  <a:pt x="223135" y="228656"/>
                </a:cubicBezTo>
                <a:cubicBezTo>
                  <a:pt x="224193" y="237123"/>
                  <a:pt x="228427" y="281044"/>
                  <a:pt x="229485" y="308031"/>
                </a:cubicBezTo>
                <a:cubicBezTo>
                  <a:pt x="230543" y="335018"/>
                  <a:pt x="228956" y="381056"/>
                  <a:pt x="229485" y="390581"/>
                </a:cubicBezTo>
                <a:cubicBezTo>
                  <a:pt x="230014" y="400106"/>
                  <a:pt x="229485" y="356714"/>
                  <a:pt x="232660" y="365181"/>
                </a:cubicBezTo>
                <a:cubicBezTo>
                  <a:pt x="235835" y="373648"/>
                  <a:pt x="246418" y="418627"/>
                  <a:pt x="248535" y="441381"/>
                </a:cubicBezTo>
                <a:cubicBezTo>
                  <a:pt x="250652" y="464135"/>
                  <a:pt x="246418" y="500118"/>
                  <a:pt x="245360" y="501706"/>
                </a:cubicBezTo>
                <a:cubicBezTo>
                  <a:pt x="244302" y="503294"/>
                  <a:pt x="245889" y="478952"/>
                  <a:pt x="242185" y="450906"/>
                </a:cubicBezTo>
                <a:cubicBezTo>
                  <a:pt x="238481" y="422860"/>
                  <a:pt x="221018" y="364123"/>
                  <a:pt x="223135" y="333431"/>
                </a:cubicBezTo>
                <a:cubicBezTo>
                  <a:pt x="225252" y="302739"/>
                  <a:pt x="258589" y="293743"/>
                  <a:pt x="254885" y="266756"/>
                </a:cubicBezTo>
                <a:cubicBezTo>
                  <a:pt x="251181" y="239769"/>
                  <a:pt x="226310" y="202727"/>
                  <a:pt x="200910" y="171506"/>
                </a:cubicBezTo>
                <a:cubicBezTo>
                  <a:pt x="175510" y="140285"/>
                  <a:pt x="107247" y="83664"/>
                  <a:pt x="102485" y="79431"/>
                </a:cubicBezTo>
                <a:cubicBezTo>
                  <a:pt x="97723" y="75198"/>
                  <a:pt x="172335" y="149810"/>
                  <a:pt x="172335" y="146106"/>
                </a:cubicBezTo>
                <a:cubicBezTo>
                  <a:pt x="172335" y="142402"/>
                  <a:pt x="127356" y="80489"/>
                  <a:pt x="102485" y="57206"/>
                </a:cubicBezTo>
                <a:cubicBezTo>
                  <a:pt x="77614" y="33923"/>
                  <a:pt x="-9698" y="-12644"/>
                  <a:pt x="885" y="3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FD04137-92B0-C8F7-0D3E-DA5F55739663}"/>
              </a:ext>
            </a:extLst>
          </p:cNvPr>
          <p:cNvSpPr/>
          <p:nvPr/>
        </p:nvSpPr>
        <p:spPr>
          <a:xfrm>
            <a:off x="1415744" y="4994275"/>
            <a:ext cx="273356" cy="86027"/>
          </a:xfrm>
          <a:custGeom>
            <a:avLst/>
            <a:gdLst>
              <a:gd name="connsiteX0" fmla="*/ 159056 w 273356"/>
              <a:gd name="connsiteY0" fmla="*/ 0 h 86027"/>
              <a:gd name="connsiteX1" fmla="*/ 86031 w 273356"/>
              <a:gd name="connsiteY1" fmla="*/ 34925 h 86027"/>
              <a:gd name="connsiteX2" fmla="*/ 306 w 273356"/>
              <a:gd name="connsiteY2" fmla="*/ 38100 h 86027"/>
              <a:gd name="connsiteX3" fmla="*/ 117781 w 273356"/>
              <a:gd name="connsiteY3" fmla="*/ 28575 h 86027"/>
              <a:gd name="connsiteX4" fmla="*/ 235256 w 273356"/>
              <a:gd name="connsiteY4" fmla="*/ 50800 h 86027"/>
              <a:gd name="connsiteX5" fmla="*/ 146356 w 273356"/>
              <a:gd name="connsiteY5" fmla="*/ 60325 h 86027"/>
              <a:gd name="connsiteX6" fmla="*/ 82856 w 273356"/>
              <a:gd name="connsiteY6" fmla="*/ 85725 h 86027"/>
              <a:gd name="connsiteX7" fmla="*/ 273356 w 273356"/>
              <a:gd name="connsiteY7" fmla="*/ 41275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6" h="86027">
                <a:moveTo>
                  <a:pt x="159056" y="0"/>
                </a:moveTo>
                <a:cubicBezTo>
                  <a:pt x="135772" y="14287"/>
                  <a:pt x="112489" y="28575"/>
                  <a:pt x="86031" y="34925"/>
                </a:cubicBezTo>
                <a:cubicBezTo>
                  <a:pt x="59573" y="41275"/>
                  <a:pt x="-4985" y="39158"/>
                  <a:pt x="306" y="38100"/>
                </a:cubicBezTo>
                <a:cubicBezTo>
                  <a:pt x="5597" y="37042"/>
                  <a:pt x="78623" y="26458"/>
                  <a:pt x="117781" y="28575"/>
                </a:cubicBezTo>
                <a:cubicBezTo>
                  <a:pt x="156939" y="30692"/>
                  <a:pt x="230494" y="45508"/>
                  <a:pt x="235256" y="50800"/>
                </a:cubicBezTo>
                <a:cubicBezTo>
                  <a:pt x="240019" y="56092"/>
                  <a:pt x="171756" y="54504"/>
                  <a:pt x="146356" y="60325"/>
                </a:cubicBezTo>
                <a:cubicBezTo>
                  <a:pt x="120956" y="66146"/>
                  <a:pt x="61689" y="88900"/>
                  <a:pt x="82856" y="85725"/>
                </a:cubicBezTo>
                <a:cubicBezTo>
                  <a:pt x="104023" y="82550"/>
                  <a:pt x="188689" y="61912"/>
                  <a:pt x="273356" y="412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2A0E7EB-429D-41E3-751F-63A57F8B6A52}"/>
              </a:ext>
            </a:extLst>
          </p:cNvPr>
          <p:cNvSpPr/>
          <p:nvPr/>
        </p:nvSpPr>
        <p:spPr>
          <a:xfrm>
            <a:off x="1266750" y="4987856"/>
            <a:ext cx="136960" cy="241703"/>
          </a:xfrm>
          <a:custGeom>
            <a:avLst/>
            <a:gdLst>
              <a:gd name="connsiteX0" fmla="*/ 136600 w 136960"/>
              <a:gd name="connsiteY0" fmla="*/ 69 h 241703"/>
              <a:gd name="connsiteX1" fmla="*/ 73100 w 136960"/>
              <a:gd name="connsiteY1" fmla="*/ 139769 h 241703"/>
              <a:gd name="connsiteX2" fmla="*/ 50875 w 136960"/>
              <a:gd name="connsiteY2" fmla="*/ 219144 h 241703"/>
              <a:gd name="connsiteX3" fmla="*/ 82625 w 136960"/>
              <a:gd name="connsiteY3" fmla="*/ 120719 h 241703"/>
              <a:gd name="connsiteX4" fmla="*/ 35000 w 136960"/>
              <a:gd name="connsiteY4" fmla="*/ 231844 h 241703"/>
              <a:gd name="connsiteX5" fmla="*/ 44525 w 136960"/>
              <a:gd name="connsiteY5" fmla="*/ 196919 h 241703"/>
              <a:gd name="connsiteX6" fmla="*/ 75 w 136960"/>
              <a:gd name="connsiteY6" fmla="*/ 241369 h 241703"/>
              <a:gd name="connsiteX7" fmla="*/ 35000 w 136960"/>
              <a:gd name="connsiteY7" fmla="*/ 168344 h 241703"/>
              <a:gd name="connsiteX8" fmla="*/ 76275 w 136960"/>
              <a:gd name="connsiteY8" fmla="*/ 73094 h 241703"/>
              <a:gd name="connsiteX9" fmla="*/ 41350 w 136960"/>
              <a:gd name="connsiteY9" fmla="*/ 158819 h 241703"/>
              <a:gd name="connsiteX10" fmla="*/ 136600 w 136960"/>
              <a:gd name="connsiteY10" fmla="*/ 69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0" h="241703">
                <a:moveTo>
                  <a:pt x="136600" y="69"/>
                </a:moveTo>
                <a:cubicBezTo>
                  <a:pt x="141892" y="-3106"/>
                  <a:pt x="87387" y="103257"/>
                  <a:pt x="73100" y="139769"/>
                </a:cubicBezTo>
                <a:cubicBezTo>
                  <a:pt x="58813" y="176281"/>
                  <a:pt x="49288" y="222319"/>
                  <a:pt x="50875" y="219144"/>
                </a:cubicBezTo>
                <a:cubicBezTo>
                  <a:pt x="52462" y="215969"/>
                  <a:pt x="85271" y="118602"/>
                  <a:pt x="82625" y="120719"/>
                </a:cubicBezTo>
                <a:cubicBezTo>
                  <a:pt x="79979" y="122836"/>
                  <a:pt x="41350" y="219144"/>
                  <a:pt x="35000" y="231844"/>
                </a:cubicBezTo>
                <a:cubicBezTo>
                  <a:pt x="28650" y="244544"/>
                  <a:pt x="50346" y="195332"/>
                  <a:pt x="44525" y="196919"/>
                </a:cubicBezTo>
                <a:cubicBezTo>
                  <a:pt x="38704" y="198507"/>
                  <a:pt x="1662" y="246131"/>
                  <a:pt x="75" y="241369"/>
                </a:cubicBezTo>
                <a:cubicBezTo>
                  <a:pt x="-1512" y="236607"/>
                  <a:pt x="22300" y="196390"/>
                  <a:pt x="35000" y="168344"/>
                </a:cubicBezTo>
                <a:cubicBezTo>
                  <a:pt x="47700" y="140298"/>
                  <a:pt x="75217" y="74682"/>
                  <a:pt x="76275" y="73094"/>
                </a:cubicBezTo>
                <a:cubicBezTo>
                  <a:pt x="77333" y="71506"/>
                  <a:pt x="35000" y="167815"/>
                  <a:pt x="41350" y="158819"/>
                </a:cubicBezTo>
                <a:cubicBezTo>
                  <a:pt x="47700" y="149823"/>
                  <a:pt x="131308" y="3244"/>
                  <a:pt x="13660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434BD2A-C338-207C-6D22-C6467D1C301D}"/>
              </a:ext>
            </a:extLst>
          </p:cNvPr>
          <p:cNvSpPr/>
          <p:nvPr/>
        </p:nvSpPr>
        <p:spPr>
          <a:xfrm>
            <a:off x="1382958" y="4949536"/>
            <a:ext cx="245982" cy="118009"/>
          </a:xfrm>
          <a:custGeom>
            <a:avLst/>
            <a:gdLst>
              <a:gd name="connsiteX0" fmla="*/ 1342 w 245982"/>
              <a:gd name="connsiteY0" fmla="*/ 289 h 118009"/>
              <a:gd name="connsiteX1" fmla="*/ 74367 w 245982"/>
              <a:gd name="connsiteY1" fmla="*/ 47914 h 118009"/>
              <a:gd name="connsiteX2" fmla="*/ 26742 w 245982"/>
              <a:gd name="connsiteY2" fmla="*/ 73314 h 118009"/>
              <a:gd name="connsiteX3" fmla="*/ 128342 w 245982"/>
              <a:gd name="connsiteY3" fmla="*/ 60614 h 118009"/>
              <a:gd name="connsiteX4" fmla="*/ 96592 w 245982"/>
              <a:gd name="connsiteY4" fmla="*/ 105064 h 118009"/>
              <a:gd name="connsiteX5" fmla="*/ 125167 w 245982"/>
              <a:gd name="connsiteY5" fmla="*/ 82839 h 118009"/>
              <a:gd name="connsiteX6" fmla="*/ 191842 w 245982"/>
              <a:gd name="connsiteY6" fmla="*/ 92364 h 118009"/>
              <a:gd name="connsiteX7" fmla="*/ 144217 w 245982"/>
              <a:gd name="connsiteY7" fmla="*/ 117764 h 118009"/>
              <a:gd name="connsiteX8" fmla="*/ 188667 w 245982"/>
              <a:gd name="connsiteY8" fmla="*/ 105064 h 118009"/>
              <a:gd name="connsiteX9" fmla="*/ 245817 w 245982"/>
              <a:gd name="connsiteY9" fmla="*/ 101889 h 118009"/>
              <a:gd name="connsiteX10" fmla="*/ 169617 w 245982"/>
              <a:gd name="connsiteY10" fmla="*/ 51089 h 118009"/>
              <a:gd name="connsiteX11" fmla="*/ 150567 w 245982"/>
              <a:gd name="connsiteY11" fmla="*/ 28864 h 118009"/>
              <a:gd name="connsiteX12" fmla="*/ 1342 w 245982"/>
              <a:gd name="connsiteY12" fmla="*/ 289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982" h="118009">
                <a:moveTo>
                  <a:pt x="1342" y="289"/>
                </a:moveTo>
                <a:cubicBezTo>
                  <a:pt x="-11358" y="3464"/>
                  <a:pt x="70134" y="35743"/>
                  <a:pt x="74367" y="47914"/>
                </a:cubicBezTo>
                <a:cubicBezTo>
                  <a:pt x="78600" y="60085"/>
                  <a:pt x="17746" y="71197"/>
                  <a:pt x="26742" y="73314"/>
                </a:cubicBezTo>
                <a:cubicBezTo>
                  <a:pt x="35738" y="75431"/>
                  <a:pt x="116700" y="55322"/>
                  <a:pt x="128342" y="60614"/>
                </a:cubicBezTo>
                <a:cubicBezTo>
                  <a:pt x="139984" y="65906"/>
                  <a:pt x="97121" y="101360"/>
                  <a:pt x="96592" y="105064"/>
                </a:cubicBezTo>
                <a:cubicBezTo>
                  <a:pt x="96063" y="108768"/>
                  <a:pt x="109292" y="84956"/>
                  <a:pt x="125167" y="82839"/>
                </a:cubicBezTo>
                <a:cubicBezTo>
                  <a:pt x="141042" y="80722"/>
                  <a:pt x="188667" y="86543"/>
                  <a:pt x="191842" y="92364"/>
                </a:cubicBezTo>
                <a:cubicBezTo>
                  <a:pt x="195017" y="98185"/>
                  <a:pt x="144746" y="115647"/>
                  <a:pt x="144217" y="117764"/>
                </a:cubicBezTo>
                <a:cubicBezTo>
                  <a:pt x="143688" y="119881"/>
                  <a:pt x="171734" y="107710"/>
                  <a:pt x="188667" y="105064"/>
                </a:cubicBezTo>
                <a:cubicBezTo>
                  <a:pt x="205600" y="102418"/>
                  <a:pt x="248992" y="110885"/>
                  <a:pt x="245817" y="101889"/>
                </a:cubicBezTo>
                <a:cubicBezTo>
                  <a:pt x="242642" y="92893"/>
                  <a:pt x="185492" y="63260"/>
                  <a:pt x="169617" y="51089"/>
                </a:cubicBezTo>
                <a:cubicBezTo>
                  <a:pt x="153742" y="38918"/>
                  <a:pt x="171734" y="36802"/>
                  <a:pt x="150567" y="28864"/>
                </a:cubicBezTo>
                <a:cubicBezTo>
                  <a:pt x="129400" y="20927"/>
                  <a:pt x="14042" y="-2886"/>
                  <a:pt x="1342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2D41C8F-664C-5417-F3CD-F8FEDF2C49C1}"/>
              </a:ext>
            </a:extLst>
          </p:cNvPr>
          <p:cNvSpPr/>
          <p:nvPr/>
        </p:nvSpPr>
        <p:spPr>
          <a:xfrm>
            <a:off x="1193713" y="5189521"/>
            <a:ext cx="717666" cy="360910"/>
          </a:xfrm>
          <a:custGeom>
            <a:avLst/>
            <a:gdLst>
              <a:gd name="connsiteX0" fmla="*/ 111212 w 717666"/>
              <a:gd name="connsiteY0" fmla="*/ 4779 h 360910"/>
              <a:gd name="connsiteX1" fmla="*/ 181062 w 717666"/>
              <a:gd name="connsiteY1" fmla="*/ 188929 h 360910"/>
              <a:gd name="connsiteX2" fmla="*/ 187412 w 717666"/>
              <a:gd name="connsiteY2" fmla="*/ 119079 h 360910"/>
              <a:gd name="connsiteX3" fmla="*/ 238212 w 717666"/>
              <a:gd name="connsiteY3" fmla="*/ 227029 h 360910"/>
              <a:gd name="connsiteX4" fmla="*/ 231862 w 717666"/>
              <a:gd name="connsiteY4" fmla="*/ 188929 h 360910"/>
              <a:gd name="connsiteX5" fmla="*/ 282662 w 717666"/>
              <a:gd name="connsiteY5" fmla="*/ 255604 h 360910"/>
              <a:gd name="connsiteX6" fmla="*/ 279487 w 717666"/>
              <a:gd name="connsiteY6" fmla="*/ 201629 h 360910"/>
              <a:gd name="connsiteX7" fmla="*/ 336637 w 717666"/>
              <a:gd name="connsiteY7" fmla="*/ 287354 h 360910"/>
              <a:gd name="connsiteX8" fmla="*/ 327112 w 717666"/>
              <a:gd name="connsiteY8" fmla="*/ 261954 h 360910"/>
              <a:gd name="connsiteX9" fmla="*/ 368387 w 717666"/>
              <a:gd name="connsiteY9" fmla="*/ 325454 h 360910"/>
              <a:gd name="connsiteX10" fmla="*/ 352512 w 717666"/>
              <a:gd name="connsiteY10" fmla="*/ 293704 h 360910"/>
              <a:gd name="connsiteX11" fmla="*/ 400137 w 717666"/>
              <a:gd name="connsiteY11" fmla="*/ 328629 h 360910"/>
              <a:gd name="connsiteX12" fmla="*/ 374737 w 717666"/>
              <a:gd name="connsiteY12" fmla="*/ 331804 h 360910"/>
              <a:gd name="connsiteX13" fmla="*/ 520787 w 717666"/>
              <a:gd name="connsiteY13" fmla="*/ 350854 h 360910"/>
              <a:gd name="connsiteX14" fmla="*/ 374737 w 717666"/>
              <a:gd name="connsiteY14" fmla="*/ 350854 h 360910"/>
              <a:gd name="connsiteX15" fmla="*/ 717637 w 717666"/>
              <a:gd name="connsiteY15" fmla="*/ 350854 h 360910"/>
              <a:gd name="connsiteX16" fmla="*/ 393787 w 717666"/>
              <a:gd name="connsiteY16" fmla="*/ 354029 h 360910"/>
              <a:gd name="connsiteX17" fmla="*/ 257262 w 717666"/>
              <a:gd name="connsiteY17" fmla="*/ 249254 h 360910"/>
              <a:gd name="connsiteX18" fmla="*/ 187412 w 717666"/>
              <a:gd name="connsiteY18" fmla="*/ 249254 h 360910"/>
              <a:gd name="connsiteX19" fmla="*/ 95337 w 717666"/>
              <a:gd name="connsiteY19" fmla="*/ 309579 h 360910"/>
              <a:gd name="connsiteX20" fmla="*/ 171537 w 717666"/>
              <a:gd name="connsiteY20" fmla="*/ 233379 h 360910"/>
              <a:gd name="connsiteX21" fmla="*/ 139787 w 717666"/>
              <a:gd name="connsiteY21" fmla="*/ 185754 h 360910"/>
              <a:gd name="connsiteX22" fmla="*/ 87 w 717666"/>
              <a:gd name="connsiteY22" fmla="*/ 227029 h 360910"/>
              <a:gd name="connsiteX23" fmla="*/ 162012 w 717666"/>
              <a:gd name="connsiteY23" fmla="*/ 176229 h 360910"/>
              <a:gd name="connsiteX24" fmla="*/ 15962 w 717666"/>
              <a:gd name="connsiteY24" fmla="*/ 55579 h 360910"/>
              <a:gd name="connsiteX25" fmla="*/ 149312 w 717666"/>
              <a:gd name="connsiteY25" fmla="*/ 163529 h 360910"/>
              <a:gd name="connsiteX26" fmla="*/ 142962 w 717666"/>
              <a:gd name="connsiteY26" fmla="*/ 138129 h 360910"/>
              <a:gd name="connsiteX27" fmla="*/ 108037 w 717666"/>
              <a:gd name="connsiteY27" fmla="*/ 58754 h 360910"/>
              <a:gd name="connsiteX28" fmla="*/ 111212 w 717666"/>
              <a:gd name="connsiteY28" fmla="*/ 4779 h 3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666" h="360910">
                <a:moveTo>
                  <a:pt x="111212" y="4779"/>
                </a:moveTo>
                <a:cubicBezTo>
                  <a:pt x="123383" y="26475"/>
                  <a:pt x="168362" y="169879"/>
                  <a:pt x="181062" y="188929"/>
                </a:cubicBezTo>
                <a:cubicBezTo>
                  <a:pt x="193762" y="207979"/>
                  <a:pt x="177887" y="112729"/>
                  <a:pt x="187412" y="119079"/>
                </a:cubicBezTo>
                <a:cubicBezTo>
                  <a:pt x="196937" y="125429"/>
                  <a:pt x="230804" y="215387"/>
                  <a:pt x="238212" y="227029"/>
                </a:cubicBezTo>
                <a:cubicBezTo>
                  <a:pt x="245620" y="238671"/>
                  <a:pt x="224454" y="184167"/>
                  <a:pt x="231862" y="188929"/>
                </a:cubicBezTo>
                <a:cubicBezTo>
                  <a:pt x="239270" y="193692"/>
                  <a:pt x="274725" y="253487"/>
                  <a:pt x="282662" y="255604"/>
                </a:cubicBezTo>
                <a:cubicBezTo>
                  <a:pt x="290599" y="257721"/>
                  <a:pt x="270491" y="196337"/>
                  <a:pt x="279487" y="201629"/>
                </a:cubicBezTo>
                <a:cubicBezTo>
                  <a:pt x="288483" y="206921"/>
                  <a:pt x="328700" y="277300"/>
                  <a:pt x="336637" y="287354"/>
                </a:cubicBezTo>
                <a:cubicBezTo>
                  <a:pt x="344574" y="297408"/>
                  <a:pt x="321820" y="255604"/>
                  <a:pt x="327112" y="261954"/>
                </a:cubicBezTo>
                <a:cubicBezTo>
                  <a:pt x="332404" y="268304"/>
                  <a:pt x="364154" y="320162"/>
                  <a:pt x="368387" y="325454"/>
                </a:cubicBezTo>
                <a:cubicBezTo>
                  <a:pt x="372620" y="330746"/>
                  <a:pt x="347220" y="293175"/>
                  <a:pt x="352512" y="293704"/>
                </a:cubicBezTo>
                <a:cubicBezTo>
                  <a:pt x="357804" y="294233"/>
                  <a:pt x="396433" y="322279"/>
                  <a:pt x="400137" y="328629"/>
                </a:cubicBezTo>
                <a:cubicBezTo>
                  <a:pt x="403841" y="334979"/>
                  <a:pt x="354629" y="328100"/>
                  <a:pt x="374737" y="331804"/>
                </a:cubicBezTo>
                <a:cubicBezTo>
                  <a:pt x="394845" y="335508"/>
                  <a:pt x="520787" y="347679"/>
                  <a:pt x="520787" y="350854"/>
                </a:cubicBezTo>
                <a:cubicBezTo>
                  <a:pt x="520787" y="354029"/>
                  <a:pt x="374737" y="350854"/>
                  <a:pt x="374737" y="350854"/>
                </a:cubicBezTo>
                <a:lnTo>
                  <a:pt x="717637" y="350854"/>
                </a:lnTo>
                <a:cubicBezTo>
                  <a:pt x="720812" y="351383"/>
                  <a:pt x="470516" y="370962"/>
                  <a:pt x="393787" y="354029"/>
                </a:cubicBezTo>
                <a:cubicBezTo>
                  <a:pt x="317058" y="337096"/>
                  <a:pt x="291658" y="266716"/>
                  <a:pt x="257262" y="249254"/>
                </a:cubicBezTo>
                <a:cubicBezTo>
                  <a:pt x="222866" y="231792"/>
                  <a:pt x="214400" y="239200"/>
                  <a:pt x="187412" y="249254"/>
                </a:cubicBezTo>
                <a:cubicBezTo>
                  <a:pt x="160425" y="259308"/>
                  <a:pt x="97983" y="312225"/>
                  <a:pt x="95337" y="309579"/>
                </a:cubicBezTo>
                <a:cubicBezTo>
                  <a:pt x="92691" y="306933"/>
                  <a:pt x="164129" y="254016"/>
                  <a:pt x="171537" y="233379"/>
                </a:cubicBezTo>
                <a:cubicBezTo>
                  <a:pt x="178945" y="212742"/>
                  <a:pt x="168362" y="186812"/>
                  <a:pt x="139787" y="185754"/>
                </a:cubicBezTo>
                <a:cubicBezTo>
                  <a:pt x="111212" y="184696"/>
                  <a:pt x="-3617" y="228616"/>
                  <a:pt x="87" y="227029"/>
                </a:cubicBezTo>
                <a:cubicBezTo>
                  <a:pt x="3791" y="225442"/>
                  <a:pt x="159366" y="204804"/>
                  <a:pt x="162012" y="176229"/>
                </a:cubicBezTo>
                <a:cubicBezTo>
                  <a:pt x="164658" y="147654"/>
                  <a:pt x="18079" y="57696"/>
                  <a:pt x="15962" y="55579"/>
                </a:cubicBezTo>
                <a:cubicBezTo>
                  <a:pt x="13845" y="53462"/>
                  <a:pt x="128145" y="149771"/>
                  <a:pt x="149312" y="163529"/>
                </a:cubicBezTo>
                <a:cubicBezTo>
                  <a:pt x="170479" y="177287"/>
                  <a:pt x="149841" y="155591"/>
                  <a:pt x="142962" y="138129"/>
                </a:cubicBezTo>
                <a:cubicBezTo>
                  <a:pt x="136083" y="120667"/>
                  <a:pt x="114387" y="76216"/>
                  <a:pt x="108037" y="58754"/>
                </a:cubicBezTo>
                <a:cubicBezTo>
                  <a:pt x="101687" y="41292"/>
                  <a:pt x="99041" y="-16917"/>
                  <a:pt x="111212" y="4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A2AA13B-A55D-7A9D-8682-3A54FB656F43}"/>
              </a:ext>
            </a:extLst>
          </p:cNvPr>
          <p:cNvSpPr/>
          <p:nvPr/>
        </p:nvSpPr>
        <p:spPr>
          <a:xfrm>
            <a:off x="1506138" y="4981201"/>
            <a:ext cx="334568" cy="578903"/>
          </a:xfrm>
          <a:custGeom>
            <a:avLst/>
            <a:gdLst>
              <a:gd name="connsiteX0" fmla="*/ 68662 w 334568"/>
              <a:gd name="connsiteY0" fmla="*/ 86099 h 578903"/>
              <a:gd name="connsiteX1" fmla="*/ 132162 w 334568"/>
              <a:gd name="connsiteY1" fmla="*/ 95624 h 578903"/>
              <a:gd name="connsiteX2" fmla="*/ 128987 w 334568"/>
              <a:gd name="connsiteY2" fmla="*/ 82924 h 578903"/>
              <a:gd name="connsiteX3" fmla="*/ 157562 w 334568"/>
              <a:gd name="connsiteY3" fmla="*/ 121024 h 578903"/>
              <a:gd name="connsiteX4" fmla="*/ 59137 w 334568"/>
              <a:gd name="connsiteY4" fmla="*/ 181349 h 578903"/>
              <a:gd name="connsiteX5" fmla="*/ 1987 w 334568"/>
              <a:gd name="connsiteY5" fmla="*/ 305174 h 578903"/>
              <a:gd name="connsiteX6" fmla="*/ 14687 w 334568"/>
              <a:gd name="connsiteY6" fmla="*/ 270249 h 578903"/>
              <a:gd name="connsiteX7" fmla="*/ 30562 w 334568"/>
              <a:gd name="connsiteY7" fmla="*/ 416299 h 578903"/>
              <a:gd name="connsiteX8" fmla="*/ 84537 w 334568"/>
              <a:gd name="connsiteY8" fmla="*/ 473449 h 578903"/>
              <a:gd name="connsiteX9" fmla="*/ 71837 w 334568"/>
              <a:gd name="connsiteY9" fmla="*/ 463924 h 578903"/>
              <a:gd name="connsiteX10" fmla="*/ 205187 w 334568"/>
              <a:gd name="connsiteY10" fmla="*/ 578224 h 578903"/>
              <a:gd name="connsiteX11" fmla="*/ 163912 w 334568"/>
              <a:gd name="connsiteY11" fmla="*/ 511549 h 578903"/>
              <a:gd name="connsiteX12" fmla="*/ 259162 w 334568"/>
              <a:gd name="connsiteY12" fmla="*/ 514724 h 578903"/>
              <a:gd name="connsiteX13" fmla="*/ 252812 w 334568"/>
              <a:gd name="connsiteY13" fmla="*/ 517899 h 578903"/>
              <a:gd name="connsiteX14" fmla="*/ 322662 w 334568"/>
              <a:gd name="connsiteY14" fmla="*/ 489324 h 578903"/>
              <a:gd name="connsiteX15" fmla="*/ 325837 w 334568"/>
              <a:gd name="connsiteY15" fmla="*/ 419474 h 578903"/>
              <a:gd name="connsiteX16" fmla="*/ 319487 w 334568"/>
              <a:gd name="connsiteY16" fmla="*/ 384549 h 578903"/>
              <a:gd name="connsiteX17" fmla="*/ 332187 w 334568"/>
              <a:gd name="connsiteY17" fmla="*/ 292474 h 578903"/>
              <a:gd name="connsiteX18" fmla="*/ 325837 w 334568"/>
              <a:gd name="connsiteY18" fmla="*/ 216274 h 578903"/>
              <a:gd name="connsiteX19" fmla="*/ 249637 w 334568"/>
              <a:gd name="connsiteY19" fmla="*/ 124199 h 578903"/>
              <a:gd name="connsiteX20" fmla="*/ 198837 w 334568"/>
              <a:gd name="connsiteY20" fmla="*/ 89274 h 578903"/>
              <a:gd name="connsiteX21" fmla="*/ 46437 w 334568"/>
              <a:gd name="connsiteY21" fmla="*/ 374 h 578903"/>
              <a:gd name="connsiteX22" fmla="*/ 68662 w 334568"/>
              <a:gd name="connsiteY22" fmla="*/ 86099 h 57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568" h="578903">
                <a:moveTo>
                  <a:pt x="68662" y="86099"/>
                </a:moveTo>
                <a:cubicBezTo>
                  <a:pt x="82950" y="101974"/>
                  <a:pt x="132162" y="95624"/>
                  <a:pt x="132162" y="95624"/>
                </a:cubicBezTo>
                <a:cubicBezTo>
                  <a:pt x="142216" y="95095"/>
                  <a:pt x="124754" y="78691"/>
                  <a:pt x="128987" y="82924"/>
                </a:cubicBezTo>
                <a:cubicBezTo>
                  <a:pt x="133220" y="87157"/>
                  <a:pt x="169204" y="104620"/>
                  <a:pt x="157562" y="121024"/>
                </a:cubicBezTo>
                <a:cubicBezTo>
                  <a:pt x="145920" y="137428"/>
                  <a:pt x="85066" y="150657"/>
                  <a:pt x="59137" y="181349"/>
                </a:cubicBezTo>
                <a:cubicBezTo>
                  <a:pt x="33208" y="212041"/>
                  <a:pt x="9395" y="290357"/>
                  <a:pt x="1987" y="305174"/>
                </a:cubicBezTo>
                <a:cubicBezTo>
                  <a:pt x="-5421" y="319991"/>
                  <a:pt x="9924" y="251728"/>
                  <a:pt x="14687" y="270249"/>
                </a:cubicBezTo>
                <a:cubicBezTo>
                  <a:pt x="19450" y="288770"/>
                  <a:pt x="18920" y="382432"/>
                  <a:pt x="30562" y="416299"/>
                </a:cubicBezTo>
                <a:cubicBezTo>
                  <a:pt x="42204" y="450166"/>
                  <a:pt x="84537" y="473449"/>
                  <a:pt x="84537" y="473449"/>
                </a:cubicBezTo>
                <a:cubicBezTo>
                  <a:pt x="91416" y="481387"/>
                  <a:pt x="51729" y="446462"/>
                  <a:pt x="71837" y="463924"/>
                </a:cubicBezTo>
                <a:cubicBezTo>
                  <a:pt x="91945" y="481386"/>
                  <a:pt x="189841" y="570287"/>
                  <a:pt x="205187" y="578224"/>
                </a:cubicBezTo>
                <a:cubicBezTo>
                  <a:pt x="220533" y="586161"/>
                  <a:pt x="154916" y="522132"/>
                  <a:pt x="163912" y="511549"/>
                </a:cubicBezTo>
                <a:cubicBezTo>
                  <a:pt x="172908" y="500966"/>
                  <a:pt x="259162" y="514724"/>
                  <a:pt x="259162" y="514724"/>
                </a:cubicBezTo>
                <a:cubicBezTo>
                  <a:pt x="273979" y="515782"/>
                  <a:pt x="252812" y="517899"/>
                  <a:pt x="252812" y="517899"/>
                </a:cubicBezTo>
                <a:cubicBezTo>
                  <a:pt x="263395" y="513666"/>
                  <a:pt x="310491" y="505728"/>
                  <a:pt x="322662" y="489324"/>
                </a:cubicBezTo>
                <a:cubicBezTo>
                  <a:pt x="334833" y="472920"/>
                  <a:pt x="326366" y="436936"/>
                  <a:pt x="325837" y="419474"/>
                </a:cubicBezTo>
                <a:cubicBezTo>
                  <a:pt x="325308" y="402012"/>
                  <a:pt x="318429" y="405716"/>
                  <a:pt x="319487" y="384549"/>
                </a:cubicBezTo>
                <a:cubicBezTo>
                  <a:pt x="320545" y="363382"/>
                  <a:pt x="331129" y="320520"/>
                  <a:pt x="332187" y="292474"/>
                </a:cubicBezTo>
                <a:cubicBezTo>
                  <a:pt x="333245" y="264428"/>
                  <a:pt x="339595" y="244320"/>
                  <a:pt x="325837" y="216274"/>
                </a:cubicBezTo>
                <a:cubicBezTo>
                  <a:pt x="312079" y="188228"/>
                  <a:pt x="270804" y="145366"/>
                  <a:pt x="249637" y="124199"/>
                </a:cubicBezTo>
                <a:cubicBezTo>
                  <a:pt x="228470" y="103032"/>
                  <a:pt x="232704" y="109912"/>
                  <a:pt x="198837" y="89274"/>
                </a:cubicBezTo>
                <a:cubicBezTo>
                  <a:pt x="164970" y="68636"/>
                  <a:pt x="67074" y="6724"/>
                  <a:pt x="46437" y="374"/>
                </a:cubicBezTo>
                <a:cubicBezTo>
                  <a:pt x="25800" y="-5976"/>
                  <a:pt x="54374" y="70224"/>
                  <a:pt x="68662" y="860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1CF48EC-3C0C-9E78-9458-DF8BD508B139}"/>
              </a:ext>
            </a:extLst>
          </p:cNvPr>
          <p:cNvSpPr/>
          <p:nvPr/>
        </p:nvSpPr>
        <p:spPr>
          <a:xfrm>
            <a:off x="1433289" y="4743379"/>
            <a:ext cx="459249" cy="658623"/>
          </a:xfrm>
          <a:custGeom>
            <a:avLst/>
            <a:gdLst>
              <a:gd name="connsiteX0" fmla="*/ 1811 w 459249"/>
              <a:gd name="connsiteY0" fmla="*/ 123896 h 658623"/>
              <a:gd name="connsiteX1" fmla="*/ 106586 w 459249"/>
              <a:gd name="connsiteY1" fmla="*/ 76271 h 658623"/>
              <a:gd name="connsiteX2" fmla="*/ 201836 w 459249"/>
              <a:gd name="connsiteY2" fmla="*/ 92146 h 658623"/>
              <a:gd name="connsiteX3" fmla="*/ 198661 w 459249"/>
              <a:gd name="connsiteY3" fmla="*/ 34996 h 658623"/>
              <a:gd name="connsiteX4" fmla="*/ 338361 w 459249"/>
              <a:gd name="connsiteY4" fmla="*/ 158821 h 658623"/>
              <a:gd name="connsiteX5" fmla="*/ 271686 w 459249"/>
              <a:gd name="connsiteY5" fmla="*/ 117546 h 658623"/>
              <a:gd name="connsiteX6" fmla="*/ 373286 w 459249"/>
              <a:gd name="connsiteY6" fmla="*/ 206446 h 658623"/>
              <a:gd name="connsiteX7" fmla="*/ 360586 w 459249"/>
              <a:gd name="connsiteY7" fmla="*/ 254071 h 658623"/>
              <a:gd name="connsiteX8" fmla="*/ 370111 w 459249"/>
              <a:gd name="connsiteY8" fmla="*/ 228671 h 658623"/>
              <a:gd name="connsiteX9" fmla="*/ 411386 w 459249"/>
              <a:gd name="connsiteY9" fmla="*/ 304871 h 658623"/>
              <a:gd name="connsiteX10" fmla="*/ 424086 w 459249"/>
              <a:gd name="connsiteY10" fmla="*/ 269946 h 658623"/>
              <a:gd name="connsiteX11" fmla="*/ 427261 w 459249"/>
              <a:gd name="connsiteY11" fmla="*/ 342971 h 658623"/>
              <a:gd name="connsiteX12" fmla="*/ 411386 w 459249"/>
              <a:gd name="connsiteY12" fmla="*/ 377896 h 658623"/>
              <a:gd name="connsiteX13" fmla="*/ 424086 w 459249"/>
              <a:gd name="connsiteY13" fmla="*/ 412821 h 658623"/>
              <a:gd name="connsiteX14" fmla="*/ 427261 w 459249"/>
              <a:gd name="connsiteY14" fmla="*/ 533471 h 658623"/>
              <a:gd name="connsiteX15" fmla="*/ 452661 w 459249"/>
              <a:gd name="connsiteY15" fmla="*/ 501721 h 658623"/>
              <a:gd name="connsiteX16" fmla="*/ 424086 w 459249"/>
              <a:gd name="connsiteY16" fmla="*/ 593796 h 658623"/>
              <a:gd name="connsiteX17" fmla="*/ 411386 w 459249"/>
              <a:gd name="connsiteY17" fmla="*/ 654121 h 658623"/>
              <a:gd name="connsiteX18" fmla="*/ 411386 w 459249"/>
              <a:gd name="connsiteY18" fmla="*/ 469971 h 658623"/>
              <a:gd name="connsiteX19" fmla="*/ 433611 w 459249"/>
              <a:gd name="connsiteY19" fmla="*/ 396946 h 658623"/>
              <a:gd name="connsiteX20" fmla="*/ 459011 w 459249"/>
              <a:gd name="connsiteY20" fmla="*/ 298521 h 658623"/>
              <a:gd name="connsiteX21" fmla="*/ 417736 w 459249"/>
              <a:gd name="connsiteY21" fmla="*/ 209621 h 658623"/>
              <a:gd name="connsiteX22" fmla="*/ 385986 w 459249"/>
              <a:gd name="connsiteY22" fmla="*/ 219146 h 658623"/>
              <a:gd name="connsiteX23" fmla="*/ 370111 w 459249"/>
              <a:gd name="connsiteY23" fmla="*/ 120721 h 658623"/>
              <a:gd name="connsiteX24" fmla="*/ 258986 w 459249"/>
              <a:gd name="connsiteY24" fmla="*/ 34996 h 658623"/>
              <a:gd name="connsiteX25" fmla="*/ 151036 w 459249"/>
              <a:gd name="connsiteY25" fmla="*/ 88971 h 658623"/>
              <a:gd name="connsiteX26" fmla="*/ 131986 w 459249"/>
              <a:gd name="connsiteY26" fmla="*/ 71 h 658623"/>
              <a:gd name="connsiteX27" fmla="*/ 125636 w 459249"/>
              <a:gd name="connsiteY27" fmla="*/ 73096 h 658623"/>
              <a:gd name="connsiteX28" fmla="*/ 100236 w 459249"/>
              <a:gd name="connsiteY28" fmla="*/ 22296 h 658623"/>
              <a:gd name="connsiteX29" fmla="*/ 78011 w 459249"/>
              <a:gd name="connsiteY29" fmla="*/ 79446 h 658623"/>
              <a:gd name="connsiteX30" fmla="*/ 33561 w 459249"/>
              <a:gd name="connsiteY30" fmla="*/ 38171 h 658623"/>
              <a:gd name="connsiteX31" fmla="*/ 39911 w 459249"/>
              <a:gd name="connsiteY31" fmla="*/ 73096 h 658623"/>
              <a:gd name="connsiteX32" fmla="*/ 1811 w 459249"/>
              <a:gd name="connsiteY32" fmla="*/ 123896 h 65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9249" h="658623">
                <a:moveTo>
                  <a:pt x="1811" y="123896"/>
                </a:moveTo>
                <a:cubicBezTo>
                  <a:pt x="12923" y="124425"/>
                  <a:pt x="73249" y="81563"/>
                  <a:pt x="106586" y="76271"/>
                </a:cubicBezTo>
                <a:cubicBezTo>
                  <a:pt x="139923" y="70979"/>
                  <a:pt x="186490" y="99025"/>
                  <a:pt x="201836" y="92146"/>
                </a:cubicBezTo>
                <a:cubicBezTo>
                  <a:pt x="217182" y="85267"/>
                  <a:pt x="175907" y="23884"/>
                  <a:pt x="198661" y="34996"/>
                </a:cubicBezTo>
                <a:cubicBezTo>
                  <a:pt x="221415" y="46108"/>
                  <a:pt x="326190" y="145063"/>
                  <a:pt x="338361" y="158821"/>
                </a:cubicBezTo>
                <a:cubicBezTo>
                  <a:pt x="350532" y="172579"/>
                  <a:pt x="265865" y="109609"/>
                  <a:pt x="271686" y="117546"/>
                </a:cubicBezTo>
                <a:cubicBezTo>
                  <a:pt x="277507" y="125483"/>
                  <a:pt x="358469" y="183692"/>
                  <a:pt x="373286" y="206446"/>
                </a:cubicBezTo>
                <a:cubicBezTo>
                  <a:pt x="388103" y="229200"/>
                  <a:pt x="361115" y="250367"/>
                  <a:pt x="360586" y="254071"/>
                </a:cubicBezTo>
                <a:cubicBezTo>
                  <a:pt x="360057" y="257775"/>
                  <a:pt x="361644" y="220204"/>
                  <a:pt x="370111" y="228671"/>
                </a:cubicBezTo>
                <a:cubicBezTo>
                  <a:pt x="378578" y="237138"/>
                  <a:pt x="402390" y="297992"/>
                  <a:pt x="411386" y="304871"/>
                </a:cubicBezTo>
                <a:cubicBezTo>
                  <a:pt x="420382" y="311750"/>
                  <a:pt x="421440" y="263596"/>
                  <a:pt x="424086" y="269946"/>
                </a:cubicBezTo>
                <a:cubicBezTo>
                  <a:pt x="426732" y="276296"/>
                  <a:pt x="429378" y="324979"/>
                  <a:pt x="427261" y="342971"/>
                </a:cubicBezTo>
                <a:cubicBezTo>
                  <a:pt x="425144" y="360963"/>
                  <a:pt x="411915" y="366254"/>
                  <a:pt x="411386" y="377896"/>
                </a:cubicBezTo>
                <a:cubicBezTo>
                  <a:pt x="410857" y="389538"/>
                  <a:pt x="421440" y="386892"/>
                  <a:pt x="424086" y="412821"/>
                </a:cubicBezTo>
                <a:cubicBezTo>
                  <a:pt x="426732" y="438750"/>
                  <a:pt x="422498" y="518654"/>
                  <a:pt x="427261" y="533471"/>
                </a:cubicBezTo>
                <a:cubicBezTo>
                  <a:pt x="432024" y="548288"/>
                  <a:pt x="453190" y="491667"/>
                  <a:pt x="452661" y="501721"/>
                </a:cubicBezTo>
                <a:cubicBezTo>
                  <a:pt x="452132" y="511775"/>
                  <a:pt x="430965" y="568396"/>
                  <a:pt x="424086" y="593796"/>
                </a:cubicBezTo>
                <a:cubicBezTo>
                  <a:pt x="417207" y="619196"/>
                  <a:pt x="413503" y="674758"/>
                  <a:pt x="411386" y="654121"/>
                </a:cubicBezTo>
                <a:cubicBezTo>
                  <a:pt x="409269" y="633484"/>
                  <a:pt x="407682" y="512834"/>
                  <a:pt x="411386" y="469971"/>
                </a:cubicBezTo>
                <a:cubicBezTo>
                  <a:pt x="415090" y="427108"/>
                  <a:pt x="425673" y="425521"/>
                  <a:pt x="433611" y="396946"/>
                </a:cubicBezTo>
                <a:cubicBezTo>
                  <a:pt x="441549" y="368371"/>
                  <a:pt x="461657" y="329742"/>
                  <a:pt x="459011" y="298521"/>
                </a:cubicBezTo>
                <a:cubicBezTo>
                  <a:pt x="456365" y="267300"/>
                  <a:pt x="429907" y="222850"/>
                  <a:pt x="417736" y="209621"/>
                </a:cubicBezTo>
                <a:cubicBezTo>
                  <a:pt x="405565" y="196392"/>
                  <a:pt x="393924" y="233963"/>
                  <a:pt x="385986" y="219146"/>
                </a:cubicBezTo>
                <a:cubicBezTo>
                  <a:pt x="378049" y="204329"/>
                  <a:pt x="391278" y="151413"/>
                  <a:pt x="370111" y="120721"/>
                </a:cubicBezTo>
                <a:cubicBezTo>
                  <a:pt x="348944" y="90029"/>
                  <a:pt x="295499" y="40288"/>
                  <a:pt x="258986" y="34996"/>
                </a:cubicBezTo>
                <a:cubicBezTo>
                  <a:pt x="222473" y="29704"/>
                  <a:pt x="172203" y="94792"/>
                  <a:pt x="151036" y="88971"/>
                </a:cubicBezTo>
                <a:cubicBezTo>
                  <a:pt x="129869" y="83150"/>
                  <a:pt x="136219" y="2717"/>
                  <a:pt x="131986" y="71"/>
                </a:cubicBezTo>
                <a:cubicBezTo>
                  <a:pt x="127753" y="-2575"/>
                  <a:pt x="130928" y="69392"/>
                  <a:pt x="125636" y="73096"/>
                </a:cubicBezTo>
                <a:cubicBezTo>
                  <a:pt x="120344" y="76800"/>
                  <a:pt x="108173" y="21238"/>
                  <a:pt x="100236" y="22296"/>
                </a:cubicBezTo>
                <a:cubicBezTo>
                  <a:pt x="92299" y="23354"/>
                  <a:pt x="89124" y="76800"/>
                  <a:pt x="78011" y="79446"/>
                </a:cubicBezTo>
                <a:cubicBezTo>
                  <a:pt x="66898" y="82092"/>
                  <a:pt x="39911" y="39229"/>
                  <a:pt x="33561" y="38171"/>
                </a:cubicBezTo>
                <a:cubicBezTo>
                  <a:pt x="27211" y="37113"/>
                  <a:pt x="45732" y="56692"/>
                  <a:pt x="39911" y="73096"/>
                </a:cubicBezTo>
                <a:cubicBezTo>
                  <a:pt x="34090" y="89500"/>
                  <a:pt x="-9301" y="123367"/>
                  <a:pt x="1811" y="123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8439B74-5878-3790-F8AA-15CB9D3AA3A8}"/>
              </a:ext>
            </a:extLst>
          </p:cNvPr>
          <p:cNvSpPr/>
          <p:nvPr/>
        </p:nvSpPr>
        <p:spPr>
          <a:xfrm>
            <a:off x="1850356" y="4994177"/>
            <a:ext cx="105921" cy="422437"/>
          </a:xfrm>
          <a:custGeom>
            <a:avLst/>
            <a:gdLst>
              <a:gd name="connsiteX0" fmla="*/ 32419 w 105921"/>
              <a:gd name="connsiteY0" fmla="*/ 98 h 422437"/>
              <a:gd name="connsiteX1" fmla="*/ 80044 w 105921"/>
              <a:gd name="connsiteY1" fmla="*/ 257273 h 422437"/>
              <a:gd name="connsiteX2" fmla="*/ 57819 w 105921"/>
              <a:gd name="connsiteY2" fmla="*/ 225523 h 422437"/>
              <a:gd name="connsiteX3" fmla="*/ 105444 w 105921"/>
              <a:gd name="connsiteY3" fmla="*/ 365223 h 422437"/>
              <a:gd name="connsiteX4" fmla="*/ 22894 w 105921"/>
              <a:gd name="connsiteY4" fmla="*/ 257273 h 422437"/>
              <a:gd name="connsiteX5" fmla="*/ 35594 w 105921"/>
              <a:gd name="connsiteY5" fmla="*/ 330298 h 422437"/>
              <a:gd name="connsiteX6" fmla="*/ 669 w 105921"/>
              <a:gd name="connsiteY6" fmla="*/ 422373 h 422437"/>
              <a:gd name="connsiteX7" fmla="*/ 13369 w 105921"/>
              <a:gd name="connsiteY7" fmla="*/ 342998 h 422437"/>
              <a:gd name="connsiteX8" fmla="*/ 22894 w 105921"/>
              <a:gd name="connsiteY8" fmla="*/ 235048 h 422437"/>
              <a:gd name="connsiteX9" fmla="*/ 64169 w 105921"/>
              <a:gd name="connsiteY9" fmla="*/ 298548 h 422437"/>
              <a:gd name="connsiteX10" fmla="*/ 80044 w 105921"/>
              <a:gd name="connsiteY10" fmla="*/ 238223 h 422437"/>
              <a:gd name="connsiteX11" fmla="*/ 83219 w 105921"/>
              <a:gd name="connsiteY11" fmla="*/ 133448 h 422437"/>
              <a:gd name="connsiteX12" fmla="*/ 86394 w 105921"/>
              <a:gd name="connsiteY12" fmla="*/ 225523 h 422437"/>
              <a:gd name="connsiteX13" fmla="*/ 32419 w 105921"/>
              <a:gd name="connsiteY13" fmla="*/ 98 h 4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921" h="422437">
                <a:moveTo>
                  <a:pt x="32419" y="98"/>
                </a:moveTo>
                <a:cubicBezTo>
                  <a:pt x="31361" y="5389"/>
                  <a:pt x="75811" y="219702"/>
                  <a:pt x="80044" y="257273"/>
                </a:cubicBezTo>
                <a:cubicBezTo>
                  <a:pt x="84277" y="294844"/>
                  <a:pt x="53586" y="207531"/>
                  <a:pt x="57819" y="225523"/>
                </a:cubicBezTo>
                <a:cubicBezTo>
                  <a:pt x="62052" y="243515"/>
                  <a:pt x="111265" y="359931"/>
                  <a:pt x="105444" y="365223"/>
                </a:cubicBezTo>
                <a:cubicBezTo>
                  <a:pt x="99623" y="370515"/>
                  <a:pt x="34536" y="263094"/>
                  <a:pt x="22894" y="257273"/>
                </a:cubicBezTo>
                <a:cubicBezTo>
                  <a:pt x="11252" y="251452"/>
                  <a:pt x="39298" y="302781"/>
                  <a:pt x="35594" y="330298"/>
                </a:cubicBezTo>
                <a:cubicBezTo>
                  <a:pt x="31890" y="357815"/>
                  <a:pt x="4373" y="420256"/>
                  <a:pt x="669" y="422373"/>
                </a:cubicBezTo>
                <a:cubicBezTo>
                  <a:pt x="-3035" y="424490"/>
                  <a:pt x="9665" y="374219"/>
                  <a:pt x="13369" y="342998"/>
                </a:cubicBezTo>
                <a:cubicBezTo>
                  <a:pt x="17073" y="311777"/>
                  <a:pt x="14427" y="242456"/>
                  <a:pt x="22894" y="235048"/>
                </a:cubicBezTo>
                <a:cubicBezTo>
                  <a:pt x="31361" y="227640"/>
                  <a:pt x="54644" y="298019"/>
                  <a:pt x="64169" y="298548"/>
                </a:cubicBezTo>
                <a:cubicBezTo>
                  <a:pt x="73694" y="299077"/>
                  <a:pt x="76869" y="265740"/>
                  <a:pt x="80044" y="238223"/>
                </a:cubicBezTo>
                <a:cubicBezTo>
                  <a:pt x="83219" y="210706"/>
                  <a:pt x="82161" y="135565"/>
                  <a:pt x="83219" y="133448"/>
                </a:cubicBezTo>
                <a:cubicBezTo>
                  <a:pt x="84277" y="131331"/>
                  <a:pt x="93273" y="245631"/>
                  <a:pt x="86394" y="225523"/>
                </a:cubicBezTo>
                <a:cubicBezTo>
                  <a:pt x="79515" y="205415"/>
                  <a:pt x="33477" y="-5193"/>
                  <a:pt x="3241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ED63F6D-8515-DC0A-1A8A-A27830658C50}"/>
              </a:ext>
            </a:extLst>
          </p:cNvPr>
          <p:cNvSpPr/>
          <p:nvPr/>
        </p:nvSpPr>
        <p:spPr>
          <a:xfrm>
            <a:off x="1568427" y="5292655"/>
            <a:ext cx="396898" cy="266853"/>
          </a:xfrm>
          <a:custGeom>
            <a:avLst/>
            <a:gdLst>
              <a:gd name="connsiteX0" fmla="*/ 254023 w 396898"/>
              <a:gd name="connsiteY0" fmla="*/ 60395 h 266853"/>
              <a:gd name="connsiteX1" fmla="*/ 279423 w 396898"/>
              <a:gd name="connsiteY1" fmla="*/ 161995 h 266853"/>
              <a:gd name="connsiteX2" fmla="*/ 263548 w 396898"/>
              <a:gd name="connsiteY2" fmla="*/ 196920 h 266853"/>
              <a:gd name="connsiteX3" fmla="*/ 200048 w 396898"/>
              <a:gd name="connsiteY3" fmla="*/ 222320 h 266853"/>
              <a:gd name="connsiteX4" fmla="*/ 23 w 396898"/>
              <a:gd name="connsiteY4" fmla="*/ 219145 h 266853"/>
              <a:gd name="connsiteX5" fmla="*/ 187348 w 396898"/>
              <a:gd name="connsiteY5" fmla="*/ 219145 h 266853"/>
              <a:gd name="connsiteX6" fmla="*/ 269898 w 396898"/>
              <a:gd name="connsiteY6" fmla="*/ 222320 h 266853"/>
              <a:gd name="connsiteX7" fmla="*/ 196873 w 396898"/>
              <a:gd name="connsiteY7" fmla="*/ 266770 h 266853"/>
              <a:gd name="connsiteX8" fmla="*/ 327048 w 396898"/>
              <a:gd name="connsiteY8" fmla="*/ 209620 h 266853"/>
              <a:gd name="connsiteX9" fmla="*/ 377848 w 396898"/>
              <a:gd name="connsiteY9" fmla="*/ 155645 h 266853"/>
              <a:gd name="connsiteX10" fmla="*/ 396898 w 396898"/>
              <a:gd name="connsiteY10" fmla="*/ 70 h 266853"/>
              <a:gd name="connsiteX11" fmla="*/ 377848 w 396898"/>
              <a:gd name="connsiteY11" fmla="*/ 136595 h 266853"/>
              <a:gd name="connsiteX12" fmla="*/ 298473 w 396898"/>
              <a:gd name="connsiteY12" fmla="*/ 209620 h 266853"/>
              <a:gd name="connsiteX13" fmla="*/ 333398 w 396898"/>
              <a:gd name="connsiteY13" fmla="*/ 165170 h 266853"/>
              <a:gd name="connsiteX14" fmla="*/ 333398 w 396898"/>
              <a:gd name="connsiteY14" fmla="*/ 130245 h 266853"/>
              <a:gd name="connsiteX15" fmla="*/ 288948 w 396898"/>
              <a:gd name="connsiteY15" fmla="*/ 219145 h 266853"/>
              <a:gd name="connsiteX16" fmla="*/ 263548 w 396898"/>
              <a:gd name="connsiteY16" fmla="*/ 215970 h 266853"/>
              <a:gd name="connsiteX17" fmla="*/ 288948 w 396898"/>
              <a:gd name="connsiteY17" fmla="*/ 146120 h 266853"/>
              <a:gd name="connsiteX18" fmla="*/ 254023 w 396898"/>
              <a:gd name="connsiteY18" fmla="*/ 60395 h 2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898" h="266853">
                <a:moveTo>
                  <a:pt x="254023" y="60395"/>
                </a:moveTo>
                <a:cubicBezTo>
                  <a:pt x="252435" y="63041"/>
                  <a:pt x="277836" y="139241"/>
                  <a:pt x="279423" y="161995"/>
                </a:cubicBezTo>
                <a:cubicBezTo>
                  <a:pt x="281010" y="184749"/>
                  <a:pt x="276777" y="186866"/>
                  <a:pt x="263548" y="196920"/>
                </a:cubicBezTo>
                <a:cubicBezTo>
                  <a:pt x="250319" y="206974"/>
                  <a:pt x="243969" y="218616"/>
                  <a:pt x="200048" y="222320"/>
                </a:cubicBezTo>
                <a:cubicBezTo>
                  <a:pt x="156127" y="226024"/>
                  <a:pt x="2140" y="219674"/>
                  <a:pt x="23" y="219145"/>
                </a:cubicBezTo>
                <a:cubicBezTo>
                  <a:pt x="-2094" y="218616"/>
                  <a:pt x="142369" y="218616"/>
                  <a:pt x="187348" y="219145"/>
                </a:cubicBezTo>
                <a:cubicBezTo>
                  <a:pt x="232327" y="219674"/>
                  <a:pt x="268310" y="214382"/>
                  <a:pt x="269898" y="222320"/>
                </a:cubicBezTo>
                <a:cubicBezTo>
                  <a:pt x="271486" y="230258"/>
                  <a:pt x="187348" y="268887"/>
                  <a:pt x="196873" y="266770"/>
                </a:cubicBezTo>
                <a:cubicBezTo>
                  <a:pt x="206398" y="264653"/>
                  <a:pt x="296886" y="228141"/>
                  <a:pt x="327048" y="209620"/>
                </a:cubicBezTo>
                <a:cubicBezTo>
                  <a:pt x="357211" y="191099"/>
                  <a:pt x="366206" y="190570"/>
                  <a:pt x="377848" y="155645"/>
                </a:cubicBezTo>
                <a:cubicBezTo>
                  <a:pt x="389490" y="120720"/>
                  <a:pt x="396898" y="3245"/>
                  <a:pt x="396898" y="70"/>
                </a:cubicBezTo>
                <a:cubicBezTo>
                  <a:pt x="396898" y="-3105"/>
                  <a:pt x="394252" y="101670"/>
                  <a:pt x="377848" y="136595"/>
                </a:cubicBezTo>
                <a:cubicBezTo>
                  <a:pt x="361444" y="171520"/>
                  <a:pt x="305881" y="204858"/>
                  <a:pt x="298473" y="209620"/>
                </a:cubicBezTo>
                <a:cubicBezTo>
                  <a:pt x="291065" y="214383"/>
                  <a:pt x="327577" y="178399"/>
                  <a:pt x="333398" y="165170"/>
                </a:cubicBezTo>
                <a:cubicBezTo>
                  <a:pt x="339219" y="151941"/>
                  <a:pt x="340806" y="121249"/>
                  <a:pt x="333398" y="130245"/>
                </a:cubicBezTo>
                <a:cubicBezTo>
                  <a:pt x="325990" y="139241"/>
                  <a:pt x="300590" y="204858"/>
                  <a:pt x="288948" y="219145"/>
                </a:cubicBezTo>
                <a:cubicBezTo>
                  <a:pt x="277306" y="233432"/>
                  <a:pt x="263548" y="228141"/>
                  <a:pt x="263548" y="215970"/>
                </a:cubicBezTo>
                <a:cubicBezTo>
                  <a:pt x="263548" y="203799"/>
                  <a:pt x="290535" y="168345"/>
                  <a:pt x="288948" y="146120"/>
                </a:cubicBezTo>
                <a:cubicBezTo>
                  <a:pt x="287361" y="123895"/>
                  <a:pt x="255611" y="57749"/>
                  <a:pt x="254023" y="6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8EF7133-3498-345E-AA81-2D4E5AFAA539}"/>
              </a:ext>
            </a:extLst>
          </p:cNvPr>
          <p:cNvSpPr/>
          <p:nvPr/>
        </p:nvSpPr>
        <p:spPr>
          <a:xfrm>
            <a:off x="1862900" y="5146407"/>
            <a:ext cx="90803" cy="397462"/>
          </a:xfrm>
          <a:custGeom>
            <a:avLst/>
            <a:gdLst>
              <a:gd name="connsiteX0" fmla="*/ 89725 w 90803"/>
              <a:gd name="connsiteY0" fmla="*/ 268 h 397462"/>
              <a:gd name="connsiteX1" fmla="*/ 83375 w 90803"/>
              <a:gd name="connsiteY1" fmla="*/ 216168 h 397462"/>
              <a:gd name="connsiteX2" fmla="*/ 83375 w 90803"/>
              <a:gd name="connsiteY2" fmla="*/ 298718 h 397462"/>
              <a:gd name="connsiteX3" fmla="*/ 825 w 90803"/>
              <a:gd name="connsiteY3" fmla="*/ 397143 h 397462"/>
              <a:gd name="connsiteX4" fmla="*/ 42100 w 90803"/>
              <a:gd name="connsiteY4" fmla="*/ 327293 h 397462"/>
              <a:gd name="connsiteX5" fmla="*/ 61150 w 90803"/>
              <a:gd name="connsiteY5" fmla="*/ 247918 h 397462"/>
              <a:gd name="connsiteX6" fmla="*/ 73850 w 90803"/>
              <a:gd name="connsiteY6" fmla="*/ 60593 h 397462"/>
              <a:gd name="connsiteX7" fmla="*/ 57975 w 90803"/>
              <a:gd name="connsiteY7" fmla="*/ 168543 h 397462"/>
              <a:gd name="connsiteX8" fmla="*/ 89725 w 90803"/>
              <a:gd name="connsiteY8" fmla="*/ 268 h 3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3" h="397462">
                <a:moveTo>
                  <a:pt x="89725" y="268"/>
                </a:moveTo>
                <a:cubicBezTo>
                  <a:pt x="93958" y="8205"/>
                  <a:pt x="84433" y="166426"/>
                  <a:pt x="83375" y="216168"/>
                </a:cubicBezTo>
                <a:cubicBezTo>
                  <a:pt x="82317" y="265910"/>
                  <a:pt x="97133" y="268556"/>
                  <a:pt x="83375" y="298718"/>
                </a:cubicBezTo>
                <a:cubicBezTo>
                  <a:pt x="69617" y="328880"/>
                  <a:pt x="7704" y="392381"/>
                  <a:pt x="825" y="397143"/>
                </a:cubicBezTo>
                <a:cubicBezTo>
                  <a:pt x="-6054" y="401905"/>
                  <a:pt x="32046" y="352164"/>
                  <a:pt x="42100" y="327293"/>
                </a:cubicBezTo>
                <a:cubicBezTo>
                  <a:pt x="52154" y="302422"/>
                  <a:pt x="55858" y="292368"/>
                  <a:pt x="61150" y="247918"/>
                </a:cubicBezTo>
                <a:cubicBezTo>
                  <a:pt x="66442" y="203468"/>
                  <a:pt x="74379" y="73822"/>
                  <a:pt x="73850" y="60593"/>
                </a:cubicBezTo>
                <a:cubicBezTo>
                  <a:pt x="73321" y="47364"/>
                  <a:pt x="56388" y="173835"/>
                  <a:pt x="57975" y="168543"/>
                </a:cubicBezTo>
                <a:cubicBezTo>
                  <a:pt x="59562" y="163251"/>
                  <a:pt x="85492" y="-7669"/>
                  <a:pt x="8972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FE00291-A65F-7545-F8B0-7BA481A12554}"/>
              </a:ext>
            </a:extLst>
          </p:cNvPr>
          <p:cNvSpPr/>
          <p:nvPr/>
        </p:nvSpPr>
        <p:spPr>
          <a:xfrm>
            <a:off x="1857375" y="5229215"/>
            <a:ext cx="101907" cy="254164"/>
          </a:xfrm>
          <a:custGeom>
            <a:avLst/>
            <a:gdLst>
              <a:gd name="connsiteX0" fmla="*/ 9525 w 101907"/>
              <a:gd name="connsiteY0" fmla="*/ 10 h 254164"/>
              <a:gd name="connsiteX1" fmla="*/ 22225 w 101907"/>
              <a:gd name="connsiteY1" fmla="*/ 101610 h 254164"/>
              <a:gd name="connsiteX2" fmla="*/ 22225 w 101907"/>
              <a:gd name="connsiteY2" fmla="*/ 146060 h 254164"/>
              <a:gd name="connsiteX3" fmla="*/ 41275 w 101907"/>
              <a:gd name="connsiteY3" fmla="*/ 180985 h 254164"/>
              <a:gd name="connsiteX4" fmla="*/ 38100 w 101907"/>
              <a:gd name="connsiteY4" fmla="*/ 254010 h 254164"/>
              <a:gd name="connsiteX5" fmla="*/ 53975 w 101907"/>
              <a:gd name="connsiteY5" fmla="*/ 196860 h 254164"/>
              <a:gd name="connsiteX6" fmla="*/ 101600 w 101907"/>
              <a:gd name="connsiteY6" fmla="*/ 85735 h 254164"/>
              <a:gd name="connsiteX7" fmla="*/ 73025 w 101907"/>
              <a:gd name="connsiteY7" fmla="*/ 142885 h 254164"/>
              <a:gd name="connsiteX8" fmla="*/ 44450 w 101907"/>
              <a:gd name="connsiteY8" fmla="*/ 158760 h 254164"/>
              <a:gd name="connsiteX9" fmla="*/ 0 w 101907"/>
              <a:gd name="connsiteY9" fmla="*/ 146060 h 254164"/>
              <a:gd name="connsiteX10" fmla="*/ 44450 w 101907"/>
              <a:gd name="connsiteY10" fmla="*/ 107960 h 254164"/>
              <a:gd name="connsiteX11" fmla="*/ 9525 w 101907"/>
              <a:gd name="connsiteY11" fmla="*/ 10 h 2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07" h="254164">
                <a:moveTo>
                  <a:pt x="9525" y="10"/>
                </a:moveTo>
                <a:cubicBezTo>
                  <a:pt x="5821" y="-1048"/>
                  <a:pt x="20108" y="77268"/>
                  <a:pt x="22225" y="101610"/>
                </a:cubicBezTo>
                <a:cubicBezTo>
                  <a:pt x="24342" y="125952"/>
                  <a:pt x="19050" y="132831"/>
                  <a:pt x="22225" y="146060"/>
                </a:cubicBezTo>
                <a:cubicBezTo>
                  <a:pt x="25400" y="159289"/>
                  <a:pt x="38629" y="162993"/>
                  <a:pt x="41275" y="180985"/>
                </a:cubicBezTo>
                <a:cubicBezTo>
                  <a:pt x="43921" y="198977"/>
                  <a:pt x="35983" y="251364"/>
                  <a:pt x="38100" y="254010"/>
                </a:cubicBezTo>
                <a:cubicBezTo>
                  <a:pt x="40217" y="256656"/>
                  <a:pt x="43392" y="224906"/>
                  <a:pt x="53975" y="196860"/>
                </a:cubicBezTo>
                <a:cubicBezTo>
                  <a:pt x="64558" y="168814"/>
                  <a:pt x="98425" y="94731"/>
                  <a:pt x="101600" y="85735"/>
                </a:cubicBezTo>
                <a:cubicBezTo>
                  <a:pt x="104775" y="76739"/>
                  <a:pt x="82550" y="130714"/>
                  <a:pt x="73025" y="142885"/>
                </a:cubicBezTo>
                <a:cubicBezTo>
                  <a:pt x="63500" y="155056"/>
                  <a:pt x="56621" y="158231"/>
                  <a:pt x="44450" y="158760"/>
                </a:cubicBezTo>
                <a:cubicBezTo>
                  <a:pt x="32279" y="159289"/>
                  <a:pt x="0" y="154527"/>
                  <a:pt x="0" y="146060"/>
                </a:cubicBezTo>
                <a:cubicBezTo>
                  <a:pt x="0" y="137593"/>
                  <a:pt x="39688" y="128068"/>
                  <a:pt x="44450" y="107960"/>
                </a:cubicBezTo>
                <a:cubicBezTo>
                  <a:pt x="49212" y="87852"/>
                  <a:pt x="13229" y="1068"/>
                  <a:pt x="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A6004C5-775C-25F2-F2A8-04CEDD786293}"/>
              </a:ext>
            </a:extLst>
          </p:cNvPr>
          <p:cNvSpPr/>
          <p:nvPr/>
        </p:nvSpPr>
        <p:spPr>
          <a:xfrm>
            <a:off x="1657171" y="5254032"/>
            <a:ext cx="204548" cy="258611"/>
          </a:xfrm>
          <a:custGeom>
            <a:avLst/>
            <a:gdLst>
              <a:gd name="connsiteX0" fmla="*/ 187504 w 204548"/>
              <a:gd name="connsiteY0" fmla="*/ 593 h 258611"/>
              <a:gd name="connsiteX1" fmla="*/ 184329 w 204548"/>
              <a:gd name="connsiteY1" fmla="*/ 70443 h 258611"/>
              <a:gd name="connsiteX2" fmla="*/ 193854 w 204548"/>
              <a:gd name="connsiteY2" fmla="*/ 181568 h 258611"/>
              <a:gd name="connsiteX3" fmla="*/ 203379 w 204548"/>
              <a:gd name="connsiteY3" fmla="*/ 213318 h 258611"/>
              <a:gd name="connsiteX4" fmla="*/ 165279 w 204548"/>
              <a:gd name="connsiteY4" fmla="*/ 238718 h 258611"/>
              <a:gd name="connsiteX5" fmla="*/ 179 w 204548"/>
              <a:gd name="connsiteY5" fmla="*/ 257768 h 258611"/>
              <a:gd name="connsiteX6" fmla="*/ 133529 w 204548"/>
              <a:gd name="connsiteY6" fmla="*/ 248243 h 258611"/>
              <a:gd name="connsiteX7" fmla="*/ 152579 w 204548"/>
              <a:gd name="connsiteY7" fmla="*/ 187918 h 258611"/>
              <a:gd name="connsiteX8" fmla="*/ 155754 w 204548"/>
              <a:gd name="connsiteY8" fmla="*/ 108543 h 258611"/>
              <a:gd name="connsiteX9" fmla="*/ 187504 w 204548"/>
              <a:gd name="connsiteY9" fmla="*/ 593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48" h="258611">
                <a:moveTo>
                  <a:pt x="187504" y="593"/>
                </a:moveTo>
                <a:cubicBezTo>
                  <a:pt x="192266" y="-5757"/>
                  <a:pt x="183271" y="40281"/>
                  <a:pt x="184329" y="70443"/>
                </a:cubicBezTo>
                <a:cubicBezTo>
                  <a:pt x="185387" y="100605"/>
                  <a:pt x="190679" y="157756"/>
                  <a:pt x="193854" y="181568"/>
                </a:cubicBezTo>
                <a:cubicBezTo>
                  <a:pt x="197029" y="205381"/>
                  <a:pt x="208142" y="203793"/>
                  <a:pt x="203379" y="213318"/>
                </a:cubicBezTo>
                <a:cubicBezTo>
                  <a:pt x="198616" y="222843"/>
                  <a:pt x="199146" y="231310"/>
                  <a:pt x="165279" y="238718"/>
                </a:cubicBezTo>
                <a:cubicBezTo>
                  <a:pt x="131412" y="246126"/>
                  <a:pt x="5471" y="256181"/>
                  <a:pt x="179" y="257768"/>
                </a:cubicBezTo>
                <a:cubicBezTo>
                  <a:pt x="-5113" y="259355"/>
                  <a:pt x="108129" y="259885"/>
                  <a:pt x="133529" y="248243"/>
                </a:cubicBezTo>
                <a:cubicBezTo>
                  <a:pt x="158929" y="236601"/>
                  <a:pt x="148875" y="211201"/>
                  <a:pt x="152579" y="187918"/>
                </a:cubicBezTo>
                <a:cubicBezTo>
                  <a:pt x="156283" y="164635"/>
                  <a:pt x="144642" y="136060"/>
                  <a:pt x="155754" y="108543"/>
                </a:cubicBezTo>
                <a:cubicBezTo>
                  <a:pt x="166866" y="81026"/>
                  <a:pt x="182742" y="6943"/>
                  <a:pt x="187504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92C2958-5797-6D3A-AFCB-5F43B5173273}"/>
              </a:ext>
            </a:extLst>
          </p:cNvPr>
          <p:cNvSpPr/>
          <p:nvPr/>
        </p:nvSpPr>
        <p:spPr>
          <a:xfrm>
            <a:off x="1565248" y="5046806"/>
            <a:ext cx="113399" cy="135124"/>
          </a:xfrm>
          <a:custGeom>
            <a:avLst/>
            <a:gdLst>
              <a:gd name="connsiteX0" fmla="*/ 27 w 113399"/>
              <a:gd name="connsiteY0" fmla="*/ 1444 h 135124"/>
              <a:gd name="connsiteX1" fmla="*/ 69877 w 113399"/>
              <a:gd name="connsiteY1" fmla="*/ 61769 h 135124"/>
              <a:gd name="connsiteX2" fmla="*/ 28602 w 113399"/>
              <a:gd name="connsiteY2" fmla="*/ 134794 h 135124"/>
              <a:gd name="connsiteX3" fmla="*/ 101627 w 113399"/>
              <a:gd name="connsiteY3" fmla="*/ 87169 h 135124"/>
              <a:gd name="connsiteX4" fmla="*/ 111152 w 113399"/>
              <a:gd name="connsiteY4" fmla="*/ 49069 h 135124"/>
              <a:gd name="connsiteX5" fmla="*/ 79402 w 113399"/>
              <a:gd name="connsiteY5" fmla="*/ 20494 h 135124"/>
              <a:gd name="connsiteX6" fmla="*/ 27 w 113399"/>
              <a:gd name="connsiteY6" fmla="*/ 144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99" h="135124">
                <a:moveTo>
                  <a:pt x="27" y="1444"/>
                </a:moveTo>
                <a:cubicBezTo>
                  <a:pt x="-1560" y="8323"/>
                  <a:pt x="65115" y="39544"/>
                  <a:pt x="69877" y="61769"/>
                </a:cubicBezTo>
                <a:cubicBezTo>
                  <a:pt x="74640" y="83994"/>
                  <a:pt x="23310" y="130561"/>
                  <a:pt x="28602" y="134794"/>
                </a:cubicBezTo>
                <a:cubicBezTo>
                  <a:pt x="33894" y="139027"/>
                  <a:pt x="87869" y="101457"/>
                  <a:pt x="101627" y="87169"/>
                </a:cubicBezTo>
                <a:cubicBezTo>
                  <a:pt x="115385" y="72881"/>
                  <a:pt x="114856" y="60181"/>
                  <a:pt x="111152" y="49069"/>
                </a:cubicBezTo>
                <a:cubicBezTo>
                  <a:pt x="107448" y="37957"/>
                  <a:pt x="93160" y="26844"/>
                  <a:pt x="79402" y="20494"/>
                </a:cubicBezTo>
                <a:cubicBezTo>
                  <a:pt x="65644" y="14144"/>
                  <a:pt x="1614" y="-5435"/>
                  <a:pt x="27" y="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E5FF693-173E-E6CE-E7FA-6DDEC2CF287C}"/>
              </a:ext>
            </a:extLst>
          </p:cNvPr>
          <p:cNvSpPr/>
          <p:nvPr/>
        </p:nvSpPr>
        <p:spPr>
          <a:xfrm>
            <a:off x="1638330" y="5239939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680FB767-7726-9CA4-D6A5-BB96EDA277B1}"/>
              </a:ext>
            </a:extLst>
          </p:cNvPr>
          <p:cNvSpPr/>
          <p:nvPr/>
        </p:nvSpPr>
        <p:spPr>
          <a:xfrm>
            <a:off x="1711434" y="5212027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3B66D76-5C7A-D328-DF70-80B4EF39B465}"/>
              </a:ext>
            </a:extLst>
          </p:cNvPr>
          <p:cNvSpPr/>
          <p:nvPr/>
        </p:nvSpPr>
        <p:spPr>
          <a:xfrm>
            <a:off x="1586790" y="4332220"/>
            <a:ext cx="320847" cy="445286"/>
          </a:xfrm>
          <a:custGeom>
            <a:avLst/>
            <a:gdLst>
              <a:gd name="connsiteX0" fmla="*/ 2408 w 320847"/>
              <a:gd name="connsiteY0" fmla="*/ 178 h 445286"/>
              <a:gd name="connsiteX1" fmla="*/ 114874 w 320847"/>
              <a:gd name="connsiteY1" fmla="*/ 107754 h 445286"/>
              <a:gd name="connsiteX2" fmla="*/ 85535 w 320847"/>
              <a:gd name="connsiteY2" fmla="*/ 185992 h 445286"/>
              <a:gd name="connsiteX3" fmla="*/ 124654 w 320847"/>
              <a:gd name="connsiteY3" fmla="*/ 112644 h 445286"/>
              <a:gd name="connsiteX4" fmla="*/ 163773 w 320847"/>
              <a:gd name="connsiteY4" fmla="*/ 274009 h 445286"/>
              <a:gd name="connsiteX5" fmla="*/ 207781 w 320847"/>
              <a:gd name="connsiteY5" fmla="*/ 166432 h 445286"/>
              <a:gd name="connsiteX6" fmla="*/ 246900 w 320847"/>
              <a:gd name="connsiteY6" fmla="*/ 283789 h 445286"/>
              <a:gd name="connsiteX7" fmla="*/ 251790 w 320847"/>
              <a:gd name="connsiteY7" fmla="*/ 200661 h 445286"/>
              <a:gd name="connsiteX8" fmla="*/ 310468 w 320847"/>
              <a:gd name="connsiteY8" fmla="*/ 376696 h 445286"/>
              <a:gd name="connsiteX9" fmla="*/ 315358 w 320847"/>
              <a:gd name="connsiteY9" fmla="*/ 347356 h 445286"/>
              <a:gd name="connsiteX10" fmla="*/ 320247 w 320847"/>
              <a:gd name="connsiteY10" fmla="*/ 445153 h 445286"/>
              <a:gd name="connsiteX11" fmla="*/ 300688 w 320847"/>
              <a:gd name="connsiteY11" fmla="*/ 322907 h 445286"/>
              <a:gd name="connsiteX12" fmla="*/ 212671 w 320847"/>
              <a:gd name="connsiteY12" fmla="*/ 185992 h 445286"/>
              <a:gd name="connsiteX13" fmla="*/ 188222 w 320847"/>
              <a:gd name="connsiteY13" fmla="*/ 278899 h 445286"/>
              <a:gd name="connsiteX14" fmla="*/ 124654 w 320847"/>
              <a:gd name="connsiteY14" fmla="*/ 141983 h 445286"/>
              <a:gd name="connsiteX15" fmla="*/ 85535 w 320847"/>
              <a:gd name="connsiteY15" fmla="*/ 181102 h 445286"/>
              <a:gd name="connsiteX16" fmla="*/ 75755 w 320847"/>
              <a:gd name="connsiteY16" fmla="*/ 102864 h 445286"/>
              <a:gd name="connsiteX17" fmla="*/ 36637 w 320847"/>
              <a:gd name="connsiteY17" fmla="*/ 132204 h 445286"/>
              <a:gd name="connsiteX18" fmla="*/ 36637 w 320847"/>
              <a:gd name="connsiteY18" fmla="*/ 83305 h 445286"/>
              <a:gd name="connsiteX19" fmla="*/ 2408 w 320847"/>
              <a:gd name="connsiteY19" fmla="*/ 178 h 4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47" h="445286">
                <a:moveTo>
                  <a:pt x="2408" y="178"/>
                </a:moveTo>
                <a:cubicBezTo>
                  <a:pt x="15448" y="4253"/>
                  <a:pt x="101020" y="76785"/>
                  <a:pt x="114874" y="107754"/>
                </a:cubicBezTo>
                <a:cubicBezTo>
                  <a:pt x="128728" y="138723"/>
                  <a:pt x="83905" y="185177"/>
                  <a:pt x="85535" y="185992"/>
                </a:cubicBezTo>
                <a:cubicBezTo>
                  <a:pt x="87165" y="186807"/>
                  <a:pt x="111614" y="97974"/>
                  <a:pt x="124654" y="112644"/>
                </a:cubicBezTo>
                <a:cubicBezTo>
                  <a:pt x="137694" y="127314"/>
                  <a:pt x="149918" y="265044"/>
                  <a:pt x="163773" y="274009"/>
                </a:cubicBezTo>
                <a:cubicBezTo>
                  <a:pt x="177628" y="282974"/>
                  <a:pt x="193927" y="164802"/>
                  <a:pt x="207781" y="166432"/>
                </a:cubicBezTo>
                <a:cubicBezTo>
                  <a:pt x="221635" y="168062"/>
                  <a:pt x="239565" y="278084"/>
                  <a:pt x="246900" y="283789"/>
                </a:cubicBezTo>
                <a:cubicBezTo>
                  <a:pt x="254235" y="289494"/>
                  <a:pt x="241195" y="185177"/>
                  <a:pt x="251790" y="200661"/>
                </a:cubicBezTo>
                <a:cubicBezTo>
                  <a:pt x="262385" y="216145"/>
                  <a:pt x="299873" y="352247"/>
                  <a:pt x="310468" y="376696"/>
                </a:cubicBezTo>
                <a:cubicBezTo>
                  <a:pt x="321063" y="401145"/>
                  <a:pt x="313728" y="335947"/>
                  <a:pt x="315358" y="347356"/>
                </a:cubicBezTo>
                <a:cubicBezTo>
                  <a:pt x="316988" y="358765"/>
                  <a:pt x="322692" y="449228"/>
                  <a:pt x="320247" y="445153"/>
                </a:cubicBezTo>
                <a:cubicBezTo>
                  <a:pt x="317802" y="441078"/>
                  <a:pt x="318617" y="366100"/>
                  <a:pt x="300688" y="322907"/>
                </a:cubicBezTo>
                <a:cubicBezTo>
                  <a:pt x="282759" y="279714"/>
                  <a:pt x="231415" y="193327"/>
                  <a:pt x="212671" y="185992"/>
                </a:cubicBezTo>
                <a:cubicBezTo>
                  <a:pt x="193927" y="178657"/>
                  <a:pt x="202892" y="286234"/>
                  <a:pt x="188222" y="278899"/>
                </a:cubicBezTo>
                <a:cubicBezTo>
                  <a:pt x="173552" y="271564"/>
                  <a:pt x="141769" y="158283"/>
                  <a:pt x="124654" y="141983"/>
                </a:cubicBezTo>
                <a:cubicBezTo>
                  <a:pt x="107539" y="125683"/>
                  <a:pt x="93685" y="187622"/>
                  <a:pt x="85535" y="181102"/>
                </a:cubicBezTo>
                <a:cubicBezTo>
                  <a:pt x="77385" y="174582"/>
                  <a:pt x="83905" y="111014"/>
                  <a:pt x="75755" y="102864"/>
                </a:cubicBezTo>
                <a:cubicBezTo>
                  <a:pt x="67605" y="94714"/>
                  <a:pt x="43157" y="135464"/>
                  <a:pt x="36637" y="132204"/>
                </a:cubicBezTo>
                <a:cubicBezTo>
                  <a:pt x="30117" y="128944"/>
                  <a:pt x="39897" y="103679"/>
                  <a:pt x="36637" y="83305"/>
                </a:cubicBezTo>
                <a:cubicBezTo>
                  <a:pt x="33377" y="62931"/>
                  <a:pt x="-10632" y="-3897"/>
                  <a:pt x="2408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F9ADD16-96B0-1DA0-B264-4EE446229334}"/>
              </a:ext>
            </a:extLst>
          </p:cNvPr>
          <p:cNvSpPr/>
          <p:nvPr/>
        </p:nvSpPr>
        <p:spPr>
          <a:xfrm>
            <a:off x="1833174" y="4297743"/>
            <a:ext cx="149618" cy="615922"/>
          </a:xfrm>
          <a:custGeom>
            <a:avLst/>
            <a:gdLst>
              <a:gd name="connsiteX0" fmla="*/ 516 w 149618"/>
              <a:gd name="connsiteY0" fmla="*/ 426 h 615922"/>
              <a:gd name="connsiteX1" fmla="*/ 83643 w 149618"/>
              <a:gd name="connsiteY1" fmla="*/ 342715 h 615922"/>
              <a:gd name="connsiteX2" fmla="*/ 93423 w 149618"/>
              <a:gd name="connsiteY2" fmla="*/ 191130 h 615922"/>
              <a:gd name="connsiteX3" fmla="*/ 147211 w 149618"/>
              <a:gd name="connsiteY3" fmla="*/ 611656 h 615922"/>
              <a:gd name="connsiteX4" fmla="*/ 132542 w 149618"/>
              <a:gd name="connsiteY4" fmla="*/ 396503 h 615922"/>
              <a:gd name="connsiteX5" fmla="*/ 64084 w 149618"/>
              <a:gd name="connsiteY5" fmla="*/ 200909 h 615922"/>
              <a:gd name="connsiteX6" fmla="*/ 49414 w 149618"/>
              <a:gd name="connsiteY6" fmla="*/ 269367 h 615922"/>
              <a:gd name="connsiteX7" fmla="*/ 516 w 149618"/>
              <a:gd name="connsiteY7" fmla="*/ 426 h 6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18" h="615922">
                <a:moveTo>
                  <a:pt x="516" y="426"/>
                </a:moveTo>
                <a:cubicBezTo>
                  <a:pt x="6221" y="12651"/>
                  <a:pt x="68159" y="310931"/>
                  <a:pt x="83643" y="342715"/>
                </a:cubicBezTo>
                <a:cubicBezTo>
                  <a:pt x="99127" y="374499"/>
                  <a:pt x="82828" y="146307"/>
                  <a:pt x="93423" y="191130"/>
                </a:cubicBezTo>
                <a:cubicBezTo>
                  <a:pt x="104018" y="235954"/>
                  <a:pt x="140691" y="577427"/>
                  <a:pt x="147211" y="611656"/>
                </a:cubicBezTo>
                <a:cubicBezTo>
                  <a:pt x="153731" y="645885"/>
                  <a:pt x="146397" y="464961"/>
                  <a:pt x="132542" y="396503"/>
                </a:cubicBezTo>
                <a:cubicBezTo>
                  <a:pt x="118687" y="328045"/>
                  <a:pt x="77939" y="222098"/>
                  <a:pt x="64084" y="200909"/>
                </a:cubicBezTo>
                <a:cubicBezTo>
                  <a:pt x="50229" y="179720"/>
                  <a:pt x="60824" y="296261"/>
                  <a:pt x="49414" y="269367"/>
                </a:cubicBezTo>
                <a:cubicBezTo>
                  <a:pt x="38004" y="242473"/>
                  <a:pt x="-5189" y="-11799"/>
                  <a:pt x="5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D9AF9E2-3322-9680-7000-EB2B6FA9269D}"/>
              </a:ext>
            </a:extLst>
          </p:cNvPr>
          <p:cNvSpPr/>
          <p:nvPr/>
        </p:nvSpPr>
        <p:spPr>
          <a:xfrm>
            <a:off x="1598975" y="4205084"/>
            <a:ext cx="503868" cy="574326"/>
          </a:xfrm>
          <a:custGeom>
            <a:avLst/>
            <a:gdLst>
              <a:gd name="connsiteX0" fmla="*/ 3 w 503868"/>
              <a:gd name="connsiteY0" fmla="*/ 49076 h 574326"/>
              <a:gd name="connsiteX1" fmla="*/ 171147 w 503868"/>
              <a:gd name="connsiteY1" fmla="*/ 88195 h 574326"/>
              <a:gd name="connsiteX2" fmla="*/ 171147 w 503868"/>
              <a:gd name="connsiteY2" fmla="*/ 19737 h 574326"/>
              <a:gd name="connsiteX3" fmla="*/ 264054 w 503868"/>
              <a:gd name="connsiteY3" fmla="*/ 205551 h 574326"/>
              <a:gd name="connsiteX4" fmla="*/ 264054 w 503868"/>
              <a:gd name="connsiteY4" fmla="*/ 146873 h 574326"/>
              <a:gd name="connsiteX5" fmla="*/ 430308 w 503868"/>
              <a:gd name="connsiteY5" fmla="*/ 391365 h 574326"/>
              <a:gd name="connsiteX6" fmla="*/ 386300 w 503868"/>
              <a:gd name="connsiteY6" fmla="*/ 293568 h 574326"/>
              <a:gd name="connsiteX7" fmla="*/ 503656 w 503868"/>
              <a:gd name="connsiteY7" fmla="*/ 572289 h 574326"/>
              <a:gd name="connsiteX8" fmla="*/ 410749 w 503868"/>
              <a:gd name="connsiteY8" fmla="*/ 406035 h 574326"/>
              <a:gd name="connsiteX9" fmla="*/ 254274 w 503868"/>
              <a:gd name="connsiteY9" fmla="*/ 151763 h 574326"/>
              <a:gd name="connsiteX10" fmla="*/ 239605 w 503868"/>
              <a:gd name="connsiteY10" fmla="*/ 303348 h 574326"/>
              <a:gd name="connsiteX11" fmla="*/ 176037 w 503868"/>
              <a:gd name="connsiteY11" fmla="*/ 151763 h 574326"/>
              <a:gd name="connsiteX12" fmla="*/ 185816 w 503868"/>
              <a:gd name="connsiteY12" fmla="*/ 401145 h 574326"/>
              <a:gd name="connsiteX13" fmla="*/ 136918 w 503868"/>
              <a:gd name="connsiteY13" fmla="*/ 176212 h 574326"/>
              <a:gd name="connsiteX14" fmla="*/ 156477 w 503868"/>
              <a:gd name="connsiteY14" fmla="*/ 288679 h 574326"/>
              <a:gd name="connsiteX15" fmla="*/ 176037 w 503868"/>
              <a:gd name="connsiteY15" fmla="*/ 88195 h 574326"/>
              <a:gd name="connsiteX16" fmla="*/ 146698 w 503868"/>
              <a:gd name="connsiteY16" fmla="*/ 53966 h 574326"/>
              <a:gd name="connsiteX17" fmla="*/ 176037 w 503868"/>
              <a:gd name="connsiteY17" fmla="*/ 178 h 574326"/>
              <a:gd name="connsiteX18" fmla="*/ 3 w 503868"/>
              <a:gd name="connsiteY18" fmla="*/ 49076 h 57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868" h="574326">
                <a:moveTo>
                  <a:pt x="3" y="49076"/>
                </a:moveTo>
                <a:cubicBezTo>
                  <a:pt x="-812" y="63746"/>
                  <a:pt x="142623" y="93085"/>
                  <a:pt x="171147" y="88195"/>
                </a:cubicBezTo>
                <a:cubicBezTo>
                  <a:pt x="199671" y="83305"/>
                  <a:pt x="155663" y="178"/>
                  <a:pt x="171147" y="19737"/>
                </a:cubicBezTo>
                <a:cubicBezTo>
                  <a:pt x="186632" y="39296"/>
                  <a:pt x="248570" y="184362"/>
                  <a:pt x="264054" y="205551"/>
                </a:cubicBezTo>
                <a:cubicBezTo>
                  <a:pt x="279538" y="226740"/>
                  <a:pt x="236345" y="115904"/>
                  <a:pt x="264054" y="146873"/>
                </a:cubicBezTo>
                <a:cubicBezTo>
                  <a:pt x="291763" y="177842"/>
                  <a:pt x="409934" y="366916"/>
                  <a:pt x="430308" y="391365"/>
                </a:cubicBezTo>
                <a:cubicBezTo>
                  <a:pt x="450682" y="415814"/>
                  <a:pt x="374075" y="263414"/>
                  <a:pt x="386300" y="293568"/>
                </a:cubicBezTo>
                <a:cubicBezTo>
                  <a:pt x="398525" y="323722"/>
                  <a:pt x="499581" y="553545"/>
                  <a:pt x="503656" y="572289"/>
                </a:cubicBezTo>
                <a:cubicBezTo>
                  <a:pt x="507731" y="591033"/>
                  <a:pt x="452313" y="476123"/>
                  <a:pt x="410749" y="406035"/>
                </a:cubicBezTo>
                <a:cubicBezTo>
                  <a:pt x="369185" y="335947"/>
                  <a:pt x="282798" y="168877"/>
                  <a:pt x="254274" y="151763"/>
                </a:cubicBezTo>
                <a:cubicBezTo>
                  <a:pt x="225750" y="134649"/>
                  <a:pt x="252644" y="303348"/>
                  <a:pt x="239605" y="303348"/>
                </a:cubicBezTo>
                <a:cubicBezTo>
                  <a:pt x="226566" y="303348"/>
                  <a:pt x="185002" y="135464"/>
                  <a:pt x="176037" y="151763"/>
                </a:cubicBezTo>
                <a:cubicBezTo>
                  <a:pt x="167072" y="168063"/>
                  <a:pt x="192336" y="397070"/>
                  <a:pt x="185816" y="401145"/>
                </a:cubicBezTo>
                <a:cubicBezTo>
                  <a:pt x="179296" y="405220"/>
                  <a:pt x="141808" y="194956"/>
                  <a:pt x="136918" y="176212"/>
                </a:cubicBezTo>
                <a:cubicBezTo>
                  <a:pt x="132028" y="157468"/>
                  <a:pt x="149957" y="303349"/>
                  <a:pt x="156477" y="288679"/>
                </a:cubicBezTo>
                <a:cubicBezTo>
                  <a:pt x="162997" y="274010"/>
                  <a:pt x="177667" y="127314"/>
                  <a:pt x="176037" y="88195"/>
                </a:cubicBezTo>
                <a:cubicBezTo>
                  <a:pt x="174407" y="49076"/>
                  <a:pt x="146698" y="68635"/>
                  <a:pt x="146698" y="53966"/>
                </a:cubicBezTo>
                <a:cubicBezTo>
                  <a:pt x="146698" y="39297"/>
                  <a:pt x="199671" y="-3082"/>
                  <a:pt x="176037" y="178"/>
                </a:cubicBezTo>
                <a:cubicBezTo>
                  <a:pt x="152403" y="3438"/>
                  <a:pt x="818" y="34406"/>
                  <a:pt x="3" y="49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627FE37-8047-5F84-B744-EB917BB96145}"/>
              </a:ext>
            </a:extLst>
          </p:cNvPr>
          <p:cNvSpPr/>
          <p:nvPr/>
        </p:nvSpPr>
        <p:spPr>
          <a:xfrm>
            <a:off x="2453200" y="5667242"/>
            <a:ext cx="412754" cy="307715"/>
          </a:xfrm>
          <a:custGeom>
            <a:avLst/>
            <a:gdLst>
              <a:gd name="connsiteX0" fmla="*/ 1499 w 412754"/>
              <a:gd name="connsiteY0" fmla="*/ 303252 h 307715"/>
              <a:gd name="connsiteX1" fmla="*/ 201983 w 412754"/>
              <a:gd name="connsiteY1" fmla="*/ 288583 h 307715"/>
              <a:gd name="connsiteX2" fmla="*/ 65067 w 412754"/>
              <a:gd name="connsiteY2" fmla="*/ 161447 h 307715"/>
              <a:gd name="connsiteX3" fmla="*/ 192203 w 412754"/>
              <a:gd name="connsiteY3" fmla="*/ 254354 h 307715"/>
              <a:gd name="connsiteX4" fmla="*/ 123745 w 412754"/>
              <a:gd name="connsiteY4" fmla="*/ 146777 h 307715"/>
              <a:gd name="connsiteX5" fmla="*/ 231322 w 412754"/>
              <a:gd name="connsiteY5" fmla="*/ 244574 h 307715"/>
              <a:gd name="connsiteX6" fmla="*/ 290000 w 412754"/>
              <a:gd name="connsiteY6" fmla="*/ 185896 h 307715"/>
              <a:gd name="connsiteX7" fmla="*/ 255771 w 412754"/>
              <a:gd name="connsiteY7" fmla="*/ 122328 h 307715"/>
              <a:gd name="connsiteX8" fmla="*/ 250881 w 412754"/>
              <a:gd name="connsiteY8" fmla="*/ 82 h 307715"/>
              <a:gd name="connsiteX9" fmla="*/ 255771 w 412754"/>
              <a:gd name="connsiteY9" fmla="*/ 141887 h 307715"/>
              <a:gd name="connsiteX10" fmla="*/ 368237 w 412754"/>
              <a:gd name="connsiteY10" fmla="*/ 239684 h 307715"/>
              <a:gd name="connsiteX11" fmla="*/ 324229 w 412754"/>
              <a:gd name="connsiteY11" fmla="*/ 112548 h 307715"/>
              <a:gd name="connsiteX12" fmla="*/ 309559 w 412754"/>
              <a:gd name="connsiteY12" fmla="*/ 78319 h 307715"/>
              <a:gd name="connsiteX13" fmla="*/ 368237 w 412754"/>
              <a:gd name="connsiteY13" fmla="*/ 249464 h 307715"/>
              <a:gd name="connsiteX14" fmla="*/ 378017 w 412754"/>
              <a:gd name="connsiteY14" fmla="*/ 127218 h 307715"/>
              <a:gd name="connsiteX15" fmla="*/ 412246 w 412754"/>
              <a:gd name="connsiteY15" fmla="*/ 14752 h 307715"/>
              <a:gd name="connsiteX16" fmla="*/ 348678 w 412754"/>
              <a:gd name="connsiteY16" fmla="*/ 200565 h 307715"/>
              <a:gd name="connsiteX17" fmla="*/ 241102 w 412754"/>
              <a:gd name="connsiteY17" fmla="*/ 195676 h 307715"/>
              <a:gd name="connsiteX18" fmla="*/ 162864 w 412754"/>
              <a:gd name="connsiteY18" fmla="*/ 254354 h 307715"/>
              <a:gd name="connsiteX19" fmla="*/ 89517 w 412754"/>
              <a:gd name="connsiteY19" fmla="*/ 239684 h 307715"/>
              <a:gd name="connsiteX20" fmla="*/ 109076 w 412754"/>
              <a:gd name="connsiteY20" fmla="*/ 249464 h 307715"/>
              <a:gd name="connsiteX21" fmla="*/ 1499 w 412754"/>
              <a:gd name="connsiteY21" fmla="*/ 303252 h 3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754" h="307715">
                <a:moveTo>
                  <a:pt x="1499" y="303252"/>
                </a:moveTo>
                <a:cubicBezTo>
                  <a:pt x="16983" y="309772"/>
                  <a:pt x="191388" y="312217"/>
                  <a:pt x="201983" y="288583"/>
                </a:cubicBezTo>
                <a:cubicBezTo>
                  <a:pt x="212578" y="264949"/>
                  <a:pt x="66697" y="167152"/>
                  <a:pt x="65067" y="161447"/>
                </a:cubicBezTo>
                <a:cubicBezTo>
                  <a:pt x="63437" y="155742"/>
                  <a:pt x="182423" y="256799"/>
                  <a:pt x="192203" y="254354"/>
                </a:cubicBezTo>
                <a:cubicBezTo>
                  <a:pt x="201983" y="251909"/>
                  <a:pt x="117225" y="148407"/>
                  <a:pt x="123745" y="146777"/>
                </a:cubicBezTo>
                <a:cubicBezTo>
                  <a:pt x="130265" y="145147"/>
                  <a:pt x="203613" y="238054"/>
                  <a:pt x="231322" y="244574"/>
                </a:cubicBezTo>
                <a:cubicBezTo>
                  <a:pt x="259031" y="251094"/>
                  <a:pt x="285925" y="206270"/>
                  <a:pt x="290000" y="185896"/>
                </a:cubicBezTo>
                <a:cubicBezTo>
                  <a:pt x="294075" y="165522"/>
                  <a:pt x="262291" y="153297"/>
                  <a:pt x="255771" y="122328"/>
                </a:cubicBezTo>
                <a:cubicBezTo>
                  <a:pt x="249251" y="91359"/>
                  <a:pt x="250881" y="-3178"/>
                  <a:pt x="250881" y="82"/>
                </a:cubicBezTo>
                <a:cubicBezTo>
                  <a:pt x="250881" y="3342"/>
                  <a:pt x="236212" y="101953"/>
                  <a:pt x="255771" y="141887"/>
                </a:cubicBezTo>
                <a:cubicBezTo>
                  <a:pt x="275330" y="181821"/>
                  <a:pt x="356827" y="244574"/>
                  <a:pt x="368237" y="239684"/>
                </a:cubicBezTo>
                <a:cubicBezTo>
                  <a:pt x="379647" y="234794"/>
                  <a:pt x="334009" y="139442"/>
                  <a:pt x="324229" y="112548"/>
                </a:cubicBezTo>
                <a:cubicBezTo>
                  <a:pt x="314449" y="85654"/>
                  <a:pt x="302224" y="55500"/>
                  <a:pt x="309559" y="78319"/>
                </a:cubicBezTo>
                <a:cubicBezTo>
                  <a:pt x="316894" y="101138"/>
                  <a:pt x="356827" y="241314"/>
                  <a:pt x="368237" y="249464"/>
                </a:cubicBezTo>
                <a:cubicBezTo>
                  <a:pt x="379647" y="257614"/>
                  <a:pt x="370682" y="166337"/>
                  <a:pt x="378017" y="127218"/>
                </a:cubicBezTo>
                <a:cubicBezTo>
                  <a:pt x="385352" y="88099"/>
                  <a:pt x="417136" y="2527"/>
                  <a:pt x="412246" y="14752"/>
                </a:cubicBezTo>
                <a:cubicBezTo>
                  <a:pt x="407356" y="26976"/>
                  <a:pt x="377202" y="170411"/>
                  <a:pt x="348678" y="200565"/>
                </a:cubicBezTo>
                <a:cubicBezTo>
                  <a:pt x="320154" y="230719"/>
                  <a:pt x="272071" y="186711"/>
                  <a:pt x="241102" y="195676"/>
                </a:cubicBezTo>
                <a:cubicBezTo>
                  <a:pt x="210133" y="204641"/>
                  <a:pt x="188128" y="247019"/>
                  <a:pt x="162864" y="254354"/>
                </a:cubicBezTo>
                <a:cubicBezTo>
                  <a:pt x="137600" y="261689"/>
                  <a:pt x="89517" y="239684"/>
                  <a:pt x="89517" y="239684"/>
                </a:cubicBezTo>
                <a:cubicBezTo>
                  <a:pt x="80552" y="238869"/>
                  <a:pt x="122931" y="244574"/>
                  <a:pt x="109076" y="249464"/>
                </a:cubicBezTo>
                <a:cubicBezTo>
                  <a:pt x="95221" y="254354"/>
                  <a:pt x="-13985" y="296732"/>
                  <a:pt x="1499" y="303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33D0E3E-8DA3-0B07-58D4-AA06C867BAF6}"/>
              </a:ext>
            </a:extLst>
          </p:cNvPr>
          <p:cNvSpPr/>
          <p:nvPr/>
        </p:nvSpPr>
        <p:spPr>
          <a:xfrm>
            <a:off x="2411248" y="5656255"/>
            <a:ext cx="571554" cy="412084"/>
          </a:xfrm>
          <a:custGeom>
            <a:avLst/>
            <a:gdLst>
              <a:gd name="connsiteX0" fmla="*/ 14112 w 571554"/>
              <a:gd name="connsiteY0" fmla="*/ 412036 h 412084"/>
              <a:gd name="connsiteX1" fmla="*/ 14112 w 571554"/>
              <a:gd name="connsiteY1" fmla="*/ 294680 h 412084"/>
              <a:gd name="connsiteX2" fmla="*/ 180367 w 571554"/>
              <a:gd name="connsiteY2" fmla="*/ 231112 h 412084"/>
              <a:gd name="connsiteX3" fmla="*/ 67901 w 571554"/>
              <a:gd name="connsiteY3" fmla="*/ 265341 h 412084"/>
              <a:gd name="connsiteX4" fmla="*/ 341732 w 571554"/>
              <a:gd name="connsiteY4" fmla="*/ 245781 h 412084"/>
              <a:gd name="connsiteX5" fmla="*/ 297723 w 571554"/>
              <a:gd name="connsiteY5" fmla="*/ 182213 h 412084"/>
              <a:gd name="connsiteX6" fmla="*/ 297723 w 571554"/>
              <a:gd name="connsiteY6" fmla="*/ 128425 h 412084"/>
              <a:gd name="connsiteX7" fmla="*/ 380850 w 571554"/>
              <a:gd name="connsiteY7" fmla="*/ 1289 h 412084"/>
              <a:gd name="connsiteX8" fmla="*/ 341732 w 571554"/>
              <a:gd name="connsiteY8" fmla="*/ 69747 h 412084"/>
              <a:gd name="connsiteX9" fmla="*/ 341732 w 571554"/>
              <a:gd name="connsiteY9" fmla="*/ 182213 h 412084"/>
              <a:gd name="connsiteX10" fmla="*/ 424859 w 571554"/>
              <a:gd name="connsiteY10" fmla="*/ 236002 h 412084"/>
              <a:gd name="connsiteX11" fmla="*/ 424859 w 571554"/>
              <a:gd name="connsiteY11" fmla="*/ 143095 h 412084"/>
              <a:gd name="connsiteX12" fmla="*/ 459088 w 571554"/>
              <a:gd name="connsiteY12" fmla="*/ 216442 h 412084"/>
              <a:gd name="connsiteX13" fmla="*/ 503096 w 571554"/>
              <a:gd name="connsiteY13" fmla="*/ 201773 h 412084"/>
              <a:gd name="connsiteX14" fmla="*/ 571554 w 571554"/>
              <a:gd name="connsiteY14" fmla="*/ 94196 h 412084"/>
              <a:gd name="connsiteX15" fmla="*/ 459088 w 571554"/>
              <a:gd name="connsiteY15" fmla="*/ 270231 h 412084"/>
              <a:gd name="connsiteX16" fmla="*/ 522656 w 571554"/>
              <a:gd name="connsiteY16" fmla="*/ 289790 h 412084"/>
              <a:gd name="connsiteX17" fmla="*/ 419969 w 571554"/>
              <a:gd name="connsiteY17" fmla="*/ 245781 h 412084"/>
              <a:gd name="connsiteX18" fmla="*/ 322172 w 571554"/>
              <a:gd name="connsiteY18" fmla="*/ 255561 h 412084"/>
              <a:gd name="connsiteX19" fmla="*/ 317282 w 571554"/>
              <a:gd name="connsiteY19" fmla="*/ 226222 h 412084"/>
              <a:gd name="connsiteX20" fmla="*/ 146138 w 571554"/>
              <a:gd name="connsiteY20" fmla="*/ 284900 h 412084"/>
              <a:gd name="connsiteX21" fmla="*/ 82570 w 571554"/>
              <a:gd name="connsiteY21" fmla="*/ 284900 h 412084"/>
              <a:gd name="connsiteX22" fmla="*/ 58121 w 571554"/>
              <a:gd name="connsiteY22" fmla="*/ 309349 h 412084"/>
              <a:gd name="connsiteX23" fmla="*/ 14112 w 571554"/>
              <a:gd name="connsiteY23" fmla="*/ 412036 h 4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1554" h="412084">
                <a:moveTo>
                  <a:pt x="14112" y="412036"/>
                </a:moveTo>
                <a:cubicBezTo>
                  <a:pt x="6777" y="409591"/>
                  <a:pt x="-13597" y="324834"/>
                  <a:pt x="14112" y="294680"/>
                </a:cubicBezTo>
                <a:cubicBezTo>
                  <a:pt x="41821" y="264526"/>
                  <a:pt x="171402" y="236002"/>
                  <a:pt x="180367" y="231112"/>
                </a:cubicBezTo>
                <a:cubicBezTo>
                  <a:pt x="189332" y="226222"/>
                  <a:pt x="41007" y="262896"/>
                  <a:pt x="67901" y="265341"/>
                </a:cubicBezTo>
                <a:cubicBezTo>
                  <a:pt x="94795" y="267786"/>
                  <a:pt x="303428" y="259636"/>
                  <a:pt x="341732" y="245781"/>
                </a:cubicBezTo>
                <a:cubicBezTo>
                  <a:pt x="380036" y="231926"/>
                  <a:pt x="305058" y="201772"/>
                  <a:pt x="297723" y="182213"/>
                </a:cubicBezTo>
                <a:cubicBezTo>
                  <a:pt x="290388" y="162654"/>
                  <a:pt x="283869" y="158579"/>
                  <a:pt x="297723" y="128425"/>
                </a:cubicBezTo>
                <a:cubicBezTo>
                  <a:pt x="311577" y="98271"/>
                  <a:pt x="373515" y="11069"/>
                  <a:pt x="380850" y="1289"/>
                </a:cubicBezTo>
                <a:cubicBezTo>
                  <a:pt x="388185" y="-8491"/>
                  <a:pt x="348252" y="39593"/>
                  <a:pt x="341732" y="69747"/>
                </a:cubicBezTo>
                <a:cubicBezTo>
                  <a:pt x="335212" y="99901"/>
                  <a:pt x="327878" y="154504"/>
                  <a:pt x="341732" y="182213"/>
                </a:cubicBezTo>
                <a:cubicBezTo>
                  <a:pt x="355586" y="209922"/>
                  <a:pt x="411005" y="242522"/>
                  <a:pt x="424859" y="236002"/>
                </a:cubicBezTo>
                <a:cubicBezTo>
                  <a:pt x="438713" y="229482"/>
                  <a:pt x="419154" y="146355"/>
                  <a:pt x="424859" y="143095"/>
                </a:cubicBezTo>
                <a:cubicBezTo>
                  <a:pt x="430564" y="139835"/>
                  <a:pt x="446049" y="206662"/>
                  <a:pt x="459088" y="216442"/>
                </a:cubicBezTo>
                <a:cubicBezTo>
                  <a:pt x="472128" y="226222"/>
                  <a:pt x="484352" y="222147"/>
                  <a:pt x="503096" y="201773"/>
                </a:cubicBezTo>
                <a:cubicBezTo>
                  <a:pt x="521840" y="181399"/>
                  <a:pt x="571554" y="94196"/>
                  <a:pt x="571554" y="94196"/>
                </a:cubicBezTo>
                <a:cubicBezTo>
                  <a:pt x="564219" y="105606"/>
                  <a:pt x="467238" y="237632"/>
                  <a:pt x="459088" y="270231"/>
                </a:cubicBezTo>
                <a:cubicBezTo>
                  <a:pt x="450938" y="302830"/>
                  <a:pt x="529176" y="293865"/>
                  <a:pt x="522656" y="289790"/>
                </a:cubicBezTo>
                <a:cubicBezTo>
                  <a:pt x="516136" y="285715"/>
                  <a:pt x="453383" y="251486"/>
                  <a:pt x="419969" y="245781"/>
                </a:cubicBezTo>
                <a:cubicBezTo>
                  <a:pt x="386555" y="240076"/>
                  <a:pt x="339286" y="258821"/>
                  <a:pt x="322172" y="255561"/>
                </a:cubicBezTo>
                <a:cubicBezTo>
                  <a:pt x="305058" y="252301"/>
                  <a:pt x="346621" y="221332"/>
                  <a:pt x="317282" y="226222"/>
                </a:cubicBezTo>
                <a:cubicBezTo>
                  <a:pt x="287943" y="231112"/>
                  <a:pt x="185256" y="275120"/>
                  <a:pt x="146138" y="284900"/>
                </a:cubicBezTo>
                <a:cubicBezTo>
                  <a:pt x="107020" y="294680"/>
                  <a:pt x="82570" y="284900"/>
                  <a:pt x="82570" y="284900"/>
                </a:cubicBezTo>
                <a:cubicBezTo>
                  <a:pt x="67901" y="288975"/>
                  <a:pt x="67901" y="294680"/>
                  <a:pt x="58121" y="309349"/>
                </a:cubicBezTo>
                <a:cubicBezTo>
                  <a:pt x="48341" y="324018"/>
                  <a:pt x="21447" y="414481"/>
                  <a:pt x="14112" y="41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4F1DE73-0D39-578A-81DA-9CCA71A42371}"/>
              </a:ext>
            </a:extLst>
          </p:cNvPr>
          <p:cNvSpPr/>
          <p:nvPr/>
        </p:nvSpPr>
        <p:spPr>
          <a:xfrm>
            <a:off x="2694090" y="5813362"/>
            <a:ext cx="696002" cy="378083"/>
          </a:xfrm>
          <a:custGeom>
            <a:avLst/>
            <a:gdLst>
              <a:gd name="connsiteX0" fmla="*/ 212 w 696002"/>
              <a:gd name="connsiteY0" fmla="*/ 103344 h 378083"/>
              <a:gd name="connsiteX1" fmla="*/ 122458 w 696002"/>
              <a:gd name="connsiteY1" fmla="*/ 113124 h 378083"/>
              <a:gd name="connsiteX2" fmla="*/ 278932 w 696002"/>
              <a:gd name="connsiteY2" fmla="*/ 206031 h 378083"/>
              <a:gd name="connsiteX3" fmla="*/ 278932 w 696002"/>
              <a:gd name="connsiteY3" fmla="*/ 137573 h 378083"/>
              <a:gd name="connsiteX4" fmla="*/ 430517 w 696002"/>
              <a:gd name="connsiteY4" fmla="*/ 318497 h 378083"/>
              <a:gd name="connsiteX5" fmla="*/ 440297 w 696002"/>
              <a:gd name="connsiteY5" fmla="*/ 357616 h 378083"/>
              <a:gd name="connsiteX6" fmla="*/ 474526 w 696002"/>
              <a:gd name="connsiteY6" fmla="*/ 362505 h 378083"/>
              <a:gd name="connsiteX7" fmla="*/ 450077 w 696002"/>
              <a:gd name="connsiteY7" fmla="*/ 377175 h 378083"/>
              <a:gd name="connsiteX8" fmla="*/ 494085 w 696002"/>
              <a:gd name="connsiteY8" fmla="*/ 333166 h 378083"/>
              <a:gd name="connsiteX9" fmla="*/ 621221 w 696002"/>
              <a:gd name="connsiteY9" fmla="*/ 269598 h 378083"/>
              <a:gd name="connsiteX10" fmla="*/ 694569 w 696002"/>
              <a:gd name="connsiteY10" fmla="*/ 225590 h 378083"/>
              <a:gd name="connsiteX11" fmla="*/ 557653 w 696002"/>
              <a:gd name="connsiteY11" fmla="*/ 274488 h 378083"/>
              <a:gd name="connsiteX12" fmla="*/ 459857 w 696002"/>
              <a:gd name="connsiteY12" fmla="*/ 298937 h 378083"/>
              <a:gd name="connsiteX13" fmla="*/ 542984 w 696002"/>
              <a:gd name="connsiteY13" fmla="*/ 220700 h 378083"/>
              <a:gd name="connsiteX14" fmla="*/ 577213 w 696002"/>
              <a:gd name="connsiteY14" fmla="*/ 176691 h 378083"/>
              <a:gd name="connsiteX15" fmla="*/ 445187 w 696002"/>
              <a:gd name="connsiteY15" fmla="*/ 269598 h 378083"/>
              <a:gd name="connsiteX16" fmla="*/ 498975 w 696002"/>
              <a:gd name="connsiteY16" fmla="*/ 206031 h 378083"/>
              <a:gd name="connsiteX17" fmla="*/ 391399 w 696002"/>
              <a:gd name="connsiteY17" fmla="*/ 196251 h 378083"/>
              <a:gd name="connsiteX18" fmla="*/ 401178 w 696002"/>
              <a:gd name="connsiteY18" fmla="*/ 181581 h 378083"/>
              <a:gd name="connsiteX19" fmla="*/ 484306 w 696002"/>
              <a:gd name="connsiteY19" fmla="*/ 74005 h 378083"/>
              <a:gd name="connsiteX20" fmla="*/ 352280 w 696002"/>
              <a:gd name="connsiteY20" fmla="*/ 166912 h 378083"/>
              <a:gd name="connsiteX21" fmla="*/ 376729 w 696002"/>
              <a:gd name="connsiteY21" fmla="*/ 88674 h 378083"/>
              <a:gd name="connsiteX22" fmla="*/ 274043 w 696002"/>
              <a:gd name="connsiteY22" fmla="*/ 108234 h 378083"/>
              <a:gd name="connsiteX23" fmla="*/ 342500 w 696002"/>
              <a:gd name="connsiteY23" fmla="*/ 29996 h 378083"/>
              <a:gd name="connsiteX24" fmla="*/ 386509 w 696002"/>
              <a:gd name="connsiteY24" fmla="*/ 657 h 378083"/>
              <a:gd name="connsiteX25" fmla="*/ 308271 w 696002"/>
              <a:gd name="connsiteY25" fmla="*/ 54445 h 378083"/>
              <a:gd name="connsiteX26" fmla="*/ 239814 w 696002"/>
              <a:gd name="connsiteY26" fmla="*/ 83785 h 378083"/>
              <a:gd name="connsiteX27" fmla="*/ 239814 w 696002"/>
              <a:gd name="connsiteY27" fmla="*/ 25106 h 378083"/>
              <a:gd name="connsiteX28" fmla="*/ 234924 w 696002"/>
              <a:gd name="connsiteY28" fmla="*/ 69115 h 378083"/>
              <a:gd name="connsiteX29" fmla="*/ 102898 w 696002"/>
              <a:gd name="connsiteY29" fmla="*/ 64225 h 378083"/>
              <a:gd name="connsiteX30" fmla="*/ 102898 w 696002"/>
              <a:gd name="connsiteY30" fmla="*/ 25106 h 378083"/>
              <a:gd name="connsiteX31" fmla="*/ 151797 w 696002"/>
              <a:gd name="connsiteY31" fmla="*/ 83785 h 378083"/>
              <a:gd name="connsiteX32" fmla="*/ 212 w 696002"/>
              <a:gd name="connsiteY32" fmla="*/ 103344 h 3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6002" h="378083">
                <a:moveTo>
                  <a:pt x="212" y="103344"/>
                </a:moveTo>
                <a:cubicBezTo>
                  <a:pt x="-4678" y="108234"/>
                  <a:pt x="76005" y="96009"/>
                  <a:pt x="122458" y="113124"/>
                </a:cubicBezTo>
                <a:cubicBezTo>
                  <a:pt x="168911" y="130239"/>
                  <a:pt x="252853" y="201956"/>
                  <a:pt x="278932" y="206031"/>
                </a:cubicBezTo>
                <a:cubicBezTo>
                  <a:pt x="305011" y="210106"/>
                  <a:pt x="253668" y="118829"/>
                  <a:pt x="278932" y="137573"/>
                </a:cubicBezTo>
                <a:cubicBezTo>
                  <a:pt x="304196" y="156317"/>
                  <a:pt x="403623" y="281823"/>
                  <a:pt x="430517" y="318497"/>
                </a:cubicBezTo>
                <a:cubicBezTo>
                  <a:pt x="457411" y="355171"/>
                  <a:pt x="432962" y="350281"/>
                  <a:pt x="440297" y="357616"/>
                </a:cubicBezTo>
                <a:cubicBezTo>
                  <a:pt x="447632" y="364951"/>
                  <a:pt x="474526" y="362505"/>
                  <a:pt x="474526" y="362505"/>
                </a:cubicBezTo>
                <a:cubicBezTo>
                  <a:pt x="476156" y="365765"/>
                  <a:pt x="446817" y="382065"/>
                  <a:pt x="450077" y="377175"/>
                </a:cubicBezTo>
                <a:cubicBezTo>
                  <a:pt x="453337" y="372285"/>
                  <a:pt x="465561" y="351095"/>
                  <a:pt x="494085" y="333166"/>
                </a:cubicBezTo>
                <a:cubicBezTo>
                  <a:pt x="522609" y="315237"/>
                  <a:pt x="587807" y="287527"/>
                  <a:pt x="621221" y="269598"/>
                </a:cubicBezTo>
                <a:cubicBezTo>
                  <a:pt x="654635" y="251669"/>
                  <a:pt x="705164" y="224775"/>
                  <a:pt x="694569" y="225590"/>
                </a:cubicBezTo>
                <a:cubicBezTo>
                  <a:pt x="683974" y="226405"/>
                  <a:pt x="596772" y="262264"/>
                  <a:pt x="557653" y="274488"/>
                </a:cubicBezTo>
                <a:cubicBezTo>
                  <a:pt x="518534" y="286713"/>
                  <a:pt x="462302" y="307902"/>
                  <a:pt x="459857" y="298937"/>
                </a:cubicBezTo>
                <a:cubicBezTo>
                  <a:pt x="457412" y="289972"/>
                  <a:pt x="523425" y="241074"/>
                  <a:pt x="542984" y="220700"/>
                </a:cubicBezTo>
                <a:cubicBezTo>
                  <a:pt x="562543" y="200326"/>
                  <a:pt x="593513" y="168541"/>
                  <a:pt x="577213" y="176691"/>
                </a:cubicBezTo>
                <a:cubicBezTo>
                  <a:pt x="560914" y="184841"/>
                  <a:pt x="458227" y="264708"/>
                  <a:pt x="445187" y="269598"/>
                </a:cubicBezTo>
                <a:cubicBezTo>
                  <a:pt x="432147" y="274488"/>
                  <a:pt x="507940" y="218255"/>
                  <a:pt x="498975" y="206031"/>
                </a:cubicBezTo>
                <a:cubicBezTo>
                  <a:pt x="490010" y="193807"/>
                  <a:pt x="391399" y="196251"/>
                  <a:pt x="391399" y="196251"/>
                </a:cubicBezTo>
                <a:cubicBezTo>
                  <a:pt x="375099" y="192176"/>
                  <a:pt x="385694" y="201955"/>
                  <a:pt x="401178" y="181581"/>
                </a:cubicBezTo>
                <a:cubicBezTo>
                  <a:pt x="416662" y="161207"/>
                  <a:pt x="492456" y="76450"/>
                  <a:pt x="484306" y="74005"/>
                </a:cubicBezTo>
                <a:cubicBezTo>
                  <a:pt x="476156" y="71560"/>
                  <a:pt x="370209" y="164467"/>
                  <a:pt x="352280" y="166912"/>
                </a:cubicBezTo>
                <a:cubicBezTo>
                  <a:pt x="334351" y="169357"/>
                  <a:pt x="389769" y="98454"/>
                  <a:pt x="376729" y="88674"/>
                </a:cubicBezTo>
                <a:cubicBezTo>
                  <a:pt x="363690" y="78894"/>
                  <a:pt x="279748" y="118014"/>
                  <a:pt x="274043" y="108234"/>
                </a:cubicBezTo>
                <a:cubicBezTo>
                  <a:pt x="268338" y="98454"/>
                  <a:pt x="323756" y="47925"/>
                  <a:pt x="342500" y="29996"/>
                </a:cubicBezTo>
                <a:cubicBezTo>
                  <a:pt x="361244" y="12067"/>
                  <a:pt x="392214" y="-3418"/>
                  <a:pt x="386509" y="657"/>
                </a:cubicBezTo>
                <a:cubicBezTo>
                  <a:pt x="380804" y="4732"/>
                  <a:pt x="332720" y="40590"/>
                  <a:pt x="308271" y="54445"/>
                </a:cubicBezTo>
                <a:cubicBezTo>
                  <a:pt x="283822" y="68300"/>
                  <a:pt x="251223" y="88675"/>
                  <a:pt x="239814" y="83785"/>
                </a:cubicBezTo>
                <a:cubicBezTo>
                  <a:pt x="228405" y="78895"/>
                  <a:pt x="240629" y="27551"/>
                  <a:pt x="239814" y="25106"/>
                </a:cubicBezTo>
                <a:cubicBezTo>
                  <a:pt x="238999" y="22661"/>
                  <a:pt x="257743" y="62595"/>
                  <a:pt x="234924" y="69115"/>
                </a:cubicBezTo>
                <a:cubicBezTo>
                  <a:pt x="212105" y="75635"/>
                  <a:pt x="124902" y="71560"/>
                  <a:pt x="102898" y="64225"/>
                </a:cubicBezTo>
                <a:cubicBezTo>
                  <a:pt x="80894" y="56890"/>
                  <a:pt x="94748" y="21846"/>
                  <a:pt x="102898" y="25106"/>
                </a:cubicBezTo>
                <a:cubicBezTo>
                  <a:pt x="111048" y="28366"/>
                  <a:pt x="162392" y="74005"/>
                  <a:pt x="151797" y="83785"/>
                </a:cubicBezTo>
                <a:cubicBezTo>
                  <a:pt x="141202" y="93565"/>
                  <a:pt x="5102" y="98454"/>
                  <a:pt x="212" y="10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805DA25-0F43-2733-5811-F4C9DD60685A}"/>
              </a:ext>
            </a:extLst>
          </p:cNvPr>
          <p:cNvSpPr/>
          <p:nvPr/>
        </p:nvSpPr>
        <p:spPr>
          <a:xfrm>
            <a:off x="3095241" y="6028784"/>
            <a:ext cx="283697" cy="430781"/>
          </a:xfrm>
          <a:custGeom>
            <a:avLst/>
            <a:gdLst>
              <a:gd name="connsiteX0" fmla="*/ 27 w 283697"/>
              <a:gd name="connsiteY0" fmla="*/ 122634 h 430781"/>
              <a:gd name="connsiteX1" fmla="*/ 83155 w 283697"/>
              <a:gd name="connsiteY1" fmla="*/ 181312 h 430781"/>
              <a:gd name="connsiteX2" fmla="*/ 146723 w 283697"/>
              <a:gd name="connsiteY2" fmla="*/ 347567 h 430781"/>
              <a:gd name="connsiteX3" fmla="*/ 127163 w 283697"/>
              <a:gd name="connsiteY3" fmla="*/ 283999 h 430781"/>
              <a:gd name="connsiteX4" fmla="*/ 234740 w 283697"/>
              <a:gd name="connsiteY4" fmla="*/ 416025 h 430781"/>
              <a:gd name="connsiteX5" fmla="*/ 180952 w 283697"/>
              <a:gd name="connsiteY5" fmla="*/ 342677 h 430781"/>
              <a:gd name="connsiteX6" fmla="*/ 283638 w 283697"/>
              <a:gd name="connsiteY6" fmla="*/ 430694 h 430781"/>
              <a:gd name="connsiteX7" fmla="*/ 195621 w 283697"/>
              <a:gd name="connsiteY7" fmla="*/ 323118 h 430781"/>
              <a:gd name="connsiteX8" fmla="*/ 180952 w 283697"/>
              <a:gd name="connsiteY8" fmla="*/ 279109 h 430781"/>
              <a:gd name="connsiteX9" fmla="*/ 259189 w 283697"/>
              <a:gd name="connsiteY9" fmla="*/ 288889 h 430781"/>
              <a:gd name="connsiteX10" fmla="*/ 141833 w 283697"/>
              <a:gd name="connsiteY10" fmla="*/ 244880 h 430781"/>
              <a:gd name="connsiteX11" fmla="*/ 254299 w 283697"/>
              <a:gd name="connsiteY11" fmla="*/ 235100 h 430781"/>
              <a:gd name="connsiteX12" fmla="*/ 102714 w 283697"/>
              <a:gd name="connsiteY12" fmla="*/ 195982 h 430781"/>
              <a:gd name="connsiteX13" fmla="*/ 210291 w 283697"/>
              <a:gd name="connsiteY13" fmla="*/ 186202 h 430781"/>
              <a:gd name="connsiteX14" fmla="*/ 156502 w 283697"/>
              <a:gd name="connsiteY14" fmla="*/ 156863 h 430781"/>
              <a:gd name="connsiteX15" fmla="*/ 102714 w 283697"/>
              <a:gd name="connsiteY15" fmla="*/ 63956 h 430781"/>
              <a:gd name="connsiteX16" fmla="*/ 58706 w 283697"/>
              <a:gd name="connsiteY16" fmla="*/ 388 h 430781"/>
              <a:gd name="connsiteX17" fmla="*/ 73375 w 283697"/>
              <a:gd name="connsiteY17" fmla="*/ 93295 h 430781"/>
              <a:gd name="connsiteX18" fmla="*/ 27 w 283697"/>
              <a:gd name="connsiteY18" fmla="*/ 122634 h 4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97" h="430781">
                <a:moveTo>
                  <a:pt x="27" y="122634"/>
                </a:moveTo>
                <a:cubicBezTo>
                  <a:pt x="1657" y="137303"/>
                  <a:pt x="58706" y="143823"/>
                  <a:pt x="83155" y="181312"/>
                </a:cubicBezTo>
                <a:cubicBezTo>
                  <a:pt x="107604" y="218801"/>
                  <a:pt x="139388" y="330453"/>
                  <a:pt x="146723" y="347567"/>
                </a:cubicBezTo>
                <a:cubicBezTo>
                  <a:pt x="154058" y="364681"/>
                  <a:pt x="112494" y="272589"/>
                  <a:pt x="127163" y="283999"/>
                </a:cubicBezTo>
                <a:cubicBezTo>
                  <a:pt x="141833" y="295409"/>
                  <a:pt x="225775" y="406245"/>
                  <a:pt x="234740" y="416025"/>
                </a:cubicBezTo>
                <a:cubicBezTo>
                  <a:pt x="243705" y="425805"/>
                  <a:pt x="172802" y="340232"/>
                  <a:pt x="180952" y="342677"/>
                </a:cubicBezTo>
                <a:cubicBezTo>
                  <a:pt x="189102" y="345122"/>
                  <a:pt x="281193" y="433954"/>
                  <a:pt x="283638" y="430694"/>
                </a:cubicBezTo>
                <a:cubicBezTo>
                  <a:pt x="286083" y="427434"/>
                  <a:pt x="212735" y="348382"/>
                  <a:pt x="195621" y="323118"/>
                </a:cubicBezTo>
                <a:cubicBezTo>
                  <a:pt x="178507" y="297854"/>
                  <a:pt x="170357" y="284814"/>
                  <a:pt x="180952" y="279109"/>
                </a:cubicBezTo>
                <a:cubicBezTo>
                  <a:pt x="191547" y="273404"/>
                  <a:pt x="265709" y="294594"/>
                  <a:pt x="259189" y="288889"/>
                </a:cubicBezTo>
                <a:cubicBezTo>
                  <a:pt x="252669" y="283184"/>
                  <a:pt x="142648" y="253845"/>
                  <a:pt x="141833" y="244880"/>
                </a:cubicBezTo>
                <a:cubicBezTo>
                  <a:pt x="141018" y="235915"/>
                  <a:pt x="260819" y="243250"/>
                  <a:pt x="254299" y="235100"/>
                </a:cubicBezTo>
                <a:cubicBezTo>
                  <a:pt x="247779" y="226950"/>
                  <a:pt x="110049" y="204132"/>
                  <a:pt x="102714" y="195982"/>
                </a:cubicBezTo>
                <a:cubicBezTo>
                  <a:pt x="95379" y="187832"/>
                  <a:pt x="201326" y="192722"/>
                  <a:pt x="210291" y="186202"/>
                </a:cubicBezTo>
                <a:cubicBezTo>
                  <a:pt x="219256" y="179682"/>
                  <a:pt x="174432" y="177237"/>
                  <a:pt x="156502" y="156863"/>
                </a:cubicBezTo>
                <a:cubicBezTo>
                  <a:pt x="138573" y="136489"/>
                  <a:pt x="119013" y="90035"/>
                  <a:pt x="102714" y="63956"/>
                </a:cubicBezTo>
                <a:cubicBezTo>
                  <a:pt x="86415" y="37877"/>
                  <a:pt x="63596" y="-4502"/>
                  <a:pt x="58706" y="388"/>
                </a:cubicBezTo>
                <a:cubicBezTo>
                  <a:pt x="53816" y="5278"/>
                  <a:pt x="76635" y="68846"/>
                  <a:pt x="73375" y="93295"/>
                </a:cubicBezTo>
                <a:cubicBezTo>
                  <a:pt x="70115" y="117744"/>
                  <a:pt x="-1603" y="107965"/>
                  <a:pt x="27" y="12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79E862C-64FF-5223-C15C-FC5D395986F9}"/>
              </a:ext>
            </a:extLst>
          </p:cNvPr>
          <p:cNvSpPr/>
          <p:nvPr/>
        </p:nvSpPr>
        <p:spPr>
          <a:xfrm>
            <a:off x="2566178" y="5950114"/>
            <a:ext cx="416876" cy="181926"/>
          </a:xfrm>
          <a:custGeom>
            <a:avLst/>
            <a:gdLst>
              <a:gd name="connsiteX0" fmla="*/ 416624 w 416876"/>
              <a:gd name="connsiteY0" fmla="*/ 821 h 181926"/>
              <a:gd name="connsiteX1" fmla="*/ 152573 w 416876"/>
              <a:gd name="connsiteY1" fmla="*/ 74168 h 181926"/>
              <a:gd name="connsiteX2" fmla="*/ 93895 w 416876"/>
              <a:gd name="connsiteY2" fmla="*/ 54609 h 181926"/>
              <a:gd name="connsiteX3" fmla="*/ 172132 w 416876"/>
              <a:gd name="connsiteY3" fmla="*/ 98618 h 181926"/>
              <a:gd name="connsiteX4" fmla="*/ 59666 w 416876"/>
              <a:gd name="connsiteY4" fmla="*/ 88838 h 181926"/>
              <a:gd name="connsiteX5" fmla="*/ 147683 w 416876"/>
              <a:gd name="connsiteY5" fmla="*/ 103507 h 181926"/>
              <a:gd name="connsiteX6" fmla="*/ 988 w 416876"/>
              <a:gd name="connsiteY6" fmla="*/ 181745 h 181926"/>
              <a:gd name="connsiteX7" fmla="*/ 89005 w 416876"/>
              <a:gd name="connsiteY7" fmla="*/ 123067 h 181926"/>
              <a:gd name="connsiteX8" fmla="*/ 196581 w 416876"/>
              <a:gd name="connsiteY8" fmla="*/ 59499 h 181926"/>
              <a:gd name="connsiteX9" fmla="*/ 98785 w 416876"/>
              <a:gd name="connsiteY9" fmla="*/ 79058 h 181926"/>
              <a:gd name="connsiteX10" fmla="*/ 211251 w 416876"/>
              <a:gd name="connsiteY10" fmla="*/ 64389 h 181926"/>
              <a:gd name="connsiteX11" fmla="*/ 201471 w 416876"/>
              <a:gd name="connsiteY11" fmla="*/ 35050 h 181926"/>
              <a:gd name="connsiteX12" fmla="*/ 416624 w 416876"/>
              <a:gd name="connsiteY12" fmla="*/ 821 h 1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76" h="181926">
                <a:moveTo>
                  <a:pt x="416624" y="821"/>
                </a:moveTo>
                <a:cubicBezTo>
                  <a:pt x="408474" y="7341"/>
                  <a:pt x="206361" y="65203"/>
                  <a:pt x="152573" y="74168"/>
                </a:cubicBezTo>
                <a:cubicBezTo>
                  <a:pt x="98785" y="83133"/>
                  <a:pt x="90635" y="50534"/>
                  <a:pt x="93895" y="54609"/>
                </a:cubicBezTo>
                <a:cubicBezTo>
                  <a:pt x="97155" y="58684"/>
                  <a:pt x="177837" y="92913"/>
                  <a:pt x="172132" y="98618"/>
                </a:cubicBezTo>
                <a:cubicBezTo>
                  <a:pt x="166427" y="104323"/>
                  <a:pt x="63741" y="88023"/>
                  <a:pt x="59666" y="88838"/>
                </a:cubicBezTo>
                <a:cubicBezTo>
                  <a:pt x="55591" y="89653"/>
                  <a:pt x="157463" y="88022"/>
                  <a:pt x="147683" y="103507"/>
                </a:cubicBezTo>
                <a:cubicBezTo>
                  <a:pt x="137903" y="118992"/>
                  <a:pt x="10768" y="178485"/>
                  <a:pt x="988" y="181745"/>
                </a:cubicBezTo>
                <a:cubicBezTo>
                  <a:pt x="-8792" y="185005"/>
                  <a:pt x="56406" y="143441"/>
                  <a:pt x="89005" y="123067"/>
                </a:cubicBezTo>
                <a:cubicBezTo>
                  <a:pt x="121604" y="102693"/>
                  <a:pt x="194951" y="66834"/>
                  <a:pt x="196581" y="59499"/>
                </a:cubicBezTo>
                <a:cubicBezTo>
                  <a:pt x="198211" y="52164"/>
                  <a:pt x="96340" y="78243"/>
                  <a:pt x="98785" y="79058"/>
                </a:cubicBezTo>
                <a:cubicBezTo>
                  <a:pt x="101230" y="79873"/>
                  <a:pt x="211251" y="64389"/>
                  <a:pt x="211251" y="64389"/>
                </a:cubicBezTo>
                <a:cubicBezTo>
                  <a:pt x="228365" y="57054"/>
                  <a:pt x="169687" y="41570"/>
                  <a:pt x="201471" y="35050"/>
                </a:cubicBezTo>
                <a:cubicBezTo>
                  <a:pt x="233255" y="28530"/>
                  <a:pt x="424774" y="-5699"/>
                  <a:pt x="41662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453AF18-78BB-F000-9F25-7DD19725EF61}"/>
              </a:ext>
            </a:extLst>
          </p:cNvPr>
          <p:cNvSpPr/>
          <p:nvPr/>
        </p:nvSpPr>
        <p:spPr>
          <a:xfrm>
            <a:off x="2307983" y="5867146"/>
            <a:ext cx="489358" cy="276081"/>
          </a:xfrm>
          <a:custGeom>
            <a:avLst/>
            <a:gdLst>
              <a:gd name="connsiteX0" fmla="*/ 489005 w 489358"/>
              <a:gd name="connsiteY0" fmla="*/ 30001 h 276081"/>
              <a:gd name="connsiteX1" fmla="*/ 224954 w 489358"/>
              <a:gd name="connsiteY1" fmla="*/ 78899 h 276081"/>
              <a:gd name="connsiteX2" fmla="*/ 224954 w 489358"/>
              <a:gd name="connsiteY2" fmla="*/ 181586 h 276081"/>
              <a:gd name="connsiteX3" fmla="*/ 215174 w 489358"/>
              <a:gd name="connsiteY3" fmla="*/ 108238 h 276081"/>
              <a:gd name="connsiteX4" fmla="*/ 244513 w 489358"/>
              <a:gd name="connsiteY4" fmla="*/ 215814 h 276081"/>
              <a:gd name="connsiteX5" fmla="*/ 132047 w 489358"/>
              <a:gd name="connsiteY5" fmla="*/ 210925 h 276081"/>
              <a:gd name="connsiteX6" fmla="*/ 21 w 489358"/>
              <a:gd name="connsiteY6" fmla="*/ 191365 h 276081"/>
              <a:gd name="connsiteX7" fmla="*/ 141827 w 489358"/>
              <a:gd name="connsiteY7" fmla="*/ 196255 h 276081"/>
              <a:gd name="connsiteX8" fmla="*/ 381429 w 489358"/>
              <a:gd name="connsiteY8" fmla="*/ 274493 h 276081"/>
              <a:gd name="connsiteX9" fmla="*/ 298301 w 489358"/>
              <a:gd name="connsiteY9" fmla="*/ 245153 h 276081"/>
              <a:gd name="connsiteX10" fmla="*/ 205395 w 489358"/>
              <a:gd name="connsiteY10" fmla="*/ 201145 h 276081"/>
              <a:gd name="connsiteX11" fmla="*/ 224954 w 489358"/>
              <a:gd name="connsiteY11" fmla="*/ 88679 h 276081"/>
              <a:gd name="connsiteX12" fmla="*/ 278742 w 489358"/>
              <a:gd name="connsiteY12" fmla="*/ 54450 h 276081"/>
              <a:gd name="connsiteX13" fmla="*/ 268962 w 489358"/>
              <a:gd name="connsiteY13" fmla="*/ 661 h 276081"/>
              <a:gd name="connsiteX14" fmla="*/ 322751 w 489358"/>
              <a:gd name="connsiteY14" fmla="*/ 25111 h 276081"/>
              <a:gd name="connsiteX15" fmla="*/ 161386 w 489358"/>
              <a:gd name="connsiteY15" fmla="*/ 34890 h 276081"/>
              <a:gd name="connsiteX16" fmla="*/ 489005 w 489358"/>
              <a:gd name="connsiteY16" fmla="*/ 30001 h 2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358" h="276081">
                <a:moveTo>
                  <a:pt x="489005" y="30001"/>
                </a:moveTo>
                <a:cubicBezTo>
                  <a:pt x="499600" y="37336"/>
                  <a:pt x="268962" y="53635"/>
                  <a:pt x="224954" y="78899"/>
                </a:cubicBezTo>
                <a:cubicBezTo>
                  <a:pt x="180946" y="104163"/>
                  <a:pt x="226584" y="176696"/>
                  <a:pt x="224954" y="181586"/>
                </a:cubicBezTo>
                <a:cubicBezTo>
                  <a:pt x="223324" y="186476"/>
                  <a:pt x="211914" y="102533"/>
                  <a:pt x="215174" y="108238"/>
                </a:cubicBezTo>
                <a:cubicBezTo>
                  <a:pt x="218434" y="113943"/>
                  <a:pt x="258367" y="198700"/>
                  <a:pt x="244513" y="215814"/>
                </a:cubicBezTo>
                <a:cubicBezTo>
                  <a:pt x="230658" y="232929"/>
                  <a:pt x="172796" y="215000"/>
                  <a:pt x="132047" y="210925"/>
                </a:cubicBezTo>
                <a:cubicBezTo>
                  <a:pt x="91298" y="206850"/>
                  <a:pt x="-1609" y="193810"/>
                  <a:pt x="21" y="191365"/>
                </a:cubicBezTo>
                <a:cubicBezTo>
                  <a:pt x="1651" y="188920"/>
                  <a:pt x="78259" y="182400"/>
                  <a:pt x="141827" y="196255"/>
                </a:cubicBezTo>
                <a:cubicBezTo>
                  <a:pt x="205395" y="210110"/>
                  <a:pt x="355350" y="266343"/>
                  <a:pt x="381429" y="274493"/>
                </a:cubicBezTo>
                <a:cubicBezTo>
                  <a:pt x="407508" y="282643"/>
                  <a:pt x="327640" y="257378"/>
                  <a:pt x="298301" y="245153"/>
                </a:cubicBezTo>
                <a:cubicBezTo>
                  <a:pt x="268962" y="232928"/>
                  <a:pt x="217620" y="227224"/>
                  <a:pt x="205395" y="201145"/>
                </a:cubicBezTo>
                <a:cubicBezTo>
                  <a:pt x="193170" y="175066"/>
                  <a:pt x="212730" y="113128"/>
                  <a:pt x="224954" y="88679"/>
                </a:cubicBezTo>
                <a:cubicBezTo>
                  <a:pt x="237178" y="64230"/>
                  <a:pt x="271407" y="69120"/>
                  <a:pt x="278742" y="54450"/>
                </a:cubicBezTo>
                <a:cubicBezTo>
                  <a:pt x="286077" y="39780"/>
                  <a:pt x="261627" y="5551"/>
                  <a:pt x="268962" y="661"/>
                </a:cubicBezTo>
                <a:cubicBezTo>
                  <a:pt x="276297" y="-4229"/>
                  <a:pt x="340680" y="19406"/>
                  <a:pt x="322751" y="25111"/>
                </a:cubicBezTo>
                <a:cubicBezTo>
                  <a:pt x="304822" y="30816"/>
                  <a:pt x="136937" y="35705"/>
                  <a:pt x="161386" y="34890"/>
                </a:cubicBezTo>
                <a:cubicBezTo>
                  <a:pt x="185835" y="34075"/>
                  <a:pt x="478410" y="22666"/>
                  <a:pt x="489005" y="30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F126143-7D67-25FF-08ED-1798457C2FCF}"/>
              </a:ext>
            </a:extLst>
          </p:cNvPr>
          <p:cNvSpPr/>
          <p:nvPr/>
        </p:nvSpPr>
        <p:spPr>
          <a:xfrm>
            <a:off x="2493131" y="5925024"/>
            <a:ext cx="343215" cy="235987"/>
          </a:xfrm>
          <a:custGeom>
            <a:avLst/>
            <a:gdLst>
              <a:gd name="connsiteX0" fmla="*/ 342976 w 343215"/>
              <a:gd name="connsiteY0" fmla="*/ 1462 h 235987"/>
              <a:gd name="connsiteX1" fmla="*/ 88704 w 343215"/>
              <a:gd name="connsiteY1" fmla="*/ 84589 h 235987"/>
              <a:gd name="connsiteX2" fmla="*/ 181611 w 343215"/>
              <a:gd name="connsiteY2" fmla="*/ 65029 h 235987"/>
              <a:gd name="connsiteX3" fmla="*/ 83814 w 343215"/>
              <a:gd name="connsiteY3" fmla="*/ 113928 h 235987"/>
              <a:gd name="connsiteX4" fmla="*/ 147382 w 343215"/>
              <a:gd name="connsiteY4" fmla="*/ 192165 h 235987"/>
              <a:gd name="connsiteX5" fmla="*/ 687 w 343215"/>
              <a:gd name="connsiteY5" fmla="*/ 182386 h 235987"/>
              <a:gd name="connsiteX6" fmla="*/ 88704 w 343215"/>
              <a:gd name="connsiteY6" fmla="*/ 216615 h 235987"/>
              <a:gd name="connsiteX7" fmla="*/ 103374 w 343215"/>
              <a:gd name="connsiteY7" fmla="*/ 231284 h 235987"/>
              <a:gd name="connsiteX8" fmla="*/ 103374 w 343215"/>
              <a:gd name="connsiteY8" fmla="*/ 133487 h 235987"/>
              <a:gd name="connsiteX9" fmla="*/ 103374 w 343215"/>
              <a:gd name="connsiteY9" fmla="*/ 50360 h 235987"/>
              <a:gd name="connsiteX10" fmla="*/ 284298 w 343215"/>
              <a:gd name="connsiteY10" fmla="*/ 16131 h 235987"/>
              <a:gd name="connsiteX11" fmla="*/ 137603 w 343215"/>
              <a:gd name="connsiteY11" fmla="*/ 30801 h 235987"/>
              <a:gd name="connsiteX12" fmla="*/ 342976 w 343215"/>
              <a:gd name="connsiteY12" fmla="*/ 1462 h 23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15" h="235987">
                <a:moveTo>
                  <a:pt x="342976" y="1462"/>
                </a:moveTo>
                <a:cubicBezTo>
                  <a:pt x="334826" y="10427"/>
                  <a:pt x="115598" y="73995"/>
                  <a:pt x="88704" y="84589"/>
                </a:cubicBezTo>
                <a:cubicBezTo>
                  <a:pt x="61810" y="95183"/>
                  <a:pt x="182426" y="60139"/>
                  <a:pt x="181611" y="65029"/>
                </a:cubicBezTo>
                <a:cubicBezTo>
                  <a:pt x="180796" y="69919"/>
                  <a:pt x="89519" y="92739"/>
                  <a:pt x="83814" y="113928"/>
                </a:cubicBezTo>
                <a:cubicBezTo>
                  <a:pt x="78109" y="135117"/>
                  <a:pt x="161236" y="180755"/>
                  <a:pt x="147382" y="192165"/>
                </a:cubicBezTo>
                <a:cubicBezTo>
                  <a:pt x="133528" y="203575"/>
                  <a:pt x="10467" y="178311"/>
                  <a:pt x="687" y="182386"/>
                </a:cubicBezTo>
                <a:cubicBezTo>
                  <a:pt x="-9093" y="186461"/>
                  <a:pt x="88704" y="216615"/>
                  <a:pt x="88704" y="216615"/>
                </a:cubicBezTo>
                <a:cubicBezTo>
                  <a:pt x="105818" y="224765"/>
                  <a:pt x="100929" y="245139"/>
                  <a:pt x="103374" y="231284"/>
                </a:cubicBezTo>
                <a:cubicBezTo>
                  <a:pt x="105819" y="217429"/>
                  <a:pt x="103374" y="133487"/>
                  <a:pt x="103374" y="133487"/>
                </a:cubicBezTo>
                <a:cubicBezTo>
                  <a:pt x="103374" y="103333"/>
                  <a:pt x="73220" y="69919"/>
                  <a:pt x="103374" y="50360"/>
                </a:cubicBezTo>
                <a:cubicBezTo>
                  <a:pt x="133528" y="30801"/>
                  <a:pt x="278593" y="19391"/>
                  <a:pt x="284298" y="16131"/>
                </a:cubicBezTo>
                <a:cubicBezTo>
                  <a:pt x="290003" y="12871"/>
                  <a:pt x="126193" y="34061"/>
                  <a:pt x="137603" y="30801"/>
                </a:cubicBezTo>
                <a:cubicBezTo>
                  <a:pt x="149013" y="27541"/>
                  <a:pt x="351126" y="-7503"/>
                  <a:pt x="342976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DD9A85D-5712-08BF-42F1-66F70682D548}"/>
              </a:ext>
            </a:extLst>
          </p:cNvPr>
          <p:cNvSpPr/>
          <p:nvPr/>
        </p:nvSpPr>
        <p:spPr>
          <a:xfrm>
            <a:off x="2483443" y="6087415"/>
            <a:ext cx="404119" cy="435827"/>
          </a:xfrm>
          <a:custGeom>
            <a:avLst/>
            <a:gdLst>
              <a:gd name="connsiteX0" fmla="*/ 596 w 404119"/>
              <a:gd name="connsiteY0" fmla="*/ 435 h 435827"/>
              <a:gd name="connsiteX1" fmla="*/ 137511 w 404119"/>
              <a:gd name="connsiteY1" fmla="*/ 152020 h 435827"/>
              <a:gd name="connsiteX2" fmla="*/ 201079 w 404119"/>
              <a:gd name="connsiteY2" fmla="*/ 171580 h 435827"/>
              <a:gd name="connsiteX3" fmla="*/ 161960 w 404119"/>
              <a:gd name="connsiteY3" fmla="*/ 230258 h 435827"/>
              <a:gd name="connsiteX4" fmla="*/ 264647 w 404119"/>
              <a:gd name="connsiteY4" fmla="*/ 200919 h 435827"/>
              <a:gd name="connsiteX5" fmla="*/ 191299 w 404119"/>
              <a:gd name="connsiteY5" fmla="*/ 274266 h 435827"/>
              <a:gd name="connsiteX6" fmla="*/ 284206 w 404119"/>
              <a:gd name="connsiteY6" fmla="*/ 254707 h 435827"/>
              <a:gd name="connsiteX7" fmla="*/ 303766 w 404119"/>
              <a:gd name="connsiteY7" fmla="*/ 293826 h 435827"/>
              <a:gd name="connsiteX8" fmla="*/ 254867 w 404119"/>
              <a:gd name="connsiteY8" fmla="*/ 357394 h 435827"/>
              <a:gd name="connsiteX9" fmla="*/ 362444 w 404119"/>
              <a:gd name="connsiteY9" fmla="*/ 318275 h 435827"/>
              <a:gd name="connsiteX10" fmla="*/ 401562 w 404119"/>
              <a:gd name="connsiteY10" fmla="*/ 435631 h 435827"/>
              <a:gd name="connsiteX11" fmla="*/ 382003 w 404119"/>
              <a:gd name="connsiteY11" fmla="*/ 342724 h 435827"/>
              <a:gd name="connsiteX12" fmla="*/ 235308 w 404119"/>
              <a:gd name="connsiteY12" fmla="*/ 215588 h 435827"/>
              <a:gd name="connsiteX13" fmla="*/ 127731 w 404119"/>
              <a:gd name="connsiteY13" fmla="*/ 108012 h 435827"/>
              <a:gd name="connsiteX14" fmla="*/ 196189 w 404119"/>
              <a:gd name="connsiteY14" fmla="*/ 205809 h 435827"/>
              <a:gd name="connsiteX15" fmla="*/ 596 w 404119"/>
              <a:gd name="connsiteY15" fmla="*/ 435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119" h="435827">
                <a:moveTo>
                  <a:pt x="596" y="435"/>
                </a:moveTo>
                <a:cubicBezTo>
                  <a:pt x="-9184" y="-8530"/>
                  <a:pt x="104097" y="123496"/>
                  <a:pt x="137511" y="152020"/>
                </a:cubicBezTo>
                <a:cubicBezTo>
                  <a:pt x="170925" y="180544"/>
                  <a:pt x="197004" y="158540"/>
                  <a:pt x="201079" y="171580"/>
                </a:cubicBezTo>
                <a:cubicBezTo>
                  <a:pt x="205154" y="184620"/>
                  <a:pt x="151365" y="225368"/>
                  <a:pt x="161960" y="230258"/>
                </a:cubicBezTo>
                <a:cubicBezTo>
                  <a:pt x="172555" y="235148"/>
                  <a:pt x="259757" y="193584"/>
                  <a:pt x="264647" y="200919"/>
                </a:cubicBezTo>
                <a:cubicBezTo>
                  <a:pt x="269537" y="208254"/>
                  <a:pt x="188039" y="265301"/>
                  <a:pt x="191299" y="274266"/>
                </a:cubicBezTo>
                <a:cubicBezTo>
                  <a:pt x="194559" y="283231"/>
                  <a:pt x="265462" y="251447"/>
                  <a:pt x="284206" y="254707"/>
                </a:cubicBezTo>
                <a:cubicBezTo>
                  <a:pt x="302950" y="257967"/>
                  <a:pt x="308656" y="276712"/>
                  <a:pt x="303766" y="293826"/>
                </a:cubicBezTo>
                <a:cubicBezTo>
                  <a:pt x="298876" y="310940"/>
                  <a:pt x="245087" y="353319"/>
                  <a:pt x="254867" y="357394"/>
                </a:cubicBezTo>
                <a:cubicBezTo>
                  <a:pt x="264647" y="361469"/>
                  <a:pt x="337995" y="305236"/>
                  <a:pt x="362444" y="318275"/>
                </a:cubicBezTo>
                <a:cubicBezTo>
                  <a:pt x="386893" y="331314"/>
                  <a:pt x="398302" y="431556"/>
                  <a:pt x="401562" y="435631"/>
                </a:cubicBezTo>
                <a:cubicBezTo>
                  <a:pt x="404822" y="439706"/>
                  <a:pt x="409712" y="379398"/>
                  <a:pt x="382003" y="342724"/>
                </a:cubicBezTo>
                <a:cubicBezTo>
                  <a:pt x="354294" y="306050"/>
                  <a:pt x="277687" y="254707"/>
                  <a:pt x="235308" y="215588"/>
                </a:cubicBezTo>
                <a:cubicBezTo>
                  <a:pt x="192929" y="176469"/>
                  <a:pt x="134251" y="109642"/>
                  <a:pt x="127731" y="108012"/>
                </a:cubicBezTo>
                <a:cubicBezTo>
                  <a:pt x="121211" y="106382"/>
                  <a:pt x="217378" y="225368"/>
                  <a:pt x="196189" y="205809"/>
                </a:cubicBezTo>
                <a:cubicBezTo>
                  <a:pt x="175000" y="186250"/>
                  <a:pt x="10376" y="9400"/>
                  <a:pt x="596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0488C991-A3BD-13F5-F957-D3FD664F5B2E}"/>
              </a:ext>
            </a:extLst>
          </p:cNvPr>
          <p:cNvSpPr/>
          <p:nvPr/>
        </p:nvSpPr>
        <p:spPr>
          <a:xfrm>
            <a:off x="2708378" y="6302980"/>
            <a:ext cx="532801" cy="298535"/>
          </a:xfrm>
          <a:custGeom>
            <a:avLst/>
            <a:gdLst>
              <a:gd name="connsiteX0" fmla="*/ 593 w 532801"/>
              <a:gd name="connsiteY0" fmla="*/ 23 h 298535"/>
              <a:gd name="connsiteX1" fmla="*/ 210856 w 532801"/>
              <a:gd name="connsiteY1" fmla="*/ 117379 h 298535"/>
              <a:gd name="connsiteX2" fmla="*/ 220636 w 532801"/>
              <a:gd name="connsiteY2" fmla="*/ 200507 h 298535"/>
              <a:gd name="connsiteX3" fmla="*/ 245085 w 532801"/>
              <a:gd name="connsiteY3" fmla="*/ 151608 h 298535"/>
              <a:gd name="connsiteX4" fmla="*/ 215746 w 532801"/>
              <a:gd name="connsiteY4" fmla="*/ 288524 h 298535"/>
              <a:gd name="connsiteX5" fmla="*/ 284204 w 532801"/>
              <a:gd name="connsiteY5" fmla="*/ 200507 h 298535"/>
              <a:gd name="connsiteX6" fmla="*/ 460238 w 532801"/>
              <a:gd name="connsiteY6" fmla="*/ 73371 h 298535"/>
              <a:gd name="connsiteX7" fmla="*/ 357551 w 532801"/>
              <a:gd name="connsiteY7" fmla="*/ 205396 h 298535"/>
              <a:gd name="connsiteX8" fmla="*/ 367331 w 532801"/>
              <a:gd name="connsiteY8" fmla="*/ 195617 h 298535"/>
              <a:gd name="connsiteX9" fmla="*/ 504247 w 532801"/>
              <a:gd name="connsiteY9" fmla="*/ 132049 h 298535"/>
              <a:gd name="connsiteX10" fmla="*/ 342882 w 532801"/>
              <a:gd name="connsiteY10" fmla="*/ 298303 h 298535"/>
              <a:gd name="connsiteX11" fmla="*/ 514026 w 532801"/>
              <a:gd name="connsiteY11" fmla="*/ 166278 h 298535"/>
              <a:gd name="connsiteX12" fmla="*/ 509136 w 532801"/>
              <a:gd name="connsiteY12" fmla="*/ 78261 h 298535"/>
              <a:gd name="connsiteX13" fmla="*/ 342882 w 532801"/>
              <a:gd name="connsiteY13" fmla="*/ 171168 h 298535"/>
              <a:gd name="connsiteX14" fmla="*/ 171738 w 532801"/>
              <a:gd name="connsiteY14" fmla="*/ 161388 h 298535"/>
              <a:gd name="connsiteX15" fmla="*/ 147288 w 532801"/>
              <a:gd name="connsiteY15" fmla="*/ 107600 h 298535"/>
              <a:gd name="connsiteX16" fmla="*/ 593 w 532801"/>
              <a:gd name="connsiteY16" fmla="*/ 23 h 2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801" h="298535">
                <a:moveTo>
                  <a:pt x="593" y="23"/>
                </a:moveTo>
                <a:cubicBezTo>
                  <a:pt x="11188" y="1653"/>
                  <a:pt x="174182" y="83965"/>
                  <a:pt x="210856" y="117379"/>
                </a:cubicBezTo>
                <a:cubicBezTo>
                  <a:pt x="247530" y="150793"/>
                  <a:pt x="214931" y="194802"/>
                  <a:pt x="220636" y="200507"/>
                </a:cubicBezTo>
                <a:cubicBezTo>
                  <a:pt x="226341" y="206212"/>
                  <a:pt x="245900" y="136939"/>
                  <a:pt x="245085" y="151608"/>
                </a:cubicBezTo>
                <a:cubicBezTo>
                  <a:pt x="244270" y="166278"/>
                  <a:pt x="209226" y="280374"/>
                  <a:pt x="215746" y="288524"/>
                </a:cubicBezTo>
                <a:cubicBezTo>
                  <a:pt x="222266" y="296674"/>
                  <a:pt x="243455" y="236366"/>
                  <a:pt x="284204" y="200507"/>
                </a:cubicBezTo>
                <a:cubicBezTo>
                  <a:pt x="324953" y="164648"/>
                  <a:pt x="448014" y="72556"/>
                  <a:pt x="460238" y="73371"/>
                </a:cubicBezTo>
                <a:cubicBezTo>
                  <a:pt x="472462" y="74186"/>
                  <a:pt x="373035" y="185022"/>
                  <a:pt x="357551" y="205396"/>
                </a:cubicBezTo>
                <a:cubicBezTo>
                  <a:pt x="342067" y="225770"/>
                  <a:pt x="342882" y="207841"/>
                  <a:pt x="367331" y="195617"/>
                </a:cubicBezTo>
                <a:cubicBezTo>
                  <a:pt x="391780" y="183393"/>
                  <a:pt x="508322" y="114935"/>
                  <a:pt x="504247" y="132049"/>
                </a:cubicBezTo>
                <a:cubicBezTo>
                  <a:pt x="500172" y="149163"/>
                  <a:pt x="341252" y="292598"/>
                  <a:pt x="342882" y="298303"/>
                </a:cubicBezTo>
                <a:cubicBezTo>
                  <a:pt x="344512" y="304008"/>
                  <a:pt x="486317" y="202951"/>
                  <a:pt x="514026" y="166278"/>
                </a:cubicBezTo>
                <a:cubicBezTo>
                  <a:pt x="541735" y="129605"/>
                  <a:pt x="537660" y="77446"/>
                  <a:pt x="509136" y="78261"/>
                </a:cubicBezTo>
                <a:cubicBezTo>
                  <a:pt x="480612" y="79076"/>
                  <a:pt x="399115" y="157314"/>
                  <a:pt x="342882" y="171168"/>
                </a:cubicBezTo>
                <a:cubicBezTo>
                  <a:pt x="286649" y="185023"/>
                  <a:pt x="204337" y="171983"/>
                  <a:pt x="171738" y="161388"/>
                </a:cubicBezTo>
                <a:cubicBezTo>
                  <a:pt x="139139" y="150793"/>
                  <a:pt x="170107" y="132864"/>
                  <a:pt x="147288" y="107600"/>
                </a:cubicBezTo>
                <a:cubicBezTo>
                  <a:pt x="124469" y="82336"/>
                  <a:pt x="-10002" y="-1607"/>
                  <a:pt x="59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7C99A03-E23A-2848-57DB-4833BC353AF7}"/>
              </a:ext>
            </a:extLst>
          </p:cNvPr>
          <p:cNvSpPr/>
          <p:nvPr/>
        </p:nvSpPr>
        <p:spPr>
          <a:xfrm>
            <a:off x="2300540" y="5979675"/>
            <a:ext cx="363025" cy="303769"/>
          </a:xfrm>
          <a:custGeom>
            <a:avLst/>
            <a:gdLst>
              <a:gd name="connsiteX0" fmla="*/ 7464 w 363025"/>
              <a:gd name="connsiteY0" fmla="*/ 49497 h 303769"/>
              <a:gd name="connsiteX1" fmla="*/ 354643 w 363025"/>
              <a:gd name="connsiteY1" fmla="*/ 235311 h 303769"/>
              <a:gd name="connsiteX2" fmla="*/ 251956 w 363025"/>
              <a:gd name="connsiteY2" fmla="*/ 205972 h 303769"/>
              <a:gd name="connsiteX3" fmla="*/ 212838 w 363025"/>
              <a:gd name="connsiteY3" fmla="*/ 245091 h 303769"/>
              <a:gd name="connsiteX4" fmla="*/ 261736 w 363025"/>
              <a:gd name="connsiteY4" fmla="*/ 249981 h 303769"/>
              <a:gd name="connsiteX5" fmla="*/ 256846 w 363025"/>
              <a:gd name="connsiteY5" fmla="*/ 303769 h 303769"/>
              <a:gd name="connsiteX6" fmla="*/ 354643 w 363025"/>
              <a:gd name="connsiteY6" fmla="*/ 249981 h 303769"/>
              <a:gd name="connsiteX7" fmla="*/ 295965 w 363025"/>
              <a:gd name="connsiteY7" fmla="*/ 132624 h 303769"/>
              <a:gd name="connsiteX8" fmla="*/ 295965 w 363025"/>
              <a:gd name="connsiteY8" fmla="*/ 599 h 303769"/>
              <a:gd name="connsiteX9" fmla="*/ 276405 w 363025"/>
              <a:gd name="connsiteY9" fmla="*/ 83726 h 303769"/>
              <a:gd name="connsiteX10" fmla="*/ 193278 w 363025"/>
              <a:gd name="connsiteY10" fmla="*/ 83726 h 303769"/>
              <a:gd name="connsiteX11" fmla="*/ 124820 w 363025"/>
              <a:gd name="connsiteY11" fmla="*/ 93506 h 303769"/>
              <a:gd name="connsiteX12" fmla="*/ 7464 w 363025"/>
              <a:gd name="connsiteY12" fmla="*/ 49497 h 30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25" h="303769">
                <a:moveTo>
                  <a:pt x="7464" y="49497"/>
                </a:moveTo>
                <a:cubicBezTo>
                  <a:pt x="45768" y="73131"/>
                  <a:pt x="313894" y="209232"/>
                  <a:pt x="354643" y="235311"/>
                </a:cubicBezTo>
                <a:cubicBezTo>
                  <a:pt x="395392" y="261390"/>
                  <a:pt x="275590" y="204342"/>
                  <a:pt x="251956" y="205972"/>
                </a:cubicBezTo>
                <a:cubicBezTo>
                  <a:pt x="228322" y="207602"/>
                  <a:pt x="211208" y="237756"/>
                  <a:pt x="212838" y="245091"/>
                </a:cubicBezTo>
                <a:cubicBezTo>
                  <a:pt x="214468" y="252426"/>
                  <a:pt x="254401" y="240201"/>
                  <a:pt x="261736" y="249981"/>
                </a:cubicBezTo>
                <a:cubicBezTo>
                  <a:pt x="269071" y="259761"/>
                  <a:pt x="241362" y="303769"/>
                  <a:pt x="256846" y="303769"/>
                </a:cubicBezTo>
                <a:cubicBezTo>
                  <a:pt x="272330" y="303769"/>
                  <a:pt x="348123" y="278505"/>
                  <a:pt x="354643" y="249981"/>
                </a:cubicBezTo>
                <a:cubicBezTo>
                  <a:pt x="361163" y="221457"/>
                  <a:pt x="305745" y="174188"/>
                  <a:pt x="295965" y="132624"/>
                </a:cubicBezTo>
                <a:cubicBezTo>
                  <a:pt x="286185" y="91060"/>
                  <a:pt x="299225" y="8749"/>
                  <a:pt x="295965" y="599"/>
                </a:cubicBezTo>
                <a:cubicBezTo>
                  <a:pt x="292705" y="-7551"/>
                  <a:pt x="293520" y="69872"/>
                  <a:pt x="276405" y="83726"/>
                </a:cubicBezTo>
                <a:cubicBezTo>
                  <a:pt x="259291" y="97581"/>
                  <a:pt x="218542" y="82096"/>
                  <a:pt x="193278" y="83726"/>
                </a:cubicBezTo>
                <a:cubicBezTo>
                  <a:pt x="168014" y="85356"/>
                  <a:pt x="160679" y="96766"/>
                  <a:pt x="124820" y="93506"/>
                </a:cubicBezTo>
                <a:cubicBezTo>
                  <a:pt x="88961" y="90246"/>
                  <a:pt x="-30840" y="25863"/>
                  <a:pt x="7464" y="49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2CC360B-9820-B859-6673-0FFE98AFFB64}"/>
              </a:ext>
            </a:extLst>
          </p:cNvPr>
          <p:cNvSpPr/>
          <p:nvPr/>
        </p:nvSpPr>
        <p:spPr>
          <a:xfrm>
            <a:off x="2832000" y="6351711"/>
            <a:ext cx="202082" cy="112960"/>
          </a:xfrm>
          <a:custGeom>
            <a:avLst/>
            <a:gdLst>
              <a:gd name="connsiteX0" fmla="*/ 4107 w 202082"/>
              <a:gd name="connsiteY0" fmla="*/ 191 h 112960"/>
              <a:gd name="connsiteX1" fmla="*/ 131243 w 202082"/>
              <a:gd name="connsiteY1" fmla="*/ 73538 h 112960"/>
              <a:gd name="connsiteX2" fmla="*/ 199701 w 202082"/>
              <a:gd name="connsiteY2" fmla="*/ 112657 h 112960"/>
              <a:gd name="connsiteX3" fmla="*/ 48116 w 202082"/>
              <a:gd name="connsiteY3" fmla="*/ 53979 h 112960"/>
              <a:gd name="connsiteX4" fmla="*/ 4107 w 202082"/>
              <a:gd name="connsiteY4" fmla="*/ 191 h 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" h="112960">
                <a:moveTo>
                  <a:pt x="4107" y="191"/>
                </a:moveTo>
                <a:cubicBezTo>
                  <a:pt x="17961" y="3451"/>
                  <a:pt x="131243" y="73538"/>
                  <a:pt x="131243" y="73538"/>
                </a:cubicBezTo>
                <a:cubicBezTo>
                  <a:pt x="163842" y="92282"/>
                  <a:pt x="213555" y="115917"/>
                  <a:pt x="199701" y="112657"/>
                </a:cubicBezTo>
                <a:cubicBezTo>
                  <a:pt x="185847" y="109397"/>
                  <a:pt x="83160" y="71909"/>
                  <a:pt x="48116" y="53979"/>
                </a:cubicBezTo>
                <a:cubicBezTo>
                  <a:pt x="13072" y="36049"/>
                  <a:pt x="-9747" y="-3069"/>
                  <a:pt x="410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7E75360-26F4-049A-7997-17F335733C55}"/>
              </a:ext>
            </a:extLst>
          </p:cNvPr>
          <p:cNvSpPr/>
          <p:nvPr/>
        </p:nvSpPr>
        <p:spPr>
          <a:xfrm>
            <a:off x="2298222" y="6068230"/>
            <a:ext cx="891146" cy="474817"/>
          </a:xfrm>
          <a:custGeom>
            <a:avLst/>
            <a:gdLst>
              <a:gd name="connsiteX0" fmla="*/ 3 w 891146"/>
              <a:gd name="connsiteY0" fmla="*/ 61 h 474817"/>
              <a:gd name="connsiteX1" fmla="*/ 146698 w 891146"/>
              <a:gd name="connsiteY1" fmla="*/ 97858 h 474817"/>
              <a:gd name="connsiteX2" fmla="*/ 132028 w 891146"/>
              <a:gd name="connsiteY2" fmla="*/ 171205 h 474817"/>
              <a:gd name="connsiteX3" fmla="*/ 205376 w 891146"/>
              <a:gd name="connsiteY3" fmla="*/ 68519 h 474817"/>
              <a:gd name="connsiteX4" fmla="*/ 195596 w 891146"/>
              <a:gd name="connsiteY4" fmla="*/ 146756 h 474817"/>
              <a:gd name="connsiteX5" fmla="*/ 415639 w 891146"/>
              <a:gd name="connsiteY5" fmla="*/ 322790 h 474817"/>
              <a:gd name="connsiteX6" fmla="*/ 386300 w 891146"/>
              <a:gd name="connsiteY6" fmla="*/ 313011 h 474817"/>
              <a:gd name="connsiteX7" fmla="*/ 484097 w 891146"/>
              <a:gd name="connsiteY7" fmla="*/ 415697 h 474817"/>
              <a:gd name="connsiteX8" fmla="*/ 479207 w 891146"/>
              <a:gd name="connsiteY8" fmla="*/ 474375 h 474817"/>
              <a:gd name="connsiteX9" fmla="*/ 537885 w 891146"/>
              <a:gd name="connsiteY9" fmla="*/ 386358 h 474817"/>
              <a:gd name="connsiteX10" fmla="*/ 669911 w 891146"/>
              <a:gd name="connsiteY10" fmla="*/ 430367 h 474817"/>
              <a:gd name="connsiteX11" fmla="*/ 581894 w 891146"/>
              <a:gd name="connsiteY11" fmla="*/ 430367 h 474817"/>
              <a:gd name="connsiteX12" fmla="*/ 889953 w 891146"/>
              <a:gd name="connsiteY12" fmla="*/ 469486 h 474817"/>
              <a:gd name="connsiteX13" fmla="*/ 679690 w 891146"/>
              <a:gd name="connsiteY13" fmla="*/ 440146 h 474817"/>
              <a:gd name="connsiteX14" fmla="*/ 459648 w 891146"/>
              <a:gd name="connsiteY14" fmla="*/ 361909 h 474817"/>
              <a:gd name="connsiteX15" fmla="*/ 308062 w 891146"/>
              <a:gd name="connsiteY15" fmla="*/ 244553 h 474817"/>
              <a:gd name="connsiteX16" fmla="*/ 249384 w 891146"/>
              <a:gd name="connsiteY16" fmla="*/ 151646 h 474817"/>
              <a:gd name="connsiteX17" fmla="*/ 185817 w 891146"/>
              <a:gd name="connsiteY17" fmla="*/ 151646 h 474817"/>
              <a:gd name="connsiteX18" fmla="*/ 234715 w 891146"/>
              <a:gd name="connsiteY18" fmla="*/ 83188 h 474817"/>
              <a:gd name="connsiteX19" fmla="*/ 151588 w 891146"/>
              <a:gd name="connsiteY19" fmla="*/ 83188 h 474817"/>
              <a:gd name="connsiteX20" fmla="*/ 3 w 891146"/>
              <a:gd name="connsiteY20" fmla="*/ 61 h 4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1146" h="474817">
                <a:moveTo>
                  <a:pt x="3" y="61"/>
                </a:moveTo>
                <a:cubicBezTo>
                  <a:pt x="-812" y="2506"/>
                  <a:pt x="124694" y="69334"/>
                  <a:pt x="146698" y="97858"/>
                </a:cubicBezTo>
                <a:cubicBezTo>
                  <a:pt x="168702" y="126382"/>
                  <a:pt x="122248" y="176095"/>
                  <a:pt x="132028" y="171205"/>
                </a:cubicBezTo>
                <a:cubicBezTo>
                  <a:pt x="141808" y="166315"/>
                  <a:pt x="194781" y="72594"/>
                  <a:pt x="205376" y="68519"/>
                </a:cubicBezTo>
                <a:cubicBezTo>
                  <a:pt x="215971" y="64444"/>
                  <a:pt x="160552" y="104378"/>
                  <a:pt x="195596" y="146756"/>
                </a:cubicBezTo>
                <a:cubicBezTo>
                  <a:pt x="230640" y="189135"/>
                  <a:pt x="415639" y="322790"/>
                  <a:pt x="415639" y="322790"/>
                </a:cubicBezTo>
                <a:cubicBezTo>
                  <a:pt x="447423" y="350499"/>
                  <a:pt x="374890" y="297527"/>
                  <a:pt x="386300" y="313011"/>
                </a:cubicBezTo>
                <a:cubicBezTo>
                  <a:pt x="397710" y="328495"/>
                  <a:pt x="468613" y="388803"/>
                  <a:pt x="484097" y="415697"/>
                </a:cubicBezTo>
                <a:cubicBezTo>
                  <a:pt x="499581" y="442591"/>
                  <a:pt x="470242" y="479265"/>
                  <a:pt x="479207" y="474375"/>
                </a:cubicBezTo>
                <a:cubicBezTo>
                  <a:pt x="488172" y="469485"/>
                  <a:pt x="506101" y="393693"/>
                  <a:pt x="537885" y="386358"/>
                </a:cubicBezTo>
                <a:cubicBezTo>
                  <a:pt x="569669" y="379023"/>
                  <a:pt x="662576" y="423032"/>
                  <a:pt x="669911" y="430367"/>
                </a:cubicBezTo>
                <a:cubicBezTo>
                  <a:pt x="677246" y="437702"/>
                  <a:pt x="545220" y="423847"/>
                  <a:pt x="581894" y="430367"/>
                </a:cubicBezTo>
                <a:cubicBezTo>
                  <a:pt x="618568" y="436887"/>
                  <a:pt x="873654" y="467856"/>
                  <a:pt x="889953" y="469486"/>
                </a:cubicBezTo>
                <a:cubicBezTo>
                  <a:pt x="906252" y="471116"/>
                  <a:pt x="751408" y="458076"/>
                  <a:pt x="679690" y="440146"/>
                </a:cubicBezTo>
                <a:cubicBezTo>
                  <a:pt x="607973" y="422217"/>
                  <a:pt x="521586" y="394508"/>
                  <a:pt x="459648" y="361909"/>
                </a:cubicBezTo>
                <a:cubicBezTo>
                  <a:pt x="397710" y="329310"/>
                  <a:pt x="343106" y="279597"/>
                  <a:pt x="308062" y="244553"/>
                </a:cubicBezTo>
                <a:cubicBezTo>
                  <a:pt x="273018" y="209509"/>
                  <a:pt x="269758" y="167130"/>
                  <a:pt x="249384" y="151646"/>
                </a:cubicBezTo>
                <a:cubicBezTo>
                  <a:pt x="229010" y="136162"/>
                  <a:pt x="188262" y="163056"/>
                  <a:pt x="185817" y="151646"/>
                </a:cubicBezTo>
                <a:cubicBezTo>
                  <a:pt x="183372" y="140236"/>
                  <a:pt x="240420" y="94598"/>
                  <a:pt x="234715" y="83188"/>
                </a:cubicBezTo>
                <a:cubicBezTo>
                  <a:pt x="229010" y="71778"/>
                  <a:pt x="189077" y="97858"/>
                  <a:pt x="151588" y="83188"/>
                </a:cubicBezTo>
                <a:cubicBezTo>
                  <a:pt x="114099" y="68519"/>
                  <a:pt x="818" y="-2384"/>
                  <a:pt x="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DCAE05F-2B2D-28EF-263D-50B6781928FF}"/>
              </a:ext>
            </a:extLst>
          </p:cNvPr>
          <p:cNvSpPr/>
          <p:nvPr/>
        </p:nvSpPr>
        <p:spPr>
          <a:xfrm>
            <a:off x="2659785" y="6278554"/>
            <a:ext cx="469824" cy="221740"/>
          </a:xfrm>
          <a:custGeom>
            <a:avLst/>
            <a:gdLst>
              <a:gd name="connsiteX0" fmla="*/ 288 w 469824"/>
              <a:gd name="connsiteY0" fmla="*/ 0 h 221740"/>
              <a:gd name="connsiteX1" fmla="*/ 254559 w 469824"/>
              <a:gd name="connsiteY1" fmla="*/ 132026 h 221740"/>
              <a:gd name="connsiteX2" fmla="*/ 230110 w 469824"/>
              <a:gd name="connsiteY2" fmla="*/ 97797 h 221740"/>
              <a:gd name="connsiteX3" fmla="*/ 357246 w 469824"/>
              <a:gd name="connsiteY3" fmla="*/ 156475 h 221740"/>
              <a:gd name="connsiteX4" fmla="*/ 469712 w 469824"/>
              <a:gd name="connsiteY4" fmla="*/ 210263 h 221740"/>
              <a:gd name="connsiteX5" fmla="*/ 376805 w 469824"/>
              <a:gd name="connsiteY5" fmla="*/ 220043 h 221740"/>
              <a:gd name="connsiteX6" fmla="*/ 303458 w 469824"/>
              <a:gd name="connsiteY6" fmla="*/ 185814 h 221740"/>
              <a:gd name="connsiteX7" fmla="*/ 205661 w 469824"/>
              <a:gd name="connsiteY7" fmla="*/ 132026 h 221740"/>
              <a:gd name="connsiteX8" fmla="*/ 288 w 469824"/>
              <a:gd name="connsiteY8" fmla="*/ 0 h 2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24" h="221740">
                <a:moveTo>
                  <a:pt x="288" y="0"/>
                </a:moveTo>
                <a:cubicBezTo>
                  <a:pt x="8438" y="0"/>
                  <a:pt x="216255" y="115727"/>
                  <a:pt x="254559" y="132026"/>
                </a:cubicBezTo>
                <a:cubicBezTo>
                  <a:pt x="292863" y="148326"/>
                  <a:pt x="212995" y="93722"/>
                  <a:pt x="230110" y="97797"/>
                </a:cubicBezTo>
                <a:cubicBezTo>
                  <a:pt x="247225" y="101872"/>
                  <a:pt x="357246" y="156475"/>
                  <a:pt x="357246" y="156475"/>
                </a:cubicBezTo>
                <a:cubicBezTo>
                  <a:pt x="397180" y="175219"/>
                  <a:pt x="466452" y="199668"/>
                  <a:pt x="469712" y="210263"/>
                </a:cubicBezTo>
                <a:cubicBezTo>
                  <a:pt x="472972" y="220858"/>
                  <a:pt x="404514" y="224118"/>
                  <a:pt x="376805" y="220043"/>
                </a:cubicBezTo>
                <a:cubicBezTo>
                  <a:pt x="349096" y="215968"/>
                  <a:pt x="331982" y="200483"/>
                  <a:pt x="303458" y="185814"/>
                </a:cubicBezTo>
                <a:cubicBezTo>
                  <a:pt x="274934" y="171145"/>
                  <a:pt x="252114" y="163810"/>
                  <a:pt x="205661" y="132026"/>
                </a:cubicBezTo>
                <a:cubicBezTo>
                  <a:pt x="159208" y="100242"/>
                  <a:pt x="-7862" y="0"/>
                  <a:pt x="2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BFBC3AA-679F-19FE-5C53-38AB47D1B66E}"/>
              </a:ext>
            </a:extLst>
          </p:cNvPr>
          <p:cNvSpPr/>
          <p:nvPr/>
        </p:nvSpPr>
        <p:spPr>
          <a:xfrm>
            <a:off x="2555259" y="5794181"/>
            <a:ext cx="398914" cy="186515"/>
          </a:xfrm>
          <a:custGeom>
            <a:avLst/>
            <a:gdLst>
              <a:gd name="connsiteX0" fmla="*/ 2127 w 398914"/>
              <a:gd name="connsiteY0" fmla="*/ 142084 h 186515"/>
              <a:gd name="connsiteX1" fmla="*/ 222170 w 398914"/>
              <a:gd name="connsiteY1" fmla="*/ 132305 h 186515"/>
              <a:gd name="connsiteX2" fmla="*/ 168382 w 398914"/>
              <a:gd name="connsiteY2" fmla="*/ 117635 h 186515"/>
              <a:gd name="connsiteX3" fmla="*/ 324857 w 398914"/>
              <a:gd name="connsiteY3" fmla="*/ 186093 h 186515"/>
              <a:gd name="connsiteX4" fmla="*/ 217280 w 398914"/>
              <a:gd name="connsiteY4" fmla="*/ 146974 h 186515"/>
              <a:gd name="connsiteX5" fmla="*/ 398204 w 398914"/>
              <a:gd name="connsiteY5" fmla="*/ 156754 h 186515"/>
              <a:gd name="connsiteX6" fmla="*/ 275958 w 398914"/>
              <a:gd name="connsiteY6" fmla="*/ 107855 h 186515"/>
              <a:gd name="connsiteX7" fmla="*/ 168382 w 398914"/>
              <a:gd name="connsiteY7" fmla="*/ 54067 h 186515"/>
              <a:gd name="connsiteX8" fmla="*/ 124373 w 398914"/>
              <a:gd name="connsiteY8" fmla="*/ 279 h 186515"/>
              <a:gd name="connsiteX9" fmla="*/ 139043 w 398914"/>
              <a:gd name="connsiteY9" fmla="*/ 34508 h 186515"/>
              <a:gd name="connsiteX10" fmla="*/ 109704 w 398914"/>
              <a:gd name="connsiteY10" fmla="*/ 68737 h 186515"/>
              <a:gd name="connsiteX11" fmla="*/ 2127 w 398914"/>
              <a:gd name="connsiteY11" fmla="*/ 142084 h 1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914" h="186515">
                <a:moveTo>
                  <a:pt x="2127" y="142084"/>
                </a:moveTo>
                <a:cubicBezTo>
                  <a:pt x="20871" y="152679"/>
                  <a:pt x="194461" y="136380"/>
                  <a:pt x="222170" y="132305"/>
                </a:cubicBezTo>
                <a:cubicBezTo>
                  <a:pt x="249879" y="128230"/>
                  <a:pt x="151268" y="108670"/>
                  <a:pt x="168382" y="117635"/>
                </a:cubicBezTo>
                <a:cubicBezTo>
                  <a:pt x="185497" y="126600"/>
                  <a:pt x="316707" y="181203"/>
                  <a:pt x="324857" y="186093"/>
                </a:cubicBezTo>
                <a:cubicBezTo>
                  <a:pt x="333007" y="190983"/>
                  <a:pt x="205056" y="151864"/>
                  <a:pt x="217280" y="146974"/>
                </a:cubicBezTo>
                <a:cubicBezTo>
                  <a:pt x="229505" y="142084"/>
                  <a:pt x="388424" y="163274"/>
                  <a:pt x="398204" y="156754"/>
                </a:cubicBezTo>
                <a:cubicBezTo>
                  <a:pt x="407984" y="150234"/>
                  <a:pt x="314262" y="124969"/>
                  <a:pt x="275958" y="107855"/>
                </a:cubicBezTo>
                <a:cubicBezTo>
                  <a:pt x="237654" y="90741"/>
                  <a:pt x="193646" y="71996"/>
                  <a:pt x="168382" y="54067"/>
                </a:cubicBezTo>
                <a:cubicBezTo>
                  <a:pt x="143118" y="36138"/>
                  <a:pt x="129263" y="3539"/>
                  <a:pt x="124373" y="279"/>
                </a:cubicBezTo>
                <a:cubicBezTo>
                  <a:pt x="119483" y="-2981"/>
                  <a:pt x="141488" y="23098"/>
                  <a:pt x="139043" y="34508"/>
                </a:cubicBezTo>
                <a:cubicBezTo>
                  <a:pt x="136598" y="45918"/>
                  <a:pt x="125189" y="54067"/>
                  <a:pt x="109704" y="68737"/>
                </a:cubicBezTo>
                <a:cubicBezTo>
                  <a:pt x="94220" y="83406"/>
                  <a:pt x="-16617" y="131489"/>
                  <a:pt x="2127" y="14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F416A72-BBD6-EC95-E3B4-9BBCD825057E}"/>
              </a:ext>
            </a:extLst>
          </p:cNvPr>
          <p:cNvSpPr/>
          <p:nvPr/>
        </p:nvSpPr>
        <p:spPr>
          <a:xfrm>
            <a:off x="2739634" y="5896339"/>
            <a:ext cx="580916" cy="575356"/>
          </a:xfrm>
          <a:custGeom>
            <a:avLst/>
            <a:gdLst>
              <a:gd name="connsiteX0" fmla="*/ 3566 w 580916"/>
              <a:gd name="connsiteY0" fmla="*/ 808 h 575356"/>
              <a:gd name="connsiteX1" fmla="*/ 116032 w 580916"/>
              <a:gd name="connsiteY1" fmla="*/ 88825 h 575356"/>
              <a:gd name="connsiteX2" fmla="*/ 218719 w 580916"/>
              <a:gd name="connsiteY2" fmla="*/ 98604 h 575356"/>
              <a:gd name="connsiteX3" fmla="*/ 106253 w 580916"/>
              <a:gd name="connsiteY3" fmla="*/ 152393 h 575356"/>
              <a:gd name="connsiteX4" fmla="*/ 52464 w 580916"/>
              <a:gd name="connsiteY4" fmla="*/ 206181 h 575356"/>
              <a:gd name="connsiteX5" fmla="*/ 52464 w 580916"/>
              <a:gd name="connsiteY5" fmla="*/ 176842 h 575356"/>
              <a:gd name="connsiteX6" fmla="*/ 28015 w 580916"/>
              <a:gd name="connsiteY6" fmla="*/ 347986 h 575356"/>
              <a:gd name="connsiteX7" fmla="*/ 18236 w 580916"/>
              <a:gd name="connsiteY7" fmla="*/ 328427 h 575356"/>
              <a:gd name="connsiteX8" fmla="*/ 57354 w 580916"/>
              <a:gd name="connsiteY8" fmla="*/ 406664 h 575356"/>
              <a:gd name="connsiteX9" fmla="*/ 238278 w 580916"/>
              <a:gd name="connsiteY9" fmla="*/ 484902 h 575356"/>
              <a:gd name="connsiteX10" fmla="*/ 321406 w 580916"/>
              <a:gd name="connsiteY10" fmla="*/ 484902 h 575356"/>
              <a:gd name="connsiteX11" fmla="*/ 428982 w 580916"/>
              <a:gd name="connsiteY11" fmla="*/ 460452 h 575356"/>
              <a:gd name="connsiteX12" fmla="*/ 428982 w 580916"/>
              <a:gd name="connsiteY12" fmla="*/ 416444 h 575356"/>
              <a:gd name="connsiteX13" fmla="*/ 472991 w 580916"/>
              <a:gd name="connsiteY13" fmla="*/ 465342 h 575356"/>
              <a:gd name="connsiteX14" fmla="*/ 472991 w 580916"/>
              <a:gd name="connsiteY14" fmla="*/ 445783 h 575356"/>
              <a:gd name="connsiteX15" fmla="*/ 492550 w 580916"/>
              <a:gd name="connsiteY15" fmla="*/ 543580 h 575356"/>
              <a:gd name="connsiteX16" fmla="*/ 492550 w 580916"/>
              <a:gd name="connsiteY16" fmla="*/ 572919 h 575356"/>
              <a:gd name="connsiteX17" fmla="*/ 512109 w 580916"/>
              <a:gd name="connsiteY17" fmla="*/ 489791 h 575356"/>
              <a:gd name="connsiteX18" fmla="*/ 580567 w 580916"/>
              <a:gd name="connsiteY18" fmla="*/ 572919 h 575356"/>
              <a:gd name="connsiteX19" fmla="*/ 536559 w 580916"/>
              <a:gd name="connsiteY19" fmla="*/ 450673 h 575356"/>
              <a:gd name="connsiteX20" fmla="*/ 487660 w 580916"/>
              <a:gd name="connsiteY20" fmla="*/ 318647 h 575356"/>
              <a:gd name="connsiteX21" fmla="*/ 384973 w 580916"/>
              <a:gd name="connsiteY21" fmla="*/ 201291 h 575356"/>
              <a:gd name="connsiteX22" fmla="*/ 287177 w 580916"/>
              <a:gd name="connsiteY22" fmla="*/ 64375 h 575356"/>
              <a:gd name="connsiteX23" fmla="*/ 257838 w 580916"/>
              <a:gd name="connsiteY23" fmla="*/ 44816 h 575356"/>
              <a:gd name="connsiteX24" fmla="*/ 3566 w 580916"/>
              <a:gd name="connsiteY24" fmla="*/ 808 h 5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916" h="575356">
                <a:moveTo>
                  <a:pt x="3566" y="808"/>
                </a:moveTo>
                <a:cubicBezTo>
                  <a:pt x="-20068" y="8143"/>
                  <a:pt x="80173" y="72526"/>
                  <a:pt x="116032" y="88825"/>
                </a:cubicBezTo>
                <a:cubicBezTo>
                  <a:pt x="151891" y="105124"/>
                  <a:pt x="220349" y="88009"/>
                  <a:pt x="218719" y="98604"/>
                </a:cubicBezTo>
                <a:cubicBezTo>
                  <a:pt x="217089" y="109199"/>
                  <a:pt x="133962" y="134463"/>
                  <a:pt x="106253" y="152393"/>
                </a:cubicBezTo>
                <a:cubicBezTo>
                  <a:pt x="78544" y="170323"/>
                  <a:pt x="61429" y="202106"/>
                  <a:pt x="52464" y="206181"/>
                </a:cubicBezTo>
                <a:cubicBezTo>
                  <a:pt x="43499" y="210256"/>
                  <a:pt x="56539" y="153208"/>
                  <a:pt x="52464" y="176842"/>
                </a:cubicBezTo>
                <a:cubicBezTo>
                  <a:pt x="48389" y="200476"/>
                  <a:pt x="28015" y="347986"/>
                  <a:pt x="28015" y="347986"/>
                </a:cubicBezTo>
                <a:cubicBezTo>
                  <a:pt x="22310" y="373250"/>
                  <a:pt x="18236" y="328427"/>
                  <a:pt x="18236" y="328427"/>
                </a:cubicBezTo>
                <a:cubicBezTo>
                  <a:pt x="23126" y="338207"/>
                  <a:pt x="20680" y="380585"/>
                  <a:pt x="57354" y="406664"/>
                </a:cubicBezTo>
                <a:cubicBezTo>
                  <a:pt x="94028" y="432743"/>
                  <a:pt x="194269" y="471862"/>
                  <a:pt x="238278" y="484902"/>
                </a:cubicBezTo>
                <a:cubicBezTo>
                  <a:pt x="282287" y="497942"/>
                  <a:pt x="289622" y="488977"/>
                  <a:pt x="321406" y="484902"/>
                </a:cubicBezTo>
                <a:cubicBezTo>
                  <a:pt x="353190" y="480827"/>
                  <a:pt x="411053" y="471862"/>
                  <a:pt x="428982" y="460452"/>
                </a:cubicBezTo>
                <a:cubicBezTo>
                  <a:pt x="446911" y="449042"/>
                  <a:pt x="421647" y="415629"/>
                  <a:pt x="428982" y="416444"/>
                </a:cubicBezTo>
                <a:cubicBezTo>
                  <a:pt x="436317" y="417259"/>
                  <a:pt x="472991" y="465342"/>
                  <a:pt x="472991" y="465342"/>
                </a:cubicBezTo>
                <a:cubicBezTo>
                  <a:pt x="480326" y="470232"/>
                  <a:pt x="469731" y="432743"/>
                  <a:pt x="472991" y="445783"/>
                </a:cubicBezTo>
                <a:cubicBezTo>
                  <a:pt x="476251" y="458823"/>
                  <a:pt x="489290" y="522391"/>
                  <a:pt x="492550" y="543580"/>
                </a:cubicBezTo>
                <a:cubicBezTo>
                  <a:pt x="495810" y="564769"/>
                  <a:pt x="489290" y="581884"/>
                  <a:pt x="492550" y="572919"/>
                </a:cubicBezTo>
                <a:cubicBezTo>
                  <a:pt x="495810" y="563954"/>
                  <a:pt x="497440" y="489791"/>
                  <a:pt x="512109" y="489791"/>
                </a:cubicBezTo>
                <a:cubicBezTo>
                  <a:pt x="526778" y="489791"/>
                  <a:pt x="576492" y="579439"/>
                  <a:pt x="580567" y="572919"/>
                </a:cubicBezTo>
                <a:cubicBezTo>
                  <a:pt x="584642" y="566399"/>
                  <a:pt x="552043" y="493052"/>
                  <a:pt x="536559" y="450673"/>
                </a:cubicBezTo>
                <a:cubicBezTo>
                  <a:pt x="521075" y="408294"/>
                  <a:pt x="512924" y="360211"/>
                  <a:pt x="487660" y="318647"/>
                </a:cubicBezTo>
                <a:cubicBezTo>
                  <a:pt x="462396" y="277083"/>
                  <a:pt x="418387" y="243670"/>
                  <a:pt x="384973" y="201291"/>
                </a:cubicBezTo>
                <a:cubicBezTo>
                  <a:pt x="351559" y="158912"/>
                  <a:pt x="287177" y="64375"/>
                  <a:pt x="287177" y="64375"/>
                </a:cubicBezTo>
                <a:cubicBezTo>
                  <a:pt x="265988" y="38296"/>
                  <a:pt x="298587" y="51336"/>
                  <a:pt x="257838" y="44816"/>
                </a:cubicBezTo>
                <a:cubicBezTo>
                  <a:pt x="217089" y="38296"/>
                  <a:pt x="27200" y="-6527"/>
                  <a:pt x="3566" y="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29F6B179-AD59-3D56-D017-A28CCEE2F28C}"/>
              </a:ext>
            </a:extLst>
          </p:cNvPr>
          <p:cNvSpPr/>
          <p:nvPr/>
        </p:nvSpPr>
        <p:spPr>
          <a:xfrm>
            <a:off x="2974300" y="6102815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6E4E6829-AC72-442A-A672-E05298A130F4}"/>
              </a:ext>
            </a:extLst>
          </p:cNvPr>
          <p:cNvSpPr/>
          <p:nvPr/>
        </p:nvSpPr>
        <p:spPr>
          <a:xfrm>
            <a:off x="2896884" y="6166516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EAE2C9A-7C89-4E50-444E-E7DFEEA98AEF}"/>
              </a:ext>
            </a:extLst>
          </p:cNvPr>
          <p:cNvSpPr/>
          <p:nvPr/>
        </p:nvSpPr>
        <p:spPr>
          <a:xfrm>
            <a:off x="2586626" y="5676811"/>
            <a:ext cx="137144" cy="206205"/>
          </a:xfrm>
          <a:custGeom>
            <a:avLst/>
            <a:gdLst>
              <a:gd name="connsiteX0" fmla="*/ 137015 w 137144"/>
              <a:gd name="connsiteY0" fmla="*/ 205666 h 206205"/>
              <a:gd name="connsiteX1" fmla="*/ 63667 w 137144"/>
              <a:gd name="connsiteY1" fmla="*/ 107869 h 206205"/>
              <a:gd name="connsiteX2" fmla="*/ 99 w 137144"/>
              <a:gd name="connsiteY2" fmla="*/ 293 h 206205"/>
              <a:gd name="connsiteX3" fmla="*/ 78337 w 137144"/>
              <a:gd name="connsiteY3" fmla="*/ 142098 h 206205"/>
              <a:gd name="connsiteX4" fmla="*/ 137015 w 137144"/>
              <a:gd name="connsiteY4" fmla="*/ 205666 h 2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4" h="206205">
                <a:moveTo>
                  <a:pt x="137015" y="205666"/>
                </a:moveTo>
                <a:cubicBezTo>
                  <a:pt x="134570" y="199961"/>
                  <a:pt x="86486" y="142098"/>
                  <a:pt x="63667" y="107869"/>
                </a:cubicBezTo>
                <a:cubicBezTo>
                  <a:pt x="40848" y="73640"/>
                  <a:pt x="-2346" y="-5412"/>
                  <a:pt x="99" y="293"/>
                </a:cubicBezTo>
                <a:cubicBezTo>
                  <a:pt x="2544" y="5998"/>
                  <a:pt x="49813" y="113574"/>
                  <a:pt x="78337" y="142098"/>
                </a:cubicBezTo>
                <a:cubicBezTo>
                  <a:pt x="106861" y="170622"/>
                  <a:pt x="139460" y="211371"/>
                  <a:pt x="137015" y="205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50848A7-D380-945F-B763-46E1505D6231}"/>
              </a:ext>
            </a:extLst>
          </p:cNvPr>
          <p:cNvSpPr/>
          <p:nvPr/>
        </p:nvSpPr>
        <p:spPr>
          <a:xfrm>
            <a:off x="2449703" y="5652655"/>
            <a:ext cx="462061" cy="146701"/>
          </a:xfrm>
          <a:custGeom>
            <a:avLst/>
            <a:gdLst>
              <a:gd name="connsiteX0" fmla="*/ 107 w 462061"/>
              <a:gd name="connsiteY0" fmla="*/ 146695 h 146701"/>
              <a:gd name="connsiteX1" fmla="*/ 352175 w 462061"/>
              <a:gd name="connsiteY1" fmla="*/ 63567 h 146701"/>
              <a:gd name="connsiteX2" fmla="*/ 269048 w 462061"/>
              <a:gd name="connsiteY2" fmla="*/ 88017 h 146701"/>
              <a:gd name="connsiteX3" fmla="*/ 386404 w 462061"/>
              <a:gd name="connsiteY3" fmla="*/ 39118 h 146701"/>
              <a:gd name="connsiteX4" fmla="*/ 459752 w 462061"/>
              <a:gd name="connsiteY4" fmla="*/ 53788 h 146701"/>
              <a:gd name="connsiteX5" fmla="*/ 445082 w 462061"/>
              <a:gd name="connsiteY5" fmla="*/ 19559 h 146701"/>
              <a:gd name="connsiteX6" fmla="*/ 430413 w 462061"/>
              <a:gd name="connsiteY6" fmla="*/ 0 h 146701"/>
              <a:gd name="connsiteX7" fmla="*/ 445082 w 462061"/>
              <a:gd name="connsiteY7" fmla="*/ 24449 h 146701"/>
              <a:gd name="connsiteX8" fmla="*/ 381514 w 462061"/>
              <a:gd name="connsiteY8" fmla="*/ 29339 h 146701"/>
              <a:gd name="connsiteX9" fmla="*/ 185921 w 462061"/>
              <a:gd name="connsiteY9" fmla="*/ 58678 h 146701"/>
              <a:gd name="connsiteX10" fmla="*/ 313056 w 462061"/>
              <a:gd name="connsiteY10" fmla="*/ 58678 h 146701"/>
              <a:gd name="connsiteX11" fmla="*/ 107 w 462061"/>
              <a:gd name="connsiteY11" fmla="*/ 146695 h 1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61" h="146701">
                <a:moveTo>
                  <a:pt x="107" y="146695"/>
                </a:moveTo>
                <a:cubicBezTo>
                  <a:pt x="6627" y="147510"/>
                  <a:pt x="307352" y="73347"/>
                  <a:pt x="352175" y="63567"/>
                </a:cubicBezTo>
                <a:cubicBezTo>
                  <a:pt x="396998" y="53787"/>
                  <a:pt x="263343" y="92092"/>
                  <a:pt x="269048" y="88017"/>
                </a:cubicBezTo>
                <a:cubicBezTo>
                  <a:pt x="274753" y="83942"/>
                  <a:pt x="354620" y="44823"/>
                  <a:pt x="386404" y="39118"/>
                </a:cubicBezTo>
                <a:cubicBezTo>
                  <a:pt x="418188" y="33413"/>
                  <a:pt x="459752" y="53788"/>
                  <a:pt x="459752" y="53788"/>
                </a:cubicBezTo>
                <a:cubicBezTo>
                  <a:pt x="469532" y="50528"/>
                  <a:pt x="445082" y="19559"/>
                  <a:pt x="445082" y="19559"/>
                </a:cubicBezTo>
                <a:cubicBezTo>
                  <a:pt x="440192" y="10594"/>
                  <a:pt x="430413" y="0"/>
                  <a:pt x="430413" y="0"/>
                </a:cubicBezTo>
                <a:cubicBezTo>
                  <a:pt x="430413" y="815"/>
                  <a:pt x="453232" y="19559"/>
                  <a:pt x="445082" y="24449"/>
                </a:cubicBezTo>
                <a:cubicBezTo>
                  <a:pt x="436932" y="29339"/>
                  <a:pt x="424708" y="23634"/>
                  <a:pt x="381514" y="29339"/>
                </a:cubicBezTo>
                <a:cubicBezTo>
                  <a:pt x="338320" y="35044"/>
                  <a:pt x="197331" y="53788"/>
                  <a:pt x="185921" y="58678"/>
                </a:cubicBezTo>
                <a:cubicBezTo>
                  <a:pt x="174511" y="63568"/>
                  <a:pt x="339950" y="45639"/>
                  <a:pt x="313056" y="58678"/>
                </a:cubicBezTo>
                <a:cubicBezTo>
                  <a:pt x="286162" y="71717"/>
                  <a:pt x="-6413" y="145880"/>
                  <a:pt x="107" y="146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EF12DB5-8D38-EBDD-9D9A-F01B2493CF90}"/>
              </a:ext>
            </a:extLst>
          </p:cNvPr>
          <p:cNvSpPr/>
          <p:nvPr/>
        </p:nvSpPr>
        <p:spPr>
          <a:xfrm>
            <a:off x="2873851" y="5624085"/>
            <a:ext cx="530282" cy="825613"/>
          </a:xfrm>
          <a:custGeom>
            <a:avLst/>
            <a:gdLst>
              <a:gd name="connsiteX0" fmla="*/ 6265 w 530282"/>
              <a:gd name="connsiteY0" fmla="*/ 4120 h 825613"/>
              <a:gd name="connsiteX1" fmla="*/ 182299 w 530282"/>
              <a:gd name="connsiteY1" fmla="*/ 145926 h 825613"/>
              <a:gd name="connsiteX2" fmla="*/ 177409 w 530282"/>
              <a:gd name="connsiteY2" fmla="*/ 101917 h 825613"/>
              <a:gd name="connsiteX3" fmla="*/ 216528 w 530282"/>
              <a:gd name="connsiteY3" fmla="*/ 155705 h 825613"/>
              <a:gd name="connsiteX4" fmla="*/ 231197 w 530282"/>
              <a:gd name="connsiteY4" fmla="*/ 126366 h 825613"/>
              <a:gd name="connsiteX5" fmla="*/ 270316 w 530282"/>
              <a:gd name="connsiteY5" fmla="*/ 219273 h 825613"/>
              <a:gd name="connsiteX6" fmla="*/ 343663 w 530282"/>
              <a:gd name="connsiteY6" fmla="*/ 180155 h 825613"/>
              <a:gd name="connsiteX7" fmla="*/ 328994 w 530282"/>
              <a:gd name="connsiteY7" fmla="*/ 224163 h 825613"/>
              <a:gd name="connsiteX8" fmla="*/ 441460 w 530282"/>
              <a:gd name="connsiteY8" fmla="*/ 429536 h 825613"/>
              <a:gd name="connsiteX9" fmla="*/ 436570 w 530282"/>
              <a:gd name="connsiteY9" fmla="*/ 385528 h 825613"/>
              <a:gd name="connsiteX10" fmla="*/ 519698 w 530282"/>
              <a:gd name="connsiteY10" fmla="*/ 571342 h 825613"/>
              <a:gd name="connsiteX11" fmla="*/ 495248 w 530282"/>
              <a:gd name="connsiteY11" fmla="*/ 542003 h 825613"/>
              <a:gd name="connsiteX12" fmla="*/ 509918 w 530282"/>
              <a:gd name="connsiteY12" fmla="*/ 639799 h 825613"/>
              <a:gd name="connsiteX13" fmla="*/ 529477 w 530282"/>
              <a:gd name="connsiteY13" fmla="*/ 825613 h 825613"/>
              <a:gd name="connsiteX14" fmla="*/ 480579 w 530282"/>
              <a:gd name="connsiteY14" fmla="*/ 639799 h 825613"/>
              <a:gd name="connsiteX15" fmla="*/ 426791 w 530282"/>
              <a:gd name="connsiteY15" fmla="*/ 483325 h 825613"/>
              <a:gd name="connsiteX16" fmla="*/ 231197 w 530282"/>
              <a:gd name="connsiteY16" fmla="*/ 238833 h 825613"/>
              <a:gd name="connsiteX17" fmla="*/ 226307 w 530282"/>
              <a:gd name="connsiteY17" fmla="*/ 180155 h 825613"/>
              <a:gd name="connsiteX18" fmla="*/ 128510 w 530282"/>
              <a:gd name="connsiteY18" fmla="*/ 180155 h 825613"/>
              <a:gd name="connsiteX19" fmla="*/ 133400 w 530282"/>
              <a:gd name="connsiteY19" fmla="*/ 150816 h 825613"/>
              <a:gd name="connsiteX20" fmla="*/ 108951 w 530282"/>
              <a:gd name="connsiteY20" fmla="*/ 106807 h 825613"/>
              <a:gd name="connsiteX21" fmla="*/ 45383 w 530282"/>
              <a:gd name="connsiteY21" fmla="*/ 43239 h 825613"/>
              <a:gd name="connsiteX22" fmla="*/ 6265 w 530282"/>
              <a:gd name="connsiteY22" fmla="*/ 4120 h 8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0282" h="825613">
                <a:moveTo>
                  <a:pt x="6265" y="4120"/>
                </a:moveTo>
                <a:cubicBezTo>
                  <a:pt x="29084" y="21235"/>
                  <a:pt x="153775" y="129627"/>
                  <a:pt x="182299" y="145926"/>
                </a:cubicBezTo>
                <a:cubicBezTo>
                  <a:pt x="210823" y="162226"/>
                  <a:pt x="171704" y="100287"/>
                  <a:pt x="177409" y="101917"/>
                </a:cubicBezTo>
                <a:cubicBezTo>
                  <a:pt x="183114" y="103547"/>
                  <a:pt x="216528" y="155705"/>
                  <a:pt x="216528" y="155705"/>
                </a:cubicBezTo>
                <a:cubicBezTo>
                  <a:pt x="225493" y="159780"/>
                  <a:pt x="222232" y="115771"/>
                  <a:pt x="231197" y="126366"/>
                </a:cubicBezTo>
                <a:cubicBezTo>
                  <a:pt x="240162" y="136961"/>
                  <a:pt x="251572" y="210308"/>
                  <a:pt x="270316" y="219273"/>
                </a:cubicBezTo>
                <a:cubicBezTo>
                  <a:pt x="289060" y="228238"/>
                  <a:pt x="333883" y="179340"/>
                  <a:pt x="343663" y="180155"/>
                </a:cubicBezTo>
                <a:cubicBezTo>
                  <a:pt x="353443" y="180970"/>
                  <a:pt x="312695" y="182600"/>
                  <a:pt x="328994" y="224163"/>
                </a:cubicBezTo>
                <a:cubicBezTo>
                  <a:pt x="345294" y="265727"/>
                  <a:pt x="423531" y="402642"/>
                  <a:pt x="441460" y="429536"/>
                </a:cubicBezTo>
                <a:cubicBezTo>
                  <a:pt x="459389" y="456430"/>
                  <a:pt x="423530" y="361894"/>
                  <a:pt x="436570" y="385528"/>
                </a:cubicBezTo>
                <a:cubicBezTo>
                  <a:pt x="449610" y="409162"/>
                  <a:pt x="519698" y="571342"/>
                  <a:pt x="519698" y="571342"/>
                </a:cubicBezTo>
                <a:cubicBezTo>
                  <a:pt x="529478" y="597421"/>
                  <a:pt x="496878" y="530594"/>
                  <a:pt x="495248" y="542003"/>
                </a:cubicBezTo>
                <a:cubicBezTo>
                  <a:pt x="493618" y="553412"/>
                  <a:pt x="504213" y="592531"/>
                  <a:pt x="509918" y="639799"/>
                </a:cubicBezTo>
                <a:cubicBezTo>
                  <a:pt x="515623" y="687067"/>
                  <a:pt x="534367" y="825613"/>
                  <a:pt x="529477" y="825613"/>
                </a:cubicBezTo>
                <a:cubicBezTo>
                  <a:pt x="524587" y="825613"/>
                  <a:pt x="497693" y="696847"/>
                  <a:pt x="480579" y="639799"/>
                </a:cubicBezTo>
                <a:cubicBezTo>
                  <a:pt x="463465" y="582751"/>
                  <a:pt x="468355" y="550153"/>
                  <a:pt x="426791" y="483325"/>
                </a:cubicBezTo>
                <a:cubicBezTo>
                  <a:pt x="385227" y="416497"/>
                  <a:pt x="264611" y="289361"/>
                  <a:pt x="231197" y="238833"/>
                </a:cubicBezTo>
                <a:cubicBezTo>
                  <a:pt x="197783" y="188305"/>
                  <a:pt x="243421" y="189935"/>
                  <a:pt x="226307" y="180155"/>
                </a:cubicBezTo>
                <a:cubicBezTo>
                  <a:pt x="209193" y="170375"/>
                  <a:pt x="128510" y="180155"/>
                  <a:pt x="128510" y="180155"/>
                </a:cubicBezTo>
                <a:cubicBezTo>
                  <a:pt x="113026" y="175265"/>
                  <a:pt x="136660" y="163041"/>
                  <a:pt x="133400" y="150816"/>
                </a:cubicBezTo>
                <a:cubicBezTo>
                  <a:pt x="130140" y="138591"/>
                  <a:pt x="123620" y="124736"/>
                  <a:pt x="108951" y="106807"/>
                </a:cubicBezTo>
                <a:cubicBezTo>
                  <a:pt x="94282" y="88878"/>
                  <a:pt x="61683" y="58724"/>
                  <a:pt x="45383" y="43239"/>
                </a:cubicBezTo>
                <a:cubicBezTo>
                  <a:pt x="29084" y="27755"/>
                  <a:pt x="-16554" y="-12995"/>
                  <a:pt x="6265" y="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1BDEBAF-091A-8980-42BF-BB83944DD4AC}"/>
              </a:ext>
            </a:extLst>
          </p:cNvPr>
          <p:cNvSpPr/>
          <p:nvPr/>
        </p:nvSpPr>
        <p:spPr>
          <a:xfrm>
            <a:off x="3177107" y="6234460"/>
            <a:ext cx="540272" cy="270400"/>
          </a:xfrm>
          <a:custGeom>
            <a:avLst/>
            <a:gdLst>
              <a:gd name="connsiteX0" fmla="*/ 1289 w 540272"/>
              <a:gd name="connsiteY0" fmla="*/ 269027 h 270400"/>
              <a:gd name="connsiteX1" fmla="*/ 118645 w 540272"/>
              <a:gd name="connsiteY1" fmla="*/ 210349 h 270400"/>
              <a:gd name="connsiteX2" fmla="*/ 314238 w 540272"/>
              <a:gd name="connsiteY2" fmla="*/ 83213 h 270400"/>
              <a:gd name="connsiteX3" fmla="*/ 324018 w 540272"/>
              <a:gd name="connsiteY3" fmla="*/ 85 h 270400"/>
              <a:gd name="connsiteX4" fmla="*/ 260450 w 540272"/>
              <a:gd name="connsiteY4" fmla="*/ 97882 h 270400"/>
              <a:gd name="connsiteX5" fmla="*/ 260450 w 540272"/>
              <a:gd name="connsiteY5" fmla="*/ 171230 h 270400"/>
              <a:gd name="connsiteX6" fmla="*/ 358247 w 540272"/>
              <a:gd name="connsiteY6" fmla="*/ 166340 h 270400"/>
              <a:gd name="connsiteX7" fmla="*/ 240891 w 540272"/>
              <a:gd name="connsiteY7" fmla="*/ 205459 h 270400"/>
              <a:gd name="connsiteX8" fmla="*/ 324018 w 540272"/>
              <a:gd name="connsiteY8" fmla="*/ 264137 h 270400"/>
              <a:gd name="connsiteX9" fmla="*/ 191992 w 540272"/>
              <a:gd name="connsiteY9" fmla="*/ 259247 h 270400"/>
              <a:gd name="connsiteX10" fmla="*/ 539171 w 540272"/>
              <a:gd name="connsiteY10" fmla="*/ 264137 h 270400"/>
              <a:gd name="connsiteX11" fmla="*/ 299569 w 540272"/>
              <a:gd name="connsiteY11" fmla="*/ 264137 h 270400"/>
              <a:gd name="connsiteX12" fmla="*/ 231111 w 540272"/>
              <a:gd name="connsiteY12" fmla="*/ 185899 h 270400"/>
              <a:gd name="connsiteX13" fmla="*/ 182213 w 540272"/>
              <a:gd name="connsiteY13" fmla="*/ 107662 h 270400"/>
              <a:gd name="connsiteX14" fmla="*/ 191992 w 540272"/>
              <a:gd name="connsiteY14" fmla="*/ 156560 h 270400"/>
              <a:gd name="connsiteX15" fmla="*/ 1289 w 540272"/>
              <a:gd name="connsiteY15" fmla="*/ 269027 h 2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272" h="270400">
                <a:moveTo>
                  <a:pt x="1289" y="269027"/>
                </a:moveTo>
                <a:cubicBezTo>
                  <a:pt x="-10935" y="277992"/>
                  <a:pt x="66487" y="241318"/>
                  <a:pt x="118645" y="210349"/>
                </a:cubicBezTo>
                <a:cubicBezTo>
                  <a:pt x="170803" y="179380"/>
                  <a:pt x="280009" y="118257"/>
                  <a:pt x="314238" y="83213"/>
                </a:cubicBezTo>
                <a:cubicBezTo>
                  <a:pt x="348467" y="48169"/>
                  <a:pt x="332983" y="-2360"/>
                  <a:pt x="324018" y="85"/>
                </a:cubicBezTo>
                <a:cubicBezTo>
                  <a:pt x="315053" y="2530"/>
                  <a:pt x="271045" y="69358"/>
                  <a:pt x="260450" y="97882"/>
                </a:cubicBezTo>
                <a:cubicBezTo>
                  <a:pt x="249855" y="126406"/>
                  <a:pt x="244151" y="159820"/>
                  <a:pt x="260450" y="171230"/>
                </a:cubicBezTo>
                <a:cubicBezTo>
                  <a:pt x="276749" y="182640"/>
                  <a:pt x="361507" y="160635"/>
                  <a:pt x="358247" y="166340"/>
                </a:cubicBezTo>
                <a:cubicBezTo>
                  <a:pt x="354987" y="172045"/>
                  <a:pt x="246596" y="189159"/>
                  <a:pt x="240891" y="205459"/>
                </a:cubicBezTo>
                <a:cubicBezTo>
                  <a:pt x="235186" y="221759"/>
                  <a:pt x="332168" y="255172"/>
                  <a:pt x="324018" y="264137"/>
                </a:cubicBezTo>
                <a:cubicBezTo>
                  <a:pt x="315868" y="273102"/>
                  <a:pt x="156133" y="259247"/>
                  <a:pt x="191992" y="259247"/>
                </a:cubicBezTo>
                <a:cubicBezTo>
                  <a:pt x="227851" y="259247"/>
                  <a:pt x="521242" y="263322"/>
                  <a:pt x="539171" y="264137"/>
                </a:cubicBezTo>
                <a:cubicBezTo>
                  <a:pt x="557100" y="264952"/>
                  <a:pt x="350912" y="277177"/>
                  <a:pt x="299569" y="264137"/>
                </a:cubicBezTo>
                <a:cubicBezTo>
                  <a:pt x="248226" y="251097"/>
                  <a:pt x="250670" y="211978"/>
                  <a:pt x="231111" y="185899"/>
                </a:cubicBezTo>
                <a:cubicBezTo>
                  <a:pt x="211552" y="159820"/>
                  <a:pt x="188733" y="112552"/>
                  <a:pt x="182213" y="107662"/>
                </a:cubicBezTo>
                <a:cubicBezTo>
                  <a:pt x="175693" y="102772"/>
                  <a:pt x="217256" y="130481"/>
                  <a:pt x="191992" y="156560"/>
                </a:cubicBezTo>
                <a:cubicBezTo>
                  <a:pt x="166728" y="182639"/>
                  <a:pt x="13513" y="260062"/>
                  <a:pt x="1289" y="269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0297341-27DE-A6F1-A8CB-3C59769F0450}"/>
              </a:ext>
            </a:extLst>
          </p:cNvPr>
          <p:cNvSpPr/>
          <p:nvPr/>
        </p:nvSpPr>
        <p:spPr>
          <a:xfrm>
            <a:off x="2640489" y="4950934"/>
            <a:ext cx="387244" cy="414384"/>
          </a:xfrm>
          <a:custGeom>
            <a:avLst/>
            <a:gdLst>
              <a:gd name="connsiteX0" fmla="*/ 308084 w 387244"/>
              <a:gd name="connsiteY0" fmla="*/ 2473 h 414384"/>
              <a:gd name="connsiteX1" fmla="*/ 58702 w 387244"/>
              <a:gd name="connsiteY1" fmla="*/ 119830 h 414384"/>
              <a:gd name="connsiteX2" fmla="*/ 185838 w 387244"/>
              <a:gd name="connsiteY2" fmla="*/ 110050 h 414384"/>
              <a:gd name="connsiteX3" fmla="*/ 24 w 387244"/>
              <a:gd name="connsiteY3" fmla="*/ 227406 h 414384"/>
              <a:gd name="connsiteX4" fmla="*/ 200508 w 387244"/>
              <a:gd name="connsiteY4" fmla="*/ 193177 h 414384"/>
              <a:gd name="connsiteX5" fmla="*/ 53813 w 387244"/>
              <a:gd name="connsiteY5" fmla="*/ 276305 h 414384"/>
              <a:gd name="connsiteX6" fmla="*/ 371652 w 387244"/>
              <a:gd name="connsiteY6" fmla="*/ 173618 h 414384"/>
              <a:gd name="connsiteX7" fmla="*/ 327644 w 387244"/>
              <a:gd name="connsiteY7" fmla="*/ 227406 h 414384"/>
              <a:gd name="connsiteX8" fmla="*/ 234737 w 387244"/>
              <a:gd name="connsiteY8" fmla="*/ 413220 h 414384"/>
              <a:gd name="connsiteX9" fmla="*/ 264076 w 387244"/>
              <a:gd name="connsiteY9" fmla="*/ 300754 h 414384"/>
              <a:gd name="connsiteX10" fmla="*/ 317864 w 387244"/>
              <a:gd name="connsiteY10" fmla="*/ 188287 h 414384"/>
              <a:gd name="connsiteX11" fmla="*/ 185838 w 387244"/>
              <a:gd name="connsiteY11" fmla="*/ 198067 h 414384"/>
              <a:gd name="connsiteX12" fmla="*/ 210287 w 387244"/>
              <a:gd name="connsiteY12" fmla="*/ 158948 h 414384"/>
              <a:gd name="connsiteX13" fmla="*/ 141830 w 387244"/>
              <a:gd name="connsiteY13" fmla="*/ 134499 h 414384"/>
              <a:gd name="connsiteX14" fmla="*/ 88041 w 387244"/>
              <a:gd name="connsiteY14" fmla="*/ 105160 h 414384"/>
              <a:gd name="connsiteX15" fmla="*/ 151609 w 387244"/>
              <a:gd name="connsiteY15" fmla="*/ 51372 h 414384"/>
              <a:gd name="connsiteX16" fmla="*/ 166279 w 387244"/>
              <a:gd name="connsiteY16" fmla="*/ 12253 h 414384"/>
              <a:gd name="connsiteX17" fmla="*/ 180948 w 387244"/>
              <a:gd name="connsiteY17" fmla="*/ 36702 h 414384"/>
              <a:gd name="connsiteX18" fmla="*/ 308084 w 387244"/>
              <a:gd name="connsiteY18" fmla="*/ 2473 h 4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44" h="414384">
                <a:moveTo>
                  <a:pt x="308084" y="2473"/>
                </a:moveTo>
                <a:cubicBezTo>
                  <a:pt x="287710" y="16328"/>
                  <a:pt x="79076" y="101901"/>
                  <a:pt x="58702" y="119830"/>
                </a:cubicBezTo>
                <a:cubicBezTo>
                  <a:pt x="38328" y="137760"/>
                  <a:pt x="195618" y="92121"/>
                  <a:pt x="185838" y="110050"/>
                </a:cubicBezTo>
                <a:cubicBezTo>
                  <a:pt x="176058" y="127979"/>
                  <a:pt x="-2421" y="213552"/>
                  <a:pt x="24" y="227406"/>
                </a:cubicBezTo>
                <a:cubicBezTo>
                  <a:pt x="2469" y="241261"/>
                  <a:pt x="191543" y="185027"/>
                  <a:pt x="200508" y="193177"/>
                </a:cubicBezTo>
                <a:cubicBezTo>
                  <a:pt x="209473" y="201327"/>
                  <a:pt x="25289" y="279565"/>
                  <a:pt x="53813" y="276305"/>
                </a:cubicBezTo>
                <a:cubicBezTo>
                  <a:pt x="82337" y="273045"/>
                  <a:pt x="326014" y="181768"/>
                  <a:pt x="371652" y="173618"/>
                </a:cubicBezTo>
                <a:cubicBezTo>
                  <a:pt x="417290" y="165468"/>
                  <a:pt x="350463" y="187472"/>
                  <a:pt x="327644" y="227406"/>
                </a:cubicBezTo>
                <a:cubicBezTo>
                  <a:pt x="304825" y="267340"/>
                  <a:pt x="245332" y="400995"/>
                  <a:pt x="234737" y="413220"/>
                </a:cubicBezTo>
                <a:cubicBezTo>
                  <a:pt x="224142" y="425445"/>
                  <a:pt x="250222" y="338243"/>
                  <a:pt x="264076" y="300754"/>
                </a:cubicBezTo>
                <a:cubicBezTo>
                  <a:pt x="277930" y="263265"/>
                  <a:pt x="330904" y="205401"/>
                  <a:pt x="317864" y="188287"/>
                </a:cubicBezTo>
                <a:cubicBezTo>
                  <a:pt x="304824" y="171173"/>
                  <a:pt x="203767" y="202957"/>
                  <a:pt x="185838" y="198067"/>
                </a:cubicBezTo>
                <a:cubicBezTo>
                  <a:pt x="167909" y="193177"/>
                  <a:pt x="217622" y="169543"/>
                  <a:pt x="210287" y="158948"/>
                </a:cubicBezTo>
                <a:cubicBezTo>
                  <a:pt x="202952" y="148353"/>
                  <a:pt x="162204" y="143464"/>
                  <a:pt x="141830" y="134499"/>
                </a:cubicBezTo>
                <a:cubicBezTo>
                  <a:pt x="121456" y="125534"/>
                  <a:pt x="86411" y="119014"/>
                  <a:pt x="88041" y="105160"/>
                </a:cubicBezTo>
                <a:cubicBezTo>
                  <a:pt x="89671" y="91306"/>
                  <a:pt x="138569" y="66857"/>
                  <a:pt x="151609" y="51372"/>
                </a:cubicBezTo>
                <a:cubicBezTo>
                  <a:pt x="164649" y="35887"/>
                  <a:pt x="166279" y="12253"/>
                  <a:pt x="166279" y="12253"/>
                </a:cubicBezTo>
                <a:cubicBezTo>
                  <a:pt x="171169" y="9808"/>
                  <a:pt x="162204" y="35887"/>
                  <a:pt x="180948" y="36702"/>
                </a:cubicBezTo>
                <a:cubicBezTo>
                  <a:pt x="199692" y="37517"/>
                  <a:pt x="328458" y="-11382"/>
                  <a:pt x="308084" y="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FA37C9F-DCFD-22DB-2C8A-B7A2F771CCDE}"/>
              </a:ext>
            </a:extLst>
          </p:cNvPr>
          <p:cNvSpPr/>
          <p:nvPr/>
        </p:nvSpPr>
        <p:spPr>
          <a:xfrm>
            <a:off x="2848944" y="4977325"/>
            <a:ext cx="520173" cy="274391"/>
          </a:xfrm>
          <a:custGeom>
            <a:avLst/>
            <a:gdLst>
              <a:gd name="connsiteX0" fmla="*/ 1832 w 520173"/>
              <a:gd name="connsiteY0" fmla="*/ 117888 h 274391"/>
              <a:gd name="connsiteX1" fmla="*/ 251214 w 520173"/>
              <a:gd name="connsiteY1" fmla="*/ 78769 h 274391"/>
              <a:gd name="connsiteX2" fmla="*/ 216985 w 520173"/>
              <a:gd name="connsiteY2" fmla="*/ 103218 h 274391"/>
              <a:gd name="connsiteX3" fmla="*/ 368570 w 520173"/>
              <a:gd name="connsiteY3" fmla="*/ 171676 h 274391"/>
              <a:gd name="connsiteX4" fmla="*/ 358791 w 520173"/>
              <a:gd name="connsiteY4" fmla="*/ 191235 h 274391"/>
              <a:gd name="connsiteX5" fmla="*/ 520155 w 520173"/>
              <a:gd name="connsiteY5" fmla="*/ 274363 h 274391"/>
              <a:gd name="connsiteX6" fmla="*/ 368570 w 520173"/>
              <a:gd name="connsiteY6" fmla="*/ 181456 h 274391"/>
              <a:gd name="connsiteX7" fmla="*/ 226765 w 520173"/>
              <a:gd name="connsiteY7" fmla="*/ 108108 h 274391"/>
              <a:gd name="connsiteX8" fmla="*/ 1832 w 520173"/>
              <a:gd name="connsiteY8" fmla="*/ 532 h 274391"/>
              <a:gd name="connsiteX9" fmla="*/ 114299 w 520173"/>
              <a:gd name="connsiteY9" fmla="*/ 64100 h 274391"/>
              <a:gd name="connsiteX10" fmla="*/ 295223 w 520173"/>
              <a:gd name="connsiteY10" fmla="*/ 166786 h 274391"/>
              <a:gd name="connsiteX11" fmla="*/ 246324 w 520173"/>
              <a:gd name="connsiteY11" fmla="*/ 117888 h 274391"/>
              <a:gd name="connsiteX12" fmla="*/ 172977 w 520173"/>
              <a:gd name="connsiteY12" fmla="*/ 108108 h 274391"/>
              <a:gd name="connsiteX13" fmla="*/ 1832 w 520173"/>
              <a:gd name="connsiteY13" fmla="*/ 117888 h 2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173" h="274391">
                <a:moveTo>
                  <a:pt x="1832" y="117888"/>
                </a:moveTo>
                <a:cubicBezTo>
                  <a:pt x="14872" y="112998"/>
                  <a:pt x="215355" y="81214"/>
                  <a:pt x="251214" y="78769"/>
                </a:cubicBezTo>
                <a:cubicBezTo>
                  <a:pt x="287073" y="76324"/>
                  <a:pt x="197426" y="87733"/>
                  <a:pt x="216985" y="103218"/>
                </a:cubicBezTo>
                <a:cubicBezTo>
                  <a:pt x="236544" y="118703"/>
                  <a:pt x="368570" y="171676"/>
                  <a:pt x="368570" y="171676"/>
                </a:cubicBezTo>
                <a:cubicBezTo>
                  <a:pt x="392204" y="186345"/>
                  <a:pt x="333527" y="174121"/>
                  <a:pt x="358791" y="191235"/>
                </a:cubicBezTo>
                <a:cubicBezTo>
                  <a:pt x="384055" y="208349"/>
                  <a:pt x="518525" y="275993"/>
                  <a:pt x="520155" y="274363"/>
                </a:cubicBezTo>
                <a:cubicBezTo>
                  <a:pt x="521785" y="272733"/>
                  <a:pt x="417468" y="209165"/>
                  <a:pt x="368570" y="181456"/>
                </a:cubicBezTo>
                <a:cubicBezTo>
                  <a:pt x="319672" y="153747"/>
                  <a:pt x="287888" y="138262"/>
                  <a:pt x="226765" y="108108"/>
                </a:cubicBezTo>
                <a:cubicBezTo>
                  <a:pt x="165642" y="77954"/>
                  <a:pt x="20576" y="7867"/>
                  <a:pt x="1832" y="532"/>
                </a:cubicBezTo>
                <a:cubicBezTo>
                  <a:pt x="-16912" y="-6803"/>
                  <a:pt x="114299" y="64100"/>
                  <a:pt x="114299" y="64100"/>
                </a:cubicBezTo>
                <a:cubicBezTo>
                  <a:pt x="163197" y="91809"/>
                  <a:pt x="273219" y="157821"/>
                  <a:pt x="295223" y="166786"/>
                </a:cubicBezTo>
                <a:cubicBezTo>
                  <a:pt x="317227" y="175751"/>
                  <a:pt x="266698" y="127668"/>
                  <a:pt x="246324" y="117888"/>
                </a:cubicBezTo>
                <a:cubicBezTo>
                  <a:pt x="225950" y="108108"/>
                  <a:pt x="208836" y="108108"/>
                  <a:pt x="172977" y="108108"/>
                </a:cubicBezTo>
                <a:cubicBezTo>
                  <a:pt x="137118" y="108108"/>
                  <a:pt x="-11208" y="122778"/>
                  <a:pt x="1832" y="117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8EC222D-605C-4374-49BB-BA981A97A3B8}"/>
              </a:ext>
            </a:extLst>
          </p:cNvPr>
          <p:cNvSpPr/>
          <p:nvPr/>
        </p:nvSpPr>
        <p:spPr>
          <a:xfrm>
            <a:off x="3017031" y="5181584"/>
            <a:ext cx="554396" cy="226951"/>
          </a:xfrm>
          <a:custGeom>
            <a:avLst/>
            <a:gdLst>
              <a:gd name="connsiteX0" fmla="*/ 0 w 554396"/>
              <a:gd name="connsiteY0" fmla="*/ 109222 h 226951"/>
              <a:gd name="connsiteX1" fmla="*/ 234712 w 554396"/>
              <a:gd name="connsiteY1" fmla="*/ 84773 h 226951"/>
              <a:gd name="connsiteX2" fmla="*/ 254272 w 554396"/>
              <a:gd name="connsiteY2" fmla="*/ 109222 h 226951"/>
              <a:gd name="connsiteX3" fmla="*/ 332509 w 554396"/>
              <a:gd name="connsiteY3" fmla="*/ 128782 h 226951"/>
              <a:gd name="connsiteX4" fmla="*/ 376518 w 554396"/>
              <a:gd name="connsiteY4" fmla="*/ 177680 h 226951"/>
              <a:gd name="connsiteX5" fmla="*/ 342289 w 554396"/>
              <a:gd name="connsiteY5" fmla="*/ 99443 h 226951"/>
              <a:gd name="connsiteX6" fmla="*/ 552552 w 554396"/>
              <a:gd name="connsiteY6" fmla="*/ 226579 h 226951"/>
              <a:gd name="connsiteX7" fmla="*/ 430306 w 554396"/>
              <a:gd name="connsiteY7" fmla="*/ 133672 h 226951"/>
              <a:gd name="connsiteX8" fmla="*/ 185814 w 554396"/>
              <a:gd name="connsiteY8" fmla="*/ 1646 h 226951"/>
              <a:gd name="connsiteX9" fmla="*/ 293390 w 554396"/>
              <a:gd name="connsiteY9" fmla="*/ 60324 h 226951"/>
              <a:gd name="connsiteX10" fmla="*/ 244492 w 554396"/>
              <a:gd name="connsiteY10" fmla="*/ 70104 h 226951"/>
              <a:gd name="connsiteX11" fmla="*/ 0 w 554396"/>
              <a:gd name="connsiteY11" fmla="*/ 109222 h 2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96" h="226951">
                <a:moveTo>
                  <a:pt x="0" y="109222"/>
                </a:moveTo>
                <a:lnTo>
                  <a:pt x="234712" y="84773"/>
                </a:lnTo>
                <a:cubicBezTo>
                  <a:pt x="277091" y="84773"/>
                  <a:pt x="237972" y="101887"/>
                  <a:pt x="254272" y="109222"/>
                </a:cubicBezTo>
                <a:cubicBezTo>
                  <a:pt x="270572" y="116557"/>
                  <a:pt x="312135" y="117372"/>
                  <a:pt x="332509" y="128782"/>
                </a:cubicBezTo>
                <a:cubicBezTo>
                  <a:pt x="352883" y="140192"/>
                  <a:pt x="374888" y="182570"/>
                  <a:pt x="376518" y="177680"/>
                </a:cubicBezTo>
                <a:cubicBezTo>
                  <a:pt x="378148" y="172790"/>
                  <a:pt x="312950" y="91293"/>
                  <a:pt x="342289" y="99443"/>
                </a:cubicBezTo>
                <a:cubicBezTo>
                  <a:pt x="371628" y="107593"/>
                  <a:pt x="537883" y="220874"/>
                  <a:pt x="552552" y="226579"/>
                </a:cubicBezTo>
                <a:cubicBezTo>
                  <a:pt x="567222" y="232284"/>
                  <a:pt x="491429" y="171161"/>
                  <a:pt x="430306" y="133672"/>
                </a:cubicBezTo>
                <a:cubicBezTo>
                  <a:pt x="369183" y="96183"/>
                  <a:pt x="185814" y="1646"/>
                  <a:pt x="185814" y="1646"/>
                </a:cubicBezTo>
                <a:cubicBezTo>
                  <a:pt x="162995" y="-10579"/>
                  <a:pt x="283610" y="48914"/>
                  <a:pt x="293390" y="60324"/>
                </a:cubicBezTo>
                <a:cubicBezTo>
                  <a:pt x="303170" y="71734"/>
                  <a:pt x="244492" y="70104"/>
                  <a:pt x="244492" y="70104"/>
                </a:cubicBezTo>
                <a:lnTo>
                  <a:pt x="0" y="1092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86C21EC-08E0-CBDD-6DFA-FBFCD42620F3}"/>
              </a:ext>
            </a:extLst>
          </p:cNvPr>
          <p:cNvSpPr/>
          <p:nvPr/>
        </p:nvSpPr>
        <p:spPr>
          <a:xfrm>
            <a:off x="3100158" y="5329481"/>
            <a:ext cx="493915" cy="392032"/>
          </a:xfrm>
          <a:custGeom>
            <a:avLst/>
            <a:gdLst>
              <a:gd name="connsiteX0" fmla="*/ 0 w 493915"/>
              <a:gd name="connsiteY0" fmla="*/ 444 h 392032"/>
              <a:gd name="connsiteX1" fmla="*/ 234713 w 493915"/>
              <a:gd name="connsiteY1" fmla="*/ 39563 h 392032"/>
              <a:gd name="connsiteX2" fmla="*/ 430306 w 493915"/>
              <a:gd name="connsiteY2" fmla="*/ 240046 h 392032"/>
              <a:gd name="connsiteX3" fmla="*/ 303170 w 493915"/>
              <a:gd name="connsiteY3" fmla="*/ 176478 h 392032"/>
              <a:gd name="connsiteX4" fmla="*/ 391187 w 493915"/>
              <a:gd name="connsiteY4" fmla="*/ 279165 h 392032"/>
              <a:gd name="connsiteX5" fmla="*/ 322730 w 493915"/>
              <a:gd name="connsiteY5" fmla="*/ 205817 h 392032"/>
              <a:gd name="connsiteX6" fmla="*/ 474315 w 493915"/>
              <a:gd name="connsiteY6" fmla="*/ 391631 h 392032"/>
              <a:gd name="connsiteX7" fmla="*/ 361848 w 493915"/>
              <a:gd name="connsiteY7" fmla="*/ 254716 h 392032"/>
              <a:gd name="connsiteX8" fmla="*/ 444976 w 493915"/>
              <a:gd name="connsiteY8" fmla="*/ 230267 h 392032"/>
              <a:gd name="connsiteX9" fmla="*/ 440086 w 493915"/>
              <a:gd name="connsiteY9" fmla="*/ 176478 h 392032"/>
              <a:gd name="connsiteX10" fmla="*/ 493874 w 493915"/>
              <a:gd name="connsiteY10" fmla="*/ 147139 h 392032"/>
              <a:gd name="connsiteX11" fmla="*/ 430306 w 493915"/>
              <a:gd name="connsiteY11" fmla="*/ 142249 h 392032"/>
              <a:gd name="connsiteX12" fmla="*/ 342289 w 493915"/>
              <a:gd name="connsiteY12" fmla="*/ 39563 h 392032"/>
              <a:gd name="connsiteX13" fmla="*/ 396077 w 493915"/>
              <a:gd name="connsiteY13" fmla="*/ 103131 h 392032"/>
              <a:gd name="connsiteX14" fmla="*/ 288501 w 493915"/>
              <a:gd name="connsiteY14" fmla="*/ 64012 h 392032"/>
              <a:gd name="connsiteX15" fmla="*/ 234713 w 493915"/>
              <a:gd name="connsiteY15" fmla="*/ 20003 h 392032"/>
              <a:gd name="connsiteX16" fmla="*/ 0 w 493915"/>
              <a:gd name="connsiteY16" fmla="*/ 444 h 3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15" h="392032">
                <a:moveTo>
                  <a:pt x="0" y="444"/>
                </a:moveTo>
                <a:cubicBezTo>
                  <a:pt x="0" y="3704"/>
                  <a:pt x="162995" y="-371"/>
                  <a:pt x="234713" y="39563"/>
                </a:cubicBezTo>
                <a:cubicBezTo>
                  <a:pt x="306431" y="79497"/>
                  <a:pt x="418897" y="217227"/>
                  <a:pt x="430306" y="240046"/>
                </a:cubicBezTo>
                <a:cubicBezTo>
                  <a:pt x="441715" y="262865"/>
                  <a:pt x="309690" y="169958"/>
                  <a:pt x="303170" y="176478"/>
                </a:cubicBezTo>
                <a:cubicBezTo>
                  <a:pt x="296650" y="182998"/>
                  <a:pt x="387927" y="274275"/>
                  <a:pt x="391187" y="279165"/>
                </a:cubicBezTo>
                <a:cubicBezTo>
                  <a:pt x="394447" y="284055"/>
                  <a:pt x="308875" y="187073"/>
                  <a:pt x="322730" y="205817"/>
                </a:cubicBezTo>
                <a:cubicBezTo>
                  <a:pt x="336585" y="224561"/>
                  <a:pt x="467795" y="383481"/>
                  <a:pt x="474315" y="391631"/>
                </a:cubicBezTo>
                <a:cubicBezTo>
                  <a:pt x="480835" y="399781"/>
                  <a:pt x="366738" y="281610"/>
                  <a:pt x="361848" y="254716"/>
                </a:cubicBezTo>
                <a:cubicBezTo>
                  <a:pt x="356958" y="227822"/>
                  <a:pt x="431936" y="243307"/>
                  <a:pt x="444976" y="230267"/>
                </a:cubicBezTo>
                <a:cubicBezTo>
                  <a:pt x="458016" y="217227"/>
                  <a:pt x="431936" y="190333"/>
                  <a:pt x="440086" y="176478"/>
                </a:cubicBezTo>
                <a:cubicBezTo>
                  <a:pt x="448236" y="162623"/>
                  <a:pt x="495504" y="152844"/>
                  <a:pt x="493874" y="147139"/>
                </a:cubicBezTo>
                <a:cubicBezTo>
                  <a:pt x="492244" y="141434"/>
                  <a:pt x="455570" y="160178"/>
                  <a:pt x="430306" y="142249"/>
                </a:cubicBezTo>
                <a:cubicBezTo>
                  <a:pt x="405042" y="124320"/>
                  <a:pt x="347994" y="46083"/>
                  <a:pt x="342289" y="39563"/>
                </a:cubicBezTo>
                <a:cubicBezTo>
                  <a:pt x="336584" y="33043"/>
                  <a:pt x="405042" y="99056"/>
                  <a:pt x="396077" y="103131"/>
                </a:cubicBezTo>
                <a:cubicBezTo>
                  <a:pt x="387112" y="107206"/>
                  <a:pt x="315395" y="77867"/>
                  <a:pt x="288501" y="64012"/>
                </a:cubicBezTo>
                <a:cubicBezTo>
                  <a:pt x="261607" y="50157"/>
                  <a:pt x="276277" y="27338"/>
                  <a:pt x="234713" y="20003"/>
                </a:cubicBezTo>
                <a:cubicBezTo>
                  <a:pt x="193149" y="12668"/>
                  <a:pt x="0" y="-2816"/>
                  <a:pt x="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2014E5D-F9A2-826E-094A-C9BE9F42B120}"/>
              </a:ext>
            </a:extLst>
          </p:cNvPr>
          <p:cNvSpPr/>
          <p:nvPr/>
        </p:nvSpPr>
        <p:spPr>
          <a:xfrm>
            <a:off x="2971972" y="5168545"/>
            <a:ext cx="290864" cy="112492"/>
          </a:xfrm>
          <a:custGeom>
            <a:avLst/>
            <a:gdLst>
              <a:gd name="connsiteX0" fmla="*/ 1050 w 290864"/>
              <a:gd name="connsiteY0" fmla="*/ 112482 h 112492"/>
              <a:gd name="connsiteX1" fmla="*/ 284661 w 290864"/>
              <a:gd name="connsiteY1" fmla="*/ 44024 h 112492"/>
              <a:gd name="connsiteX2" fmla="*/ 191754 w 290864"/>
              <a:gd name="connsiteY2" fmla="*/ 53804 h 112492"/>
              <a:gd name="connsiteX3" fmla="*/ 133076 w 290864"/>
              <a:gd name="connsiteY3" fmla="*/ 15 h 112492"/>
              <a:gd name="connsiteX4" fmla="*/ 186864 w 290864"/>
              <a:gd name="connsiteY4" fmla="*/ 48914 h 112492"/>
              <a:gd name="connsiteX5" fmla="*/ 1050 w 290864"/>
              <a:gd name="connsiteY5" fmla="*/ 112482 h 11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64" h="112492">
                <a:moveTo>
                  <a:pt x="1050" y="112482"/>
                </a:moveTo>
                <a:cubicBezTo>
                  <a:pt x="17349" y="111667"/>
                  <a:pt x="252877" y="53804"/>
                  <a:pt x="284661" y="44024"/>
                </a:cubicBezTo>
                <a:cubicBezTo>
                  <a:pt x="316445" y="34244"/>
                  <a:pt x="217018" y="61139"/>
                  <a:pt x="191754" y="53804"/>
                </a:cubicBezTo>
                <a:cubicBezTo>
                  <a:pt x="166490" y="46469"/>
                  <a:pt x="133891" y="830"/>
                  <a:pt x="133076" y="15"/>
                </a:cubicBezTo>
                <a:cubicBezTo>
                  <a:pt x="132261" y="-800"/>
                  <a:pt x="210498" y="30170"/>
                  <a:pt x="186864" y="48914"/>
                </a:cubicBezTo>
                <a:cubicBezTo>
                  <a:pt x="163230" y="67658"/>
                  <a:pt x="-15249" y="113297"/>
                  <a:pt x="1050" y="11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C9790B8-B517-22D5-7083-3536FDC20170}"/>
              </a:ext>
            </a:extLst>
          </p:cNvPr>
          <p:cNvSpPr/>
          <p:nvPr/>
        </p:nvSpPr>
        <p:spPr>
          <a:xfrm>
            <a:off x="3060935" y="5212393"/>
            <a:ext cx="396417" cy="317216"/>
          </a:xfrm>
          <a:custGeom>
            <a:avLst/>
            <a:gdLst>
              <a:gd name="connsiteX0" fmla="*/ 105 w 396417"/>
              <a:gd name="connsiteY0" fmla="*/ 112642 h 317216"/>
              <a:gd name="connsiteX1" fmla="*/ 146800 w 396417"/>
              <a:gd name="connsiteY1" fmla="*/ 102863 h 317216"/>
              <a:gd name="connsiteX2" fmla="*/ 215258 w 396417"/>
              <a:gd name="connsiteY2" fmla="*/ 146871 h 317216"/>
              <a:gd name="connsiteX3" fmla="*/ 127240 w 396417"/>
              <a:gd name="connsiteY3" fmla="*/ 73524 h 317216"/>
              <a:gd name="connsiteX4" fmla="*/ 391292 w 396417"/>
              <a:gd name="connsiteY4" fmla="*/ 313126 h 317216"/>
              <a:gd name="connsiteX5" fmla="*/ 288605 w 396417"/>
              <a:gd name="connsiteY5" fmla="*/ 220219 h 317216"/>
              <a:gd name="connsiteX6" fmla="*/ 127240 w 396417"/>
              <a:gd name="connsiteY6" fmla="*/ 161541 h 317216"/>
              <a:gd name="connsiteX7" fmla="*/ 293495 w 396417"/>
              <a:gd name="connsiteY7" fmla="*/ 215329 h 317216"/>
              <a:gd name="connsiteX8" fmla="*/ 176139 w 396417"/>
              <a:gd name="connsiteY8" fmla="*/ 107752 h 317216"/>
              <a:gd name="connsiteX9" fmla="*/ 97901 w 396417"/>
              <a:gd name="connsiteY9" fmla="*/ 176 h 317216"/>
              <a:gd name="connsiteX10" fmla="*/ 171249 w 396417"/>
              <a:gd name="connsiteY10" fmla="*/ 83303 h 317216"/>
              <a:gd name="connsiteX11" fmla="*/ 105 w 396417"/>
              <a:gd name="connsiteY11" fmla="*/ 112642 h 3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17" h="317216">
                <a:moveTo>
                  <a:pt x="105" y="112642"/>
                </a:moveTo>
                <a:cubicBezTo>
                  <a:pt x="-3970" y="115902"/>
                  <a:pt x="110941" y="97158"/>
                  <a:pt x="146800" y="102863"/>
                </a:cubicBezTo>
                <a:cubicBezTo>
                  <a:pt x="182659" y="108568"/>
                  <a:pt x="218518" y="151761"/>
                  <a:pt x="215258" y="146871"/>
                </a:cubicBezTo>
                <a:cubicBezTo>
                  <a:pt x="211998" y="141981"/>
                  <a:pt x="97901" y="45815"/>
                  <a:pt x="127240" y="73524"/>
                </a:cubicBezTo>
                <a:cubicBezTo>
                  <a:pt x="156579" y="101233"/>
                  <a:pt x="391292" y="313126"/>
                  <a:pt x="391292" y="313126"/>
                </a:cubicBezTo>
                <a:cubicBezTo>
                  <a:pt x="418186" y="337575"/>
                  <a:pt x="332614" y="245483"/>
                  <a:pt x="288605" y="220219"/>
                </a:cubicBezTo>
                <a:cubicBezTo>
                  <a:pt x="244596" y="194955"/>
                  <a:pt x="126425" y="162356"/>
                  <a:pt x="127240" y="161541"/>
                </a:cubicBezTo>
                <a:cubicBezTo>
                  <a:pt x="128055" y="160726"/>
                  <a:pt x="285345" y="224294"/>
                  <a:pt x="293495" y="215329"/>
                </a:cubicBezTo>
                <a:cubicBezTo>
                  <a:pt x="301645" y="206364"/>
                  <a:pt x="208738" y="143611"/>
                  <a:pt x="176139" y="107752"/>
                </a:cubicBezTo>
                <a:cubicBezTo>
                  <a:pt x="143540" y="71893"/>
                  <a:pt x="98716" y="4251"/>
                  <a:pt x="97901" y="176"/>
                </a:cubicBezTo>
                <a:cubicBezTo>
                  <a:pt x="97086" y="-3899"/>
                  <a:pt x="191623" y="63744"/>
                  <a:pt x="171249" y="83303"/>
                </a:cubicBezTo>
                <a:cubicBezTo>
                  <a:pt x="150875" y="102862"/>
                  <a:pt x="4180" y="109382"/>
                  <a:pt x="105" y="112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FC0EBF8-C839-BF3F-D75A-5D27846FEAA3}"/>
              </a:ext>
            </a:extLst>
          </p:cNvPr>
          <p:cNvSpPr/>
          <p:nvPr/>
        </p:nvSpPr>
        <p:spPr>
          <a:xfrm>
            <a:off x="3392466" y="5295483"/>
            <a:ext cx="446527" cy="465107"/>
          </a:xfrm>
          <a:custGeom>
            <a:avLst/>
            <a:gdLst>
              <a:gd name="connsiteX0" fmla="*/ 5973 w 446527"/>
              <a:gd name="connsiteY0" fmla="*/ 98010 h 465107"/>
              <a:gd name="connsiteX1" fmla="*/ 201566 w 446527"/>
              <a:gd name="connsiteY1" fmla="*/ 137129 h 465107"/>
              <a:gd name="connsiteX2" fmla="*/ 226015 w 446527"/>
              <a:gd name="connsiteY2" fmla="*/ 293604 h 465107"/>
              <a:gd name="connsiteX3" fmla="*/ 245575 w 446527"/>
              <a:gd name="connsiteY3" fmla="*/ 205587 h 465107"/>
              <a:gd name="connsiteX4" fmla="*/ 328702 w 446527"/>
              <a:gd name="connsiteY4" fmla="*/ 381621 h 465107"/>
              <a:gd name="connsiteX5" fmla="*/ 279804 w 446527"/>
              <a:gd name="connsiteY5" fmla="*/ 249595 h 465107"/>
              <a:gd name="connsiteX6" fmla="*/ 446058 w 446527"/>
              <a:gd name="connsiteY6" fmla="*/ 464748 h 465107"/>
              <a:gd name="connsiteX7" fmla="*/ 328702 w 446527"/>
              <a:gd name="connsiteY7" fmla="*/ 298493 h 465107"/>
              <a:gd name="connsiteX8" fmla="*/ 294473 w 446527"/>
              <a:gd name="connsiteY8" fmla="*/ 215366 h 465107"/>
              <a:gd name="connsiteX9" fmla="*/ 147778 w 446527"/>
              <a:gd name="connsiteY9" fmla="*/ 122459 h 465107"/>
              <a:gd name="connsiteX10" fmla="*/ 1083 w 446527"/>
              <a:gd name="connsiteY10" fmla="*/ 213 h 465107"/>
              <a:gd name="connsiteX11" fmla="*/ 79320 w 446527"/>
              <a:gd name="connsiteY11" fmla="*/ 93120 h 465107"/>
              <a:gd name="connsiteX12" fmla="*/ 5973 w 446527"/>
              <a:gd name="connsiteY12" fmla="*/ 98010 h 4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27" h="465107">
                <a:moveTo>
                  <a:pt x="5973" y="98010"/>
                </a:moveTo>
                <a:cubicBezTo>
                  <a:pt x="26347" y="105345"/>
                  <a:pt x="164892" y="104530"/>
                  <a:pt x="201566" y="137129"/>
                </a:cubicBezTo>
                <a:cubicBezTo>
                  <a:pt x="238240" y="169728"/>
                  <a:pt x="218680" y="282194"/>
                  <a:pt x="226015" y="293604"/>
                </a:cubicBezTo>
                <a:cubicBezTo>
                  <a:pt x="233350" y="305014"/>
                  <a:pt x="228461" y="190918"/>
                  <a:pt x="245575" y="205587"/>
                </a:cubicBezTo>
                <a:cubicBezTo>
                  <a:pt x="262689" y="220256"/>
                  <a:pt x="322997" y="374286"/>
                  <a:pt x="328702" y="381621"/>
                </a:cubicBezTo>
                <a:cubicBezTo>
                  <a:pt x="334407" y="388956"/>
                  <a:pt x="260245" y="235741"/>
                  <a:pt x="279804" y="249595"/>
                </a:cubicBezTo>
                <a:cubicBezTo>
                  <a:pt x="299363" y="263450"/>
                  <a:pt x="437908" y="456598"/>
                  <a:pt x="446058" y="464748"/>
                </a:cubicBezTo>
                <a:cubicBezTo>
                  <a:pt x="454208" y="472898"/>
                  <a:pt x="353966" y="340057"/>
                  <a:pt x="328702" y="298493"/>
                </a:cubicBezTo>
                <a:cubicBezTo>
                  <a:pt x="303438" y="256929"/>
                  <a:pt x="324627" y="244705"/>
                  <a:pt x="294473" y="215366"/>
                </a:cubicBezTo>
                <a:cubicBezTo>
                  <a:pt x="264319" y="186027"/>
                  <a:pt x="196676" y="158318"/>
                  <a:pt x="147778" y="122459"/>
                </a:cubicBezTo>
                <a:cubicBezTo>
                  <a:pt x="98880" y="86600"/>
                  <a:pt x="12493" y="5103"/>
                  <a:pt x="1083" y="213"/>
                </a:cubicBezTo>
                <a:cubicBezTo>
                  <a:pt x="-10327" y="-4677"/>
                  <a:pt x="71985" y="76006"/>
                  <a:pt x="79320" y="93120"/>
                </a:cubicBezTo>
                <a:cubicBezTo>
                  <a:pt x="86655" y="110234"/>
                  <a:pt x="-14401" y="90675"/>
                  <a:pt x="5973" y="9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2DF0191A-A6C5-76EE-5045-7ECD4CA8913A}"/>
              </a:ext>
            </a:extLst>
          </p:cNvPr>
          <p:cNvSpPr/>
          <p:nvPr/>
        </p:nvSpPr>
        <p:spPr>
          <a:xfrm>
            <a:off x="2840421" y="5060611"/>
            <a:ext cx="83847" cy="255524"/>
          </a:xfrm>
          <a:custGeom>
            <a:avLst/>
            <a:gdLst>
              <a:gd name="connsiteX0" fmla="*/ 83703 w 83847"/>
              <a:gd name="connsiteY0" fmla="*/ 373 h 255524"/>
              <a:gd name="connsiteX1" fmla="*/ 25025 w 83847"/>
              <a:gd name="connsiteY1" fmla="*/ 137288 h 255524"/>
              <a:gd name="connsiteX2" fmla="*/ 29915 w 83847"/>
              <a:gd name="connsiteY2" fmla="*/ 254645 h 255524"/>
              <a:gd name="connsiteX3" fmla="*/ 10355 w 83847"/>
              <a:gd name="connsiteY3" fmla="*/ 186187 h 255524"/>
              <a:gd name="connsiteX4" fmla="*/ 5466 w 83847"/>
              <a:gd name="connsiteY4" fmla="*/ 98170 h 255524"/>
              <a:gd name="connsiteX5" fmla="*/ 83703 w 83847"/>
              <a:gd name="connsiteY5" fmla="*/ 373 h 2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47" h="255524">
                <a:moveTo>
                  <a:pt x="83703" y="373"/>
                </a:moveTo>
                <a:cubicBezTo>
                  <a:pt x="86963" y="6893"/>
                  <a:pt x="33990" y="94910"/>
                  <a:pt x="25025" y="137288"/>
                </a:cubicBezTo>
                <a:cubicBezTo>
                  <a:pt x="16060" y="179666"/>
                  <a:pt x="32360" y="246495"/>
                  <a:pt x="29915" y="254645"/>
                </a:cubicBezTo>
                <a:cubicBezTo>
                  <a:pt x="27470" y="262795"/>
                  <a:pt x="14430" y="212266"/>
                  <a:pt x="10355" y="186187"/>
                </a:cubicBezTo>
                <a:cubicBezTo>
                  <a:pt x="6280" y="160108"/>
                  <a:pt x="-7574" y="121804"/>
                  <a:pt x="5466" y="98170"/>
                </a:cubicBezTo>
                <a:cubicBezTo>
                  <a:pt x="18506" y="74536"/>
                  <a:pt x="80443" y="-6147"/>
                  <a:pt x="83703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B9D9CD3-0547-1422-1016-9AB4E197D53E}"/>
              </a:ext>
            </a:extLst>
          </p:cNvPr>
          <p:cNvSpPr/>
          <p:nvPr/>
        </p:nvSpPr>
        <p:spPr>
          <a:xfrm>
            <a:off x="2908834" y="5158508"/>
            <a:ext cx="646087" cy="499536"/>
          </a:xfrm>
          <a:custGeom>
            <a:avLst/>
            <a:gdLst>
              <a:gd name="connsiteX0" fmla="*/ 205994 w 646087"/>
              <a:gd name="connsiteY0" fmla="*/ 273 h 499536"/>
              <a:gd name="connsiteX1" fmla="*/ 142426 w 646087"/>
              <a:gd name="connsiteY1" fmla="*/ 93180 h 499536"/>
              <a:gd name="connsiteX2" fmla="*/ 289121 w 646087"/>
              <a:gd name="connsiteY2" fmla="*/ 215426 h 499536"/>
              <a:gd name="connsiteX3" fmla="*/ 122867 w 646087"/>
              <a:gd name="connsiteY3" fmla="*/ 190976 h 499536"/>
              <a:gd name="connsiteX4" fmla="*/ 264672 w 646087"/>
              <a:gd name="connsiteY4" fmla="*/ 220316 h 499536"/>
              <a:gd name="connsiteX5" fmla="*/ 499384 w 646087"/>
              <a:gd name="connsiteY5" fmla="*/ 313222 h 499536"/>
              <a:gd name="connsiteX6" fmla="*/ 382028 w 646087"/>
              <a:gd name="connsiteY6" fmla="*/ 244765 h 499536"/>
              <a:gd name="connsiteX7" fmla="*/ 646079 w 646087"/>
              <a:gd name="connsiteY7" fmla="*/ 499036 h 499536"/>
              <a:gd name="connsiteX8" fmla="*/ 372248 w 646087"/>
              <a:gd name="connsiteY8" fmla="*/ 303443 h 499536"/>
              <a:gd name="connsiteX9" fmla="*/ 274452 w 646087"/>
              <a:gd name="connsiteY9" fmla="*/ 83400 h 499536"/>
              <a:gd name="connsiteX10" fmla="*/ 284231 w 646087"/>
              <a:gd name="connsiteY10" fmla="*/ 220316 h 499536"/>
              <a:gd name="connsiteX11" fmla="*/ 166875 w 646087"/>
              <a:gd name="connsiteY11" fmla="*/ 137188 h 499536"/>
              <a:gd name="connsiteX12" fmla="*/ 621 w 646087"/>
              <a:gd name="connsiteY12" fmla="*/ 146968 h 499536"/>
              <a:gd name="connsiteX13" fmla="*/ 113087 w 646087"/>
              <a:gd name="connsiteY13" fmla="*/ 122519 h 499536"/>
              <a:gd name="connsiteX14" fmla="*/ 205994 w 646087"/>
              <a:gd name="connsiteY14" fmla="*/ 273 h 4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087" h="499536">
                <a:moveTo>
                  <a:pt x="205994" y="273"/>
                </a:moveTo>
                <a:cubicBezTo>
                  <a:pt x="210884" y="-4617"/>
                  <a:pt x="128572" y="57321"/>
                  <a:pt x="142426" y="93180"/>
                </a:cubicBezTo>
                <a:cubicBezTo>
                  <a:pt x="156280" y="129039"/>
                  <a:pt x="292381" y="199127"/>
                  <a:pt x="289121" y="215426"/>
                </a:cubicBezTo>
                <a:cubicBezTo>
                  <a:pt x="285861" y="231725"/>
                  <a:pt x="126942" y="190161"/>
                  <a:pt x="122867" y="190976"/>
                </a:cubicBezTo>
                <a:cubicBezTo>
                  <a:pt x="118792" y="191791"/>
                  <a:pt x="201919" y="199942"/>
                  <a:pt x="264672" y="220316"/>
                </a:cubicBezTo>
                <a:cubicBezTo>
                  <a:pt x="327425" y="240690"/>
                  <a:pt x="479825" y="309147"/>
                  <a:pt x="499384" y="313222"/>
                </a:cubicBezTo>
                <a:cubicBezTo>
                  <a:pt x="518943" y="317297"/>
                  <a:pt x="357579" y="213796"/>
                  <a:pt x="382028" y="244765"/>
                </a:cubicBezTo>
                <a:cubicBezTo>
                  <a:pt x="406477" y="275734"/>
                  <a:pt x="647709" y="489256"/>
                  <a:pt x="646079" y="499036"/>
                </a:cubicBezTo>
                <a:cubicBezTo>
                  <a:pt x="644449" y="508816"/>
                  <a:pt x="434186" y="372716"/>
                  <a:pt x="372248" y="303443"/>
                </a:cubicBezTo>
                <a:cubicBezTo>
                  <a:pt x="310310" y="234170"/>
                  <a:pt x="289121" y="97254"/>
                  <a:pt x="274452" y="83400"/>
                </a:cubicBezTo>
                <a:cubicBezTo>
                  <a:pt x="259783" y="69546"/>
                  <a:pt x="302160" y="211351"/>
                  <a:pt x="284231" y="220316"/>
                </a:cubicBezTo>
                <a:cubicBezTo>
                  <a:pt x="266302" y="229281"/>
                  <a:pt x="214143" y="149413"/>
                  <a:pt x="166875" y="137188"/>
                </a:cubicBezTo>
                <a:cubicBezTo>
                  <a:pt x="119607" y="124963"/>
                  <a:pt x="9586" y="149413"/>
                  <a:pt x="621" y="146968"/>
                </a:cubicBezTo>
                <a:cubicBezTo>
                  <a:pt x="-8344" y="144523"/>
                  <a:pt x="82118" y="142078"/>
                  <a:pt x="113087" y="122519"/>
                </a:cubicBezTo>
                <a:cubicBezTo>
                  <a:pt x="144056" y="102960"/>
                  <a:pt x="201104" y="5163"/>
                  <a:pt x="205994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AC14942-E4F6-0F15-67B6-F39BACEF5671}"/>
              </a:ext>
            </a:extLst>
          </p:cNvPr>
          <p:cNvSpPr/>
          <p:nvPr/>
        </p:nvSpPr>
        <p:spPr>
          <a:xfrm>
            <a:off x="3491117" y="5549794"/>
            <a:ext cx="577243" cy="650634"/>
          </a:xfrm>
          <a:custGeom>
            <a:avLst/>
            <a:gdLst>
              <a:gd name="connsiteX0" fmla="*/ 228 w 577243"/>
              <a:gd name="connsiteY0" fmla="*/ 174 h 650634"/>
              <a:gd name="connsiteX1" fmla="*/ 308288 w 577243"/>
              <a:gd name="connsiteY1" fmla="*/ 249556 h 650634"/>
              <a:gd name="connsiteX2" fmla="*/ 288729 w 577243"/>
              <a:gd name="connsiteY2" fmla="*/ 88191 h 650634"/>
              <a:gd name="connsiteX3" fmla="*/ 362077 w 577243"/>
              <a:gd name="connsiteY3" fmla="*/ 293564 h 650634"/>
              <a:gd name="connsiteX4" fmla="*/ 498992 w 577243"/>
              <a:gd name="connsiteY4" fmla="*/ 459819 h 650634"/>
              <a:gd name="connsiteX5" fmla="*/ 415865 w 577243"/>
              <a:gd name="connsiteY5" fmla="*/ 391361 h 650634"/>
              <a:gd name="connsiteX6" fmla="*/ 577230 w 577243"/>
              <a:gd name="connsiteY6" fmla="*/ 650523 h 650634"/>
              <a:gd name="connsiteX7" fmla="*/ 406085 w 577243"/>
              <a:gd name="connsiteY7" fmla="*/ 420700 h 650634"/>
              <a:gd name="connsiteX8" fmla="*/ 298509 w 577243"/>
              <a:gd name="connsiteY8" fmla="*/ 185988 h 650634"/>
              <a:gd name="connsiteX9" fmla="*/ 137144 w 577243"/>
              <a:gd name="connsiteY9" fmla="*/ 174 h 650634"/>
              <a:gd name="connsiteX10" fmla="*/ 234941 w 577243"/>
              <a:gd name="connsiteY10" fmla="*/ 171318 h 650634"/>
              <a:gd name="connsiteX11" fmla="*/ 357187 w 577243"/>
              <a:gd name="connsiteY11" fmla="*/ 269115 h 650634"/>
              <a:gd name="connsiteX12" fmla="*/ 259390 w 577243"/>
              <a:gd name="connsiteY12" fmla="*/ 210437 h 650634"/>
              <a:gd name="connsiteX13" fmla="*/ 228 w 577243"/>
              <a:gd name="connsiteY13" fmla="*/ 174 h 6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43" h="650634">
                <a:moveTo>
                  <a:pt x="228" y="174"/>
                </a:moveTo>
                <a:cubicBezTo>
                  <a:pt x="8378" y="6694"/>
                  <a:pt x="260205" y="234887"/>
                  <a:pt x="308288" y="249556"/>
                </a:cubicBezTo>
                <a:cubicBezTo>
                  <a:pt x="356371" y="264225"/>
                  <a:pt x="279764" y="80856"/>
                  <a:pt x="288729" y="88191"/>
                </a:cubicBezTo>
                <a:cubicBezTo>
                  <a:pt x="297694" y="95526"/>
                  <a:pt x="327033" y="231626"/>
                  <a:pt x="362077" y="293564"/>
                </a:cubicBezTo>
                <a:cubicBezTo>
                  <a:pt x="397121" y="355502"/>
                  <a:pt x="490027" y="443520"/>
                  <a:pt x="498992" y="459819"/>
                </a:cubicBezTo>
                <a:cubicBezTo>
                  <a:pt x="507957" y="476118"/>
                  <a:pt x="402825" y="359577"/>
                  <a:pt x="415865" y="391361"/>
                </a:cubicBezTo>
                <a:cubicBezTo>
                  <a:pt x="428905" y="423145"/>
                  <a:pt x="578860" y="645633"/>
                  <a:pt x="577230" y="650523"/>
                </a:cubicBezTo>
                <a:cubicBezTo>
                  <a:pt x="575600" y="655413"/>
                  <a:pt x="452538" y="498122"/>
                  <a:pt x="406085" y="420700"/>
                </a:cubicBezTo>
                <a:cubicBezTo>
                  <a:pt x="359632" y="343278"/>
                  <a:pt x="343332" y="256076"/>
                  <a:pt x="298509" y="185988"/>
                </a:cubicBezTo>
                <a:cubicBezTo>
                  <a:pt x="253686" y="115900"/>
                  <a:pt x="147739" y="2619"/>
                  <a:pt x="137144" y="174"/>
                </a:cubicBezTo>
                <a:cubicBezTo>
                  <a:pt x="126549" y="-2271"/>
                  <a:pt x="198267" y="126495"/>
                  <a:pt x="234941" y="171318"/>
                </a:cubicBezTo>
                <a:cubicBezTo>
                  <a:pt x="271615" y="216142"/>
                  <a:pt x="353112" y="262595"/>
                  <a:pt x="357187" y="269115"/>
                </a:cubicBezTo>
                <a:cubicBezTo>
                  <a:pt x="361262" y="275635"/>
                  <a:pt x="314808" y="249556"/>
                  <a:pt x="259390" y="210437"/>
                </a:cubicBezTo>
                <a:cubicBezTo>
                  <a:pt x="203972" y="171318"/>
                  <a:pt x="-7922" y="-6346"/>
                  <a:pt x="228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90CDF780-0D65-3E41-002A-590A12B305B1}"/>
              </a:ext>
            </a:extLst>
          </p:cNvPr>
          <p:cNvSpPr/>
          <p:nvPr/>
        </p:nvSpPr>
        <p:spPr>
          <a:xfrm>
            <a:off x="3529410" y="5615594"/>
            <a:ext cx="486604" cy="589637"/>
          </a:xfrm>
          <a:custGeom>
            <a:avLst/>
            <a:gdLst>
              <a:gd name="connsiteX0" fmla="*/ 1054 w 486604"/>
              <a:gd name="connsiteY0" fmla="*/ 2832 h 589637"/>
              <a:gd name="connsiteX1" fmla="*/ 250436 w 486604"/>
              <a:gd name="connsiteY1" fmla="*/ 247324 h 589637"/>
              <a:gd name="connsiteX2" fmla="*/ 191758 w 486604"/>
              <a:gd name="connsiteY2" fmla="*/ 203315 h 589637"/>
              <a:gd name="connsiteX3" fmla="*/ 230877 w 486604"/>
              <a:gd name="connsiteY3" fmla="*/ 335341 h 589637"/>
              <a:gd name="connsiteX4" fmla="*/ 255326 w 486604"/>
              <a:gd name="connsiteY4" fmla="*/ 276663 h 589637"/>
              <a:gd name="connsiteX5" fmla="*/ 362902 w 486604"/>
              <a:gd name="connsiteY5" fmla="*/ 398909 h 589637"/>
              <a:gd name="connsiteX6" fmla="*/ 309114 w 486604"/>
              <a:gd name="connsiteY6" fmla="*/ 354900 h 589637"/>
              <a:gd name="connsiteX7" fmla="*/ 455809 w 486604"/>
              <a:gd name="connsiteY7" fmla="*/ 496705 h 589637"/>
              <a:gd name="connsiteX8" fmla="*/ 475369 w 486604"/>
              <a:gd name="connsiteY8" fmla="*/ 535824 h 589637"/>
              <a:gd name="connsiteX9" fmla="*/ 318894 w 486604"/>
              <a:gd name="connsiteY9" fmla="*/ 408688 h 589637"/>
              <a:gd name="connsiteX10" fmla="*/ 480258 w 486604"/>
              <a:gd name="connsiteY10" fmla="*/ 589612 h 589637"/>
              <a:gd name="connsiteX11" fmla="*/ 362902 w 486604"/>
              <a:gd name="connsiteY11" fmla="*/ 394019 h 589637"/>
              <a:gd name="connsiteX12" fmla="*/ 108631 w 486604"/>
              <a:gd name="connsiteY12" fmla="*/ 217985 h 589637"/>
              <a:gd name="connsiteX13" fmla="*/ 221097 w 486604"/>
              <a:gd name="connsiteY13" fmla="*/ 252213 h 589637"/>
              <a:gd name="connsiteX14" fmla="*/ 162419 w 486604"/>
              <a:gd name="connsiteY14" fmla="*/ 120188 h 589637"/>
              <a:gd name="connsiteX15" fmla="*/ 1054 w 486604"/>
              <a:gd name="connsiteY15" fmla="*/ 2832 h 5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04" h="589637">
                <a:moveTo>
                  <a:pt x="1054" y="2832"/>
                </a:moveTo>
                <a:cubicBezTo>
                  <a:pt x="15723" y="24021"/>
                  <a:pt x="218652" y="213910"/>
                  <a:pt x="250436" y="247324"/>
                </a:cubicBezTo>
                <a:cubicBezTo>
                  <a:pt x="282220" y="280738"/>
                  <a:pt x="195018" y="188646"/>
                  <a:pt x="191758" y="203315"/>
                </a:cubicBezTo>
                <a:cubicBezTo>
                  <a:pt x="188498" y="217984"/>
                  <a:pt x="220282" y="323116"/>
                  <a:pt x="230877" y="335341"/>
                </a:cubicBezTo>
                <a:cubicBezTo>
                  <a:pt x="241472" y="347566"/>
                  <a:pt x="233322" y="266068"/>
                  <a:pt x="255326" y="276663"/>
                </a:cubicBezTo>
                <a:cubicBezTo>
                  <a:pt x="277330" y="287258"/>
                  <a:pt x="353937" y="385870"/>
                  <a:pt x="362902" y="398909"/>
                </a:cubicBezTo>
                <a:cubicBezTo>
                  <a:pt x="371867" y="411948"/>
                  <a:pt x="293630" y="338601"/>
                  <a:pt x="309114" y="354900"/>
                </a:cubicBezTo>
                <a:cubicBezTo>
                  <a:pt x="324598" y="371199"/>
                  <a:pt x="428100" y="466551"/>
                  <a:pt x="455809" y="496705"/>
                </a:cubicBezTo>
                <a:cubicBezTo>
                  <a:pt x="483518" y="526859"/>
                  <a:pt x="498188" y="550493"/>
                  <a:pt x="475369" y="535824"/>
                </a:cubicBezTo>
                <a:cubicBezTo>
                  <a:pt x="452550" y="521155"/>
                  <a:pt x="318079" y="399723"/>
                  <a:pt x="318894" y="408688"/>
                </a:cubicBezTo>
                <a:cubicBezTo>
                  <a:pt x="319709" y="417653"/>
                  <a:pt x="472923" y="592057"/>
                  <a:pt x="480258" y="589612"/>
                </a:cubicBezTo>
                <a:cubicBezTo>
                  <a:pt x="487593" y="587167"/>
                  <a:pt x="424840" y="455957"/>
                  <a:pt x="362902" y="394019"/>
                </a:cubicBezTo>
                <a:cubicBezTo>
                  <a:pt x="300964" y="332081"/>
                  <a:pt x="132265" y="241619"/>
                  <a:pt x="108631" y="217985"/>
                </a:cubicBezTo>
                <a:cubicBezTo>
                  <a:pt x="84997" y="194351"/>
                  <a:pt x="212132" y="268512"/>
                  <a:pt x="221097" y="252213"/>
                </a:cubicBezTo>
                <a:cubicBezTo>
                  <a:pt x="230062" y="235914"/>
                  <a:pt x="195833" y="155232"/>
                  <a:pt x="162419" y="120188"/>
                </a:cubicBezTo>
                <a:cubicBezTo>
                  <a:pt x="129005" y="85144"/>
                  <a:pt x="-13615" y="-18357"/>
                  <a:pt x="1054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5D81682-C3C2-E483-9414-C9A037116389}"/>
              </a:ext>
            </a:extLst>
          </p:cNvPr>
          <p:cNvSpPr/>
          <p:nvPr/>
        </p:nvSpPr>
        <p:spPr>
          <a:xfrm>
            <a:off x="1013747" y="5012069"/>
            <a:ext cx="1244834" cy="1544444"/>
          </a:xfrm>
          <a:custGeom>
            <a:avLst/>
            <a:gdLst>
              <a:gd name="connsiteX0" fmla="*/ 1220910 w 1244834"/>
              <a:gd name="connsiteY0" fmla="*/ 298297 h 1544444"/>
              <a:gd name="connsiteX1" fmla="*/ 340739 w 1244834"/>
              <a:gd name="connsiteY1" fmla="*/ 973095 h 1544444"/>
              <a:gd name="connsiteX2" fmla="*/ 487434 w 1244834"/>
              <a:gd name="connsiteY2" fmla="*/ 880188 h 1544444"/>
              <a:gd name="connsiteX3" fmla="*/ 115806 w 1244834"/>
              <a:gd name="connsiteY3" fmla="*/ 1119790 h 1544444"/>
              <a:gd name="connsiteX4" fmla="*/ 22899 w 1244834"/>
              <a:gd name="connsiteY4" fmla="*/ 1315383 h 1544444"/>
              <a:gd name="connsiteX5" fmla="*/ 42458 w 1244834"/>
              <a:gd name="connsiteY5" fmla="*/ 1222476 h 1544444"/>
              <a:gd name="connsiteX6" fmla="*/ 32679 w 1244834"/>
              <a:gd name="connsiteY6" fmla="*/ 1540316 h 1544444"/>
              <a:gd name="connsiteX7" fmla="*/ 13119 w 1244834"/>
              <a:gd name="connsiteY7" fmla="*/ 1378951 h 1544444"/>
              <a:gd name="connsiteX8" fmla="*/ 252721 w 1244834"/>
              <a:gd name="connsiteY8" fmla="*/ 1031773 h 1544444"/>
              <a:gd name="connsiteX9" fmla="*/ 551002 w 1244834"/>
              <a:gd name="connsiteY9" fmla="*/ 841069 h 1544444"/>
              <a:gd name="connsiteX10" fmla="*/ 497213 w 1244834"/>
              <a:gd name="connsiteY10" fmla="*/ 885078 h 1544444"/>
              <a:gd name="connsiteX11" fmla="*/ 790604 w 1244834"/>
              <a:gd name="connsiteY11" fmla="*/ 552568 h 1544444"/>
              <a:gd name="connsiteX12" fmla="*/ 673248 w 1244834"/>
              <a:gd name="connsiteY12" fmla="*/ 699264 h 1544444"/>
              <a:gd name="connsiteX13" fmla="*/ 1020426 w 1244834"/>
              <a:gd name="connsiteY13" fmla="*/ 396094 h 1544444"/>
              <a:gd name="connsiteX14" fmla="*/ 1083994 w 1244834"/>
              <a:gd name="connsiteY14" fmla="*/ 317856 h 1544444"/>
              <a:gd name="connsiteX15" fmla="*/ 1181791 w 1244834"/>
              <a:gd name="connsiteY15" fmla="*/ 17 h 1544444"/>
              <a:gd name="connsiteX16" fmla="*/ 1035096 w 1244834"/>
              <a:gd name="connsiteY16" fmla="*/ 332526 h 1544444"/>
              <a:gd name="connsiteX17" fmla="*/ 868841 w 1244834"/>
              <a:gd name="connsiteY17" fmla="*/ 581907 h 1544444"/>
              <a:gd name="connsiteX18" fmla="*/ 986197 w 1244834"/>
              <a:gd name="connsiteY18" fmla="*/ 415653 h 1544444"/>
              <a:gd name="connsiteX19" fmla="*/ 1220910 w 1244834"/>
              <a:gd name="connsiteY19" fmla="*/ 298297 h 15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4834" h="1544444">
                <a:moveTo>
                  <a:pt x="1220910" y="298297"/>
                </a:moveTo>
                <a:cubicBezTo>
                  <a:pt x="1113334" y="391204"/>
                  <a:pt x="462985" y="876113"/>
                  <a:pt x="340739" y="973095"/>
                </a:cubicBezTo>
                <a:cubicBezTo>
                  <a:pt x="218493" y="1070077"/>
                  <a:pt x="487434" y="880188"/>
                  <a:pt x="487434" y="880188"/>
                </a:cubicBezTo>
                <a:cubicBezTo>
                  <a:pt x="449945" y="904637"/>
                  <a:pt x="193228" y="1047258"/>
                  <a:pt x="115806" y="1119790"/>
                </a:cubicBezTo>
                <a:cubicBezTo>
                  <a:pt x="38383" y="1192323"/>
                  <a:pt x="35124" y="1298269"/>
                  <a:pt x="22899" y="1315383"/>
                </a:cubicBezTo>
                <a:cubicBezTo>
                  <a:pt x="10674" y="1332497"/>
                  <a:pt x="40828" y="1184987"/>
                  <a:pt x="42458" y="1222476"/>
                </a:cubicBezTo>
                <a:cubicBezTo>
                  <a:pt x="44088" y="1259965"/>
                  <a:pt x="37569" y="1514237"/>
                  <a:pt x="32679" y="1540316"/>
                </a:cubicBezTo>
                <a:cubicBezTo>
                  <a:pt x="27789" y="1566395"/>
                  <a:pt x="-23555" y="1463708"/>
                  <a:pt x="13119" y="1378951"/>
                </a:cubicBezTo>
                <a:cubicBezTo>
                  <a:pt x="49793" y="1294194"/>
                  <a:pt x="163074" y="1121420"/>
                  <a:pt x="252721" y="1031773"/>
                </a:cubicBezTo>
                <a:cubicBezTo>
                  <a:pt x="342368" y="942126"/>
                  <a:pt x="510253" y="865518"/>
                  <a:pt x="551002" y="841069"/>
                </a:cubicBezTo>
                <a:cubicBezTo>
                  <a:pt x="591751" y="816620"/>
                  <a:pt x="457279" y="933162"/>
                  <a:pt x="497213" y="885078"/>
                </a:cubicBezTo>
                <a:cubicBezTo>
                  <a:pt x="537147" y="836995"/>
                  <a:pt x="761265" y="583537"/>
                  <a:pt x="790604" y="552568"/>
                </a:cubicBezTo>
                <a:cubicBezTo>
                  <a:pt x="819943" y="521599"/>
                  <a:pt x="634944" y="725343"/>
                  <a:pt x="673248" y="699264"/>
                </a:cubicBezTo>
                <a:cubicBezTo>
                  <a:pt x="711552" y="673185"/>
                  <a:pt x="951968" y="459662"/>
                  <a:pt x="1020426" y="396094"/>
                </a:cubicBezTo>
                <a:cubicBezTo>
                  <a:pt x="1088884" y="332526"/>
                  <a:pt x="1057100" y="383869"/>
                  <a:pt x="1083994" y="317856"/>
                </a:cubicBezTo>
                <a:cubicBezTo>
                  <a:pt x="1110888" y="251843"/>
                  <a:pt x="1189941" y="-2428"/>
                  <a:pt x="1181791" y="17"/>
                </a:cubicBezTo>
                <a:cubicBezTo>
                  <a:pt x="1173641" y="2462"/>
                  <a:pt x="1087254" y="235544"/>
                  <a:pt x="1035096" y="332526"/>
                </a:cubicBezTo>
                <a:cubicBezTo>
                  <a:pt x="982938" y="429508"/>
                  <a:pt x="876991" y="568053"/>
                  <a:pt x="868841" y="581907"/>
                </a:cubicBezTo>
                <a:cubicBezTo>
                  <a:pt x="860691" y="595761"/>
                  <a:pt x="930779" y="461292"/>
                  <a:pt x="986197" y="415653"/>
                </a:cubicBezTo>
                <a:cubicBezTo>
                  <a:pt x="1041615" y="370015"/>
                  <a:pt x="1328486" y="205390"/>
                  <a:pt x="1220910" y="29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3F249A5-A377-2E94-9DAE-00D5C1DFEF8D}"/>
              </a:ext>
            </a:extLst>
          </p:cNvPr>
          <p:cNvSpPr/>
          <p:nvPr/>
        </p:nvSpPr>
        <p:spPr>
          <a:xfrm>
            <a:off x="1226978" y="6077185"/>
            <a:ext cx="280250" cy="397198"/>
          </a:xfrm>
          <a:custGeom>
            <a:avLst/>
            <a:gdLst>
              <a:gd name="connsiteX0" fmla="*/ 372 w 280250"/>
              <a:gd name="connsiteY0" fmla="*/ 201369 h 397198"/>
              <a:gd name="connsiteX1" fmla="*/ 44380 w 280250"/>
              <a:gd name="connsiteY1" fmla="*/ 318725 h 397198"/>
              <a:gd name="connsiteX2" fmla="*/ 24821 w 280250"/>
              <a:gd name="connsiteY2" fmla="*/ 396963 h 397198"/>
              <a:gd name="connsiteX3" fmla="*/ 49270 w 280250"/>
              <a:gd name="connsiteY3" fmla="*/ 294276 h 397198"/>
              <a:gd name="connsiteX4" fmla="*/ 176406 w 280250"/>
              <a:gd name="connsiteY4" fmla="*/ 113352 h 397198"/>
              <a:gd name="connsiteX5" fmla="*/ 279093 w 280250"/>
              <a:gd name="connsiteY5" fmla="*/ 886 h 397198"/>
              <a:gd name="connsiteX6" fmla="*/ 107948 w 280250"/>
              <a:gd name="connsiteY6" fmla="*/ 172030 h 397198"/>
              <a:gd name="connsiteX7" fmla="*/ 73719 w 280250"/>
              <a:gd name="connsiteY7" fmla="*/ 260047 h 397198"/>
              <a:gd name="connsiteX8" fmla="*/ 372 w 280250"/>
              <a:gd name="connsiteY8" fmla="*/ 201369 h 39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0" h="397198">
                <a:moveTo>
                  <a:pt x="372" y="201369"/>
                </a:moveTo>
                <a:cubicBezTo>
                  <a:pt x="-4518" y="211149"/>
                  <a:pt x="40305" y="286126"/>
                  <a:pt x="44380" y="318725"/>
                </a:cubicBezTo>
                <a:cubicBezTo>
                  <a:pt x="48455" y="351324"/>
                  <a:pt x="24006" y="401038"/>
                  <a:pt x="24821" y="396963"/>
                </a:cubicBezTo>
                <a:cubicBezTo>
                  <a:pt x="25636" y="392888"/>
                  <a:pt x="24006" y="341545"/>
                  <a:pt x="49270" y="294276"/>
                </a:cubicBezTo>
                <a:cubicBezTo>
                  <a:pt x="74534" y="247007"/>
                  <a:pt x="138102" y="162250"/>
                  <a:pt x="176406" y="113352"/>
                </a:cubicBezTo>
                <a:cubicBezTo>
                  <a:pt x="214710" y="64454"/>
                  <a:pt x="290503" y="-8894"/>
                  <a:pt x="279093" y="886"/>
                </a:cubicBezTo>
                <a:cubicBezTo>
                  <a:pt x="267683" y="10666"/>
                  <a:pt x="142177" y="128837"/>
                  <a:pt x="107948" y="172030"/>
                </a:cubicBezTo>
                <a:cubicBezTo>
                  <a:pt x="73719" y="215223"/>
                  <a:pt x="90833" y="252712"/>
                  <a:pt x="73719" y="260047"/>
                </a:cubicBezTo>
                <a:cubicBezTo>
                  <a:pt x="56605" y="267382"/>
                  <a:pt x="5262" y="191589"/>
                  <a:pt x="372" y="20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AC65B821-7D54-BEC5-6792-C88B7F85BFC8}"/>
              </a:ext>
            </a:extLst>
          </p:cNvPr>
          <p:cNvSpPr/>
          <p:nvPr/>
        </p:nvSpPr>
        <p:spPr>
          <a:xfrm>
            <a:off x="1173469" y="5552612"/>
            <a:ext cx="1003738" cy="1016142"/>
          </a:xfrm>
          <a:custGeom>
            <a:avLst/>
            <a:gdLst>
              <a:gd name="connsiteX0" fmla="*/ 1002510 w 1003738"/>
              <a:gd name="connsiteY0" fmla="*/ 2246 h 1016142"/>
              <a:gd name="connsiteX1" fmla="*/ 479297 w 1003738"/>
              <a:gd name="connsiteY1" fmla="*/ 305416 h 1016142"/>
              <a:gd name="connsiteX2" fmla="*/ 430398 w 1003738"/>
              <a:gd name="connsiteY2" fmla="*/ 359204 h 1016142"/>
              <a:gd name="connsiteX3" fmla="*/ 557534 w 1003738"/>
              <a:gd name="connsiteY3" fmla="*/ 290746 h 1016142"/>
              <a:gd name="connsiteX4" fmla="*/ 391280 w 1003738"/>
              <a:gd name="connsiteY4" fmla="*/ 496120 h 1016142"/>
              <a:gd name="connsiteX5" fmla="*/ 445068 w 1003738"/>
              <a:gd name="connsiteY5" fmla="*/ 427662 h 1016142"/>
              <a:gd name="connsiteX6" fmla="*/ 205466 w 1003738"/>
              <a:gd name="connsiteY6" fmla="*/ 545018 h 1016142"/>
              <a:gd name="connsiteX7" fmla="*/ 34321 w 1003738"/>
              <a:gd name="connsiteY7" fmla="*/ 711272 h 1016142"/>
              <a:gd name="connsiteX8" fmla="*/ 24542 w 1003738"/>
              <a:gd name="connsiteY8" fmla="*/ 867747 h 1016142"/>
              <a:gd name="connsiteX9" fmla="*/ 92 w 1003738"/>
              <a:gd name="connsiteY9" fmla="*/ 813959 h 1016142"/>
              <a:gd name="connsiteX10" fmla="*/ 34321 w 1003738"/>
              <a:gd name="connsiteY10" fmla="*/ 1014443 h 1016142"/>
              <a:gd name="connsiteX11" fmla="*/ 29432 w 1003738"/>
              <a:gd name="connsiteY11" fmla="*/ 901976 h 1016142"/>
              <a:gd name="connsiteX12" fmla="*/ 24542 w 1003738"/>
              <a:gd name="connsiteY12" fmla="*/ 755281 h 1016142"/>
              <a:gd name="connsiteX13" fmla="*/ 347271 w 1003738"/>
              <a:gd name="connsiteY13" fmla="*/ 437441 h 1016142"/>
              <a:gd name="connsiteX14" fmla="*/ 542865 w 1003738"/>
              <a:gd name="connsiteY14" fmla="*/ 305416 h 1016142"/>
              <a:gd name="connsiteX15" fmla="*/ 401059 w 1003738"/>
              <a:gd name="connsiteY15" fmla="*/ 383653 h 1016142"/>
              <a:gd name="connsiteX16" fmla="*/ 728679 w 1003738"/>
              <a:gd name="connsiteY16" fmla="*/ 163610 h 1016142"/>
              <a:gd name="connsiteX17" fmla="*/ 596653 w 1003738"/>
              <a:gd name="connsiteY17" fmla="*/ 217399 h 1016142"/>
              <a:gd name="connsiteX18" fmla="*/ 831365 w 1003738"/>
              <a:gd name="connsiteY18" fmla="*/ 95153 h 1016142"/>
              <a:gd name="connsiteX19" fmla="*/ 630882 w 1003738"/>
              <a:gd name="connsiteY19" fmla="*/ 163610 h 1016142"/>
              <a:gd name="connsiteX20" fmla="*/ 1002510 w 1003738"/>
              <a:gd name="connsiteY20" fmla="*/ 2246 h 10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738" h="1016142">
                <a:moveTo>
                  <a:pt x="1002510" y="2246"/>
                </a:moveTo>
                <a:cubicBezTo>
                  <a:pt x="977246" y="25880"/>
                  <a:pt x="574649" y="245923"/>
                  <a:pt x="479297" y="305416"/>
                </a:cubicBezTo>
                <a:cubicBezTo>
                  <a:pt x="383945" y="364909"/>
                  <a:pt x="417359" y="361649"/>
                  <a:pt x="430398" y="359204"/>
                </a:cubicBezTo>
                <a:cubicBezTo>
                  <a:pt x="443437" y="356759"/>
                  <a:pt x="564054" y="267927"/>
                  <a:pt x="557534" y="290746"/>
                </a:cubicBezTo>
                <a:cubicBezTo>
                  <a:pt x="551014" y="313565"/>
                  <a:pt x="410024" y="473301"/>
                  <a:pt x="391280" y="496120"/>
                </a:cubicBezTo>
                <a:cubicBezTo>
                  <a:pt x="372536" y="518939"/>
                  <a:pt x="476037" y="419512"/>
                  <a:pt x="445068" y="427662"/>
                </a:cubicBezTo>
                <a:cubicBezTo>
                  <a:pt x="414099" y="435812"/>
                  <a:pt x="273924" y="497750"/>
                  <a:pt x="205466" y="545018"/>
                </a:cubicBezTo>
                <a:cubicBezTo>
                  <a:pt x="137008" y="592286"/>
                  <a:pt x="64475" y="657484"/>
                  <a:pt x="34321" y="711272"/>
                </a:cubicBezTo>
                <a:cubicBezTo>
                  <a:pt x="4167" y="765060"/>
                  <a:pt x="30247" y="850633"/>
                  <a:pt x="24542" y="867747"/>
                </a:cubicBezTo>
                <a:cubicBezTo>
                  <a:pt x="18837" y="884861"/>
                  <a:pt x="-1538" y="789510"/>
                  <a:pt x="92" y="813959"/>
                </a:cubicBezTo>
                <a:cubicBezTo>
                  <a:pt x="1722" y="838408"/>
                  <a:pt x="29431" y="999774"/>
                  <a:pt x="34321" y="1014443"/>
                </a:cubicBezTo>
                <a:cubicBezTo>
                  <a:pt x="39211" y="1029113"/>
                  <a:pt x="31062" y="945170"/>
                  <a:pt x="29432" y="901976"/>
                </a:cubicBezTo>
                <a:cubicBezTo>
                  <a:pt x="27802" y="858782"/>
                  <a:pt x="-28431" y="832704"/>
                  <a:pt x="24542" y="755281"/>
                </a:cubicBezTo>
                <a:cubicBezTo>
                  <a:pt x="77515" y="677859"/>
                  <a:pt x="260884" y="512419"/>
                  <a:pt x="347271" y="437441"/>
                </a:cubicBezTo>
                <a:cubicBezTo>
                  <a:pt x="433658" y="362463"/>
                  <a:pt x="533900" y="314381"/>
                  <a:pt x="542865" y="305416"/>
                </a:cubicBezTo>
                <a:cubicBezTo>
                  <a:pt x="551830" y="296451"/>
                  <a:pt x="370090" y="407287"/>
                  <a:pt x="401059" y="383653"/>
                </a:cubicBezTo>
                <a:cubicBezTo>
                  <a:pt x="432028" y="360019"/>
                  <a:pt x="696080" y="191319"/>
                  <a:pt x="728679" y="163610"/>
                </a:cubicBezTo>
                <a:cubicBezTo>
                  <a:pt x="761278" y="135901"/>
                  <a:pt x="579539" y="228808"/>
                  <a:pt x="596653" y="217399"/>
                </a:cubicBezTo>
                <a:cubicBezTo>
                  <a:pt x="613767" y="205990"/>
                  <a:pt x="825660" y="104118"/>
                  <a:pt x="831365" y="95153"/>
                </a:cubicBezTo>
                <a:cubicBezTo>
                  <a:pt x="837070" y="86188"/>
                  <a:pt x="606433" y="178279"/>
                  <a:pt x="630882" y="163610"/>
                </a:cubicBezTo>
                <a:cubicBezTo>
                  <a:pt x="655331" y="148941"/>
                  <a:pt x="1027774" y="-21388"/>
                  <a:pt x="1002510" y="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4F2DFE7-0A35-99CE-8186-E7060ABCCCBB}"/>
              </a:ext>
            </a:extLst>
          </p:cNvPr>
          <p:cNvSpPr/>
          <p:nvPr/>
        </p:nvSpPr>
        <p:spPr>
          <a:xfrm>
            <a:off x="977953" y="6185305"/>
            <a:ext cx="445082" cy="435673"/>
          </a:xfrm>
          <a:custGeom>
            <a:avLst/>
            <a:gdLst>
              <a:gd name="connsiteX0" fmla="*/ 171159 w 445082"/>
              <a:gd name="connsiteY0" fmla="*/ 342 h 435673"/>
              <a:gd name="connsiteX1" fmla="*/ 102702 w 445082"/>
              <a:gd name="connsiteY1" fmla="*/ 181266 h 435673"/>
              <a:gd name="connsiteX2" fmla="*/ 210278 w 445082"/>
              <a:gd name="connsiteY2" fmla="*/ 362190 h 435673"/>
              <a:gd name="connsiteX3" fmla="*/ 190719 w 445082"/>
              <a:gd name="connsiteY3" fmla="*/ 323071 h 435673"/>
              <a:gd name="connsiteX4" fmla="*/ 146710 w 445082"/>
              <a:gd name="connsiteY4" fmla="*/ 367080 h 435673"/>
              <a:gd name="connsiteX5" fmla="*/ 39134 w 445082"/>
              <a:gd name="connsiteY5" fmla="*/ 283953 h 435673"/>
              <a:gd name="connsiteX6" fmla="*/ 15 w 445082"/>
              <a:gd name="connsiteY6" fmla="*/ 225275 h 435673"/>
              <a:gd name="connsiteX7" fmla="*/ 34244 w 445082"/>
              <a:gd name="connsiteY7" fmla="*/ 186156 h 435673"/>
              <a:gd name="connsiteX8" fmla="*/ 14684 w 445082"/>
              <a:gd name="connsiteY8" fmla="*/ 254614 h 435673"/>
              <a:gd name="connsiteX9" fmla="*/ 141820 w 445082"/>
              <a:gd name="connsiteY9" fmla="*/ 376860 h 435673"/>
              <a:gd name="connsiteX10" fmla="*/ 97812 w 445082"/>
              <a:gd name="connsiteY10" fmla="*/ 435538 h 435673"/>
              <a:gd name="connsiteX11" fmla="*/ 190719 w 445082"/>
              <a:gd name="connsiteY11" fmla="*/ 362190 h 435673"/>
              <a:gd name="connsiteX12" fmla="*/ 444990 w 445082"/>
              <a:gd name="connsiteY12" fmla="*/ 239944 h 435673"/>
              <a:gd name="connsiteX13" fmla="*/ 220058 w 445082"/>
              <a:gd name="connsiteY13" fmla="*/ 318182 h 435673"/>
              <a:gd name="connsiteX14" fmla="*/ 210278 w 445082"/>
              <a:gd name="connsiteY14" fmla="*/ 142147 h 435673"/>
              <a:gd name="connsiteX15" fmla="*/ 185829 w 445082"/>
              <a:gd name="connsiteY15" fmla="*/ 283953 h 435673"/>
              <a:gd name="connsiteX16" fmla="*/ 146710 w 445082"/>
              <a:gd name="connsiteY16" fmla="*/ 215495 h 435673"/>
              <a:gd name="connsiteX17" fmla="*/ 97812 w 445082"/>
              <a:gd name="connsiteY17" fmla="*/ 137258 h 435673"/>
              <a:gd name="connsiteX18" fmla="*/ 171159 w 445082"/>
              <a:gd name="connsiteY18" fmla="*/ 342 h 4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82" h="435673">
                <a:moveTo>
                  <a:pt x="171159" y="342"/>
                </a:moveTo>
                <a:cubicBezTo>
                  <a:pt x="171974" y="7677"/>
                  <a:pt x="96182" y="120958"/>
                  <a:pt x="102702" y="181266"/>
                </a:cubicBezTo>
                <a:cubicBezTo>
                  <a:pt x="109222" y="241574"/>
                  <a:pt x="195609" y="338556"/>
                  <a:pt x="210278" y="362190"/>
                </a:cubicBezTo>
                <a:cubicBezTo>
                  <a:pt x="224948" y="385824"/>
                  <a:pt x="201314" y="322256"/>
                  <a:pt x="190719" y="323071"/>
                </a:cubicBezTo>
                <a:cubicBezTo>
                  <a:pt x="180124" y="323886"/>
                  <a:pt x="171974" y="373600"/>
                  <a:pt x="146710" y="367080"/>
                </a:cubicBezTo>
                <a:cubicBezTo>
                  <a:pt x="121446" y="360560"/>
                  <a:pt x="63583" y="307587"/>
                  <a:pt x="39134" y="283953"/>
                </a:cubicBezTo>
                <a:cubicBezTo>
                  <a:pt x="14685" y="260319"/>
                  <a:pt x="830" y="241574"/>
                  <a:pt x="15" y="225275"/>
                </a:cubicBezTo>
                <a:cubicBezTo>
                  <a:pt x="-800" y="208976"/>
                  <a:pt x="31799" y="181266"/>
                  <a:pt x="34244" y="186156"/>
                </a:cubicBezTo>
                <a:cubicBezTo>
                  <a:pt x="36689" y="191046"/>
                  <a:pt x="-3245" y="222830"/>
                  <a:pt x="14684" y="254614"/>
                </a:cubicBezTo>
                <a:cubicBezTo>
                  <a:pt x="32613" y="286398"/>
                  <a:pt x="127965" y="346706"/>
                  <a:pt x="141820" y="376860"/>
                </a:cubicBezTo>
                <a:cubicBezTo>
                  <a:pt x="155675" y="407014"/>
                  <a:pt x="89662" y="437983"/>
                  <a:pt x="97812" y="435538"/>
                </a:cubicBezTo>
                <a:cubicBezTo>
                  <a:pt x="105962" y="433093"/>
                  <a:pt x="132856" y="394789"/>
                  <a:pt x="190719" y="362190"/>
                </a:cubicBezTo>
                <a:cubicBezTo>
                  <a:pt x="248582" y="329591"/>
                  <a:pt x="440100" y="247279"/>
                  <a:pt x="444990" y="239944"/>
                </a:cubicBezTo>
                <a:cubicBezTo>
                  <a:pt x="449880" y="232609"/>
                  <a:pt x="259177" y="334481"/>
                  <a:pt x="220058" y="318182"/>
                </a:cubicBezTo>
                <a:cubicBezTo>
                  <a:pt x="180939" y="301883"/>
                  <a:pt x="215983" y="147852"/>
                  <a:pt x="210278" y="142147"/>
                </a:cubicBezTo>
                <a:cubicBezTo>
                  <a:pt x="204573" y="136442"/>
                  <a:pt x="196424" y="271728"/>
                  <a:pt x="185829" y="283953"/>
                </a:cubicBezTo>
                <a:cubicBezTo>
                  <a:pt x="175234" y="296178"/>
                  <a:pt x="161379" y="239944"/>
                  <a:pt x="146710" y="215495"/>
                </a:cubicBezTo>
                <a:cubicBezTo>
                  <a:pt x="132041" y="191046"/>
                  <a:pt x="95367" y="169042"/>
                  <a:pt x="97812" y="137258"/>
                </a:cubicBezTo>
                <a:cubicBezTo>
                  <a:pt x="100257" y="105474"/>
                  <a:pt x="170344" y="-6993"/>
                  <a:pt x="17115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A49421E3-50D3-3270-53CE-5B3108B93C36}"/>
              </a:ext>
            </a:extLst>
          </p:cNvPr>
          <p:cNvSpPr/>
          <p:nvPr/>
        </p:nvSpPr>
        <p:spPr>
          <a:xfrm>
            <a:off x="1089941" y="6052662"/>
            <a:ext cx="569028" cy="766979"/>
          </a:xfrm>
          <a:custGeom>
            <a:avLst/>
            <a:gdLst>
              <a:gd name="connsiteX0" fmla="*/ 493 w 569028"/>
              <a:gd name="connsiteY0" fmla="*/ 460604 h 766979"/>
              <a:gd name="connsiteX1" fmla="*/ 127629 w 569028"/>
              <a:gd name="connsiteY1" fmla="*/ 416596 h 766979"/>
              <a:gd name="connsiteX2" fmla="*/ 264545 w 569028"/>
              <a:gd name="connsiteY2" fmla="*/ 577960 h 766979"/>
              <a:gd name="connsiteX3" fmla="*/ 240095 w 569028"/>
              <a:gd name="connsiteY3" fmla="*/ 533952 h 766979"/>
              <a:gd name="connsiteX4" fmla="*/ 406350 w 569028"/>
              <a:gd name="connsiteY4" fmla="*/ 675757 h 766979"/>
              <a:gd name="connsiteX5" fmla="*/ 406350 w 569028"/>
              <a:gd name="connsiteY5" fmla="*/ 568181 h 766979"/>
              <a:gd name="connsiteX6" fmla="*/ 567715 w 569028"/>
              <a:gd name="connsiteY6" fmla="*/ 763774 h 766979"/>
              <a:gd name="connsiteX7" fmla="*/ 469918 w 569028"/>
              <a:gd name="connsiteY7" fmla="*/ 675757 h 766979"/>
              <a:gd name="connsiteX8" fmla="*/ 249875 w 569028"/>
              <a:gd name="connsiteY8" fmla="*/ 494833 h 766979"/>
              <a:gd name="connsiteX9" fmla="*/ 279214 w 569028"/>
              <a:gd name="connsiteY9" fmla="*/ 323689 h 766979"/>
              <a:gd name="connsiteX10" fmla="*/ 352562 w 569028"/>
              <a:gd name="connsiteY10" fmla="*/ 206333 h 766979"/>
              <a:gd name="connsiteX11" fmla="*/ 308553 w 569028"/>
              <a:gd name="connsiteY11" fmla="*/ 260121 h 766979"/>
              <a:gd name="connsiteX12" fmla="*/ 543265 w 569028"/>
              <a:gd name="connsiteY12" fmla="*/ 5849 h 766979"/>
              <a:gd name="connsiteX13" fmla="*/ 421019 w 569028"/>
              <a:gd name="connsiteY13" fmla="*/ 84087 h 766979"/>
              <a:gd name="connsiteX14" fmla="*/ 425909 w 569028"/>
              <a:gd name="connsiteY14" fmla="*/ 113426 h 766979"/>
              <a:gd name="connsiteX15" fmla="*/ 235206 w 569028"/>
              <a:gd name="connsiteY15" fmla="*/ 421486 h 766979"/>
              <a:gd name="connsiteX16" fmla="*/ 274324 w 569028"/>
              <a:gd name="connsiteY16" fmla="*/ 235672 h 766979"/>
              <a:gd name="connsiteX17" fmla="*/ 210756 w 569028"/>
              <a:gd name="connsiteY17" fmla="*/ 338358 h 766979"/>
              <a:gd name="connsiteX18" fmla="*/ 98290 w 569028"/>
              <a:gd name="connsiteY18" fmla="*/ 357918 h 766979"/>
              <a:gd name="connsiteX19" fmla="*/ 83620 w 569028"/>
              <a:gd name="connsiteY19" fmla="*/ 401926 h 766979"/>
              <a:gd name="connsiteX20" fmla="*/ 493 w 569028"/>
              <a:gd name="connsiteY20" fmla="*/ 460604 h 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028" h="766979">
                <a:moveTo>
                  <a:pt x="493" y="460604"/>
                </a:moveTo>
                <a:cubicBezTo>
                  <a:pt x="7828" y="463049"/>
                  <a:pt x="83620" y="397037"/>
                  <a:pt x="127629" y="416596"/>
                </a:cubicBezTo>
                <a:cubicBezTo>
                  <a:pt x="171638" y="436155"/>
                  <a:pt x="245801" y="558401"/>
                  <a:pt x="264545" y="577960"/>
                </a:cubicBezTo>
                <a:cubicBezTo>
                  <a:pt x="283289" y="597519"/>
                  <a:pt x="216461" y="517653"/>
                  <a:pt x="240095" y="533952"/>
                </a:cubicBezTo>
                <a:cubicBezTo>
                  <a:pt x="263729" y="550251"/>
                  <a:pt x="378641" y="670052"/>
                  <a:pt x="406350" y="675757"/>
                </a:cubicBezTo>
                <a:cubicBezTo>
                  <a:pt x="434059" y="681462"/>
                  <a:pt x="379456" y="553512"/>
                  <a:pt x="406350" y="568181"/>
                </a:cubicBezTo>
                <a:cubicBezTo>
                  <a:pt x="433244" y="582851"/>
                  <a:pt x="557120" y="745845"/>
                  <a:pt x="567715" y="763774"/>
                </a:cubicBezTo>
                <a:cubicBezTo>
                  <a:pt x="578310" y="781703"/>
                  <a:pt x="522891" y="720580"/>
                  <a:pt x="469918" y="675757"/>
                </a:cubicBezTo>
                <a:cubicBezTo>
                  <a:pt x="416945" y="630934"/>
                  <a:pt x="281659" y="553511"/>
                  <a:pt x="249875" y="494833"/>
                </a:cubicBezTo>
                <a:cubicBezTo>
                  <a:pt x="218091" y="436155"/>
                  <a:pt x="262100" y="371772"/>
                  <a:pt x="279214" y="323689"/>
                </a:cubicBezTo>
                <a:cubicBezTo>
                  <a:pt x="296329" y="275606"/>
                  <a:pt x="347672" y="216928"/>
                  <a:pt x="352562" y="206333"/>
                </a:cubicBezTo>
                <a:cubicBezTo>
                  <a:pt x="357452" y="195738"/>
                  <a:pt x="276769" y="293535"/>
                  <a:pt x="308553" y="260121"/>
                </a:cubicBezTo>
                <a:cubicBezTo>
                  <a:pt x="340337" y="226707"/>
                  <a:pt x="524521" y="35188"/>
                  <a:pt x="543265" y="5849"/>
                </a:cubicBezTo>
                <a:cubicBezTo>
                  <a:pt x="562009" y="-23490"/>
                  <a:pt x="440578" y="66157"/>
                  <a:pt x="421019" y="84087"/>
                </a:cubicBezTo>
                <a:cubicBezTo>
                  <a:pt x="401460" y="102016"/>
                  <a:pt x="456878" y="57193"/>
                  <a:pt x="425909" y="113426"/>
                </a:cubicBezTo>
                <a:cubicBezTo>
                  <a:pt x="394940" y="169659"/>
                  <a:pt x="260470" y="401112"/>
                  <a:pt x="235206" y="421486"/>
                </a:cubicBezTo>
                <a:cubicBezTo>
                  <a:pt x="209942" y="441860"/>
                  <a:pt x="278399" y="249527"/>
                  <a:pt x="274324" y="235672"/>
                </a:cubicBezTo>
                <a:cubicBezTo>
                  <a:pt x="270249" y="221817"/>
                  <a:pt x="240095" y="317984"/>
                  <a:pt x="210756" y="338358"/>
                </a:cubicBezTo>
                <a:cubicBezTo>
                  <a:pt x="181417" y="358732"/>
                  <a:pt x="119479" y="347323"/>
                  <a:pt x="98290" y="357918"/>
                </a:cubicBezTo>
                <a:cubicBezTo>
                  <a:pt x="77101" y="368513"/>
                  <a:pt x="97475" y="381552"/>
                  <a:pt x="83620" y="401926"/>
                </a:cubicBezTo>
                <a:cubicBezTo>
                  <a:pt x="69766" y="422300"/>
                  <a:pt x="-6842" y="458159"/>
                  <a:pt x="493" y="460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6D479ED-7EDB-CDAE-9E29-CA202C175C16}"/>
              </a:ext>
            </a:extLst>
          </p:cNvPr>
          <p:cNvSpPr/>
          <p:nvPr/>
        </p:nvSpPr>
        <p:spPr>
          <a:xfrm>
            <a:off x="1212502" y="6498317"/>
            <a:ext cx="549689" cy="479737"/>
          </a:xfrm>
          <a:custGeom>
            <a:avLst/>
            <a:gdLst>
              <a:gd name="connsiteX0" fmla="*/ 178 w 549689"/>
              <a:gd name="connsiteY0" fmla="*/ 146975 h 479737"/>
              <a:gd name="connsiteX1" fmla="*/ 190882 w 549689"/>
              <a:gd name="connsiteY1" fmla="*/ 146975 h 479737"/>
              <a:gd name="connsiteX2" fmla="*/ 318018 w 549689"/>
              <a:gd name="connsiteY2" fmla="*/ 249662 h 479737"/>
              <a:gd name="connsiteX3" fmla="*/ 318018 w 549689"/>
              <a:gd name="connsiteY3" fmla="*/ 181204 h 479737"/>
              <a:gd name="connsiteX4" fmla="*/ 494052 w 549689"/>
              <a:gd name="connsiteY4" fmla="*/ 308340 h 479737"/>
              <a:gd name="connsiteX5" fmla="*/ 430484 w 549689"/>
              <a:gd name="connsiteY5" fmla="*/ 269221 h 479737"/>
              <a:gd name="connsiteX6" fmla="*/ 542950 w 549689"/>
              <a:gd name="connsiteY6" fmla="*/ 469704 h 479737"/>
              <a:gd name="connsiteX7" fmla="*/ 518501 w 549689"/>
              <a:gd name="connsiteY7" fmla="*/ 435476 h 479737"/>
              <a:gd name="connsiteX8" fmla="*/ 366916 w 549689"/>
              <a:gd name="connsiteY8" fmla="*/ 479484 h 479737"/>
              <a:gd name="connsiteX9" fmla="*/ 484272 w 549689"/>
              <a:gd name="connsiteY9" fmla="*/ 411026 h 479737"/>
              <a:gd name="connsiteX10" fmla="*/ 538061 w 549689"/>
              <a:gd name="connsiteY10" fmla="*/ 249662 h 479737"/>
              <a:gd name="connsiteX11" fmla="*/ 469603 w 549689"/>
              <a:gd name="connsiteY11" fmla="*/ 264331 h 479737"/>
              <a:gd name="connsiteX12" fmla="*/ 303348 w 549689"/>
              <a:gd name="connsiteY12" fmla="*/ 151865 h 479737"/>
              <a:gd name="connsiteX13" fmla="*/ 176212 w 549689"/>
              <a:gd name="connsiteY13" fmla="*/ 142085 h 479737"/>
              <a:gd name="connsiteX14" fmla="*/ 117534 w 549689"/>
              <a:gd name="connsiteY14" fmla="*/ 280 h 479737"/>
              <a:gd name="connsiteX15" fmla="*/ 171323 w 549689"/>
              <a:gd name="connsiteY15" fmla="*/ 102966 h 479737"/>
              <a:gd name="connsiteX16" fmla="*/ 156653 w 549689"/>
              <a:gd name="connsiteY16" fmla="*/ 132305 h 479737"/>
              <a:gd name="connsiteX17" fmla="*/ 178 w 549689"/>
              <a:gd name="connsiteY17" fmla="*/ 146975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9689" h="479737">
                <a:moveTo>
                  <a:pt x="178" y="146975"/>
                </a:moveTo>
                <a:cubicBezTo>
                  <a:pt x="5883" y="149420"/>
                  <a:pt x="137909" y="129861"/>
                  <a:pt x="190882" y="146975"/>
                </a:cubicBezTo>
                <a:cubicBezTo>
                  <a:pt x="243855" y="164089"/>
                  <a:pt x="296829" y="243957"/>
                  <a:pt x="318018" y="249662"/>
                </a:cubicBezTo>
                <a:cubicBezTo>
                  <a:pt x="339207" y="255367"/>
                  <a:pt x="288679" y="171424"/>
                  <a:pt x="318018" y="181204"/>
                </a:cubicBezTo>
                <a:cubicBezTo>
                  <a:pt x="347357" y="190984"/>
                  <a:pt x="475308" y="293671"/>
                  <a:pt x="494052" y="308340"/>
                </a:cubicBezTo>
                <a:cubicBezTo>
                  <a:pt x="512796" y="323009"/>
                  <a:pt x="422334" y="242327"/>
                  <a:pt x="430484" y="269221"/>
                </a:cubicBezTo>
                <a:cubicBezTo>
                  <a:pt x="438634" y="296115"/>
                  <a:pt x="542950" y="469704"/>
                  <a:pt x="542950" y="469704"/>
                </a:cubicBezTo>
                <a:cubicBezTo>
                  <a:pt x="557620" y="497413"/>
                  <a:pt x="547840" y="433846"/>
                  <a:pt x="518501" y="435476"/>
                </a:cubicBezTo>
                <a:cubicBezTo>
                  <a:pt x="489162" y="437106"/>
                  <a:pt x="372621" y="483559"/>
                  <a:pt x="366916" y="479484"/>
                </a:cubicBezTo>
                <a:cubicBezTo>
                  <a:pt x="361211" y="475409"/>
                  <a:pt x="455748" y="449330"/>
                  <a:pt x="484272" y="411026"/>
                </a:cubicBezTo>
                <a:cubicBezTo>
                  <a:pt x="512796" y="372722"/>
                  <a:pt x="540506" y="274111"/>
                  <a:pt x="538061" y="249662"/>
                </a:cubicBezTo>
                <a:cubicBezTo>
                  <a:pt x="535616" y="225213"/>
                  <a:pt x="508722" y="280630"/>
                  <a:pt x="469603" y="264331"/>
                </a:cubicBezTo>
                <a:cubicBezTo>
                  <a:pt x="430484" y="248032"/>
                  <a:pt x="352247" y="172239"/>
                  <a:pt x="303348" y="151865"/>
                </a:cubicBezTo>
                <a:cubicBezTo>
                  <a:pt x="254449" y="131491"/>
                  <a:pt x="207181" y="167349"/>
                  <a:pt x="176212" y="142085"/>
                </a:cubicBezTo>
                <a:cubicBezTo>
                  <a:pt x="145243" y="116821"/>
                  <a:pt x="118349" y="6800"/>
                  <a:pt x="117534" y="280"/>
                </a:cubicBezTo>
                <a:cubicBezTo>
                  <a:pt x="116719" y="-6240"/>
                  <a:pt x="171323" y="102966"/>
                  <a:pt x="171323" y="102966"/>
                </a:cubicBezTo>
                <a:cubicBezTo>
                  <a:pt x="177843" y="124970"/>
                  <a:pt x="185992" y="125785"/>
                  <a:pt x="156653" y="132305"/>
                </a:cubicBezTo>
                <a:cubicBezTo>
                  <a:pt x="127314" y="138825"/>
                  <a:pt x="-5527" y="144530"/>
                  <a:pt x="178" y="14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F206F4A-D149-1A69-3D18-4DB223092F62}"/>
              </a:ext>
            </a:extLst>
          </p:cNvPr>
          <p:cNvSpPr/>
          <p:nvPr/>
        </p:nvSpPr>
        <p:spPr>
          <a:xfrm>
            <a:off x="917139" y="6180688"/>
            <a:ext cx="187965" cy="519662"/>
          </a:xfrm>
          <a:custGeom>
            <a:avLst/>
            <a:gdLst>
              <a:gd name="connsiteX0" fmla="*/ 104837 w 187965"/>
              <a:gd name="connsiteY0" fmla="*/ 69 h 519662"/>
              <a:gd name="connsiteX1" fmla="*/ 55939 w 187965"/>
              <a:gd name="connsiteY1" fmla="*/ 215222 h 519662"/>
              <a:gd name="connsiteX2" fmla="*/ 109727 w 187965"/>
              <a:gd name="connsiteY2" fmla="*/ 401036 h 519662"/>
              <a:gd name="connsiteX3" fmla="*/ 41270 w 187965"/>
              <a:gd name="connsiteY3" fmla="*/ 313019 h 519662"/>
              <a:gd name="connsiteX4" fmla="*/ 158626 w 187965"/>
              <a:gd name="connsiteY4" fmla="*/ 489053 h 519662"/>
              <a:gd name="connsiteX5" fmla="*/ 168405 w 187965"/>
              <a:gd name="connsiteY5" fmla="*/ 513502 h 519662"/>
              <a:gd name="connsiteX6" fmla="*/ 85278 w 187965"/>
              <a:gd name="connsiteY6" fmla="*/ 420595 h 519662"/>
              <a:gd name="connsiteX7" fmla="*/ 7041 w 187965"/>
              <a:gd name="connsiteY7" fmla="*/ 249451 h 519662"/>
              <a:gd name="connsiteX8" fmla="*/ 7041 w 187965"/>
              <a:gd name="connsiteY8" fmla="*/ 308129 h 519662"/>
              <a:gd name="connsiteX9" fmla="*/ 36380 w 187965"/>
              <a:gd name="connsiteY9" fmla="*/ 239671 h 519662"/>
              <a:gd name="connsiteX10" fmla="*/ 51049 w 187965"/>
              <a:gd name="connsiteY10" fmla="*/ 322799 h 519662"/>
              <a:gd name="connsiteX11" fmla="*/ 124397 w 187965"/>
              <a:gd name="connsiteY11" fmla="*/ 278790 h 519662"/>
              <a:gd name="connsiteX12" fmla="*/ 187965 w 187965"/>
              <a:gd name="connsiteY12" fmla="*/ 141875 h 519662"/>
              <a:gd name="connsiteX13" fmla="*/ 124397 w 187965"/>
              <a:gd name="connsiteY13" fmla="*/ 254341 h 519662"/>
              <a:gd name="connsiteX14" fmla="*/ 51049 w 187965"/>
              <a:gd name="connsiteY14" fmla="*/ 244561 h 519662"/>
              <a:gd name="connsiteX15" fmla="*/ 51049 w 187965"/>
              <a:gd name="connsiteY15" fmla="*/ 156544 h 519662"/>
              <a:gd name="connsiteX16" fmla="*/ 26600 w 187965"/>
              <a:gd name="connsiteY16" fmla="*/ 190773 h 519662"/>
              <a:gd name="connsiteX17" fmla="*/ 104837 w 187965"/>
              <a:gd name="connsiteY17" fmla="*/ 69 h 51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5" h="519662">
                <a:moveTo>
                  <a:pt x="104837" y="69"/>
                </a:moveTo>
                <a:cubicBezTo>
                  <a:pt x="109727" y="4144"/>
                  <a:pt x="55124" y="148394"/>
                  <a:pt x="55939" y="215222"/>
                </a:cubicBezTo>
                <a:cubicBezTo>
                  <a:pt x="56754" y="282050"/>
                  <a:pt x="112172" y="384737"/>
                  <a:pt x="109727" y="401036"/>
                </a:cubicBezTo>
                <a:cubicBezTo>
                  <a:pt x="107282" y="417336"/>
                  <a:pt x="33120" y="298350"/>
                  <a:pt x="41270" y="313019"/>
                </a:cubicBezTo>
                <a:cubicBezTo>
                  <a:pt x="49420" y="327688"/>
                  <a:pt x="158626" y="489053"/>
                  <a:pt x="158626" y="489053"/>
                </a:cubicBezTo>
                <a:cubicBezTo>
                  <a:pt x="179815" y="522467"/>
                  <a:pt x="180630" y="524912"/>
                  <a:pt x="168405" y="513502"/>
                </a:cubicBezTo>
                <a:cubicBezTo>
                  <a:pt x="156180" y="502092"/>
                  <a:pt x="112172" y="464603"/>
                  <a:pt x="85278" y="420595"/>
                </a:cubicBezTo>
                <a:cubicBezTo>
                  <a:pt x="58384" y="376587"/>
                  <a:pt x="20080" y="268195"/>
                  <a:pt x="7041" y="249451"/>
                </a:cubicBezTo>
                <a:cubicBezTo>
                  <a:pt x="-5998" y="230707"/>
                  <a:pt x="2151" y="309759"/>
                  <a:pt x="7041" y="308129"/>
                </a:cubicBezTo>
                <a:cubicBezTo>
                  <a:pt x="11931" y="306499"/>
                  <a:pt x="29045" y="237226"/>
                  <a:pt x="36380" y="239671"/>
                </a:cubicBezTo>
                <a:cubicBezTo>
                  <a:pt x="43715" y="242116"/>
                  <a:pt x="36379" y="316279"/>
                  <a:pt x="51049" y="322799"/>
                </a:cubicBezTo>
                <a:cubicBezTo>
                  <a:pt x="65718" y="329319"/>
                  <a:pt x="101578" y="308944"/>
                  <a:pt x="124397" y="278790"/>
                </a:cubicBezTo>
                <a:cubicBezTo>
                  <a:pt x="147216" y="248636"/>
                  <a:pt x="187965" y="145950"/>
                  <a:pt x="187965" y="141875"/>
                </a:cubicBezTo>
                <a:cubicBezTo>
                  <a:pt x="187965" y="137800"/>
                  <a:pt x="147216" y="237227"/>
                  <a:pt x="124397" y="254341"/>
                </a:cubicBezTo>
                <a:cubicBezTo>
                  <a:pt x="101578" y="271455"/>
                  <a:pt x="63274" y="260861"/>
                  <a:pt x="51049" y="244561"/>
                </a:cubicBezTo>
                <a:cubicBezTo>
                  <a:pt x="38824" y="228262"/>
                  <a:pt x="55124" y="165509"/>
                  <a:pt x="51049" y="156544"/>
                </a:cubicBezTo>
                <a:cubicBezTo>
                  <a:pt x="46974" y="147579"/>
                  <a:pt x="18450" y="210332"/>
                  <a:pt x="26600" y="190773"/>
                </a:cubicBezTo>
                <a:cubicBezTo>
                  <a:pt x="34750" y="171214"/>
                  <a:pt x="99947" y="-4006"/>
                  <a:pt x="10483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DEB46B9-1A0E-46E1-8E9E-A46ED58DDC06}"/>
              </a:ext>
            </a:extLst>
          </p:cNvPr>
          <p:cNvSpPr/>
          <p:nvPr/>
        </p:nvSpPr>
        <p:spPr>
          <a:xfrm>
            <a:off x="1197973" y="6624674"/>
            <a:ext cx="445640" cy="392708"/>
          </a:xfrm>
          <a:custGeom>
            <a:avLst/>
            <a:gdLst>
              <a:gd name="connsiteX0" fmla="*/ 38 w 445640"/>
              <a:gd name="connsiteY0" fmla="*/ 1059 h 392708"/>
              <a:gd name="connsiteX1" fmla="*/ 151623 w 445640"/>
              <a:gd name="connsiteY1" fmla="*/ 108635 h 392708"/>
              <a:gd name="connsiteX2" fmla="*/ 141843 w 445640"/>
              <a:gd name="connsiteY2" fmla="*/ 69516 h 392708"/>
              <a:gd name="connsiteX3" fmla="*/ 312987 w 445640"/>
              <a:gd name="connsiteY3" fmla="*/ 255330 h 392708"/>
              <a:gd name="connsiteX4" fmla="*/ 298318 w 445640"/>
              <a:gd name="connsiteY4" fmla="*/ 172203 h 392708"/>
              <a:gd name="connsiteX5" fmla="*/ 356996 w 445640"/>
              <a:gd name="connsiteY5" fmla="*/ 284669 h 392708"/>
              <a:gd name="connsiteX6" fmla="*/ 312987 w 445640"/>
              <a:gd name="connsiteY6" fmla="*/ 392246 h 392708"/>
              <a:gd name="connsiteX7" fmla="*/ 342326 w 445640"/>
              <a:gd name="connsiteY7" fmla="*/ 323788 h 392708"/>
              <a:gd name="connsiteX8" fmla="*/ 445013 w 445640"/>
              <a:gd name="connsiteY8" fmla="*/ 328678 h 392708"/>
              <a:gd name="connsiteX9" fmla="*/ 288538 w 445640"/>
              <a:gd name="connsiteY9" fmla="*/ 206432 h 392708"/>
              <a:gd name="connsiteX10" fmla="*/ 224970 w 445640"/>
              <a:gd name="connsiteY10" fmla="*/ 128194 h 392708"/>
              <a:gd name="connsiteX11" fmla="*/ 205411 w 445640"/>
              <a:gd name="connsiteY11" fmla="*/ 20618 h 392708"/>
              <a:gd name="connsiteX12" fmla="*/ 185852 w 445640"/>
              <a:gd name="connsiteY12" fmla="*/ 84186 h 392708"/>
              <a:gd name="connsiteX13" fmla="*/ 136953 w 445640"/>
              <a:gd name="connsiteY13" fmla="*/ 54847 h 392708"/>
              <a:gd name="connsiteX14" fmla="*/ 38 w 445640"/>
              <a:gd name="connsiteY14" fmla="*/ 1059 h 39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40" h="392708">
                <a:moveTo>
                  <a:pt x="38" y="1059"/>
                </a:moveTo>
                <a:cubicBezTo>
                  <a:pt x="2483" y="10024"/>
                  <a:pt x="127989" y="97226"/>
                  <a:pt x="151623" y="108635"/>
                </a:cubicBezTo>
                <a:cubicBezTo>
                  <a:pt x="175257" y="120044"/>
                  <a:pt x="114949" y="45067"/>
                  <a:pt x="141843" y="69516"/>
                </a:cubicBezTo>
                <a:cubicBezTo>
                  <a:pt x="168737" y="93965"/>
                  <a:pt x="286908" y="238216"/>
                  <a:pt x="312987" y="255330"/>
                </a:cubicBezTo>
                <a:cubicBezTo>
                  <a:pt x="339066" y="272445"/>
                  <a:pt x="290983" y="167313"/>
                  <a:pt x="298318" y="172203"/>
                </a:cubicBezTo>
                <a:cubicBezTo>
                  <a:pt x="305653" y="177093"/>
                  <a:pt x="354551" y="247995"/>
                  <a:pt x="356996" y="284669"/>
                </a:cubicBezTo>
                <a:cubicBezTo>
                  <a:pt x="359441" y="321343"/>
                  <a:pt x="315432" y="385726"/>
                  <a:pt x="312987" y="392246"/>
                </a:cubicBezTo>
                <a:cubicBezTo>
                  <a:pt x="310542" y="398766"/>
                  <a:pt x="320322" y="334383"/>
                  <a:pt x="342326" y="323788"/>
                </a:cubicBezTo>
                <a:cubicBezTo>
                  <a:pt x="364330" y="313193"/>
                  <a:pt x="453978" y="348237"/>
                  <a:pt x="445013" y="328678"/>
                </a:cubicBezTo>
                <a:cubicBezTo>
                  <a:pt x="436048" y="309119"/>
                  <a:pt x="325212" y="239846"/>
                  <a:pt x="288538" y="206432"/>
                </a:cubicBezTo>
                <a:cubicBezTo>
                  <a:pt x="251864" y="173018"/>
                  <a:pt x="238824" y="159163"/>
                  <a:pt x="224970" y="128194"/>
                </a:cubicBezTo>
                <a:cubicBezTo>
                  <a:pt x="211116" y="97225"/>
                  <a:pt x="211931" y="27953"/>
                  <a:pt x="205411" y="20618"/>
                </a:cubicBezTo>
                <a:cubicBezTo>
                  <a:pt x="198891" y="13283"/>
                  <a:pt x="197262" y="78481"/>
                  <a:pt x="185852" y="84186"/>
                </a:cubicBezTo>
                <a:cubicBezTo>
                  <a:pt x="174442" y="89891"/>
                  <a:pt x="163032" y="67072"/>
                  <a:pt x="136953" y="54847"/>
                </a:cubicBezTo>
                <a:cubicBezTo>
                  <a:pt x="110874" y="42622"/>
                  <a:pt x="-2407" y="-7906"/>
                  <a:pt x="38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B14C872-5613-B213-7006-8555619AF7C0}"/>
              </a:ext>
            </a:extLst>
          </p:cNvPr>
          <p:cNvSpPr/>
          <p:nvPr/>
        </p:nvSpPr>
        <p:spPr>
          <a:xfrm>
            <a:off x="1167317" y="5291869"/>
            <a:ext cx="1296015" cy="1241024"/>
          </a:xfrm>
          <a:custGeom>
            <a:avLst/>
            <a:gdLst>
              <a:gd name="connsiteX0" fmla="*/ 1292272 w 1296015"/>
              <a:gd name="connsiteY0" fmla="*/ 3827 h 1241024"/>
              <a:gd name="connsiteX1" fmla="*/ 573466 w 1296015"/>
              <a:gd name="connsiteY1" fmla="*/ 556379 h 1241024"/>
              <a:gd name="connsiteX2" fmla="*/ 1101569 w 1296015"/>
              <a:gd name="connsiteY2" fmla="*/ 174972 h 1241024"/>
              <a:gd name="connsiteX3" fmla="*/ 817958 w 1296015"/>
              <a:gd name="connsiteY3" fmla="*/ 399904 h 1241024"/>
              <a:gd name="connsiteX4" fmla="*/ 20914 w 1296015"/>
              <a:gd name="connsiteY4" fmla="*/ 1060033 h 1241024"/>
              <a:gd name="connsiteX5" fmla="*/ 260516 w 1296015"/>
              <a:gd name="connsiteY5" fmla="*/ 947566 h 1241024"/>
              <a:gd name="connsiteX6" fmla="*/ 6244 w 1296015"/>
              <a:gd name="connsiteY6" fmla="*/ 1152940 h 1241024"/>
              <a:gd name="connsiteX7" fmla="*/ 79592 w 1296015"/>
              <a:gd name="connsiteY7" fmla="*/ 1113821 h 1241024"/>
              <a:gd name="connsiteX8" fmla="*/ 99151 w 1296015"/>
              <a:gd name="connsiteY8" fmla="*/ 1240957 h 1241024"/>
              <a:gd name="connsiteX9" fmla="*/ 69812 w 1296015"/>
              <a:gd name="connsiteY9" fmla="*/ 1094261 h 1241024"/>
              <a:gd name="connsiteX10" fmla="*/ 250736 w 1296015"/>
              <a:gd name="connsiteY10" fmla="*/ 869329 h 1241024"/>
              <a:gd name="connsiteX11" fmla="*/ 759280 w 1296015"/>
              <a:gd name="connsiteY11" fmla="*/ 483032 h 1241024"/>
              <a:gd name="connsiteX12" fmla="*/ 588135 w 1296015"/>
              <a:gd name="connsiteY12" fmla="*/ 566159 h 1241024"/>
              <a:gd name="connsiteX13" fmla="*/ 1072230 w 1296015"/>
              <a:gd name="connsiteY13" fmla="*/ 160302 h 1241024"/>
              <a:gd name="connsiteX14" fmla="*/ 1116238 w 1296015"/>
              <a:gd name="connsiteY14" fmla="*/ 28276 h 1241024"/>
              <a:gd name="connsiteX15" fmla="*/ 866856 w 1296015"/>
              <a:gd name="connsiteY15" fmla="*/ 297218 h 1241024"/>
              <a:gd name="connsiteX16" fmla="*/ 1292272 w 1296015"/>
              <a:gd name="connsiteY16" fmla="*/ 3827 h 12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15" h="1241024">
                <a:moveTo>
                  <a:pt x="1292272" y="3827"/>
                </a:moveTo>
                <a:cubicBezTo>
                  <a:pt x="1243374" y="47020"/>
                  <a:pt x="605250" y="527855"/>
                  <a:pt x="573466" y="556379"/>
                </a:cubicBezTo>
                <a:cubicBezTo>
                  <a:pt x="541682" y="584903"/>
                  <a:pt x="1060820" y="201051"/>
                  <a:pt x="1101569" y="174972"/>
                </a:cubicBezTo>
                <a:cubicBezTo>
                  <a:pt x="1142318" y="148893"/>
                  <a:pt x="817958" y="399904"/>
                  <a:pt x="817958" y="399904"/>
                </a:cubicBezTo>
                <a:cubicBezTo>
                  <a:pt x="637849" y="547414"/>
                  <a:pt x="113821" y="968756"/>
                  <a:pt x="20914" y="1060033"/>
                </a:cubicBezTo>
                <a:cubicBezTo>
                  <a:pt x="-71993" y="1151310"/>
                  <a:pt x="262961" y="932082"/>
                  <a:pt x="260516" y="947566"/>
                </a:cubicBezTo>
                <a:cubicBezTo>
                  <a:pt x="258071" y="963051"/>
                  <a:pt x="36398" y="1125231"/>
                  <a:pt x="6244" y="1152940"/>
                </a:cubicBezTo>
                <a:cubicBezTo>
                  <a:pt x="-23910" y="1180649"/>
                  <a:pt x="64107" y="1099152"/>
                  <a:pt x="79592" y="1113821"/>
                </a:cubicBezTo>
                <a:cubicBezTo>
                  <a:pt x="95076" y="1128491"/>
                  <a:pt x="100781" y="1244217"/>
                  <a:pt x="99151" y="1240957"/>
                </a:cubicBezTo>
                <a:cubicBezTo>
                  <a:pt x="97521" y="1237697"/>
                  <a:pt x="44548" y="1156199"/>
                  <a:pt x="69812" y="1094261"/>
                </a:cubicBezTo>
                <a:cubicBezTo>
                  <a:pt x="95076" y="1032323"/>
                  <a:pt x="135825" y="971201"/>
                  <a:pt x="250736" y="869329"/>
                </a:cubicBezTo>
                <a:cubicBezTo>
                  <a:pt x="365647" y="767458"/>
                  <a:pt x="703047" y="533560"/>
                  <a:pt x="759280" y="483032"/>
                </a:cubicBezTo>
                <a:cubicBezTo>
                  <a:pt x="815513" y="432504"/>
                  <a:pt x="535977" y="619947"/>
                  <a:pt x="588135" y="566159"/>
                </a:cubicBezTo>
                <a:cubicBezTo>
                  <a:pt x="640293" y="512371"/>
                  <a:pt x="984213" y="249949"/>
                  <a:pt x="1072230" y="160302"/>
                </a:cubicBezTo>
                <a:cubicBezTo>
                  <a:pt x="1160247" y="70655"/>
                  <a:pt x="1150467" y="5457"/>
                  <a:pt x="1116238" y="28276"/>
                </a:cubicBezTo>
                <a:cubicBezTo>
                  <a:pt x="1082009" y="51095"/>
                  <a:pt x="838332" y="297218"/>
                  <a:pt x="866856" y="297218"/>
                </a:cubicBezTo>
                <a:cubicBezTo>
                  <a:pt x="895380" y="297218"/>
                  <a:pt x="1341170" y="-39366"/>
                  <a:pt x="1292272" y="3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09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5C1F0-7394-E996-9B83-BD13F2515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0998804D-3DD6-1253-BE4F-AFE7EDFA1DAB}"/>
              </a:ext>
            </a:extLst>
          </p:cNvPr>
          <p:cNvSpPr/>
          <p:nvPr/>
        </p:nvSpPr>
        <p:spPr>
          <a:xfrm>
            <a:off x="1218420" y="6641593"/>
            <a:ext cx="5461369" cy="5702807"/>
          </a:xfrm>
          <a:custGeom>
            <a:avLst/>
            <a:gdLst>
              <a:gd name="connsiteX0" fmla="*/ 1275398 w 5461369"/>
              <a:gd name="connsiteY0" fmla="*/ 2391571 h 5702807"/>
              <a:gd name="connsiteX1" fmla="*/ 3187325 w 5461369"/>
              <a:gd name="connsiteY1" fmla="*/ 1033825 h 5702807"/>
              <a:gd name="connsiteX2" fmla="*/ 5334780 w 5461369"/>
              <a:gd name="connsiteY2" fmla="*/ 36298 h 5702807"/>
              <a:gd name="connsiteX3" fmla="*/ 5099253 w 5461369"/>
              <a:gd name="connsiteY3" fmla="*/ 424225 h 5702807"/>
              <a:gd name="connsiteX4" fmla="*/ 4170998 w 5461369"/>
              <a:gd name="connsiteY4" fmla="*/ 2336152 h 5702807"/>
              <a:gd name="connsiteX5" fmla="*/ 4157144 w 5461369"/>
              <a:gd name="connsiteY5" fmla="*/ 5120916 h 5702807"/>
              <a:gd name="connsiteX6" fmla="*/ 4448089 w 5461369"/>
              <a:gd name="connsiteY6" fmla="*/ 5702807 h 5702807"/>
              <a:gd name="connsiteX7" fmla="*/ 4129435 w 5461369"/>
              <a:gd name="connsiteY7" fmla="*/ 5120916 h 5702807"/>
              <a:gd name="connsiteX8" fmla="*/ 2106671 w 5461369"/>
              <a:gd name="connsiteY8" fmla="*/ 4649862 h 5702807"/>
              <a:gd name="connsiteX9" fmla="*/ 264016 w 5461369"/>
              <a:gd name="connsiteY9" fmla="*/ 5356443 h 5702807"/>
              <a:gd name="connsiteX10" fmla="*/ 56198 w 5461369"/>
              <a:gd name="connsiteY10" fmla="*/ 5245607 h 5702807"/>
              <a:gd name="connsiteX11" fmla="*/ 693507 w 5461369"/>
              <a:gd name="connsiteY11" fmla="*/ 4109534 h 5702807"/>
              <a:gd name="connsiteX12" fmla="*/ 319435 w 5461369"/>
              <a:gd name="connsiteY12" fmla="*/ 2516262 h 5702807"/>
              <a:gd name="connsiteX13" fmla="*/ 1275398 w 5461369"/>
              <a:gd name="connsiteY13" fmla="*/ 2446989 h 5702807"/>
              <a:gd name="connsiteX14" fmla="*/ 1275398 w 5461369"/>
              <a:gd name="connsiteY14" fmla="*/ 2391571 h 570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1369" h="5702807">
                <a:moveTo>
                  <a:pt x="1275398" y="2391571"/>
                </a:moveTo>
                <a:cubicBezTo>
                  <a:pt x="1594053" y="2156044"/>
                  <a:pt x="2510761" y="1426370"/>
                  <a:pt x="3187325" y="1033825"/>
                </a:cubicBezTo>
                <a:cubicBezTo>
                  <a:pt x="3863889" y="641279"/>
                  <a:pt x="5016125" y="137898"/>
                  <a:pt x="5334780" y="36298"/>
                </a:cubicBezTo>
                <a:cubicBezTo>
                  <a:pt x="5653435" y="-65302"/>
                  <a:pt x="5293217" y="40916"/>
                  <a:pt x="5099253" y="424225"/>
                </a:cubicBezTo>
                <a:cubicBezTo>
                  <a:pt x="4905289" y="807534"/>
                  <a:pt x="4328016" y="1553370"/>
                  <a:pt x="4170998" y="2336152"/>
                </a:cubicBezTo>
                <a:cubicBezTo>
                  <a:pt x="4013980" y="3118934"/>
                  <a:pt x="4110962" y="4559807"/>
                  <a:pt x="4157144" y="5120916"/>
                </a:cubicBezTo>
                <a:cubicBezTo>
                  <a:pt x="4203326" y="5682025"/>
                  <a:pt x="4452707" y="5702807"/>
                  <a:pt x="4448089" y="5702807"/>
                </a:cubicBezTo>
                <a:cubicBezTo>
                  <a:pt x="4443471" y="5702807"/>
                  <a:pt x="4519671" y="5296407"/>
                  <a:pt x="4129435" y="5120916"/>
                </a:cubicBezTo>
                <a:cubicBezTo>
                  <a:pt x="3739199" y="4945425"/>
                  <a:pt x="2750907" y="4610608"/>
                  <a:pt x="2106671" y="4649862"/>
                </a:cubicBezTo>
                <a:cubicBezTo>
                  <a:pt x="1462435" y="4689116"/>
                  <a:pt x="605761" y="5257152"/>
                  <a:pt x="264016" y="5356443"/>
                </a:cubicBezTo>
                <a:cubicBezTo>
                  <a:pt x="-77729" y="5455734"/>
                  <a:pt x="-15384" y="5453425"/>
                  <a:pt x="56198" y="5245607"/>
                </a:cubicBezTo>
                <a:cubicBezTo>
                  <a:pt x="127780" y="5037789"/>
                  <a:pt x="649634" y="4564425"/>
                  <a:pt x="693507" y="4109534"/>
                </a:cubicBezTo>
                <a:cubicBezTo>
                  <a:pt x="737380" y="3654643"/>
                  <a:pt x="222453" y="2793353"/>
                  <a:pt x="319435" y="2516262"/>
                </a:cubicBezTo>
                <a:cubicBezTo>
                  <a:pt x="416417" y="2239171"/>
                  <a:pt x="1118380" y="2474698"/>
                  <a:pt x="1275398" y="2446989"/>
                </a:cubicBezTo>
                <a:cubicBezTo>
                  <a:pt x="1432416" y="2419280"/>
                  <a:pt x="956743" y="2627098"/>
                  <a:pt x="1275398" y="239157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C71E3065-2DB9-4969-621B-56CCC6E6AEA9}"/>
              </a:ext>
            </a:extLst>
          </p:cNvPr>
          <p:cNvSpPr/>
          <p:nvPr/>
        </p:nvSpPr>
        <p:spPr>
          <a:xfrm>
            <a:off x="5115870" y="5173849"/>
            <a:ext cx="4198579" cy="7268527"/>
          </a:xfrm>
          <a:custGeom>
            <a:avLst/>
            <a:gdLst>
              <a:gd name="connsiteX0" fmla="*/ 2614966 w 4198579"/>
              <a:gd name="connsiteY0" fmla="*/ 866733 h 7268527"/>
              <a:gd name="connsiteX1" fmla="*/ 218130 w 4198579"/>
              <a:gd name="connsiteY1" fmla="*/ 3582224 h 7268527"/>
              <a:gd name="connsiteX2" fmla="*/ 93439 w 4198579"/>
              <a:gd name="connsiteY2" fmla="*/ 6270006 h 7268527"/>
              <a:gd name="connsiteX3" fmla="*/ 65730 w 4198579"/>
              <a:gd name="connsiteY3" fmla="*/ 5701969 h 7268527"/>
              <a:gd name="connsiteX4" fmla="*/ 495221 w 4198579"/>
              <a:gd name="connsiteY4" fmla="*/ 7184406 h 7268527"/>
              <a:gd name="connsiteX5" fmla="*/ 218130 w 4198579"/>
              <a:gd name="connsiteY5" fmla="*/ 6159169 h 7268527"/>
              <a:gd name="connsiteX6" fmla="*/ 245839 w 4198579"/>
              <a:gd name="connsiteY6" fmla="*/ 6173024 h 7268527"/>
              <a:gd name="connsiteX7" fmla="*/ 966275 w 4198579"/>
              <a:gd name="connsiteY7" fmla="*/ 7225969 h 7268527"/>
              <a:gd name="connsiteX8" fmla="*/ 1229512 w 4198579"/>
              <a:gd name="connsiteY8" fmla="*/ 5882078 h 7268527"/>
              <a:gd name="connsiteX9" fmla="*/ 2517985 w 4198579"/>
              <a:gd name="connsiteY9" fmla="*/ 7267533 h 7268527"/>
              <a:gd name="connsiteX10" fmla="*/ 2254748 w 4198579"/>
              <a:gd name="connsiteY10" fmla="*/ 5618842 h 7268527"/>
              <a:gd name="connsiteX11" fmla="*/ 3626348 w 4198579"/>
              <a:gd name="connsiteY11" fmla="*/ 7198260 h 7268527"/>
              <a:gd name="connsiteX12" fmla="*/ 3557075 w 4198579"/>
              <a:gd name="connsiteY12" fmla="*/ 6020624 h 7268527"/>
              <a:gd name="connsiteX13" fmla="*/ 4194385 w 4198579"/>
              <a:gd name="connsiteY13" fmla="*/ 90878 h 7268527"/>
              <a:gd name="connsiteX14" fmla="*/ 3196857 w 4198579"/>
              <a:gd name="connsiteY14" fmla="*/ 2307606 h 7268527"/>
              <a:gd name="connsiteX15" fmla="*/ 3557075 w 4198579"/>
              <a:gd name="connsiteY15" fmla="*/ 658915 h 7268527"/>
              <a:gd name="connsiteX16" fmla="*/ 2545694 w 4198579"/>
              <a:gd name="connsiteY16" fmla="*/ 1601024 h 7268527"/>
              <a:gd name="connsiteX17" fmla="*/ 2864348 w 4198579"/>
              <a:gd name="connsiteY17" fmla="*/ 880587 h 7268527"/>
              <a:gd name="connsiteX18" fmla="*/ 2504130 w 4198579"/>
              <a:gd name="connsiteY18" fmla="*/ 1282369 h 7268527"/>
              <a:gd name="connsiteX19" fmla="*/ 2614966 w 4198579"/>
              <a:gd name="connsiteY19" fmla="*/ 866733 h 726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98579" h="7268527">
                <a:moveTo>
                  <a:pt x="2614966" y="866733"/>
                </a:moveTo>
                <a:cubicBezTo>
                  <a:pt x="2233966" y="1250042"/>
                  <a:pt x="638385" y="2681678"/>
                  <a:pt x="218130" y="3582224"/>
                </a:cubicBezTo>
                <a:cubicBezTo>
                  <a:pt x="-202125" y="4482770"/>
                  <a:pt x="118839" y="5916715"/>
                  <a:pt x="93439" y="6270006"/>
                </a:cubicBezTo>
                <a:cubicBezTo>
                  <a:pt x="68039" y="6623297"/>
                  <a:pt x="-1234" y="5549569"/>
                  <a:pt x="65730" y="5701969"/>
                </a:cubicBezTo>
                <a:cubicBezTo>
                  <a:pt x="132694" y="5854369"/>
                  <a:pt x="469821" y="7108206"/>
                  <a:pt x="495221" y="7184406"/>
                </a:cubicBezTo>
                <a:cubicBezTo>
                  <a:pt x="520621" y="7260606"/>
                  <a:pt x="218130" y="6159169"/>
                  <a:pt x="218130" y="6159169"/>
                </a:cubicBezTo>
                <a:cubicBezTo>
                  <a:pt x="176566" y="5990605"/>
                  <a:pt x="121148" y="5995224"/>
                  <a:pt x="245839" y="6173024"/>
                </a:cubicBezTo>
                <a:cubicBezTo>
                  <a:pt x="370530" y="6350824"/>
                  <a:pt x="802330" y="7274460"/>
                  <a:pt x="966275" y="7225969"/>
                </a:cubicBezTo>
                <a:cubicBezTo>
                  <a:pt x="1130220" y="7177478"/>
                  <a:pt x="970894" y="5875151"/>
                  <a:pt x="1229512" y="5882078"/>
                </a:cubicBezTo>
                <a:cubicBezTo>
                  <a:pt x="1488130" y="5889005"/>
                  <a:pt x="2347112" y="7311406"/>
                  <a:pt x="2517985" y="7267533"/>
                </a:cubicBezTo>
                <a:cubicBezTo>
                  <a:pt x="2688858" y="7223660"/>
                  <a:pt x="2070021" y="5630387"/>
                  <a:pt x="2254748" y="5618842"/>
                </a:cubicBezTo>
                <a:cubicBezTo>
                  <a:pt x="2439475" y="5607297"/>
                  <a:pt x="3409294" y="7131296"/>
                  <a:pt x="3626348" y="7198260"/>
                </a:cubicBezTo>
                <a:cubicBezTo>
                  <a:pt x="3843402" y="7265224"/>
                  <a:pt x="3462402" y="7205188"/>
                  <a:pt x="3557075" y="6020624"/>
                </a:cubicBezTo>
                <a:cubicBezTo>
                  <a:pt x="3651748" y="4836060"/>
                  <a:pt x="4254421" y="709714"/>
                  <a:pt x="4194385" y="90878"/>
                </a:cubicBezTo>
                <a:cubicBezTo>
                  <a:pt x="4134349" y="-527958"/>
                  <a:pt x="3303075" y="2212933"/>
                  <a:pt x="3196857" y="2307606"/>
                </a:cubicBezTo>
                <a:cubicBezTo>
                  <a:pt x="3090639" y="2402279"/>
                  <a:pt x="3665602" y="776679"/>
                  <a:pt x="3557075" y="658915"/>
                </a:cubicBezTo>
                <a:cubicBezTo>
                  <a:pt x="3448548" y="541151"/>
                  <a:pt x="2661148" y="1564079"/>
                  <a:pt x="2545694" y="1601024"/>
                </a:cubicBezTo>
                <a:cubicBezTo>
                  <a:pt x="2430240" y="1637969"/>
                  <a:pt x="2871275" y="933696"/>
                  <a:pt x="2864348" y="880587"/>
                </a:cubicBezTo>
                <a:cubicBezTo>
                  <a:pt x="2857421" y="827478"/>
                  <a:pt x="2541075" y="1282369"/>
                  <a:pt x="2504130" y="1282369"/>
                </a:cubicBezTo>
                <a:cubicBezTo>
                  <a:pt x="2467185" y="1282369"/>
                  <a:pt x="2995966" y="483424"/>
                  <a:pt x="2614966" y="86673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39CBD2D7-E764-BA81-93E1-920B49E4B78E}"/>
              </a:ext>
            </a:extLst>
          </p:cNvPr>
          <p:cNvSpPr/>
          <p:nvPr/>
        </p:nvSpPr>
        <p:spPr>
          <a:xfrm>
            <a:off x="6457541" y="4976239"/>
            <a:ext cx="1673640" cy="2501352"/>
          </a:xfrm>
          <a:custGeom>
            <a:avLst/>
            <a:gdLst>
              <a:gd name="connsiteX0" fmla="*/ 1591950 w 1673640"/>
              <a:gd name="connsiteY0" fmla="*/ 11397 h 2501352"/>
              <a:gd name="connsiteX1" fmla="*/ 54095 w 1673640"/>
              <a:gd name="connsiteY1" fmla="*/ 2408234 h 2501352"/>
              <a:gd name="connsiteX2" fmla="*/ 442023 w 1673640"/>
              <a:gd name="connsiteY2" fmla="*/ 1964888 h 2501352"/>
              <a:gd name="connsiteX3" fmla="*/ 1356423 w 1673640"/>
              <a:gd name="connsiteY3" fmla="*/ 1521543 h 2501352"/>
              <a:gd name="connsiteX4" fmla="*/ 1591950 w 1673640"/>
              <a:gd name="connsiteY4" fmla="*/ 11397 h 250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640" h="2501352">
                <a:moveTo>
                  <a:pt x="1591950" y="11397"/>
                </a:moveTo>
                <a:cubicBezTo>
                  <a:pt x="1374895" y="159179"/>
                  <a:pt x="245749" y="2082652"/>
                  <a:pt x="54095" y="2408234"/>
                </a:cubicBezTo>
                <a:cubicBezTo>
                  <a:pt x="-137560" y="2733816"/>
                  <a:pt x="224968" y="2112670"/>
                  <a:pt x="442023" y="1964888"/>
                </a:cubicBezTo>
                <a:cubicBezTo>
                  <a:pt x="659078" y="1817106"/>
                  <a:pt x="1167078" y="1847125"/>
                  <a:pt x="1356423" y="1521543"/>
                </a:cubicBezTo>
                <a:cubicBezTo>
                  <a:pt x="1545768" y="1195961"/>
                  <a:pt x="1809005" y="-136385"/>
                  <a:pt x="1591950" y="1139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F7D96B58-8CDC-2859-780C-F4A7631F224E}"/>
              </a:ext>
            </a:extLst>
          </p:cNvPr>
          <p:cNvSpPr/>
          <p:nvPr/>
        </p:nvSpPr>
        <p:spPr>
          <a:xfrm>
            <a:off x="5342472" y="2115623"/>
            <a:ext cx="3742364" cy="7321367"/>
          </a:xfrm>
          <a:custGeom>
            <a:avLst/>
            <a:gdLst>
              <a:gd name="connsiteX0" fmla="*/ 5383 w 3742364"/>
              <a:gd name="connsiteY0" fmla="*/ 392050 h 7321367"/>
              <a:gd name="connsiteX1" fmla="*/ 1155310 w 3742364"/>
              <a:gd name="connsiteY1" fmla="*/ 225795 h 7321367"/>
              <a:gd name="connsiteX2" fmla="*/ 1376983 w 3742364"/>
              <a:gd name="connsiteY2" fmla="*/ 31832 h 7321367"/>
              <a:gd name="connsiteX3" fmla="*/ 2637746 w 3742364"/>
              <a:gd name="connsiteY3" fmla="*/ 946232 h 7321367"/>
              <a:gd name="connsiteX4" fmla="*/ 2526910 w 3742364"/>
              <a:gd name="connsiteY4" fmla="*/ 627577 h 7321367"/>
              <a:gd name="connsiteX5" fmla="*/ 3676837 w 3742364"/>
              <a:gd name="connsiteY5" fmla="*/ 2331686 h 7321367"/>
              <a:gd name="connsiteX6" fmla="*/ 3593710 w 3742364"/>
              <a:gd name="connsiteY6" fmla="*/ 4368304 h 7321367"/>
              <a:gd name="connsiteX7" fmla="*/ 3538292 w 3742364"/>
              <a:gd name="connsiteY7" fmla="*/ 7319322 h 7321367"/>
              <a:gd name="connsiteX8" fmla="*/ 3178073 w 3742364"/>
              <a:gd name="connsiteY8" fmla="*/ 4839359 h 7321367"/>
              <a:gd name="connsiteX9" fmla="*/ 1529383 w 3742364"/>
              <a:gd name="connsiteY9" fmla="*/ 5199577 h 7321367"/>
              <a:gd name="connsiteX10" fmla="*/ 2235964 w 3742364"/>
              <a:gd name="connsiteY10" fmla="*/ 4326741 h 7321367"/>
              <a:gd name="connsiteX11" fmla="*/ 1044473 w 3742364"/>
              <a:gd name="connsiteY11" fmla="*/ 3869541 h 7321367"/>
              <a:gd name="connsiteX12" fmla="*/ 1958873 w 3742364"/>
              <a:gd name="connsiteY12" fmla="*/ 3204522 h 7321367"/>
              <a:gd name="connsiteX13" fmla="*/ 822801 w 3742364"/>
              <a:gd name="connsiteY13" fmla="*/ 1306450 h 7321367"/>
              <a:gd name="connsiteX14" fmla="*/ 1155310 w 3742364"/>
              <a:gd name="connsiteY14" fmla="*/ 1625104 h 7321367"/>
              <a:gd name="connsiteX15" fmla="*/ 739673 w 3742364"/>
              <a:gd name="connsiteY15" fmla="*/ 724559 h 7321367"/>
              <a:gd name="connsiteX16" fmla="*/ 5383 w 3742364"/>
              <a:gd name="connsiteY16" fmla="*/ 392050 h 73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2364" h="7321367">
                <a:moveTo>
                  <a:pt x="5383" y="392050"/>
                </a:moveTo>
                <a:cubicBezTo>
                  <a:pt x="74656" y="308923"/>
                  <a:pt x="926710" y="285831"/>
                  <a:pt x="1155310" y="225795"/>
                </a:cubicBezTo>
                <a:cubicBezTo>
                  <a:pt x="1383910" y="165759"/>
                  <a:pt x="1129910" y="-88241"/>
                  <a:pt x="1376983" y="31832"/>
                </a:cubicBezTo>
                <a:cubicBezTo>
                  <a:pt x="1624056" y="151905"/>
                  <a:pt x="2446092" y="846941"/>
                  <a:pt x="2637746" y="946232"/>
                </a:cubicBezTo>
                <a:cubicBezTo>
                  <a:pt x="2829401" y="1045523"/>
                  <a:pt x="2353728" y="396668"/>
                  <a:pt x="2526910" y="627577"/>
                </a:cubicBezTo>
                <a:cubicBezTo>
                  <a:pt x="2700092" y="858486"/>
                  <a:pt x="3499037" y="1708232"/>
                  <a:pt x="3676837" y="2331686"/>
                </a:cubicBezTo>
                <a:cubicBezTo>
                  <a:pt x="3854637" y="2955141"/>
                  <a:pt x="3616801" y="3537031"/>
                  <a:pt x="3593710" y="4368304"/>
                </a:cubicBezTo>
                <a:cubicBezTo>
                  <a:pt x="3570619" y="5199577"/>
                  <a:pt x="3607565" y="7240813"/>
                  <a:pt x="3538292" y="7319322"/>
                </a:cubicBezTo>
                <a:cubicBezTo>
                  <a:pt x="3469019" y="7397831"/>
                  <a:pt x="3512891" y="5192650"/>
                  <a:pt x="3178073" y="4839359"/>
                </a:cubicBezTo>
                <a:cubicBezTo>
                  <a:pt x="2843255" y="4486068"/>
                  <a:pt x="1686401" y="5285013"/>
                  <a:pt x="1529383" y="5199577"/>
                </a:cubicBezTo>
                <a:cubicBezTo>
                  <a:pt x="1372365" y="5114141"/>
                  <a:pt x="2316782" y="4548414"/>
                  <a:pt x="2235964" y="4326741"/>
                </a:cubicBezTo>
                <a:cubicBezTo>
                  <a:pt x="2155146" y="4105068"/>
                  <a:pt x="1090655" y="4056578"/>
                  <a:pt x="1044473" y="3869541"/>
                </a:cubicBezTo>
                <a:cubicBezTo>
                  <a:pt x="998291" y="3682505"/>
                  <a:pt x="1995818" y="3631704"/>
                  <a:pt x="1958873" y="3204522"/>
                </a:cubicBezTo>
                <a:cubicBezTo>
                  <a:pt x="1921928" y="2777340"/>
                  <a:pt x="956728" y="1569686"/>
                  <a:pt x="822801" y="1306450"/>
                </a:cubicBezTo>
                <a:cubicBezTo>
                  <a:pt x="688874" y="1043214"/>
                  <a:pt x="1169165" y="1722086"/>
                  <a:pt x="1155310" y="1625104"/>
                </a:cubicBezTo>
                <a:cubicBezTo>
                  <a:pt x="1141455" y="1528122"/>
                  <a:pt x="924400" y="934686"/>
                  <a:pt x="739673" y="724559"/>
                </a:cubicBezTo>
                <a:cubicBezTo>
                  <a:pt x="554946" y="514432"/>
                  <a:pt x="-63890" y="475177"/>
                  <a:pt x="5383" y="392050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02895397-3080-14E5-17EF-B63580E79F4A}"/>
              </a:ext>
            </a:extLst>
          </p:cNvPr>
          <p:cNvSpPr/>
          <p:nvPr/>
        </p:nvSpPr>
        <p:spPr>
          <a:xfrm>
            <a:off x="5315136" y="2428630"/>
            <a:ext cx="2389131" cy="2796282"/>
          </a:xfrm>
          <a:custGeom>
            <a:avLst/>
            <a:gdLst>
              <a:gd name="connsiteX0" fmla="*/ 323664 w 2389131"/>
              <a:gd name="connsiteY0" fmla="*/ 9770 h 2796282"/>
              <a:gd name="connsiteX1" fmla="*/ 2180173 w 2389131"/>
              <a:gd name="connsiteY1" fmla="*/ 1367515 h 2796282"/>
              <a:gd name="connsiteX2" fmla="*/ 2041628 w 2389131"/>
              <a:gd name="connsiteY2" fmla="*/ 1159697 h 2796282"/>
              <a:gd name="connsiteX3" fmla="*/ 2387991 w 2389131"/>
              <a:gd name="connsiteY3" fmla="*/ 2752970 h 2796282"/>
              <a:gd name="connsiteX4" fmla="*/ 1903082 w 2389131"/>
              <a:gd name="connsiteY4" fmla="*/ 2184934 h 2796282"/>
              <a:gd name="connsiteX5" fmla="*/ 60428 w 2389131"/>
              <a:gd name="connsiteY5" fmla="*/ 508534 h 2796282"/>
              <a:gd name="connsiteX6" fmla="*/ 434500 w 2389131"/>
              <a:gd name="connsiteY6" fmla="*/ 744061 h 2796282"/>
              <a:gd name="connsiteX7" fmla="*/ 323664 w 2389131"/>
              <a:gd name="connsiteY7" fmla="*/ 9770 h 279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131" h="2796282">
                <a:moveTo>
                  <a:pt x="323664" y="9770"/>
                </a:moveTo>
                <a:cubicBezTo>
                  <a:pt x="614609" y="113679"/>
                  <a:pt x="1893846" y="1175861"/>
                  <a:pt x="2180173" y="1367515"/>
                </a:cubicBezTo>
                <a:cubicBezTo>
                  <a:pt x="2466500" y="1559169"/>
                  <a:pt x="2006992" y="928788"/>
                  <a:pt x="2041628" y="1159697"/>
                </a:cubicBezTo>
                <a:cubicBezTo>
                  <a:pt x="2076264" y="1390606"/>
                  <a:pt x="2411082" y="2582097"/>
                  <a:pt x="2387991" y="2752970"/>
                </a:cubicBezTo>
                <a:cubicBezTo>
                  <a:pt x="2364900" y="2923843"/>
                  <a:pt x="2291009" y="2559007"/>
                  <a:pt x="1903082" y="2184934"/>
                </a:cubicBezTo>
                <a:cubicBezTo>
                  <a:pt x="1515155" y="1810861"/>
                  <a:pt x="305192" y="748679"/>
                  <a:pt x="60428" y="508534"/>
                </a:cubicBezTo>
                <a:cubicBezTo>
                  <a:pt x="-184336" y="268389"/>
                  <a:pt x="390627" y="824879"/>
                  <a:pt x="434500" y="744061"/>
                </a:cubicBezTo>
                <a:cubicBezTo>
                  <a:pt x="478373" y="663243"/>
                  <a:pt x="32719" y="-94139"/>
                  <a:pt x="323664" y="977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DF045760-1AE2-BC3A-7049-738856EE9765}"/>
              </a:ext>
            </a:extLst>
          </p:cNvPr>
          <p:cNvSpPr/>
          <p:nvPr/>
        </p:nvSpPr>
        <p:spPr>
          <a:xfrm>
            <a:off x="107293" y="5483214"/>
            <a:ext cx="1260283" cy="4320186"/>
          </a:xfrm>
          <a:custGeom>
            <a:avLst/>
            <a:gdLst>
              <a:gd name="connsiteX0" fmla="*/ 599289 w 1260283"/>
              <a:gd name="connsiteY0" fmla="*/ 17041 h 4320186"/>
              <a:gd name="connsiteX1" fmla="*/ 433034 w 1260283"/>
              <a:gd name="connsiteY1" fmla="*/ 2095222 h 4320186"/>
              <a:gd name="connsiteX2" fmla="*/ 1250452 w 1260283"/>
              <a:gd name="connsiteY2" fmla="*/ 4270386 h 4320186"/>
              <a:gd name="connsiteX3" fmla="*/ 848671 w 1260283"/>
              <a:gd name="connsiteY3" fmla="*/ 3591513 h 4320186"/>
              <a:gd name="connsiteX4" fmla="*/ 308343 w 1260283"/>
              <a:gd name="connsiteY4" fmla="*/ 3259004 h 4320186"/>
              <a:gd name="connsiteX5" fmla="*/ 3543 w 1260283"/>
              <a:gd name="connsiteY5" fmla="*/ 2178350 h 4320186"/>
              <a:gd name="connsiteX6" fmla="*/ 142089 w 1260283"/>
              <a:gd name="connsiteY6" fmla="*/ 876022 h 4320186"/>
              <a:gd name="connsiteX7" fmla="*/ 142089 w 1260283"/>
              <a:gd name="connsiteY7" fmla="*/ 1097695 h 4320186"/>
              <a:gd name="connsiteX8" fmla="*/ 599289 w 1260283"/>
              <a:gd name="connsiteY8" fmla="*/ 17041 h 4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283" h="4320186">
                <a:moveTo>
                  <a:pt x="599289" y="17041"/>
                </a:moveTo>
                <a:cubicBezTo>
                  <a:pt x="647780" y="183296"/>
                  <a:pt x="324507" y="1386331"/>
                  <a:pt x="433034" y="2095222"/>
                </a:cubicBezTo>
                <a:cubicBezTo>
                  <a:pt x="541561" y="2804113"/>
                  <a:pt x="1181179" y="4021004"/>
                  <a:pt x="1250452" y="4270386"/>
                </a:cubicBezTo>
                <a:cubicBezTo>
                  <a:pt x="1319725" y="4519768"/>
                  <a:pt x="1005689" y="3760077"/>
                  <a:pt x="848671" y="3591513"/>
                </a:cubicBezTo>
                <a:cubicBezTo>
                  <a:pt x="691653" y="3422949"/>
                  <a:pt x="449198" y="3494531"/>
                  <a:pt x="308343" y="3259004"/>
                </a:cubicBezTo>
                <a:cubicBezTo>
                  <a:pt x="167488" y="3023477"/>
                  <a:pt x="31252" y="2575514"/>
                  <a:pt x="3543" y="2178350"/>
                </a:cubicBezTo>
                <a:cubicBezTo>
                  <a:pt x="-24166" y="1781186"/>
                  <a:pt x="118998" y="1056131"/>
                  <a:pt x="142089" y="876022"/>
                </a:cubicBezTo>
                <a:cubicBezTo>
                  <a:pt x="165180" y="695913"/>
                  <a:pt x="63580" y="1243168"/>
                  <a:pt x="142089" y="1097695"/>
                </a:cubicBezTo>
                <a:cubicBezTo>
                  <a:pt x="220598" y="952222"/>
                  <a:pt x="550798" y="-149214"/>
                  <a:pt x="599289" y="1704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A206EA08-928E-9DC1-9859-AC6FCEF33393}"/>
              </a:ext>
            </a:extLst>
          </p:cNvPr>
          <p:cNvSpPr/>
          <p:nvPr/>
        </p:nvSpPr>
        <p:spPr>
          <a:xfrm>
            <a:off x="2859748" y="2784223"/>
            <a:ext cx="2198221" cy="1546271"/>
          </a:xfrm>
          <a:custGeom>
            <a:avLst/>
            <a:gdLst>
              <a:gd name="connsiteX0" fmla="*/ 132834 w 2198221"/>
              <a:gd name="connsiteY0" fmla="*/ 541 h 1546271"/>
              <a:gd name="connsiteX1" fmla="*/ 2155597 w 2198221"/>
              <a:gd name="connsiteY1" fmla="*/ 236068 h 1546271"/>
              <a:gd name="connsiteX2" fmla="*/ 1504434 w 2198221"/>
              <a:gd name="connsiteY2" fmla="*/ 346904 h 1546271"/>
              <a:gd name="connsiteX3" fmla="*/ 1435161 w 2198221"/>
              <a:gd name="connsiteY3" fmla="*/ 1538395 h 1546271"/>
              <a:gd name="connsiteX4" fmla="*/ 590034 w 2198221"/>
              <a:gd name="connsiteY4" fmla="*/ 859522 h 1546271"/>
              <a:gd name="connsiteX5" fmla="*/ 493052 w 2198221"/>
              <a:gd name="connsiteY5" fmla="*/ 762541 h 1546271"/>
              <a:gd name="connsiteX6" fmla="*/ 714725 w 2198221"/>
              <a:gd name="connsiteY6" fmla="*/ 1178177 h 1546271"/>
              <a:gd name="connsiteX7" fmla="*/ 534616 w 2198221"/>
              <a:gd name="connsiteY7" fmla="*/ 457741 h 1546271"/>
              <a:gd name="connsiteX8" fmla="*/ 229816 w 2198221"/>
              <a:gd name="connsiteY8" fmla="*/ 180650 h 1546271"/>
              <a:gd name="connsiteX9" fmla="*/ 132834 w 2198221"/>
              <a:gd name="connsiteY9" fmla="*/ 541 h 154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221" h="1546271">
                <a:moveTo>
                  <a:pt x="132834" y="541"/>
                </a:moveTo>
                <a:cubicBezTo>
                  <a:pt x="453797" y="9777"/>
                  <a:pt x="1926997" y="178341"/>
                  <a:pt x="2155597" y="236068"/>
                </a:cubicBezTo>
                <a:cubicBezTo>
                  <a:pt x="2384197" y="293795"/>
                  <a:pt x="1624507" y="129850"/>
                  <a:pt x="1504434" y="346904"/>
                </a:cubicBezTo>
                <a:cubicBezTo>
                  <a:pt x="1384361" y="563958"/>
                  <a:pt x="1587561" y="1452959"/>
                  <a:pt x="1435161" y="1538395"/>
                </a:cubicBezTo>
                <a:cubicBezTo>
                  <a:pt x="1282761" y="1623831"/>
                  <a:pt x="747052" y="988831"/>
                  <a:pt x="590034" y="859522"/>
                </a:cubicBezTo>
                <a:cubicBezTo>
                  <a:pt x="433016" y="730213"/>
                  <a:pt x="472270" y="709432"/>
                  <a:pt x="493052" y="762541"/>
                </a:cubicBezTo>
                <a:cubicBezTo>
                  <a:pt x="513834" y="815650"/>
                  <a:pt x="707798" y="1228977"/>
                  <a:pt x="714725" y="1178177"/>
                </a:cubicBezTo>
                <a:cubicBezTo>
                  <a:pt x="721652" y="1127377"/>
                  <a:pt x="615434" y="623996"/>
                  <a:pt x="534616" y="457741"/>
                </a:cubicBezTo>
                <a:cubicBezTo>
                  <a:pt x="453798" y="291486"/>
                  <a:pt x="294471" y="259159"/>
                  <a:pt x="229816" y="180650"/>
                </a:cubicBezTo>
                <a:cubicBezTo>
                  <a:pt x="165161" y="102141"/>
                  <a:pt x="-188129" y="-8695"/>
                  <a:pt x="132834" y="54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EF6A9CDB-78C6-7168-632C-F423E2117412}"/>
              </a:ext>
            </a:extLst>
          </p:cNvPr>
          <p:cNvSpPr/>
          <p:nvPr/>
        </p:nvSpPr>
        <p:spPr>
          <a:xfrm>
            <a:off x="2033732" y="2661955"/>
            <a:ext cx="5655732" cy="6510254"/>
          </a:xfrm>
          <a:custGeom>
            <a:avLst/>
            <a:gdLst>
              <a:gd name="connsiteX0" fmla="*/ 598632 w 5655732"/>
              <a:gd name="connsiteY0" fmla="*/ 67390 h 6510254"/>
              <a:gd name="connsiteX1" fmla="*/ 3134013 w 5655732"/>
              <a:gd name="connsiteY1" fmla="*/ 108954 h 6510254"/>
              <a:gd name="connsiteX2" fmla="*/ 4796559 w 5655732"/>
              <a:gd name="connsiteY2" fmla="*/ 1245027 h 6510254"/>
              <a:gd name="connsiteX3" fmla="*/ 4477904 w 5655732"/>
              <a:gd name="connsiteY3" fmla="*/ 954081 h 6510254"/>
              <a:gd name="connsiteX4" fmla="*/ 5655541 w 5655732"/>
              <a:gd name="connsiteY4" fmla="*/ 3073827 h 6510254"/>
              <a:gd name="connsiteX5" fmla="*/ 4574886 w 5655732"/>
              <a:gd name="connsiteY5" fmla="*/ 3184663 h 6510254"/>
              <a:gd name="connsiteX6" fmla="*/ 5142923 w 5655732"/>
              <a:gd name="connsiteY6" fmla="*/ 3683427 h 6510254"/>
              <a:gd name="connsiteX7" fmla="*/ 4602595 w 5655732"/>
              <a:gd name="connsiteY7" fmla="*/ 4528554 h 6510254"/>
              <a:gd name="connsiteX8" fmla="*/ 2967759 w 5655732"/>
              <a:gd name="connsiteY8" fmla="*/ 6509754 h 6510254"/>
              <a:gd name="connsiteX9" fmla="*/ 4173104 w 5655732"/>
              <a:gd name="connsiteY9" fmla="*/ 4334590 h 6510254"/>
              <a:gd name="connsiteX10" fmla="*/ 2676813 w 5655732"/>
              <a:gd name="connsiteY10" fmla="*/ 4971900 h 6510254"/>
              <a:gd name="connsiteX11" fmla="*/ 1831686 w 5655732"/>
              <a:gd name="connsiteY11" fmla="*/ 5262845 h 6510254"/>
              <a:gd name="connsiteX12" fmla="*/ 2468995 w 5655732"/>
              <a:gd name="connsiteY12" fmla="*/ 3794263 h 6510254"/>
              <a:gd name="connsiteX13" fmla="*/ 1513032 w 5655732"/>
              <a:gd name="connsiteY13" fmla="*/ 1148045 h 6510254"/>
              <a:gd name="connsiteX14" fmla="*/ 1873250 w 5655732"/>
              <a:gd name="connsiteY14" fmla="*/ 1619100 h 6510254"/>
              <a:gd name="connsiteX15" fmla="*/ 1803977 w 5655732"/>
              <a:gd name="connsiteY15" fmla="*/ 302918 h 6510254"/>
              <a:gd name="connsiteX16" fmla="*/ 376959 w 5655732"/>
              <a:gd name="connsiteY16" fmla="*/ 981790 h 6510254"/>
              <a:gd name="connsiteX17" fmla="*/ 72159 w 5655732"/>
              <a:gd name="connsiteY17" fmla="*/ 1134190 h 6510254"/>
              <a:gd name="connsiteX18" fmla="*/ 1499177 w 5655732"/>
              <a:gd name="connsiteY18" fmla="*/ 302918 h 6510254"/>
              <a:gd name="connsiteX19" fmla="*/ 598632 w 5655732"/>
              <a:gd name="connsiteY19" fmla="*/ 67390 h 65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55732" h="6510254">
                <a:moveTo>
                  <a:pt x="598632" y="67390"/>
                </a:moveTo>
                <a:cubicBezTo>
                  <a:pt x="871105" y="35063"/>
                  <a:pt x="2434359" y="-87319"/>
                  <a:pt x="3134013" y="108954"/>
                </a:cubicBezTo>
                <a:cubicBezTo>
                  <a:pt x="3833668" y="305227"/>
                  <a:pt x="4572577" y="1104173"/>
                  <a:pt x="4796559" y="1245027"/>
                </a:cubicBezTo>
                <a:cubicBezTo>
                  <a:pt x="5020541" y="1385881"/>
                  <a:pt x="4334740" y="649281"/>
                  <a:pt x="4477904" y="954081"/>
                </a:cubicBezTo>
                <a:cubicBezTo>
                  <a:pt x="4621068" y="1258881"/>
                  <a:pt x="5639377" y="2702063"/>
                  <a:pt x="5655541" y="3073827"/>
                </a:cubicBezTo>
                <a:cubicBezTo>
                  <a:pt x="5671705" y="3445591"/>
                  <a:pt x="4660322" y="3083063"/>
                  <a:pt x="4574886" y="3184663"/>
                </a:cubicBezTo>
                <a:cubicBezTo>
                  <a:pt x="4489450" y="3286263"/>
                  <a:pt x="5138305" y="3459445"/>
                  <a:pt x="5142923" y="3683427"/>
                </a:cubicBezTo>
                <a:cubicBezTo>
                  <a:pt x="5147541" y="3907409"/>
                  <a:pt x="4965122" y="4057499"/>
                  <a:pt x="4602595" y="4528554"/>
                </a:cubicBezTo>
                <a:cubicBezTo>
                  <a:pt x="4240068" y="4999609"/>
                  <a:pt x="3039341" y="6542081"/>
                  <a:pt x="2967759" y="6509754"/>
                </a:cubicBezTo>
                <a:cubicBezTo>
                  <a:pt x="2896177" y="6477427"/>
                  <a:pt x="4221595" y="4590899"/>
                  <a:pt x="4173104" y="4334590"/>
                </a:cubicBezTo>
                <a:cubicBezTo>
                  <a:pt x="4124613" y="4078281"/>
                  <a:pt x="3067049" y="4817191"/>
                  <a:pt x="2676813" y="4971900"/>
                </a:cubicBezTo>
                <a:cubicBezTo>
                  <a:pt x="2286577" y="5126609"/>
                  <a:pt x="1866322" y="5459118"/>
                  <a:pt x="1831686" y="5262845"/>
                </a:cubicBezTo>
                <a:cubicBezTo>
                  <a:pt x="1797050" y="5066572"/>
                  <a:pt x="2522104" y="4480063"/>
                  <a:pt x="2468995" y="3794263"/>
                </a:cubicBezTo>
                <a:cubicBezTo>
                  <a:pt x="2415886" y="3108463"/>
                  <a:pt x="1612323" y="1510572"/>
                  <a:pt x="1513032" y="1148045"/>
                </a:cubicBezTo>
                <a:cubicBezTo>
                  <a:pt x="1413741" y="785518"/>
                  <a:pt x="1824759" y="1759954"/>
                  <a:pt x="1873250" y="1619100"/>
                </a:cubicBezTo>
                <a:cubicBezTo>
                  <a:pt x="1921741" y="1478246"/>
                  <a:pt x="2053359" y="409136"/>
                  <a:pt x="1803977" y="302918"/>
                </a:cubicBezTo>
                <a:cubicBezTo>
                  <a:pt x="1554595" y="196700"/>
                  <a:pt x="665595" y="843245"/>
                  <a:pt x="376959" y="981790"/>
                </a:cubicBezTo>
                <a:cubicBezTo>
                  <a:pt x="88323" y="1120335"/>
                  <a:pt x="-114877" y="1247335"/>
                  <a:pt x="72159" y="1134190"/>
                </a:cubicBezTo>
                <a:cubicBezTo>
                  <a:pt x="259195" y="1021045"/>
                  <a:pt x="1411432" y="487645"/>
                  <a:pt x="1499177" y="302918"/>
                </a:cubicBezTo>
                <a:cubicBezTo>
                  <a:pt x="1586923" y="118191"/>
                  <a:pt x="326159" y="99717"/>
                  <a:pt x="598632" y="6739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D61A34DB-3D19-3BC0-CC93-FF301BBFD66D}"/>
              </a:ext>
            </a:extLst>
          </p:cNvPr>
          <p:cNvSpPr/>
          <p:nvPr/>
        </p:nvSpPr>
        <p:spPr>
          <a:xfrm>
            <a:off x="193616" y="2517063"/>
            <a:ext cx="4781615" cy="6863392"/>
          </a:xfrm>
          <a:custGeom>
            <a:avLst/>
            <a:gdLst>
              <a:gd name="connsiteX0" fmla="*/ 3062202 w 4781615"/>
              <a:gd name="connsiteY0" fmla="*/ 156864 h 6863392"/>
              <a:gd name="connsiteX1" fmla="*/ 4669329 w 4781615"/>
              <a:gd name="connsiteY1" fmla="*/ 3315701 h 6863392"/>
              <a:gd name="connsiteX2" fmla="*/ 4586202 w 4781615"/>
              <a:gd name="connsiteY2" fmla="*/ 2692246 h 6863392"/>
              <a:gd name="connsiteX3" fmla="*/ 4738602 w 4781615"/>
              <a:gd name="connsiteY3" fmla="*/ 3537373 h 6863392"/>
              <a:gd name="connsiteX4" fmla="*/ 3948893 w 4781615"/>
              <a:gd name="connsiteY4" fmla="*/ 5116792 h 6863392"/>
              <a:gd name="connsiteX5" fmla="*/ 4780166 w 4781615"/>
              <a:gd name="connsiteY5" fmla="*/ 4784282 h 6863392"/>
              <a:gd name="connsiteX6" fmla="*/ 3699511 w 4781615"/>
              <a:gd name="connsiteY6" fmla="*/ 5920355 h 6863392"/>
              <a:gd name="connsiteX7" fmla="*/ 2979075 w 4781615"/>
              <a:gd name="connsiteY7" fmla="*/ 6502246 h 6863392"/>
              <a:gd name="connsiteX8" fmla="*/ 429839 w 4781615"/>
              <a:gd name="connsiteY8" fmla="*/ 6862464 h 6863392"/>
              <a:gd name="connsiteX9" fmla="*/ 360566 w 4781615"/>
              <a:gd name="connsiteY9" fmla="*/ 6613082 h 6863392"/>
              <a:gd name="connsiteX10" fmla="*/ 1371948 w 4781615"/>
              <a:gd name="connsiteY10" fmla="*/ 6834755 h 6863392"/>
              <a:gd name="connsiteX11" fmla="*/ 457548 w 4781615"/>
              <a:gd name="connsiteY11" fmla="*/ 6488392 h 6863392"/>
              <a:gd name="connsiteX12" fmla="*/ 360566 w 4781615"/>
              <a:gd name="connsiteY12" fmla="*/ 6128173 h 6863392"/>
              <a:gd name="connsiteX13" fmla="*/ 125039 w 4781615"/>
              <a:gd name="connsiteY13" fmla="*/ 4188537 h 6863392"/>
              <a:gd name="connsiteX14" fmla="*/ 55766 w 4781615"/>
              <a:gd name="connsiteY14" fmla="*/ 4465628 h 6863392"/>
              <a:gd name="connsiteX15" fmla="*/ 956311 w 4781615"/>
              <a:gd name="connsiteY15" fmla="*/ 1930246 h 6863392"/>
              <a:gd name="connsiteX16" fmla="*/ 665366 w 4781615"/>
              <a:gd name="connsiteY16" fmla="*/ 2512137 h 6863392"/>
              <a:gd name="connsiteX17" fmla="*/ 2480311 w 4781615"/>
              <a:gd name="connsiteY17" fmla="*/ 877301 h 6863392"/>
              <a:gd name="connsiteX18" fmla="*/ 1219548 w 4781615"/>
              <a:gd name="connsiteY18" fmla="*/ 1597737 h 6863392"/>
              <a:gd name="connsiteX19" fmla="*/ 2023111 w 4781615"/>
              <a:gd name="connsiteY19" fmla="*/ 863446 h 6863392"/>
              <a:gd name="connsiteX20" fmla="*/ 2868239 w 4781615"/>
              <a:gd name="connsiteY20" fmla="*/ 517082 h 6863392"/>
              <a:gd name="connsiteX21" fmla="*/ 3062202 w 4781615"/>
              <a:gd name="connsiteY21" fmla="*/ 156864 h 686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1615" h="6863392">
                <a:moveTo>
                  <a:pt x="3062202" y="156864"/>
                </a:moveTo>
                <a:cubicBezTo>
                  <a:pt x="3362384" y="623300"/>
                  <a:pt x="4415329" y="2893137"/>
                  <a:pt x="4669329" y="3315701"/>
                </a:cubicBezTo>
                <a:cubicBezTo>
                  <a:pt x="4923329" y="3738265"/>
                  <a:pt x="4574657" y="2655301"/>
                  <a:pt x="4586202" y="2692246"/>
                </a:cubicBezTo>
                <a:cubicBezTo>
                  <a:pt x="4597748" y="2729191"/>
                  <a:pt x="4844820" y="3133282"/>
                  <a:pt x="4738602" y="3537373"/>
                </a:cubicBezTo>
                <a:cubicBezTo>
                  <a:pt x="4632384" y="3941464"/>
                  <a:pt x="3941966" y="4908974"/>
                  <a:pt x="3948893" y="5116792"/>
                </a:cubicBezTo>
                <a:cubicBezTo>
                  <a:pt x="3955820" y="5324610"/>
                  <a:pt x="4821730" y="4650355"/>
                  <a:pt x="4780166" y="4784282"/>
                </a:cubicBezTo>
                <a:cubicBezTo>
                  <a:pt x="4738602" y="4918209"/>
                  <a:pt x="3999693" y="5634028"/>
                  <a:pt x="3699511" y="5920355"/>
                </a:cubicBezTo>
                <a:cubicBezTo>
                  <a:pt x="3399329" y="6206682"/>
                  <a:pt x="3524020" y="6345228"/>
                  <a:pt x="2979075" y="6502246"/>
                </a:cubicBezTo>
                <a:cubicBezTo>
                  <a:pt x="2434130" y="6659264"/>
                  <a:pt x="866257" y="6843991"/>
                  <a:pt x="429839" y="6862464"/>
                </a:cubicBezTo>
                <a:cubicBezTo>
                  <a:pt x="-6579" y="6880937"/>
                  <a:pt x="203548" y="6617700"/>
                  <a:pt x="360566" y="6613082"/>
                </a:cubicBezTo>
                <a:cubicBezTo>
                  <a:pt x="517584" y="6608464"/>
                  <a:pt x="1355784" y="6855537"/>
                  <a:pt x="1371948" y="6834755"/>
                </a:cubicBezTo>
                <a:cubicBezTo>
                  <a:pt x="1388112" y="6813973"/>
                  <a:pt x="626112" y="6606156"/>
                  <a:pt x="457548" y="6488392"/>
                </a:cubicBezTo>
                <a:cubicBezTo>
                  <a:pt x="288984" y="6370628"/>
                  <a:pt x="415984" y="6511482"/>
                  <a:pt x="360566" y="6128173"/>
                </a:cubicBezTo>
                <a:cubicBezTo>
                  <a:pt x="305148" y="5744864"/>
                  <a:pt x="175839" y="4465628"/>
                  <a:pt x="125039" y="4188537"/>
                </a:cubicBezTo>
                <a:cubicBezTo>
                  <a:pt x="74239" y="3911446"/>
                  <a:pt x="-82779" y="4842010"/>
                  <a:pt x="55766" y="4465628"/>
                </a:cubicBezTo>
                <a:cubicBezTo>
                  <a:pt x="194311" y="4089246"/>
                  <a:pt x="854711" y="2255828"/>
                  <a:pt x="956311" y="1930246"/>
                </a:cubicBezTo>
                <a:cubicBezTo>
                  <a:pt x="1057911" y="1604664"/>
                  <a:pt x="411366" y="2687628"/>
                  <a:pt x="665366" y="2512137"/>
                </a:cubicBezTo>
                <a:cubicBezTo>
                  <a:pt x="919366" y="2336646"/>
                  <a:pt x="2387947" y="1029701"/>
                  <a:pt x="2480311" y="877301"/>
                </a:cubicBezTo>
                <a:cubicBezTo>
                  <a:pt x="2572675" y="724901"/>
                  <a:pt x="1295748" y="1600046"/>
                  <a:pt x="1219548" y="1597737"/>
                </a:cubicBezTo>
                <a:cubicBezTo>
                  <a:pt x="1143348" y="1595428"/>
                  <a:pt x="1748329" y="1043555"/>
                  <a:pt x="2023111" y="863446"/>
                </a:cubicBezTo>
                <a:cubicBezTo>
                  <a:pt x="2297893" y="683337"/>
                  <a:pt x="2699675" y="632536"/>
                  <a:pt x="2868239" y="517082"/>
                </a:cubicBezTo>
                <a:cubicBezTo>
                  <a:pt x="3036803" y="401628"/>
                  <a:pt x="2762020" y="-309572"/>
                  <a:pt x="3062202" y="1568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LAのプロデューサーに聞いた歌姫アリアナグランデの高音の秘密 - ハリウッド発ベルティング発声法 - REBELTING" hidden="1">
            <a:extLst>
              <a:ext uri="{FF2B5EF4-FFF2-40B4-BE49-F238E27FC236}">
                <a16:creationId xmlns:a16="http://schemas.microsoft.com/office/drawing/2014/main" id="{8935BA7A-232A-9FDC-41D8-220E30E34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9CA8017-FED6-892B-C176-127DA1FB196F}"/>
              </a:ext>
            </a:extLst>
          </p:cNvPr>
          <p:cNvSpPr/>
          <p:nvPr/>
        </p:nvSpPr>
        <p:spPr>
          <a:xfrm>
            <a:off x="1367369" y="4847841"/>
            <a:ext cx="290244" cy="213564"/>
          </a:xfrm>
          <a:custGeom>
            <a:avLst/>
            <a:gdLst>
              <a:gd name="connsiteX0" fmla="*/ 289981 w 290244"/>
              <a:gd name="connsiteY0" fmla="*/ 213109 h 213564"/>
              <a:gd name="connsiteX1" fmla="*/ 166156 w 290244"/>
              <a:gd name="connsiteY1" fmla="*/ 162309 h 213564"/>
              <a:gd name="connsiteX2" fmla="*/ 89956 w 290244"/>
              <a:gd name="connsiteY2" fmla="*/ 184534 h 213564"/>
              <a:gd name="connsiteX3" fmla="*/ 109006 w 290244"/>
              <a:gd name="connsiteY3" fmla="*/ 165484 h 213564"/>
              <a:gd name="connsiteX4" fmla="*/ 83606 w 290244"/>
              <a:gd name="connsiteY4" fmla="*/ 162309 h 213564"/>
              <a:gd name="connsiteX5" fmla="*/ 83606 w 290244"/>
              <a:gd name="connsiteY5" fmla="*/ 124209 h 213564"/>
              <a:gd name="connsiteX6" fmla="*/ 1056 w 290244"/>
              <a:gd name="connsiteY6" fmla="*/ 111509 h 213564"/>
              <a:gd name="connsiteX7" fmla="*/ 150281 w 290244"/>
              <a:gd name="connsiteY7" fmla="*/ 108334 h 213564"/>
              <a:gd name="connsiteX8" fmla="*/ 93131 w 290244"/>
              <a:gd name="connsiteY8" fmla="*/ 67059 h 213564"/>
              <a:gd name="connsiteX9" fmla="*/ 194731 w 290244"/>
              <a:gd name="connsiteY9" fmla="*/ 108334 h 213564"/>
              <a:gd name="connsiteX10" fmla="*/ 236006 w 290244"/>
              <a:gd name="connsiteY10" fmla="*/ 63884 h 213564"/>
              <a:gd name="connsiteX11" fmla="*/ 201081 w 290244"/>
              <a:gd name="connsiteY11" fmla="*/ 384 h 213564"/>
              <a:gd name="connsiteX12" fmla="*/ 223306 w 290244"/>
              <a:gd name="connsiteY12" fmla="*/ 95634 h 213564"/>
              <a:gd name="connsiteX13" fmla="*/ 197906 w 290244"/>
              <a:gd name="connsiteY13" fmla="*/ 124209 h 213564"/>
              <a:gd name="connsiteX14" fmla="*/ 274106 w 290244"/>
              <a:gd name="connsiteY14" fmla="*/ 162309 h 213564"/>
              <a:gd name="connsiteX15" fmla="*/ 201081 w 290244"/>
              <a:gd name="connsiteY15" fmla="*/ 127384 h 213564"/>
              <a:gd name="connsiteX16" fmla="*/ 289981 w 290244"/>
              <a:gd name="connsiteY16" fmla="*/ 213109 h 2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44" h="213564">
                <a:moveTo>
                  <a:pt x="289981" y="213109"/>
                </a:moveTo>
                <a:cubicBezTo>
                  <a:pt x="284160" y="218930"/>
                  <a:pt x="199493" y="167071"/>
                  <a:pt x="166156" y="162309"/>
                </a:cubicBezTo>
                <a:cubicBezTo>
                  <a:pt x="132819" y="157547"/>
                  <a:pt x="99481" y="184005"/>
                  <a:pt x="89956" y="184534"/>
                </a:cubicBezTo>
                <a:cubicBezTo>
                  <a:pt x="80431" y="185063"/>
                  <a:pt x="110064" y="169188"/>
                  <a:pt x="109006" y="165484"/>
                </a:cubicBezTo>
                <a:cubicBezTo>
                  <a:pt x="107948" y="161780"/>
                  <a:pt x="87839" y="169188"/>
                  <a:pt x="83606" y="162309"/>
                </a:cubicBezTo>
                <a:cubicBezTo>
                  <a:pt x="79373" y="155430"/>
                  <a:pt x="97364" y="132676"/>
                  <a:pt x="83606" y="124209"/>
                </a:cubicBezTo>
                <a:cubicBezTo>
                  <a:pt x="69848" y="115742"/>
                  <a:pt x="-10057" y="114155"/>
                  <a:pt x="1056" y="111509"/>
                </a:cubicBezTo>
                <a:cubicBezTo>
                  <a:pt x="12169" y="108863"/>
                  <a:pt x="134935" y="115742"/>
                  <a:pt x="150281" y="108334"/>
                </a:cubicBezTo>
                <a:cubicBezTo>
                  <a:pt x="165627" y="100926"/>
                  <a:pt x="85723" y="67059"/>
                  <a:pt x="93131" y="67059"/>
                </a:cubicBezTo>
                <a:cubicBezTo>
                  <a:pt x="100539" y="67059"/>
                  <a:pt x="170919" y="108863"/>
                  <a:pt x="194731" y="108334"/>
                </a:cubicBezTo>
                <a:cubicBezTo>
                  <a:pt x="218543" y="107805"/>
                  <a:pt x="234948" y="81875"/>
                  <a:pt x="236006" y="63884"/>
                </a:cubicBezTo>
                <a:cubicBezTo>
                  <a:pt x="237064" y="45893"/>
                  <a:pt x="203198" y="-4908"/>
                  <a:pt x="201081" y="384"/>
                </a:cubicBezTo>
                <a:cubicBezTo>
                  <a:pt x="198964" y="5676"/>
                  <a:pt x="223835" y="74997"/>
                  <a:pt x="223306" y="95634"/>
                </a:cubicBezTo>
                <a:cubicBezTo>
                  <a:pt x="222777" y="116271"/>
                  <a:pt x="189439" y="113097"/>
                  <a:pt x="197906" y="124209"/>
                </a:cubicBezTo>
                <a:cubicBezTo>
                  <a:pt x="206373" y="135321"/>
                  <a:pt x="273577" y="161780"/>
                  <a:pt x="274106" y="162309"/>
                </a:cubicBezTo>
                <a:cubicBezTo>
                  <a:pt x="274635" y="162838"/>
                  <a:pt x="198964" y="121563"/>
                  <a:pt x="201081" y="127384"/>
                </a:cubicBezTo>
                <a:cubicBezTo>
                  <a:pt x="203198" y="133205"/>
                  <a:pt x="295802" y="207288"/>
                  <a:pt x="289981" y="2131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4F18FB5-BA57-D93A-E89F-6084C0091047}"/>
              </a:ext>
            </a:extLst>
          </p:cNvPr>
          <p:cNvSpPr/>
          <p:nvPr/>
        </p:nvSpPr>
        <p:spPr>
          <a:xfrm>
            <a:off x="1063341" y="4654540"/>
            <a:ext cx="467357" cy="406604"/>
          </a:xfrm>
          <a:custGeom>
            <a:avLst/>
            <a:gdLst>
              <a:gd name="connsiteX0" fmla="*/ 3459 w 467357"/>
              <a:gd name="connsiteY0" fmla="*/ 123835 h 406604"/>
              <a:gd name="connsiteX1" fmla="*/ 200309 w 467357"/>
              <a:gd name="connsiteY1" fmla="*/ 311160 h 406604"/>
              <a:gd name="connsiteX2" fmla="*/ 155859 w 467357"/>
              <a:gd name="connsiteY2" fmla="*/ 276235 h 406604"/>
              <a:gd name="connsiteX3" fmla="*/ 260634 w 467357"/>
              <a:gd name="connsiteY3" fmla="*/ 358785 h 406604"/>
              <a:gd name="connsiteX4" fmla="*/ 247934 w 467357"/>
              <a:gd name="connsiteY4" fmla="*/ 336560 h 406604"/>
              <a:gd name="connsiteX5" fmla="*/ 343184 w 467357"/>
              <a:gd name="connsiteY5" fmla="*/ 406410 h 406604"/>
              <a:gd name="connsiteX6" fmla="*/ 273334 w 467357"/>
              <a:gd name="connsiteY6" fmla="*/ 311160 h 406604"/>
              <a:gd name="connsiteX7" fmla="*/ 168559 w 467357"/>
              <a:gd name="connsiteY7" fmla="*/ 244485 h 406604"/>
              <a:gd name="connsiteX8" fmla="*/ 149509 w 467357"/>
              <a:gd name="connsiteY8" fmla="*/ 190510 h 406604"/>
              <a:gd name="connsiteX9" fmla="*/ 57434 w 467357"/>
              <a:gd name="connsiteY9" fmla="*/ 47635 h 406604"/>
              <a:gd name="connsiteX10" fmla="*/ 174909 w 467357"/>
              <a:gd name="connsiteY10" fmla="*/ 225435 h 406604"/>
              <a:gd name="connsiteX11" fmla="*/ 171734 w 467357"/>
              <a:gd name="connsiteY11" fmla="*/ 139710 h 406604"/>
              <a:gd name="connsiteX12" fmla="*/ 143159 w 467357"/>
              <a:gd name="connsiteY12" fmla="*/ 25410 h 406604"/>
              <a:gd name="connsiteX13" fmla="*/ 181259 w 467357"/>
              <a:gd name="connsiteY13" fmla="*/ 152410 h 406604"/>
              <a:gd name="connsiteX14" fmla="*/ 222534 w 467357"/>
              <a:gd name="connsiteY14" fmla="*/ 187335 h 406604"/>
              <a:gd name="connsiteX15" fmla="*/ 213009 w 467357"/>
              <a:gd name="connsiteY15" fmla="*/ 111135 h 406604"/>
              <a:gd name="connsiteX16" fmla="*/ 216184 w 467357"/>
              <a:gd name="connsiteY16" fmla="*/ 10 h 406604"/>
              <a:gd name="connsiteX17" fmla="*/ 216184 w 467357"/>
              <a:gd name="connsiteY17" fmla="*/ 117485 h 406604"/>
              <a:gd name="connsiteX18" fmla="*/ 238409 w 467357"/>
              <a:gd name="connsiteY18" fmla="*/ 47635 h 406604"/>
              <a:gd name="connsiteX19" fmla="*/ 263809 w 467357"/>
              <a:gd name="connsiteY19" fmla="*/ 142885 h 406604"/>
              <a:gd name="connsiteX20" fmla="*/ 282859 w 467357"/>
              <a:gd name="connsiteY20" fmla="*/ 177810 h 406604"/>
              <a:gd name="connsiteX21" fmla="*/ 317784 w 467357"/>
              <a:gd name="connsiteY21" fmla="*/ 31760 h 406604"/>
              <a:gd name="connsiteX22" fmla="*/ 292384 w 467357"/>
              <a:gd name="connsiteY22" fmla="*/ 165110 h 406604"/>
              <a:gd name="connsiteX23" fmla="*/ 241584 w 467357"/>
              <a:gd name="connsiteY23" fmla="*/ 184160 h 406604"/>
              <a:gd name="connsiteX24" fmla="*/ 251109 w 467357"/>
              <a:gd name="connsiteY24" fmla="*/ 190510 h 406604"/>
              <a:gd name="connsiteX25" fmla="*/ 143159 w 467357"/>
              <a:gd name="connsiteY25" fmla="*/ 215910 h 406604"/>
              <a:gd name="connsiteX26" fmla="*/ 336834 w 467357"/>
              <a:gd name="connsiteY26" fmla="*/ 215910 h 406604"/>
              <a:gd name="connsiteX27" fmla="*/ 282859 w 467357"/>
              <a:gd name="connsiteY27" fmla="*/ 215910 h 406604"/>
              <a:gd name="connsiteX28" fmla="*/ 317784 w 467357"/>
              <a:gd name="connsiteY28" fmla="*/ 225435 h 406604"/>
              <a:gd name="connsiteX29" fmla="*/ 213009 w 467357"/>
              <a:gd name="connsiteY29" fmla="*/ 282585 h 406604"/>
              <a:gd name="connsiteX30" fmla="*/ 346359 w 467357"/>
              <a:gd name="connsiteY30" fmla="*/ 273060 h 406604"/>
              <a:gd name="connsiteX31" fmla="*/ 228884 w 467357"/>
              <a:gd name="connsiteY31" fmla="*/ 269885 h 406604"/>
              <a:gd name="connsiteX32" fmla="*/ 467009 w 467357"/>
              <a:gd name="connsiteY32" fmla="*/ 301635 h 406604"/>
              <a:gd name="connsiteX33" fmla="*/ 282859 w 467357"/>
              <a:gd name="connsiteY33" fmla="*/ 285760 h 406604"/>
              <a:gd name="connsiteX34" fmla="*/ 314609 w 467357"/>
              <a:gd name="connsiteY34" fmla="*/ 339735 h 406604"/>
              <a:gd name="connsiteX35" fmla="*/ 184434 w 467357"/>
              <a:gd name="connsiteY35" fmla="*/ 273060 h 406604"/>
              <a:gd name="connsiteX36" fmla="*/ 114584 w 467357"/>
              <a:gd name="connsiteY36" fmla="*/ 241310 h 406604"/>
              <a:gd name="connsiteX37" fmla="*/ 76484 w 467357"/>
              <a:gd name="connsiteY37" fmla="*/ 215910 h 406604"/>
              <a:gd name="connsiteX38" fmla="*/ 3459 w 467357"/>
              <a:gd name="connsiteY38" fmla="*/ 123835 h 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7357" h="406604">
                <a:moveTo>
                  <a:pt x="3459" y="123835"/>
                </a:moveTo>
                <a:cubicBezTo>
                  <a:pt x="24097" y="139710"/>
                  <a:pt x="174909" y="285760"/>
                  <a:pt x="200309" y="311160"/>
                </a:cubicBezTo>
                <a:cubicBezTo>
                  <a:pt x="225709" y="336560"/>
                  <a:pt x="155859" y="276235"/>
                  <a:pt x="155859" y="276235"/>
                </a:cubicBezTo>
                <a:cubicBezTo>
                  <a:pt x="165913" y="284172"/>
                  <a:pt x="245288" y="348731"/>
                  <a:pt x="260634" y="358785"/>
                </a:cubicBezTo>
                <a:cubicBezTo>
                  <a:pt x="275980" y="368839"/>
                  <a:pt x="234176" y="328623"/>
                  <a:pt x="247934" y="336560"/>
                </a:cubicBezTo>
                <a:cubicBezTo>
                  <a:pt x="261692" y="344498"/>
                  <a:pt x="338951" y="410643"/>
                  <a:pt x="343184" y="406410"/>
                </a:cubicBezTo>
                <a:cubicBezTo>
                  <a:pt x="347417" y="402177"/>
                  <a:pt x="302438" y="338148"/>
                  <a:pt x="273334" y="311160"/>
                </a:cubicBezTo>
                <a:cubicBezTo>
                  <a:pt x="244230" y="284173"/>
                  <a:pt x="189196" y="264593"/>
                  <a:pt x="168559" y="244485"/>
                </a:cubicBezTo>
                <a:cubicBezTo>
                  <a:pt x="147922" y="224377"/>
                  <a:pt x="168030" y="223318"/>
                  <a:pt x="149509" y="190510"/>
                </a:cubicBezTo>
                <a:cubicBezTo>
                  <a:pt x="130988" y="157702"/>
                  <a:pt x="53201" y="41814"/>
                  <a:pt x="57434" y="47635"/>
                </a:cubicBezTo>
                <a:cubicBezTo>
                  <a:pt x="61667" y="53456"/>
                  <a:pt x="155859" y="210089"/>
                  <a:pt x="174909" y="225435"/>
                </a:cubicBezTo>
                <a:cubicBezTo>
                  <a:pt x="193959" y="240781"/>
                  <a:pt x="177026" y="173047"/>
                  <a:pt x="171734" y="139710"/>
                </a:cubicBezTo>
                <a:cubicBezTo>
                  <a:pt x="166442" y="106373"/>
                  <a:pt x="141571" y="23293"/>
                  <a:pt x="143159" y="25410"/>
                </a:cubicBezTo>
                <a:cubicBezTo>
                  <a:pt x="144747" y="27527"/>
                  <a:pt x="168030" y="125423"/>
                  <a:pt x="181259" y="152410"/>
                </a:cubicBezTo>
                <a:cubicBezTo>
                  <a:pt x="194488" y="179398"/>
                  <a:pt x="217242" y="194214"/>
                  <a:pt x="222534" y="187335"/>
                </a:cubicBezTo>
                <a:cubicBezTo>
                  <a:pt x="227826" y="180456"/>
                  <a:pt x="214067" y="142356"/>
                  <a:pt x="213009" y="111135"/>
                </a:cubicBezTo>
                <a:cubicBezTo>
                  <a:pt x="211951" y="79914"/>
                  <a:pt x="215655" y="-1048"/>
                  <a:pt x="216184" y="10"/>
                </a:cubicBezTo>
                <a:cubicBezTo>
                  <a:pt x="216713" y="1068"/>
                  <a:pt x="212480" y="109548"/>
                  <a:pt x="216184" y="117485"/>
                </a:cubicBezTo>
                <a:cubicBezTo>
                  <a:pt x="219888" y="125422"/>
                  <a:pt x="230472" y="43402"/>
                  <a:pt x="238409" y="47635"/>
                </a:cubicBezTo>
                <a:cubicBezTo>
                  <a:pt x="246346" y="51868"/>
                  <a:pt x="256401" y="121189"/>
                  <a:pt x="263809" y="142885"/>
                </a:cubicBezTo>
                <a:cubicBezTo>
                  <a:pt x="271217" y="164581"/>
                  <a:pt x="273863" y="196331"/>
                  <a:pt x="282859" y="177810"/>
                </a:cubicBezTo>
                <a:cubicBezTo>
                  <a:pt x="291855" y="159289"/>
                  <a:pt x="316196" y="33877"/>
                  <a:pt x="317784" y="31760"/>
                </a:cubicBezTo>
                <a:cubicBezTo>
                  <a:pt x="319372" y="29643"/>
                  <a:pt x="305084" y="139710"/>
                  <a:pt x="292384" y="165110"/>
                </a:cubicBezTo>
                <a:cubicBezTo>
                  <a:pt x="279684" y="190510"/>
                  <a:pt x="241584" y="184160"/>
                  <a:pt x="241584" y="184160"/>
                </a:cubicBezTo>
                <a:cubicBezTo>
                  <a:pt x="234705" y="188393"/>
                  <a:pt x="267513" y="185218"/>
                  <a:pt x="251109" y="190510"/>
                </a:cubicBezTo>
                <a:cubicBezTo>
                  <a:pt x="234705" y="195802"/>
                  <a:pt x="128872" y="211677"/>
                  <a:pt x="143159" y="215910"/>
                </a:cubicBezTo>
                <a:cubicBezTo>
                  <a:pt x="157446" y="220143"/>
                  <a:pt x="336834" y="215910"/>
                  <a:pt x="336834" y="215910"/>
                </a:cubicBezTo>
                <a:cubicBezTo>
                  <a:pt x="360117" y="215910"/>
                  <a:pt x="286034" y="214323"/>
                  <a:pt x="282859" y="215910"/>
                </a:cubicBezTo>
                <a:cubicBezTo>
                  <a:pt x="279684" y="217497"/>
                  <a:pt x="329426" y="214323"/>
                  <a:pt x="317784" y="225435"/>
                </a:cubicBezTo>
                <a:cubicBezTo>
                  <a:pt x="306142" y="236548"/>
                  <a:pt x="208247" y="274648"/>
                  <a:pt x="213009" y="282585"/>
                </a:cubicBezTo>
                <a:cubicBezTo>
                  <a:pt x="217772" y="290523"/>
                  <a:pt x="343713" y="275177"/>
                  <a:pt x="346359" y="273060"/>
                </a:cubicBezTo>
                <a:cubicBezTo>
                  <a:pt x="349005" y="270943"/>
                  <a:pt x="208776" y="265123"/>
                  <a:pt x="228884" y="269885"/>
                </a:cubicBezTo>
                <a:cubicBezTo>
                  <a:pt x="248992" y="274647"/>
                  <a:pt x="458013" y="298989"/>
                  <a:pt x="467009" y="301635"/>
                </a:cubicBezTo>
                <a:cubicBezTo>
                  <a:pt x="476005" y="304281"/>
                  <a:pt x="308259" y="279410"/>
                  <a:pt x="282859" y="285760"/>
                </a:cubicBezTo>
                <a:cubicBezTo>
                  <a:pt x="257459" y="292110"/>
                  <a:pt x="331013" y="341852"/>
                  <a:pt x="314609" y="339735"/>
                </a:cubicBezTo>
                <a:cubicBezTo>
                  <a:pt x="298205" y="337618"/>
                  <a:pt x="217772" y="289464"/>
                  <a:pt x="184434" y="273060"/>
                </a:cubicBezTo>
                <a:cubicBezTo>
                  <a:pt x="151096" y="256656"/>
                  <a:pt x="132576" y="250835"/>
                  <a:pt x="114584" y="241310"/>
                </a:cubicBezTo>
                <a:cubicBezTo>
                  <a:pt x="96592" y="231785"/>
                  <a:pt x="92359" y="232314"/>
                  <a:pt x="76484" y="215910"/>
                </a:cubicBezTo>
                <a:cubicBezTo>
                  <a:pt x="60609" y="199506"/>
                  <a:pt x="-17179" y="107960"/>
                  <a:pt x="3459" y="1238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F19551E-AF64-82EE-BC7F-7DBEBBBF92DA}"/>
              </a:ext>
            </a:extLst>
          </p:cNvPr>
          <p:cNvSpPr/>
          <p:nvPr/>
        </p:nvSpPr>
        <p:spPr>
          <a:xfrm>
            <a:off x="1589790" y="4978344"/>
            <a:ext cx="255171" cy="501779"/>
          </a:xfrm>
          <a:custGeom>
            <a:avLst/>
            <a:gdLst>
              <a:gd name="connsiteX0" fmla="*/ 885 w 255171"/>
              <a:gd name="connsiteY0" fmla="*/ 3231 h 501779"/>
              <a:gd name="connsiteX1" fmla="*/ 165985 w 255171"/>
              <a:gd name="connsiteY1" fmla="*/ 152456 h 501779"/>
              <a:gd name="connsiteX2" fmla="*/ 143760 w 255171"/>
              <a:gd name="connsiteY2" fmla="*/ 120706 h 501779"/>
              <a:gd name="connsiteX3" fmla="*/ 223135 w 255171"/>
              <a:gd name="connsiteY3" fmla="*/ 257231 h 501779"/>
              <a:gd name="connsiteX4" fmla="*/ 223135 w 255171"/>
              <a:gd name="connsiteY4" fmla="*/ 228656 h 501779"/>
              <a:gd name="connsiteX5" fmla="*/ 229485 w 255171"/>
              <a:gd name="connsiteY5" fmla="*/ 308031 h 501779"/>
              <a:gd name="connsiteX6" fmla="*/ 229485 w 255171"/>
              <a:gd name="connsiteY6" fmla="*/ 390581 h 501779"/>
              <a:gd name="connsiteX7" fmla="*/ 232660 w 255171"/>
              <a:gd name="connsiteY7" fmla="*/ 365181 h 501779"/>
              <a:gd name="connsiteX8" fmla="*/ 248535 w 255171"/>
              <a:gd name="connsiteY8" fmla="*/ 441381 h 501779"/>
              <a:gd name="connsiteX9" fmla="*/ 245360 w 255171"/>
              <a:gd name="connsiteY9" fmla="*/ 501706 h 501779"/>
              <a:gd name="connsiteX10" fmla="*/ 242185 w 255171"/>
              <a:gd name="connsiteY10" fmla="*/ 450906 h 501779"/>
              <a:gd name="connsiteX11" fmla="*/ 223135 w 255171"/>
              <a:gd name="connsiteY11" fmla="*/ 333431 h 501779"/>
              <a:gd name="connsiteX12" fmla="*/ 254885 w 255171"/>
              <a:gd name="connsiteY12" fmla="*/ 266756 h 501779"/>
              <a:gd name="connsiteX13" fmla="*/ 200910 w 255171"/>
              <a:gd name="connsiteY13" fmla="*/ 171506 h 501779"/>
              <a:gd name="connsiteX14" fmla="*/ 102485 w 255171"/>
              <a:gd name="connsiteY14" fmla="*/ 79431 h 501779"/>
              <a:gd name="connsiteX15" fmla="*/ 172335 w 255171"/>
              <a:gd name="connsiteY15" fmla="*/ 146106 h 501779"/>
              <a:gd name="connsiteX16" fmla="*/ 102485 w 255171"/>
              <a:gd name="connsiteY16" fmla="*/ 57206 h 501779"/>
              <a:gd name="connsiteX17" fmla="*/ 885 w 255171"/>
              <a:gd name="connsiteY17" fmla="*/ 3231 h 5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171" h="501779">
                <a:moveTo>
                  <a:pt x="885" y="3231"/>
                </a:moveTo>
                <a:cubicBezTo>
                  <a:pt x="11468" y="19106"/>
                  <a:pt x="142173" y="132877"/>
                  <a:pt x="165985" y="152456"/>
                </a:cubicBezTo>
                <a:cubicBezTo>
                  <a:pt x="189797" y="172035"/>
                  <a:pt x="134235" y="103244"/>
                  <a:pt x="143760" y="120706"/>
                </a:cubicBezTo>
                <a:cubicBezTo>
                  <a:pt x="153285" y="138169"/>
                  <a:pt x="209906" y="239239"/>
                  <a:pt x="223135" y="257231"/>
                </a:cubicBezTo>
                <a:cubicBezTo>
                  <a:pt x="236364" y="275223"/>
                  <a:pt x="222077" y="220189"/>
                  <a:pt x="223135" y="228656"/>
                </a:cubicBezTo>
                <a:cubicBezTo>
                  <a:pt x="224193" y="237123"/>
                  <a:pt x="228427" y="281044"/>
                  <a:pt x="229485" y="308031"/>
                </a:cubicBezTo>
                <a:cubicBezTo>
                  <a:pt x="230543" y="335018"/>
                  <a:pt x="228956" y="381056"/>
                  <a:pt x="229485" y="390581"/>
                </a:cubicBezTo>
                <a:cubicBezTo>
                  <a:pt x="230014" y="400106"/>
                  <a:pt x="229485" y="356714"/>
                  <a:pt x="232660" y="365181"/>
                </a:cubicBezTo>
                <a:cubicBezTo>
                  <a:pt x="235835" y="373648"/>
                  <a:pt x="246418" y="418627"/>
                  <a:pt x="248535" y="441381"/>
                </a:cubicBezTo>
                <a:cubicBezTo>
                  <a:pt x="250652" y="464135"/>
                  <a:pt x="246418" y="500118"/>
                  <a:pt x="245360" y="501706"/>
                </a:cubicBezTo>
                <a:cubicBezTo>
                  <a:pt x="244302" y="503294"/>
                  <a:pt x="245889" y="478952"/>
                  <a:pt x="242185" y="450906"/>
                </a:cubicBezTo>
                <a:cubicBezTo>
                  <a:pt x="238481" y="422860"/>
                  <a:pt x="221018" y="364123"/>
                  <a:pt x="223135" y="333431"/>
                </a:cubicBezTo>
                <a:cubicBezTo>
                  <a:pt x="225252" y="302739"/>
                  <a:pt x="258589" y="293743"/>
                  <a:pt x="254885" y="266756"/>
                </a:cubicBezTo>
                <a:cubicBezTo>
                  <a:pt x="251181" y="239769"/>
                  <a:pt x="226310" y="202727"/>
                  <a:pt x="200910" y="171506"/>
                </a:cubicBezTo>
                <a:cubicBezTo>
                  <a:pt x="175510" y="140285"/>
                  <a:pt x="107247" y="83664"/>
                  <a:pt x="102485" y="79431"/>
                </a:cubicBezTo>
                <a:cubicBezTo>
                  <a:pt x="97723" y="75198"/>
                  <a:pt x="172335" y="149810"/>
                  <a:pt x="172335" y="146106"/>
                </a:cubicBezTo>
                <a:cubicBezTo>
                  <a:pt x="172335" y="142402"/>
                  <a:pt x="127356" y="80489"/>
                  <a:pt x="102485" y="57206"/>
                </a:cubicBezTo>
                <a:cubicBezTo>
                  <a:pt x="77614" y="33923"/>
                  <a:pt x="-9698" y="-12644"/>
                  <a:pt x="885" y="32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D0DC993-6A17-3043-B2BC-EDEA7A98F31E}"/>
              </a:ext>
            </a:extLst>
          </p:cNvPr>
          <p:cNvSpPr/>
          <p:nvPr/>
        </p:nvSpPr>
        <p:spPr>
          <a:xfrm>
            <a:off x="1415744" y="4994275"/>
            <a:ext cx="273356" cy="86027"/>
          </a:xfrm>
          <a:custGeom>
            <a:avLst/>
            <a:gdLst>
              <a:gd name="connsiteX0" fmla="*/ 159056 w 273356"/>
              <a:gd name="connsiteY0" fmla="*/ 0 h 86027"/>
              <a:gd name="connsiteX1" fmla="*/ 86031 w 273356"/>
              <a:gd name="connsiteY1" fmla="*/ 34925 h 86027"/>
              <a:gd name="connsiteX2" fmla="*/ 306 w 273356"/>
              <a:gd name="connsiteY2" fmla="*/ 38100 h 86027"/>
              <a:gd name="connsiteX3" fmla="*/ 117781 w 273356"/>
              <a:gd name="connsiteY3" fmla="*/ 28575 h 86027"/>
              <a:gd name="connsiteX4" fmla="*/ 235256 w 273356"/>
              <a:gd name="connsiteY4" fmla="*/ 50800 h 86027"/>
              <a:gd name="connsiteX5" fmla="*/ 146356 w 273356"/>
              <a:gd name="connsiteY5" fmla="*/ 60325 h 86027"/>
              <a:gd name="connsiteX6" fmla="*/ 82856 w 273356"/>
              <a:gd name="connsiteY6" fmla="*/ 85725 h 86027"/>
              <a:gd name="connsiteX7" fmla="*/ 273356 w 273356"/>
              <a:gd name="connsiteY7" fmla="*/ 41275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6" h="86027">
                <a:moveTo>
                  <a:pt x="159056" y="0"/>
                </a:moveTo>
                <a:cubicBezTo>
                  <a:pt x="135772" y="14287"/>
                  <a:pt x="112489" y="28575"/>
                  <a:pt x="86031" y="34925"/>
                </a:cubicBezTo>
                <a:cubicBezTo>
                  <a:pt x="59573" y="41275"/>
                  <a:pt x="-4985" y="39158"/>
                  <a:pt x="306" y="38100"/>
                </a:cubicBezTo>
                <a:cubicBezTo>
                  <a:pt x="5597" y="37042"/>
                  <a:pt x="78623" y="26458"/>
                  <a:pt x="117781" y="28575"/>
                </a:cubicBezTo>
                <a:cubicBezTo>
                  <a:pt x="156939" y="30692"/>
                  <a:pt x="230494" y="45508"/>
                  <a:pt x="235256" y="50800"/>
                </a:cubicBezTo>
                <a:cubicBezTo>
                  <a:pt x="240019" y="56092"/>
                  <a:pt x="171756" y="54504"/>
                  <a:pt x="146356" y="60325"/>
                </a:cubicBezTo>
                <a:cubicBezTo>
                  <a:pt x="120956" y="66146"/>
                  <a:pt x="61689" y="88900"/>
                  <a:pt x="82856" y="85725"/>
                </a:cubicBezTo>
                <a:cubicBezTo>
                  <a:pt x="104023" y="82550"/>
                  <a:pt x="188689" y="61912"/>
                  <a:pt x="273356" y="41275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44110DA-9EA5-C695-019F-BC80FF724206}"/>
              </a:ext>
            </a:extLst>
          </p:cNvPr>
          <p:cNvSpPr/>
          <p:nvPr/>
        </p:nvSpPr>
        <p:spPr>
          <a:xfrm>
            <a:off x="1266750" y="4987856"/>
            <a:ext cx="136960" cy="241703"/>
          </a:xfrm>
          <a:custGeom>
            <a:avLst/>
            <a:gdLst>
              <a:gd name="connsiteX0" fmla="*/ 136600 w 136960"/>
              <a:gd name="connsiteY0" fmla="*/ 69 h 241703"/>
              <a:gd name="connsiteX1" fmla="*/ 73100 w 136960"/>
              <a:gd name="connsiteY1" fmla="*/ 139769 h 241703"/>
              <a:gd name="connsiteX2" fmla="*/ 50875 w 136960"/>
              <a:gd name="connsiteY2" fmla="*/ 219144 h 241703"/>
              <a:gd name="connsiteX3" fmla="*/ 82625 w 136960"/>
              <a:gd name="connsiteY3" fmla="*/ 120719 h 241703"/>
              <a:gd name="connsiteX4" fmla="*/ 35000 w 136960"/>
              <a:gd name="connsiteY4" fmla="*/ 231844 h 241703"/>
              <a:gd name="connsiteX5" fmla="*/ 44525 w 136960"/>
              <a:gd name="connsiteY5" fmla="*/ 196919 h 241703"/>
              <a:gd name="connsiteX6" fmla="*/ 75 w 136960"/>
              <a:gd name="connsiteY6" fmla="*/ 241369 h 241703"/>
              <a:gd name="connsiteX7" fmla="*/ 35000 w 136960"/>
              <a:gd name="connsiteY7" fmla="*/ 168344 h 241703"/>
              <a:gd name="connsiteX8" fmla="*/ 76275 w 136960"/>
              <a:gd name="connsiteY8" fmla="*/ 73094 h 241703"/>
              <a:gd name="connsiteX9" fmla="*/ 41350 w 136960"/>
              <a:gd name="connsiteY9" fmla="*/ 158819 h 241703"/>
              <a:gd name="connsiteX10" fmla="*/ 136600 w 136960"/>
              <a:gd name="connsiteY10" fmla="*/ 69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0" h="241703">
                <a:moveTo>
                  <a:pt x="136600" y="69"/>
                </a:moveTo>
                <a:cubicBezTo>
                  <a:pt x="141892" y="-3106"/>
                  <a:pt x="87387" y="103257"/>
                  <a:pt x="73100" y="139769"/>
                </a:cubicBezTo>
                <a:cubicBezTo>
                  <a:pt x="58813" y="176281"/>
                  <a:pt x="49288" y="222319"/>
                  <a:pt x="50875" y="219144"/>
                </a:cubicBezTo>
                <a:cubicBezTo>
                  <a:pt x="52462" y="215969"/>
                  <a:pt x="85271" y="118602"/>
                  <a:pt x="82625" y="120719"/>
                </a:cubicBezTo>
                <a:cubicBezTo>
                  <a:pt x="79979" y="122836"/>
                  <a:pt x="41350" y="219144"/>
                  <a:pt x="35000" y="231844"/>
                </a:cubicBezTo>
                <a:cubicBezTo>
                  <a:pt x="28650" y="244544"/>
                  <a:pt x="50346" y="195332"/>
                  <a:pt x="44525" y="196919"/>
                </a:cubicBezTo>
                <a:cubicBezTo>
                  <a:pt x="38704" y="198507"/>
                  <a:pt x="1662" y="246131"/>
                  <a:pt x="75" y="241369"/>
                </a:cubicBezTo>
                <a:cubicBezTo>
                  <a:pt x="-1512" y="236607"/>
                  <a:pt x="22300" y="196390"/>
                  <a:pt x="35000" y="168344"/>
                </a:cubicBezTo>
                <a:cubicBezTo>
                  <a:pt x="47700" y="140298"/>
                  <a:pt x="75217" y="74682"/>
                  <a:pt x="76275" y="73094"/>
                </a:cubicBezTo>
                <a:cubicBezTo>
                  <a:pt x="77333" y="71506"/>
                  <a:pt x="35000" y="167815"/>
                  <a:pt x="41350" y="158819"/>
                </a:cubicBezTo>
                <a:cubicBezTo>
                  <a:pt x="47700" y="149823"/>
                  <a:pt x="131308" y="3244"/>
                  <a:pt x="136600" y="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3100405-1AEB-555D-5052-465A3081E8E4}"/>
              </a:ext>
            </a:extLst>
          </p:cNvPr>
          <p:cNvSpPr/>
          <p:nvPr/>
        </p:nvSpPr>
        <p:spPr>
          <a:xfrm>
            <a:off x="1382958" y="4949536"/>
            <a:ext cx="245982" cy="118009"/>
          </a:xfrm>
          <a:custGeom>
            <a:avLst/>
            <a:gdLst>
              <a:gd name="connsiteX0" fmla="*/ 1342 w 245982"/>
              <a:gd name="connsiteY0" fmla="*/ 289 h 118009"/>
              <a:gd name="connsiteX1" fmla="*/ 74367 w 245982"/>
              <a:gd name="connsiteY1" fmla="*/ 47914 h 118009"/>
              <a:gd name="connsiteX2" fmla="*/ 26742 w 245982"/>
              <a:gd name="connsiteY2" fmla="*/ 73314 h 118009"/>
              <a:gd name="connsiteX3" fmla="*/ 128342 w 245982"/>
              <a:gd name="connsiteY3" fmla="*/ 60614 h 118009"/>
              <a:gd name="connsiteX4" fmla="*/ 96592 w 245982"/>
              <a:gd name="connsiteY4" fmla="*/ 105064 h 118009"/>
              <a:gd name="connsiteX5" fmla="*/ 125167 w 245982"/>
              <a:gd name="connsiteY5" fmla="*/ 82839 h 118009"/>
              <a:gd name="connsiteX6" fmla="*/ 191842 w 245982"/>
              <a:gd name="connsiteY6" fmla="*/ 92364 h 118009"/>
              <a:gd name="connsiteX7" fmla="*/ 144217 w 245982"/>
              <a:gd name="connsiteY7" fmla="*/ 117764 h 118009"/>
              <a:gd name="connsiteX8" fmla="*/ 188667 w 245982"/>
              <a:gd name="connsiteY8" fmla="*/ 105064 h 118009"/>
              <a:gd name="connsiteX9" fmla="*/ 245817 w 245982"/>
              <a:gd name="connsiteY9" fmla="*/ 101889 h 118009"/>
              <a:gd name="connsiteX10" fmla="*/ 169617 w 245982"/>
              <a:gd name="connsiteY10" fmla="*/ 51089 h 118009"/>
              <a:gd name="connsiteX11" fmla="*/ 150567 w 245982"/>
              <a:gd name="connsiteY11" fmla="*/ 28864 h 118009"/>
              <a:gd name="connsiteX12" fmla="*/ 1342 w 245982"/>
              <a:gd name="connsiteY12" fmla="*/ 289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982" h="118009">
                <a:moveTo>
                  <a:pt x="1342" y="289"/>
                </a:moveTo>
                <a:cubicBezTo>
                  <a:pt x="-11358" y="3464"/>
                  <a:pt x="70134" y="35743"/>
                  <a:pt x="74367" y="47914"/>
                </a:cubicBezTo>
                <a:cubicBezTo>
                  <a:pt x="78600" y="60085"/>
                  <a:pt x="17746" y="71197"/>
                  <a:pt x="26742" y="73314"/>
                </a:cubicBezTo>
                <a:cubicBezTo>
                  <a:pt x="35738" y="75431"/>
                  <a:pt x="116700" y="55322"/>
                  <a:pt x="128342" y="60614"/>
                </a:cubicBezTo>
                <a:cubicBezTo>
                  <a:pt x="139984" y="65906"/>
                  <a:pt x="97121" y="101360"/>
                  <a:pt x="96592" y="105064"/>
                </a:cubicBezTo>
                <a:cubicBezTo>
                  <a:pt x="96063" y="108768"/>
                  <a:pt x="109292" y="84956"/>
                  <a:pt x="125167" y="82839"/>
                </a:cubicBezTo>
                <a:cubicBezTo>
                  <a:pt x="141042" y="80722"/>
                  <a:pt x="188667" y="86543"/>
                  <a:pt x="191842" y="92364"/>
                </a:cubicBezTo>
                <a:cubicBezTo>
                  <a:pt x="195017" y="98185"/>
                  <a:pt x="144746" y="115647"/>
                  <a:pt x="144217" y="117764"/>
                </a:cubicBezTo>
                <a:cubicBezTo>
                  <a:pt x="143688" y="119881"/>
                  <a:pt x="171734" y="107710"/>
                  <a:pt x="188667" y="105064"/>
                </a:cubicBezTo>
                <a:cubicBezTo>
                  <a:pt x="205600" y="102418"/>
                  <a:pt x="248992" y="110885"/>
                  <a:pt x="245817" y="101889"/>
                </a:cubicBezTo>
                <a:cubicBezTo>
                  <a:pt x="242642" y="92893"/>
                  <a:pt x="185492" y="63260"/>
                  <a:pt x="169617" y="51089"/>
                </a:cubicBezTo>
                <a:cubicBezTo>
                  <a:pt x="153742" y="38918"/>
                  <a:pt x="171734" y="36802"/>
                  <a:pt x="150567" y="28864"/>
                </a:cubicBezTo>
                <a:cubicBezTo>
                  <a:pt x="129400" y="20927"/>
                  <a:pt x="14042" y="-2886"/>
                  <a:pt x="1342" y="2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7C80E17-EB5C-E08B-3E5B-E13204C86B4E}"/>
              </a:ext>
            </a:extLst>
          </p:cNvPr>
          <p:cNvSpPr/>
          <p:nvPr/>
        </p:nvSpPr>
        <p:spPr>
          <a:xfrm>
            <a:off x="1193713" y="5189521"/>
            <a:ext cx="717666" cy="360910"/>
          </a:xfrm>
          <a:custGeom>
            <a:avLst/>
            <a:gdLst>
              <a:gd name="connsiteX0" fmla="*/ 111212 w 717666"/>
              <a:gd name="connsiteY0" fmla="*/ 4779 h 360910"/>
              <a:gd name="connsiteX1" fmla="*/ 181062 w 717666"/>
              <a:gd name="connsiteY1" fmla="*/ 188929 h 360910"/>
              <a:gd name="connsiteX2" fmla="*/ 187412 w 717666"/>
              <a:gd name="connsiteY2" fmla="*/ 119079 h 360910"/>
              <a:gd name="connsiteX3" fmla="*/ 238212 w 717666"/>
              <a:gd name="connsiteY3" fmla="*/ 227029 h 360910"/>
              <a:gd name="connsiteX4" fmla="*/ 231862 w 717666"/>
              <a:gd name="connsiteY4" fmla="*/ 188929 h 360910"/>
              <a:gd name="connsiteX5" fmla="*/ 282662 w 717666"/>
              <a:gd name="connsiteY5" fmla="*/ 255604 h 360910"/>
              <a:gd name="connsiteX6" fmla="*/ 279487 w 717666"/>
              <a:gd name="connsiteY6" fmla="*/ 201629 h 360910"/>
              <a:gd name="connsiteX7" fmla="*/ 336637 w 717666"/>
              <a:gd name="connsiteY7" fmla="*/ 287354 h 360910"/>
              <a:gd name="connsiteX8" fmla="*/ 327112 w 717666"/>
              <a:gd name="connsiteY8" fmla="*/ 261954 h 360910"/>
              <a:gd name="connsiteX9" fmla="*/ 368387 w 717666"/>
              <a:gd name="connsiteY9" fmla="*/ 325454 h 360910"/>
              <a:gd name="connsiteX10" fmla="*/ 352512 w 717666"/>
              <a:gd name="connsiteY10" fmla="*/ 293704 h 360910"/>
              <a:gd name="connsiteX11" fmla="*/ 400137 w 717666"/>
              <a:gd name="connsiteY11" fmla="*/ 328629 h 360910"/>
              <a:gd name="connsiteX12" fmla="*/ 374737 w 717666"/>
              <a:gd name="connsiteY12" fmla="*/ 331804 h 360910"/>
              <a:gd name="connsiteX13" fmla="*/ 520787 w 717666"/>
              <a:gd name="connsiteY13" fmla="*/ 350854 h 360910"/>
              <a:gd name="connsiteX14" fmla="*/ 374737 w 717666"/>
              <a:gd name="connsiteY14" fmla="*/ 350854 h 360910"/>
              <a:gd name="connsiteX15" fmla="*/ 717637 w 717666"/>
              <a:gd name="connsiteY15" fmla="*/ 350854 h 360910"/>
              <a:gd name="connsiteX16" fmla="*/ 393787 w 717666"/>
              <a:gd name="connsiteY16" fmla="*/ 354029 h 360910"/>
              <a:gd name="connsiteX17" fmla="*/ 257262 w 717666"/>
              <a:gd name="connsiteY17" fmla="*/ 249254 h 360910"/>
              <a:gd name="connsiteX18" fmla="*/ 187412 w 717666"/>
              <a:gd name="connsiteY18" fmla="*/ 249254 h 360910"/>
              <a:gd name="connsiteX19" fmla="*/ 95337 w 717666"/>
              <a:gd name="connsiteY19" fmla="*/ 309579 h 360910"/>
              <a:gd name="connsiteX20" fmla="*/ 171537 w 717666"/>
              <a:gd name="connsiteY20" fmla="*/ 233379 h 360910"/>
              <a:gd name="connsiteX21" fmla="*/ 139787 w 717666"/>
              <a:gd name="connsiteY21" fmla="*/ 185754 h 360910"/>
              <a:gd name="connsiteX22" fmla="*/ 87 w 717666"/>
              <a:gd name="connsiteY22" fmla="*/ 227029 h 360910"/>
              <a:gd name="connsiteX23" fmla="*/ 162012 w 717666"/>
              <a:gd name="connsiteY23" fmla="*/ 176229 h 360910"/>
              <a:gd name="connsiteX24" fmla="*/ 15962 w 717666"/>
              <a:gd name="connsiteY24" fmla="*/ 55579 h 360910"/>
              <a:gd name="connsiteX25" fmla="*/ 149312 w 717666"/>
              <a:gd name="connsiteY25" fmla="*/ 163529 h 360910"/>
              <a:gd name="connsiteX26" fmla="*/ 142962 w 717666"/>
              <a:gd name="connsiteY26" fmla="*/ 138129 h 360910"/>
              <a:gd name="connsiteX27" fmla="*/ 108037 w 717666"/>
              <a:gd name="connsiteY27" fmla="*/ 58754 h 360910"/>
              <a:gd name="connsiteX28" fmla="*/ 111212 w 717666"/>
              <a:gd name="connsiteY28" fmla="*/ 4779 h 3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666" h="360910">
                <a:moveTo>
                  <a:pt x="111212" y="4779"/>
                </a:moveTo>
                <a:cubicBezTo>
                  <a:pt x="123383" y="26475"/>
                  <a:pt x="168362" y="169879"/>
                  <a:pt x="181062" y="188929"/>
                </a:cubicBezTo>
                <a:cubicBezTo>
                  <a:pt x="193762" y="207979"/>
                  <a:pt x="177887" y="112729"/>
                  <a:pt x="187412" y="119079"/>
                </a:cubicBezTo>
                <a:cubicBezTo>
                  <a:pt x="196937" y="125429"/>
                  <a:pt x="230804" y="215387"/>
                  <a:pt x="238212" y="227029"/>
                </a:cubicBezTo>
                <a:cubicBezTo>
                  <a:pt x="245620" y="238671"/>
                  <a:pt x="224454" y="184167"/>
                  <a:pt x="231862" y="188929"/>
                </a:cubicBezTo>
                <a:cubicBezTo>
                  <a:pt x="239270" y="193692"/>
                  <a:pt x="274725" y="253487"/>
                  <a:pt x="282662" y="255604"/>
                </a:cubicBezTo>
                <a:cubicBezTo>
                  <a:pt x="290599" y="257721"/>
                  <a:pt x="270491" y="196337"/>
                  <a:pt x="279487" y="201629"/>
                </a:cubicBezTo>
                <a:cubicBezTo>
                  <a:pt x="288483" y="206921"/>
                  <a:pt x="328700" y="277300"/>
                  <a:pt x="336637" y="287354"/>
                </a:cubicBezTo>
                <a:cubicBezTo>
                  <a:pt x="344574" y="297408"/>
                  <a:pt x="321820" y="255604"/>
                  <a:pt x="327112" y="261954"/>
                </a:cubicBezTo>
                <a:cubicBezTo>
                  <a:pt x="332404" y="268304"/>
                  <a:pt x="364154" y="320162"/>
                  <a:pt x="368387" y="325454"/>
                </a:cubicBezTo>
                <a:cubicBezTo>
                  <a:pt x="372620" y="330746"/>
                  <a:pt x="347220" y="293175"/>
                  <a:pt x="352512" y="293704"/>
                </a:cubicBezTo>
                <a:cubicBezTo>
                  <a:pt x="357804" y="294233"/>
                  <a:pt x="396433" y="322279"/>
                  <a:pt x="400137" y="328629"/>
                </a:cubicBezTo>
                <a:cubicBezTo>
                  <a:pt x="403841" y="334979"/>
                  <a:pt x="354629" y="328100"/>
                  <a:pt x="374737" y="331804"/>
                </a:cubicBezTo>
                <a:cubicBezTo>
                  <a:pt x="394845" y="335508"/>
                  <a:pt x="520787" y="347679"/>
                  <a:pt x="520787" y="350854"/>
                </a:cubicBezTo>
                <a:cubicBezTo>
                  <a:pt x="520787" y="354029"/>
                  <a:pt x="374737" y="350854"/>
                  <a:pt x="374737" y="350854"/>
                </a:cubicBezTo>
                <a:lnTo>
                  <a:pt x="717637" y="350854"/>
                </a:lnTo>
                <a:cubicBezTo>
                  <a:pt x="720812" y="351383"/>
                  <a:pt x="470516" y="370962"/>
                  <a:pt x="393787" y="354029"/>
                </a:cubicBezTo>
                <a:cubicBezTo>
                  <a:pt x="317058" y="337096"/>
                  <a:pt x="291658" y="266716"/>
                  <a:pt x="257262" y="249254"/>
                </a:cubicBezTo>
                <a:cubicBezTo>
                  <a:pt x="222866" y="231792"/>
                  <a:pt x="214400" y="239200"/>
                  <a:pt x="187412" y="249254"/>
                </a:cubicBezTo>
                <a:cubicBezTo>
                  <a:pt x="160425" y="259308"/>
                  <a:pt x="97983" y="312225"/>
                  <a:pt x="95337" y="309579"/>
                </a:cubicBezTo>
                <a:cubicBezTo>
                  <a:pt x="92691" y="306933"/>
                  <a:pt x="164129" y="254016"/>
                  <a:pt x="171537" y="233379"/>
                </a:cubicBezTo>
                <a:cubicBezTo>
                  <a:pt x="178945" y="212742"/>
                  <a:pt x="168362" y="186812"/>
                  <a:pt x="139787" y="185754"/>
                </a:cubicBezTo>
                <a:cubicBezTo>
                  <a:pt x="111212" y="184696"/>
                  <a:pt x="-3617" y="228616"/>
                  <a:pt x="87" y="227029"/>
                </a:cubicBezTo>
                <a:cubicBezTo>
                  <a:pt x="3791" y="225442"/>
                  <a:pt x="159366" y="204804"/>
                  <a:pt x="162012" y="176229"/>
                </a:cubicBezTo>
                <a:cubicBezTo>
                  <a:pt x="164658" y="147654"/>
                  <a:pt x="18079" y="57696"/>
                  <a:pt x="15962" y="55579"/>
                </a:cubicBezTo>
                <a:cubicBezTo>
                  <a:pt x="13845" y="53462"/>
                  <a:pt x="128145" y="149771"/>
                  <a:pt x="149312" y="163529"/>
                </a:cubicBezTo>
                <a:cubicBezTo>
                  <a:pt x="170479" y="177287"/>
                  <a:pt x="149841" y="155591"/>
                  <a:pt x="142962" y="138129"/>
                </a:cubicBezTo>
                <a:cubicBezTo>
                  <a:pt x="136083" y="120667"/>
                  <a:pt x="114387" y="76216"/>
                  <a:pt x="108037" y="58754"/>
                </a:cubicBezTo>
                <a:cubicBezTo>
                  <a:pt x="101687" y="41292"/>
                  <a:pt x="99041" y="-16917"/>
                  <a:pt x="111212" y="47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AEDAF9D-9EAA-1652-9781-1412A7F36B4B}"/>
              </a:ext>
            </a:extLst>
          </p:cNvPr>
          <p:cNvSpPr/>
          <p:nvPr/>
        </p:nvSpPr>
        <p:spPr>
          <a:xfrm>
            <a:off x="1506138" y="4981201"/>
            <a:ext cx="334568" cy="578903"/>
          </a:xfrm>
          <a:custGeom>
            <a:avLst/>
            <a:gdLst>
              <a:gd name="connsiteX0" fmla="*/ 68662 w 334568"/>
              <a:gd name="connsiteY0" fmla="*/ 86099 h 578903"/>
              <a:gd name="connsiteX1" fmla="*/ 132162 w 334568"/>
              <a:gd name="connsiteY1" fmla="*/ 95624 h 578903"/>
              <a:gd name="connsiteX2" fmla="*/ 128987 w 334568"/>
              <a:gd name="connsiteY2" fmla="*/ 82924 h 578903"/>
              <a:gd name="connsiteX3" fmla="*/ 157562 w 334568"/>
              <a:gd name="connsiteY3" fmla="*/ 121024 h 578903"/>
              <a:gd name="connsiteX4" fmla="*/ 59137 w 334568"/>
              <a:gd name="connsiteY4" fmla="*/ 181349 h 578903"/>
              <a:gd name="connsiteX5" fmla="*/ 1987 w 334568"/>
              <a:gd name="connsiteY5" fmla="*/ 305174 h 578903"/>
              <a:gd name="connsiteX6" fmla="*/ 14687 w 334568"/>
              <a:gd name="connsiteY6" fmla="*/ 270249 h 578903"/>
              <a:gd name="connsiteX7" fmla="*/ 30562 w 334568"/>
              <a:gd name="connsiteY7" fmla="*/ 416299 h 578903"/>
              <a:gd name="connsiteX8" fmla="*/ 84537 w 334568"/>
              <a:gd name="connsiteY8" fmla="*/ 473449 h 578903"/>
              <a:gd name="connsiteX9" fmla="*/ 71837 w 334568"/>
              <a:gd name="connsiteY9" fmla="*/ 463924 h 578903"/>
              <a:gd name="connsiteX10" fmla="*/ 205187 w 334568"/>
              <a:gd name="connsiteY10" fmla="*/ 578224 h 578903"/>
              <a:gd name="connsiteX11" fmla="*/ 163912 w 334568"/>
              <a:gd name="connsiteY11" fmla="*/ 511549 h 578903"/>
              <a:gd name="connsiteX12" fmla="*/ 259162 w 334568"/>
              <a:gd name="connsiteY12" fmla="*/ 514724 h 578903"/>
              <a:gd name="connsiteX13" fmla="*/ 252812 w 334568"/>
              <a:gd name="connsiteY13" fmla="*/ 517899 h 578903"/>
              <a:gd name="connsiteX14" fmla="*/ 322662 w 334568"/>
              <a:gd name="connsiteY14" fmla="*/ 489324 h 578903"/>
              <a:gd name="connsiteX15" fmla="*/ 325837 w 334568"/>
              <a:gd name="connsiteY15" fmla="*/ 419474 h 578903"/>
              <a:gd name="connsiteX16" fmla="*/ 319487 w 334568"/>
              <a:gd name="connsiteY16" fmla="*/ 384549 h 578903"/>
              <a:gd name="connsiteX17" fmla="*/ 332187 w 334568"/>
              <a:gd name="connsiteY17" fmla="*/ 292474 h 578903"/>
              <a:gd name="connsiteX18" fmla="*/ 325837 w 334568"/>
              <a:gd name="connsiteY18" fmla="*/ 216274 h 578903"/>
              <a:gd name="connsiteX19" fmla="*/ 249637 w 334568"/>
              <a:gd name="connsiteY19" fmla="*/ 124199 h 578903"/>
              <a:gd name="connsiteX20" fmla="*/ 198837 w 334568"/>
              <a:gd name="connsiteY20" fmla="*/ 89274 h 578903"/>
              <a:gd name="connsiteX21" fmla="*/ 46437 w 334568"/>
              <a:gd name="connsiteY21" fmla="*/ 374 h 578903"/>
              <a:gd name="connsiteX22" fmla="*/ 68662 w 334568"/>
              <a:gd name="connsiteY22" fmla="*/ 86099 h 57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568" h="578903">
                <a:moveTo>
                  <a:pt x="68662" y="86099"/>
                </a:moveTo>
                <a:cubicBezTo>
                  <a:pt x="82950" y="101974"/>
                  <a:pt x="132162" y="95624"/>
                  <a:pt x="132162" y="95624"/>
                </a:cubicBezTo>
                <a:cubicBezTo>
                  <a:pt x="142216" y="95095"/>
                  <a:pt x="124754" y="78691"/>
                  <a:pt x="128987" y="82924"/>
                </a:cubicBezTo>
                <a:cubicBezTo>
                  <a:pt x="133220" y="87157"/>
                  <a:pt x="169204" y="104620"/>
                  <a:pt x="157562" y="121024"/>
                </a:cubicBezTo>
                <a:cubicBezTo>
                  <a:pt x="145920" y="137428"/>
                  <a:pt x="85066" y="150657"/>
                  <a:pt x="59137" y="181349"/>
                </a:cubicBezTo>
                <a:cubicBezTo>
                  <a:pt x="33208" y="212041"/>
                  <a:pt x="9395" y="290357"/>
                  <a:pt x="1987" y="305174"/>
                </a:cubicBezTo>
                <a:cubicBezTo>
                  <a:pt x="-5421" y="319991"/>
                  <a:pt x="9924" y="251728"/>
                  <a:pt x="14687" y="270249"/>
                </a:cubicBezTo>
                <a:cubicBezTo>
                  <a:pt x="19450" y="288770"/>
                  <a:pt x="18920" y="382432"/>
                  <a:pt x="30562" y="416299"/>
                </a:cubicBezTo>
                <a:cubicBezTo>
                  <a:pt x="42204" y="450166"/>
                  <a:pt x="84537" y="473449"/>
                  <a:pt x="84537" y="473449"/>
                </a:cubicBezTo>
                <a:cubicBezTo>
                  <a:pt x="91416" y="481387"/>
                  <a:pt x="51729" y="446462"/>
                  <a:pt x="71837" y="463924"/>
                </a:cubicBezTo>
                <a:cubicBezTo>
                  <a:pt x="91945" y="481386"/>
                  <a:pt x="189841" y="570287"/>
                  <a:pt x="205187" y="578224"/>
                </a:cubicBezTo>
                <a:cubicBezTo>
                  <a:pt x="220533" y="586161"/>
                  <a:pt x="154916" y="522132"/>
                  <a:pt x="163912" y="511549"/>
                </a:cubicBezTo>
                <a:cubicBezTo>
                  <a:pt x="172908" y="500966"/>
                  <a:pt x="259162" y="514724"/>
                  <a:pt x="259162" y="514724"/>
                </a:cubicBezTo>
                <a:cubicBezTo>
                  <a:pt x="273979" y="515782"/>
                  <a:pt x="252812" y="517899"/>
                  <a:pt x="252812" y="517899"/>
                </a:cubicBezTo>
                <a:cubicBezTo>
                  <a:pt x="263395" y="513666"/>
                  <a:pt x="310491" y="505728"/>
                  <a:pt x="322662" y="489324"/>
                </a:cubicBezTo>
                <a:cubicBezTo>
                  <a:pt x="334833" y="472920"/>
                  <a:pt x="326366" y="436936"/>
                  <a:pt x="325837" y="419474"/>
                </a:cubicBezTo>
                <a:cubicBezTo>
                  <a:pt x="325308" y="402012"/>
                  <a:pt x="318429" y="405716"/>
                  <a:pt x="319487" y="384549"/>
                </a:cubicBezTo>
                <a:cubicBezTo>
                  <a:pt x="320545" y="363382"/>
                  <a:pt x="331129" y="320520"/>
                  <a:pt x="332187" y="292474"/>
                </a:cubicBezTo>
                <a:cubicBezTo>
                  <a:pt x="333245" y="264428"/>
                  <a:pt x="339595" y="244320"/>
                  <a:pt x="325837" y="216274"/>
                </a:cubicBezTo>
                <a:cubicBezTo>
                  <a:pt x="312079" y="188228"/>
                  <a:pt x="270804" y="145366"/>
                  <a:pt x="249637" y="124199"/>
                </a:cubicBezTo>
                <a:cubicBezTo>
                  <a:pt x="228470" y="103032"/>
                  <a:pt x="232704" y="109912"/>
                  <a:pt x="198837" y="89274"/>
                </a:cubicBezTo>
                <a:cubicBezTo>
                  <a:pt x="164970" y="68636"/>
                  <a:pt x="67074" y="6724"/>
                  <a:pt x="46437" y="374"/>
                </a:cubicBezTo>
                <a:cubicBezTo>
                  <a:pt x="25800" y="-5976"/>
                  <a:pt x="54374" y="70224"/>
                  <a:pt x="68662" y="860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D9D6508-0781-AEAC-1CA9-DB789E7818EB}"/>
              </a:ext>
            </a:extLst>
          </p:cNvPr>
          <p:cNvSpPr/>
          <p:nvPr/>
        </p:nvSpPr>
        <p:spPr>
          <a:xfrm>
            <a:off x="1433289" y="4743379"/>
            <a:ext cx="459249" cy="658623"/>
          </a:xfrm>
          <a:custGeom>
            <a:avLst/>
            <a:gdLst>
              <a:gd name="connsiteX0" fmla="*/ 1811 w 459249"/>
              <a:gd name="connsiteY0" fmla="*/ 123896 h 658623"/>
              <a:gd name="connsiteX1" fmla="*/ 106586 w 459249"/>
              <a:gd name="connsiteY1" fmla="*/ 76271 h 658623"/>
              <a:gd name="connsiteX2" fmla="*/ 201836 w 459249"/>
              <a:gd name="connsiteY2" fmla="*/ 92146 h 658623"/>
              <a:gd name="connsiteX3" fmla="*/ 198661 w 459249"/>
              <a:gd name="connsiteY3" fmla="*/ 34996 h 658623"/>
              <a:gd name="connsiteX4" fmla="*/ 338361 w 459249"/>
              <a:gd name="connsiteY4" fmla="*/ 158821 h 658623"/>
              <a:gd name="connsiteX5" fmla="*/ 271686 w 459249"/>
              <a:gd name="connsiteY5" fmla="*/ 117546 h 658623"/>
              <a:gd name="connsiteX6" fmla="*/ 373286 w 459249"/>
              <a:gd name="connsiteY6" fmla="*/ 206446 h 658623"/>
              <a:gd name="connsiteX7" fmla="*/ 360586 w 459249"/>
              <a:gd name="connsiteY7" fmla="*/ 254071 h 658623"/>
              <a:gd name="connsiteX8" fmla="*/ 370111 w 459249"/>
              <a:gd name="connsiteY8" fmla="*/ 228671 h 658623"/>
              <a:gd name="connsiteX9" fmla="*/ 411386 w 459249"/>
              <a:gd name="connsiteY9" fmla="*/ 304871 h 658623"/>
              <a:gd name="connsiteX10" fmla="*/ 424086 w 459249"/>
              <a:gd name="connsiteY10" fmla="*/ 269946 h 658623"/>
              <a:gd name="connsiteX11" fmla="*/ 427261 w 459249"/>
              <a:gd name="connsiteY11" fmla="*/ 342971 h 658623"/>
              <a:gd name="connsiteX12" fmla="*/ 411386 w 459249"/>
              <a:gd name="connsiteY12" fmla="*/ 377896 h 658623"/>
              <a:gd name="connsiteX13" fmla="*/ 424086 w 459249"/>
              <a:gd name="connsiteY13" fmla="*/ 412821 h 658623"/>
              <a:gd name="connsiteX14" fmla="*/ 427261 w 459249"/>
              <a:gd name="connsiteY14" fmla="*/ 533471 h 658623"/>
              <a:gd name="connsiteX15" fmla="*/ 452661 w 459249"/>
              <a:gd name="connsiteY15" fmla="*/ 501721 h 658623"/>
              <a:gd name="connsiteX16" fmla="*/ 424086 w 459249"/>
              <a:gd name="connsiteY16" fmla="*/ 593796 h 658623"/>
              <a:gd name="connsiteX17" fmla="*/ 411386 w 459249"/>
              <a:gd name="connsiteY17" fmla="*/ 654121 h 658623"/>
              <a:gd name="connsiteX18" fmla="*/ 411386 w 459249"/>
              <a:gd name="connsiteY18" fmla="*/ 469971 h 658623"/>
              <a:gd name="connsiteX19" fmla="*/ 433611 w 459249"/>
              <a:gd name="connsiteY19" fmla="*/ 396946 h 658623"/>
              <a:gd name="connsiteX20" fmla="*/ 459011 w 459249"/>
              <a:gd name="connsiteY20" fmla="*/ 298521 h 658623"/>
              <a:gd name="connsiteX21" fmla="*/ 417736 w 459249"/>
              <a:gd name="connsiteY21" fmla="*/ 209621 h 658623"/>
              <a:gd name="connsiteX22" fmla="*/ 385986 w 459249"/>
              <a:gd name="connsiteY22" fmla="*/ 219146 h 658623"/>
              <a:gd name="connsiteX23" fmla="*/ 370111 w 459249"/>
              <a:gd name="connsiteY23" fmla="*/ 120721 h 658623"/>
              <a:gd name="connsiteX24" fmla="*/ 258986 w 459249"/>
              <a:gd name="connsiteY24" fmla="*/ 34996 h 658623"/>
              <a:gd name="connsiteX25" fmla="*/ 151036 w 459249"/>
              <a:gd name="connsiteY25" fmla="*/ 88971 h 658623"/>
              <a:gd name="connsiteX26" fmla="*/ 131986 w 459249"/>
              <a:gd name="connsiteY26" fmla="*/ 71 h 658623"/>
              <a:gd name="connsiteX27" fmla="*/ 125636 w 459249"/>
              <a:gd name="connsiteY27" fmla="*/ 73096 h 658623"/>
              <a:gd name="connsiteX28" fmla="*/ 100236 w 459249"/>
              <a:gd name="connsiteY28" fmla="*/ 22296 h 658623"/>
              <a:gd name="connsiteX29" fmla="*/ 78011 w 459249"/>
              <a:gd name="connsiteY29" fmla="*/ 79446 h 658623"/>
              <a:gd name="connsiteX30" fmla="*/ 33561 w 459249"/>
              <a:gd name="connsiteY30" fmla="*/ 38171 h 658623"/>
              <a:gd name="connsiteX31" fmla="*/ 39911 w 459249"/>
              <a:gd name="connsiteY31" fmla="*/ 73096 h 658623"/>
              <a:gd name="connsiteX32" fmla="*/ 1811 w 459249"/>
              <a:gd name="connsiteY32" fmla="*/ 123896 h 65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9249" h="658623">
                <a:moveTo>
                  <a:pt x="1811" y="123896"/>
                </a:moveTo>
                <a:cubicBezTo>
                  <a:pt x="12923" y="124425"/>
                  <a:pt x="73249" y="81563"/>
                  <a:pt x="106586" y="76271"/>
                </a:cubicBezTo>
                <a:cubicBezTo>
                  <a:pt x="139923" y="70979"/>
                  <a:pt x="186490" y="99025"/>
                  <a:pt x="201836" y="92146"/>
                </a:cubicBezTo>
                <a:cubicBezTo>
                  <a:pt x="217182" y="85267"/>
                  <a:pt x="175907" y="23884"/>
                  <a:pt x="198661" y="34996"/>
                </a:cubicBezTo>
                <a:cubicBezTo>
                  <a:pt x="221415" y="46108"/>
                  <a:pt x="326190" y="145063"/>
                  <a:pt x="338361" y="158821"/>
                </a:cubicBezTo>
                <a:cubicBezTo>
                  <a:pt x="350532" y="172579"/>
                  <a:pt x="265865" y="109609"/>
                  <a:pt x="271686" y="117546"/>
                </a:cubicBezTo>
                <a:cubicBezTo>
                  <a:pt x="277507" y="125483"/>
                  <a:pt x="358469" y="183692"/>
                  <a:pt x="373286" y="206446"/>
                </a:cubicBezTo>
                <a:cubicBezTo>
                  <a:pt x="388103" y="229200"/>
                  <a:pt x="361115" y="250367"/>
                  <a:pt x="360586" y="254071"/>
                </a:cubicBezTo>
                <a:cubicBezTo>
                  <a:pt x="360057" y="257775"/>
                  <a:pt x="361644" y="220204"/>
                  <a:pt x="370111" y="228671"/>
                </a:cubicBezTo>
                <a:cubicBezTo>
                  <a:pt x="378578" y="237138"/>
                  <a:pt x="402390" y="297992"/>
                  <a:pt x="411386" y="304871"/>
                </a:cubicBezTo>
                <a:cubicBezTo>
                  <a:pt x="420382" y="311750"/>
                  <a:pt x="421440" y="263596"/>
                  <a:pt x="424086" y="269946"/>
                </a:cubicBezTo>
                <a:cubicBezTo>
                  <a:pt x="426732" y="276296"/>
                  <a:pt x="429378" y="324979"/>
                  <a:pt x="427261" y="342971"/>
                </a:cubicBezTo>
                <a:cubicBezTo>
                  <a:pt x="425144" y="360963"/>
                  <a:pt x="411915" y="366254"/>
                  <a:pt x="411386" y="377896"/>
                </a:cubicBezTo>
                <a:cubicBezTo>
                  <a:pt x="410857" y="389538"/>
                  <a:pt x="421440" y="386892"/>
                  <a:pt x="424086" y="412821"/>
                </a:cubicBezTo>
                <a:cubicBezTo>
                  <a:pt x="426732" y="438750"/>
                  <a:pt x="422498" y="518654"/>
                  <a:pt x="427261" y="533471"/>
                </a:cubicBezTo>
                <a:cubicBezTo>
                  <a:pt x="432024" y="548288"/>
                  <a:pt x="453190" y="491667"/>
                  <a:pt x="452661" y="501721"/>
                </a:cubicBezTo>
                <a:cubicBezTo>
                  <a:pt x="452132" y="511775"/>
                  <a:pt x="430965" y="568396"/>
                  <a:pt x="424086" y="593796"/>
                </a:cubicBezTo>
                <a:cubicBezTo>
                  <a:pt x="417207" y="619196"/>
                  <a:pt x="413503" y="674758"/>
                  <a:pt x="411386" y="654121"/>
                </a:cubicBezTo>
                <a:cubicBezTo>
                  <a:pt x="409269" y="633484"/>
                  <a:pt x="407682" y="512834"/>
                  <a:pt x="411386" y="469971"/>
                </a:cubicBezTo>
                <a:cubicBezTo>
                  <a:pt x="415090" y="427108"/>
                  <a:pt x="425673" y="425521"/>
                  <a:pt x="433611" y="396946"/>
                </a:cubicBezTo>
                <a:cubicBezTo>
                  <a:pt x="441549" y="368371"/>
                  <a:pt x="461657" y="329742"/>
                  <a:pt x="459011" y="298521"/>
                </a:cubicBezTo>
                <a:cubicBezTo>
                  <a:pt x="456365" y="267300"/>
                  <a:pt x="429907" y="222850"/>
                  <a:pt x="417736" y="209621"/>
                </a:cubicBezTo>
                <a:cubicBezTo>
                  <a:pt x="405565" y="196392"/>
                  <a:pt x="393924" y="233963"/>
                  <a:pt x="385986" y="219146"/>
                </a:cubicBezTo>
                <a:cubicBezTo>
                  <a:pt x="378049" y="204329"/>
                  <a:pt x="391278" y="151413"/>
                  <a:pt x="370111" y="120721"/>
                </a:cubicBezTo>
                <a:cubicBezTo>
                  <a:pt x="348944" y="90029"/>
                  <a:pt x="295499" y="40288"/>
                  <a:pt x="258986" y="34996"/>
                </a:cubicBezTo>
                <a:cubicBezTo>
                  <a:pt x="222473" y="29704"/>
                  <a:pt x="172203" y="94792"/>
                  <a:pt x="151036" y="88971"/>
                </a:cubicBezTo>
                <a:cubicBezTo>
                  <a:pt x="129869" y="83150"/>
                  <a:pt x="136219" y="2717"/>
                  <a:pt x="131986" y="71"/>
                </a:cubicBezTo>
                <a:cubicBezTo>
                  <a:pt x="127753" y="-2575"/>
                  <a:pt x="130928" y="69392"/>
                  <a:pt x="125636" y="73096"/>
                </a:cubicBezTo>
                <a:cubicBezTo>
                  <a:pt x="120344" y="76800"/>
                  <a:pt x="108173" y="21238"/>
                  <a:pt x="100236" y="22296"/>
                </a:cubicBezTo>
                <a:cubicBezTo>
                  <a:pt x="92299" y="23354"/>
                  <a:pt x="89124" y="76800"/>
                  <a:pt x="78011" y="79446"/>
                </a:cubicBezTo>
                <a:cubicBezTo>
                  <a:pt x="66898" y="82092"/>
                  <a:pt x="39911" y="39229"/>
                  <a:pt x="33561" y="38171"/>
                </a:cubicBezTo>
                <a:cubicBezTo>
                  <a:pt x="27211" y="37113"/>
                  <a:pt x="45732" y="56692"/>
                  <a:pt x="39911" y="73096"/>
                </a:cubicBezTo>
                <a:cubicBezTo>
                  <a:pt x="34090" y="89500"/>
                  <a:pt x="-9301" y="123367"/>
                  <a:pt x="1811" y="1238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E61EDFC-7F3E-DBBE-0B02-AD7F6EE06BEB}"/>
              </a:ext>
            </a:extLst>
          </p:cNvPr>
          <p:cNvSpPr/>
          <p:nvPr/>
        </p:nvSpPr>
        <p:spPr>
          <a:xfrm>
            <a:off x="1850356" y="4994177"/>
            <a:ext cx="105921" cy="422437"/>
          </a:xfrm>
          <a:custGeom>
            <a:avLst/>
            <a:gdLst>
              <a:gd name="connsiteX0" fmla="*/ 32419 w 105921"/>
              <a:gd name="connsiteY0" fmla="*/ 98 h 422437"/>
              <a:gd name="connsiteX1" fmla="*/ 80044 w 105921"/>
              <a:gd name="connsiteY1" fmla="*/ 257273 h 422437"/>
              <a:gd name="connsiteX2" fmla="*/ 57819 w 105921"/>
              <a:gd name="connsiteY2" fmla="*/ 225523 h 422437"/>
              <a:gd name="connsiteX3" fmla="*/ 105444 w 105921"/>
              <a:gd name="connsiteY3" fmla="*/ 365223 h 422437"/>
              <a:gd name="connsiteX4" fmla="*/ 22894 w 105921"/>
              <a:gd name="connsiteY4" fmla="*/ 257273 h 422437"/>
              <a:gd name="connsiteX5" fmla="*/ 35594 w 105921"/>
              <a:gd name="connsiteY5" fmla="*/ 330298 h 422437"/>
              <a:gd name="connsiteX6" fmla="*/ 669 w 105921"/>
              <a:gd name="connsiteY6" fmla="*/ 422373 h 422437"/>
              <a:gd name="connsiteX7" fmla="*/ 13369 w 105921"/>
              <a:gd name="connsiteY7" fmla="*/ 342998 h 422437"/>
              <a:gd name="connsiteX8" fmla="*/ 22894 w 105921"/>
              <a:gd name="connsiteY8" fmla="*/ 235048 h 422437"/>
              <a:gd name="connsiteX9" fmla="*/ 64169 w 105921"/>
              <a:gd name="connsiteY9" fmla="*/ 298548 h 422437"/>
              <a:gd name="connsiteX10" fmla="*/ 80044 w 105921"/>
              <a:gd name="connsiteY10" fmla="*/ 238223 h 422437"/>
              <a:gd name="connsiteX11" fmla="*/ 83219 w 105921"/>
              <a:gd name="connsiteY11" fmla="*/ 133448 h 422437"/>
              <a:gd name="connsiteX12" fmla="*/ 86394 w 105921"/>
              <a:gd name="connsiteY12" fmla="*/ 225523 h 422437"/>
              <a:gd name="connsiteX13" fmla="*/ 32419 w 105921"/>
              <a:gd name="connsiteY13" fmla="*/ 98 h 4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921" h="422437">
                <a:moveTo>
                  <a:pt x="32419" y="98"/>
                </a:moveTo>
                <a:cubicBezTo>
                  <a:pt x="31361" y="5389"/>
                  <a:pt x="75811" y="219702"/>
                  <a:pt x="80044" y="257273"/>
                </a:cubicBezTo>
                <a:cubicBezTo>
                  <a:pt x="84277" y="294844"/>
                  <a:pt x="53586" y="207531"/>
                  <a:pt x="57819" y="225523"/>
                </a:cubicBezTo>
                <a:cubicBezTo>
                  <a:pt x="62052" y="243515"/>
                  <a:pt x="111265" y="359931"/>
                  <a:pt x="105444" y="365223"/>
                </a:cubicBezTo>
                <a:cubicBezTo>
                  <a:pt x="99623" y="370515"/>
                  <a:pt x="34536" y="263094"/>
                  <a:pt x="22894" y="257273"/>
                </a:cubicBezTo>
                <a:cubicBezTo>
                  <a:pt x="11252" y="251452"/>
                  <a:pt x="39298" y="302781"/>
                  <a:pt x="35594" y="330298"/>
                </a:cubicBezTo>
                <a:cubicBezTo>
                  <a:pt x="31890" y="357815"/>
                  <a:pt x="4373" y="420256"/>
                  <a:pt x="669" y="422373"/>
                </a:cubicBezTo>
                <a:cubicBezTo>
                  <a:pt x="-3035" y="424490"/>
                  <a:pt x="9665" y="374219"/>
                  <a:pt x="13369" y="342998"/>
                </a:cubicBezTo>
                <a:cubicBezTo>
                  <a:pt x="17073" y="311777"/>
                  <a:pt x="14427" y="242456"/>
                  <a:pt x="22894" y="235048"/>
                </a:cubicBezTo>
                <a:cubicBezTo>
                  <a:pt x="31361" y="227640"/>
                  <a:pt x="54644" y="298019"/>
                  <a:pt x="64169" y="298548"/>
                </a:cubicBezTo>
                <a:cubicBezTo>
                  <a:pt x="73694" y="299077"/>
                  <a:pt x="76869" y="265740"/>
                  <a:pt x="80044" y="238223"/>
                </a:cubicBezTo>
                <a:cubicBezTo>
                  <a:pt x="83219" y="210706"/>
                  <a:pt x="82161" y="135565"/>
                  <a:pt x="83219" y="133448"/>
                </a:cubicBezTo>
                <a:cubicBezTo>
                  <a:pt x="84277" y="131331"/>
                  <a:pt x="93273" y="245631"/>
                  <a:pt x="86394" y="225523"/>
                </a:cubicBezTo>
                <a:cubicBezTo>
                  <a:pt x="79515" y="205415"/>
                  <a:pt x="33477" y="-5193"/>
                  <a:pt x="32419" y="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A3A705C-5348-D951-A17F-E0613D13E4D5}"/>
              </a:ext>
            </a:extLst>
          </p:cNvPr>
          <p:cNvSpPr/>
          <p:nvPr/>
        </p:nvSpPr>
        <p:spPr>
          <a:xfrm>
            <a:off x="1568427" y="5292655"/>
            <a:ext cx="396898" cy="266853"/>
          </a:xfrm>
          <a:custGeom>
            <a:avLst/>
            <a:gdLst>
              <a:gd name="connsiteX0" fmla="*/ 254023 w 396898"/>
              <a:gd name="connsiteY0" fmla="*/ 60395 h 266853"/>
              <a:gd name="connsiteX1" fmla="*/ 279423 w 396898"/>
              <a:gd name="connsiteY1" fmla="*/ 161995 h 266853"/>
              <a:gd name="connsiteX2" fmla="*/ 263548 w 396898"/>
              <a:gd name="connsiteY2" fmla="*/ 196920 h 266853"/>
              <a:gd name="connsiteX3" fmla="*/ 200048 w 396898"/>
              <a:gd name="connsiteY3" fmla="*/ 222320 h 266853"/>
              <a:gd name="connsiteX4" fmla="*/ 23 w 396898"/>
              <a:gd name="connsiteY4" fmla="*/ 219145 h 266853"/>
              <a:gd name="connsiteX5" fmla="*/ 187348 w 396898"/>
              <a:gd name="connsiteY5" fmla="*/ 219145 h 266853"/>
              <a:gd name="connsiteX6" fmla="*/ 269898 w 396898"/>
              <a:gd name="connsiteY6" fmla="*/ 222320 h 266853"/>
              <a:gd name="connsiteX7" fmla="*/ 196873 w 396898"/>
              <a:gd name="connsiteY7" fmla="*/ 266770 h 266853"/>
              <a:gd name="connsiteX8" fmla="*/ 327048 w 396898"/>
              <a:gd name="connsiteY8" fmla="*/ 209620 h 266853"/>
              <a:gd name="connsiteX9" fmla="*/ 377848 w 396898"/>
              <a:gd name="connsiteY9" fmla="*/ 155645 h 266853"/>
              <a:gd name="connsiteX10" fmla="*/ 396898 w 396898"/>
              <a:gd name="connsiteY10" fmla="*/ 70 h 266853"/>
              <a:gd name="connsiteX11" fmla="*/ 377848 w 396898"/>
              <a:gd name="connsiteY11" fmla="*/ 136595 h 266853"/>
              <a:gd name="connsiteX12" fmla="*/ 298473 w 396898"/>
              <a:gd name="connsiteY12" fmla="*/ 209620 h 266853"/>
              <a:gd name="connsiteX13" fmla="*/ 333398 w 396898"/>
              <a:gd name="connsiteY13" fmla="*/ 165170 h 266853"/>
              <a:gd name="connsiteX14" fmla="*/ 333398 w 396898"/>
              <a:gd name="connsiteY14" fmla="*/ 130245 h 266853"/>
              <a:gd name="connsiteX15" fmla="*/ 288948 w 396898"/>
              <a:gd name="connsiteY15" fmla="*/ 219145 h 266853"/>
              <a:gd name="connsiteX16" fmla="*/ 263548 w 396898"/>
              <a:gd name="connsiteY16" fmla="*/ 215970 h 266853"/>
              <a:gd name="connsiteX17" fmla="*/ 288948 w 396898"/>
              <a:gd name="connsiteY17" fmla="*/ 146120 h 266853"/>
              <a:gd name="connsiteX18" fmla="*/ 254023 w 396898"/>
              <a:gd name="connsiteY18" fmla="*/ 60395 h 2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898" h="266853">
                <a:moveTo>
                  <a:pt x="254023" y="60395"/>
                </a:moveTo>
                <a:cubicBezTo>
                  <a:pt x="252435" y="63041"/>
                  <a:pt x="277836" y="139241"/>
                  <a:pt x="279423" y="161995"/>
                </a:cubicBezTo>
                <a:cubicBezTo>
                  <a:pt x="281010" y="184749"/>
                  <a:pt x="276777" y="186866"/>
                  <a:pt x="263548" y="196920"/>
                </a:cubicBezTo>
                <a:cubicBezTo>
                  <a:pt x="250319" y="206974"/>
                  <a:pt x="243969" y="218616"/>
                  <a:pt x="200048" y="222320"/>
                </a:cubicBezTo>
                <a:cubicBezTo>
                  <a:pt x="156127" y="226024"/>
                  <a:pt x="2140" y="219674"/>
                  <a:pt x="23" y="219145"/>
                </a:cubicBezTo>
                <a:cubicBezTo>
                  <a:pt x="-2094" y="218616"/>
                  <a:pt x="142369" y="218616"/>
                  <a:pt x="187348" y="219145"/>
                </a:cubicBezTo>
                <a:cubicBezTo>
                  <a:pt x="232327" y="219674"/>
                  <a:pt x="268310" y="214382"/>
                  <a:pt x="269898" y="222320"/>
                </a:cubicBezTo>
                <a:cubicBezTo>
                  <a:pt x="271486" y="230258"/>
                  <a:pt x="187348" y="268887"/>
                  <a:pt x="196873" y="266770"/>
                </a:cubicBezTo>
                <a:cubicBezTo>
                  <a:pt x="206398" y="264653"/>
                  <a:pt x="296886" y="228141"/>
                  <a:pt x="327048" y="209620"/>
                </a:cubicBezTo>
                <a:cubicBezTo>
                  <a:pt x="357211" y="191099"/>
                  <a:pt x="366206" y="190570"/>
                  <a:pt x="377848" y="155645"/>
                </a:cubicBezTo>
                <a:cubicBezTo>
                  <a:pt x="389490" y="120720"/>
                  <a:pt x="396898" y="3245"/>
                  <a:pt x="396898" y="70"/>
                </a:cubicBezTo>
                <a:cubicBezTo>
                  <a:pt x="396898" y="-3105"/>
                  <a:pt x="394252" y="101670"/>
                  <a:pt x="377848" y="136595"/>
                </a:cubicBezTo>
                <a:cubicBezTo>
                  <a:pt x="361444" y="171520"/>
                  <a:pt x="305881" y="204858"/>
                  <a:pt x="298473" y="209620"/>
                </a:cubicBezTo>
                <a:cubicBezTo>
                  <a:pt x="291065" y="214383"/>
                  <a:pt x="327577" y="178399"/>
                  <a:pt x="333398" y="165170"/>
                </a:cubicBezTo>
                <a:cubicBezTo>
                  <a:pt x="339219" y="151941"/>
                  <a:pt x="340806" y="121249"/>
                  <a:pt x="333398" y="130245"/>
                </a:cubicBezTo>
                <a:cubicBezTo>
                  <a:pt x="325990" y="139241"/>
                  <a:pt x="300590" y="204858"/>
                  <a:pt x="288948" y="219145"/>
                </a:cubicBezTo>
                <a:cubicBezTo>
                  <a:pt x="277306" y="233432"/>
                  <a:pt x="263548" y="228141"/>
                  <a:pt x="263548" y="215970"/>
                </a:cubicBezTo>
                <a:cubicBezTo>
                  <a:pt x="263548" y="203799"/>
                  <a:pt x="290535" y="168345"/>
                  <a:pt x="288948" y="146120"/>
                </a:cubicBezTo>
                <a:cubicBezTo>
                  <a:pt x="287361" y="123895"/>
                  <a:pt x="255611" y="57749"/>
                  <a:pt x="254023" y="603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AEE3145-3BE7-05E3-A495-6109C196D0B1}"/>
              </a:ext>
            </a:extLst>
          </p:cNvPr>
          <p:cNvSpPr/>
          <p:nvPr/>
        </p:nvSpPr>
        <p:spPr>
          <a:xfrm>
            <a:off x="1862900" y="5146407"/>
            <a:ext cx="90803" cy="397462"/>
          </a:xfrm>
          <a:custGeom>
            <a:avLst/>
            <a:gdLst>
              <a:gd name="connsiteX0" fmla="*/ 89725 w 90803"/>
              <a:gd name="connsiteY0" fmla="*/ 268 h 397462"/>
              <a:gd name="connsiteX1" fmla="*/ 83375 w 90803"/>
              <a:gd name="connsiteY1" fmla="*/ 216168 h 397462"/>
              <a:gd name="connsiteX2" fmla="*/ 83375 w 90803"/>
              <a:gd name="connsiteY2" fmla="*/ 298718 h 397462"/>
              <a:gd name="connsiteX3" fmla="*/ 825 w 90803"/>
              <a:gd name="connsiteY3" fmla="*/ 397143 h 397462"/>
              <a:gd name="connsiteX4" fmla="*/ 42100 w 90803"/>
              <a:gd name="connsiteY4" fmla="*/ 327293 h 397462"/>
              <a:gd name="connsiteX5" fmla="*/ 61150 w 90803"/>
              <a:gd name="connsiteY5" fmla="*/ 247918 h 397462"/>
              <a:gd name="connsiteX6" fmla="*/ 73850 w 90803"/>
              <a:gd name="connsiteY6" fmla="*/ 60593 h 397462"/>
              <a:gd name="connsiteX7" fmla="*/ 57975 w 90803"/>
              <a:gd name="connsiteY7" fmla="*/ 168543 h 397462"/>
              <a:gd name="connsiteX8" fmla="*/ 89725 w 90803"/>
              <a:gd name="connsiteY8" fmla="*/ 268 h 3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3" h="397462">
                <a:moveTo>
                  <a:pt x="89725" y="268"/>
                </a:moveTo>
                <a:cubicBezTo>
                  <a:pt x="93958" y="8205"/>
                  <a:pt x="84433" y="166426"/>
                  <a:pt x="83375" y="216168"/>
                </a:cubicBezTo>
                <a:cubicBezTo>
                  <a:pt x="82317" y="265910"/>
                  <a:pt x="97133" y="268556"/>
                  <a:pt x="83375" y="298718"/>
                </a:cubicBezTo>
                <a:cubicBezTo>
                  <a:pt x="69617" y="328880"/>
                  <a:pt x="7704" y="392381"/>
                  <a:pt x="825" y="397143"/>
                </a:cubicBezTo>
                <a:cubicBezTo>
                  <a:pt x="-6054" y="401905"/>
                  <a:pt x="32046" y="352164"/>
                  <a:pt x="42100" y="327293"/>
                </a:cubicBezTo>
                <a:cubicBezTo>
                  <a:pt x="52154" y="302422"/>
                  <a:pt x="55858" y="292368"/>
                  <a:pt x="61150" y="247918"/>
                </a:cubicBezTo>
                <a:cubicBezTo>
                  <a:pt x="66442" y="203468"/>
                  <a:pt x="74379" y="73822"/>
                  <a:pt x="73850" y="60593"/>
                </a:cubicBezTo>
                <a:cubicBezTo>
                  <a:pt x="73321" y="47364"/>
                  <a:pt x="56388" y="173835"/>
                  <a:pt x="57975" y="168543"/>
                </a:cubicBezTo>
                <a:cubicBezTo>
                  <a:pt x="59562" y="163251"/>
                  <a:pt x="85492" y="-7669"/>
                  <a:pt x="89725" y="2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FDD3546-3A7E-7A1E-76EC-5057E6A71BFA}"/>
              </a:ext>
            </a:extLst>
          </p:cNvPr>
          <p:cNvSpPr/>
          <p:nvPr/>
        </p:nvSpPr>
        <p:spPr>
          <a:xfrm>
            <a:off x="1857375" y="5229215"/>
            <a:ext cx="101907" cy="254164"/>
          </a:xfrm>
          <a:custGeom>
            <a:avLst/>
            <a:gdLst>
              <a:gd name="connsiteX0" fmla="*/ 9525 w 101907"/>
              <a:gd name="connsiteY0" fmla="*/ 10 h 254164"/>
              <a:gd name="connsiteX1" fmla="*/ 22225 w 101907"/>
              <a:gd name="connsiteY1" fmla="*/ 101610 h 254164"/>
              <a:gd name="connsiteX2" fmla="*/ 22225 w 101907"/>
              <a:gd name="connsiteY2" fmla="*/ 146060 h 254164"/>
              <a:gd name="connsiteX3" fmla="*/ 41275 w 101907"/>
              <a:gd name="connsiteY3" fmla="*/ 180985 h 254164"/>
              <a:gd name="connsiteX4" fmla="*/ 38100 w 101907"/>
              <a:gd name="connsiteY4" fmla="*/ 254010 h 254164"/>
              <a:gd name="connsiteX5" fmla="*/ 53975 w 101907"/>
              <a:gd name="connsiteY5" fmla="*/ 196860 h 254164"/>
              <a:gd name="connsiteX6" fmla="*/ 101600 w 101907"/>
              <a:gd name="connsiteY6" fmla="*/ 85735 h 254164"/>
              <a:gd name="connsiteX7" fmla="*/ 73025 w 101907"/>
              <a:gd name="connsiteY7" fmla="*/ 142885 h 254164"/>
              <a:gd name="connsiteX8" fmla="*/ 44450 w 101907"/>
              <a:gd name="connsiteY8" fmla="*/ 158760 h 254164"/>
              <a:gd name="connsiteX9" fmla="*/ 0 w 101907"/>
              <a:gd name="connsiteY9" fmla="*/ 146060 h 254164"/>
              <a:gd name="connsiteX10" fmla="*/ 44450 w 101907"/>
              <a:gd name="connsiteY10" fmla="*/ 107960 h 254164"/>
              <a:gd name="connsiteX11" fmla="*/ 9525 w 101907"/>
              <a:gd name="connsiteY11" fmla="*/ 10 h 2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07" h="254164">
                <a:moveTo>
                  <a:pt x="9525" y="10"/>
                </a:moveTo>
                <a:cubicBezTo>
                  <a:pt x="5821" y="-1048"/>
                  <a:pt x="20108" y="77268"/>
                  <a:pt x="22225" y="101610"/>
                </a:cubicBezTo>
                <a:cubicBezTo>
                  <a:pt x="24342" y="125952"/>
                  <a:pt x="19050" y="132831"/>
                  <a:pt x="22225" y="146060"/>
                </a:cubicBezTo>
                <a:cubicBezTo>
                  <a:pt x="25400" y="159289"/>
                  <a:pt x="38629" y="162993"/>
                  <a:pt x="41275" y="180985"/>
                </a:cubicBezTo>
                <a:cubicBezTo>
                  <a:pt x="43921" y="198977"/>
                  <a:pt x="35983" y="251364"/>
                  <a:pt x="38100" y="254010"/>
                </a:cubicBezTo>
                <a:cubicBezTo>
                  <a:pt x="40217" y="256656"/>
                  <a:pt x="43392" y="224906"/>
                  <a:pt x="53975" y="196860"/>
                </a:cubicBezTo>
                <a:cubicBezTo>
                  <a:pt x="64558" y="168814"/>
                  <a:pt x="98425" y="94731"/>
                  <a:pt x="101600" y="85735"/>
                </a:cubicBezTo>
                <a:cubicBezTo>
                  <a:pt x="104775" y="76739"/>
                  <a:pt x="82550" y="130714"/>
                  <a:pt x="73025" y="142885"/>
                </a:cubicBezTo>
                <a:cubicBezTo>
                  <a:pt x="63500" y="155056"/>
                  <a:pt x="56621" y="158231"/>
                  <a:pt x="44450" y="158760"/>
                </a:cubicBezTo>
                <a:cubicBezTo>
                  <a:pt x="32279" y="159289"/>
                  <a:pt x="0" y="154527"/>
                  <a:pt x="0" y="146060"/>
                </a:cubicBezTo>
                <a:cubicBezTo>
                  <a:pt x="0" y="137593"/>
                  <a:pt x="39688" y="128068"/>
                  <a:pt x="44450" y="107960"/>
                </a:cubicBezTo>
                <a:cubicBezTo>
                  <a:pt x="49212" y="87852"/>
                  <a:pt x="13229" y="1068"/>
                  <a:pt x="9525" y="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AC7FF1B-9A7D-BB6F-984D-7236FAC85789}"/>
              </a:ext>
            </a:extLst>
          </p:cNvPr>
          <p:cNvSpPr/>
          <p:nvPr/>
        </p:nvSpPr>
        <p:spPr>
          <a:xfrm>
            <a:off x="1657171" y="5254032"/>
            <a:ext cx="204548" cy="258611"/>
          </a:xfrm>
          <a:custGeom>
            <a:avLst/>
            <a:gdLst>
              <a:gd name="connsiteX0" fmla="*/ 187504 w 204548"/>
              <a:gd name="connsiteY0" fmla="*/ 593 h 258611"/>
              <a:gd name="connsiteX1" fmla="*/ 184329 w 204548"/>
              <a:gd name="connsiteY1" fmla="*/ 70443 h 258611"/>
              <a:gd name="connsiteX2" fmla="*/ 193854 w 204548"/>
              <a:gd name="connsiteY2" fmla="*/ 181568 h 258611"/>
              <a:gd name="connsiteX3" fmla="*/ 203379 w 204548"/>
              <a:gd name="connsiteY3" fmla="*/ 213318 h 258611"/>
              <a:gd name="connsiteX4" fmla="*/ 165279 w 204548"/>
              <a:gd name="connsiteY4" fmla="*/ 238718 h 258611"/>
              <a:gd name="connsiteX5" fmla="*/ 179 w 204548"/>
              <a:gd name="connsiteY5" fmla="*/ 257768 h 258611"/>
              <a:gd name="connsiteX6" fmla="*/ 133529 w 204548"/>
              <a:gd name="connsiteY6" fmla="*/ 248243 h 258611"/>
              <a:gd name="connsiteX7" fmla="*/ 152579 w 204548"/>
              <a:gd name="connsiteY7" fmla="*/ 187918 h 258611"/>
              <a:gd name="connsiteX8" fmla="*/ 155754 w 204548"/>
              <a:gd name="connsiteY8" fmla="*/ 108543 h 258611"/>
              <a:gd name="connsiteX9" fmla="*/ 187504 w 204548"/>
              <a:gd name="connsiteY9" fmla="*/ 593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48" h="258611">
                <a:moveTo>
                  <a:pt x="187504" y="593"/>
                </a:moveTo>
                <a:cubicBezTo>
                  <a:pt x="192266" y="-5757"/>
                  <a:pt x="183271" y="40281"/>
                  <a:pt x="184329" y="70443"/>
                </a:cubicBezTo>
                <a:cubicBezTo>
                  <a:pt x="185387" y="100605"/>
                  <a:pt x="190679" y="157756"/>
                  <a:pt x="193854" y="181568"/>
                </a:cubicBezTo>
                <a:cubicBezTo>
                  <a:pt x="197029" y="205381"/>
                  <a:pt x="208142" y="203793"/>
                  <a:pt x="203379" y="213318"/>
                </a:cubicBezTo>
                <a:cubicBezTo>
                  <a:pt x="198616" y="222843"/>
                  <a:pt x="199146" y="231310"/>
                  <a:pt x="165279" y="238718"/>
                </a:cubicBezTo>
                <a:cubicBezTo>
                  <a:pt x="131412" y="246126"/>
                  <a:pt x="5471" y="256181"/>
                  <a:pt x="179" y="257768"/>
                </a:cubicBezTo>
                <a:cubicBezTo>
                  <a:pt x="-5113" y="259355"/>
                  <a:pt x="108129" y="259885"/>
                  <a:pt x="133529" y="248243"/>
                </a:cubicBezTo>
                <a:cubicBezTo>
                  <a:pt x="158929" y="236601"/>
                  <a:pt x="148875" y="211201"/>
                  <a:pt x="152579" y="187918"/>
                </a:cubicBezTo>
                <a:cubicBezTo>
                  <a:pt x="156283" y="164635"/>
                  <a:pt x="144642" y="136060"/>
                  <a:pt x="155754" y="108543"/>
                </a:cubicBezTo>
                <a:cubicBezTo>
                  <a:pt x="166866" y="81026"/>
                  <a:pt x="182742" y="6943"/>
                  <a:pt x="187504" y="59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B53A212-09DE-1B45-1037-8FA5216B5286}"/>
              </a:ext>
            </a:extLst>
          </p:cNvPr>
          <p:cNvSpPr/>
          <p:nvPr/>
        </p:nvSpPr>
        <p:spPr>
          <a:xfrm>
            <a:off x="1565248" y="5046806"/>
            <a:ext cx="113399" cy="135124"/>
          </a:xfrm>
          <a:custGeom>
            <a:avLst/>
            <a:gdLst>
              <a:gd name="connsiteX0" fmla="*/ 27 w 113399"/>
              <a:gd name="connsiteY0" fmla="*/ 1444 h 135124"/>
              <a:gd name="connsiteX1" fmla="*/ 69877 w 113399"/>
              <a:gd name="connsiteY1" fmla="*/ 61769 h 135124"/>
              <a:gd name="connsiteX2" fmla="*/ 28602 w 113399"/>
              <a:gd name="connsiteY2" fmla="*/ 134794 h 135124"/>
              <a:gd name="connsiteX3" fmla="*/ 101627 w 113399"/>
              <a:gd name="connsiteY3" fmla="*/ 87169 h 135124"/>
              <a:gd name="connsiteX4" fmla="*/ 111152 w 113399"/>
              <a:gd name="connsiteY4" fmla="*/ 49069 h 135124"/>
              <a:gd name="connsiteX5" fmla="*/ 79402 w 113399"/>
              <a:gd name="connsiteY5" fmla="*/ 20494 h 135124"/>
              <a:gd name="connsiteX6" fmla="*/ 27 w 113399"/>
              <a:gd name="connsiteY6" fmla="*/ 144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99" h="135124">
                <a:moveTo>
                  <a:pt x="27" y="1444"/>
                </a:moveTo>
                <a:cubicBezTo>
                  <a:pt x="-1560" y="8323"/>
                  <a:pt x="65115" y="39544"/>
                  <a:pt x="69877" y="61769"/>
                </a:cubicBezTo>
                <a:cubicBezTo>
                  <a:pt x="74640" y="83994"/>
                  <a:pt x="23310" y="130561"/>
                  <a:pt x="28602" y="134794"/>
                </a:cubicBezTo>
                <a:cubicBezTo>
                  <a:pt x="33894" y="139027"/>
                  <a:pt x="87869" y="101457"/>
                  <a:pt x="101627" y="87169"/>
                </a:cubicBezTo>
                <a:cubicBezTo>
                  <a:pt x="115385" y="72881"/>
                  <a:pt x="114856" y="60181"/>
                  <a:pt x="111152" y="49069"/>
                </a:cubicBezTo>
                <a:cubicBezTo>
                  <a:pt x="107448" y="37957"/>
                  <a:pt x="93160" y="26844"/>
                  <a:pt x="79402" y="20494"/>
                </a:cubicBezTo>
                <a:cubicBezTo>
                  <a:pt x="65644" y="14144"/>
                  <a:pt x="1614" y="-5435"/>
                  <a:pt x="27" y="14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23C186AF-1105-1269-A4E4-49C94A424C1A}"/>
              </a:ext>
            </a:extLst>
          </p:cNvPr>
          <p:cNvSpPr/>
          <p:nvPr/>
        </p:nvSpPr>
        <p:spPr>
          <a:xfrm>
            <a:off x="1638330" y="5239939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AC7E4814-2122-7990-05D8-F00B58F645F2}"/>
              </a:ext>
            </a:extLst>
          </p:cNvPr>
          <p:cNvSpPr/>
          <p:nvPr/>
        </p:nvSpPr>
        <p:spPr>
          <a:xfrm>
            <a:off x="1711434" y="5212027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D7F8776-167A-61B4-D752-291978603A44}"/>
              </a:ext>
            </a:extLst>
          </p:cNvPr>
          <p:cNvSpPr/>
          <p:nvPr/>
        </p:nvSpPr>
        <p:spPr>
          <a:xfrm>
            <a:off x="1586790" y="4332220"/>
            <a:ext cx="320847" cy="445286"/>
          </a:xfrm>
          <a:custGeom>
            <a:avLst/>
            <a:gdLst>
              <a:gd name="connsiteX0" fmla="*/ 2408 w 320847"/>
              <a:gd name="connsiteY0" fmla="*/ 178 h 445286"/>
              <a:gd name="connsiteX1" fmla="*/ 114874 w 320847"/>
              <a:gd name="connsiteY1" fmla="*/ 107754 h 445286"/>
              <a:gd name="connsiteX2" fmla="*/ 85535 w 320847"/>
              <a:gd name="connsiteY2" fmla="*/ 185992 h 445286"/>
              <a:gd name="connsiteX3" fmla="*/ 124654 w 320847"/>
              <a:gd name="connsiteY3" fmla="*/ 112644 h 445286"/>
              <a:gd name="connsiteX4" fmla="*/ 163773 w 320847"/>
              <a:gd name="connsiteY4" fmla="*/ 274009 h 445286"/>
              <a:gd name="connsiteX5" fmla="*/ 207781 w 320847"/>
              <a:gd name="connsiteY5" fmla="*/ 166432 h 445286"/>
              <a:gd name="connsiteX6" fmla="*/ 246900 w 320847"/>
              <a:gd name="connsiteY6" fmla="*/ 283789 h 445286"/>
              <a:gd name="connsiteX7" fmla="*/ 251790 w 320847"/>
              <a:gd name="connsiteY7" fmla="*/ 200661 h 445286"/>
              <a:gd name="connsiteX8" fmla="*/ 310468 w 320847"/>
              <a:gd name="connsiteY8" fmla="*/ 376696 h 445286"/>
              <a:gd name="connsiteX9" fmla="*/ 315358 w 320847"/>
              <a:gd name="connsiteY9" fmla="*/ 347356 h 445286"/>
              <a:gd name="connsiteX10" fmla="*/ 320247 w 320847"/>
              <a:gd name="connsiteY10" fmla="*/ 445153 h 445286"/>
              <a:gd name="connsiteX11" fmla="*/ 300688 w 320847"/>
              <a:gd name="connsiteY11" fmla="*/ 322907 h 445286"/>
              <a:gd name="connsiteX12" fmla="*/ 212671 w 320847"/>
              <a:gd name="connsiteY12" fmla="*/ 185992 h 445286"/>
              <a:gd name="connsiteX13" fmla="*/ 188222 w 320847"/>
              <a:gd name="connsiteY13" fmla="*/ 278899 h 445286"/>
              <a:gd name="connsiteX14" fmla="*/ 124654 w 320847"/>
              <a:gd name="connsiteY14" fmla="*/ 141983 h 445286"/>
              <a:gd name="connsiteX15" fmla="*/ 85535 w 320847"/>
              <a:gd name="connsiteY15" fmla="*/ 181102 h 445286"/>
              <a:gd name="connsiteX16" fmla="*/ 75755 w 320847"/>
              <a:gd name="connsiteY16" fmla="*/ 102864 h 445286"/>
              <a:gd name="connsiteX17" fmla="*/ 36637 w 320847"/>
              <a:gd name="connsiteY17" fmla="*/ 132204 h 445286"/>
              <a:gd name="connsiteX18" fmla="*/ 36637 w 320847"/>
              <a:gd name="connsiteY18" fmla="*/ 83305 h 445286"/>
              <a:gd name="connsiteX19" fmla="*/ 2408 w 320847"/>
              <a:gd name="connsiteY19" fmla="*/ 178 h 4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47" h="445286">
                <a:moveTo>
                  <a:pt x="2408" y="178"/>
                </a:moveTo>
                <a:cubicBezTo>
                  <a:pt x="15448" y="4253"/>
                  <a:pt x="101020" y="76785"/>
                  <a:pt x="114874" y="107754"/>
                </a:cubicBezTo>
                <a:cubicBezTo>
                  <a:pt x="128728" y="138723"/>
                  <a:pt x="83905" y="185177"/>
                  <a:pt x="85535" y="185992"/>
                </a:cubicBezTo>
                <a:cubicBezTo>
                  <a:pt x="87165" y="186807"/>
                  <a:pt x="111614" y="97974"/>
                  <a:pt x="124654" y="112644"/>
                </a:cubicBezTo>
                <a:cubicBezTo>
                  <a:pt x="137694" y="127314"/>
                  <a:pt x="149918" y="265044"/>
                  <a:pt x="163773" y="274009"/>
                </a:cubicBezTo>
                <a:cubicBezTo>
                  <a:pt x="177628" y="282974"/>
                  <a:pt x="193927" y="164802"/>
                  <a:pt x="207781" y="166432"/>
                </a:cubicBezTo>
                <a:cubicBezTo>
                  <a:pt x="221635" y="168062"/>
                  <a:pt x="239565" y="278084"/>
                  <a:pt x="246900" y="283789"/>
                </a:cubicBezTo>
                <a:cubicBezTo>
                  <a:pt x="254235" y="289494"/>
                  <a:pt x="241195" y="185177"/>
                  <a:pt x="251790" y="200661"/>
                </a:cubicBezTo>
                <a:cubicBezTo>
                  <a:pt x="262385" y="216145"/>
                  <a:pt x="299873" y="352247"/>
                  <a:pt x="310468" y="376696"/>
                </a:cubicBezTo>
                <a:cubicBezTo>
                  <a:pt x="321063" y="401145"/>
                  <a:pt x="313728" y="335947"/>
                  <a:pt x="315358" y="347356"/>
                </a:cubicBezTo>
                <a:cubicBezTo>
                  <a:pt x="316988" y="358765"/>
                  <a:pt x="322692" y="449228"/>
                  <a:pt x="320247" y="445153"/>
                </a:cubicBezTo>
                <a:cubicBezTo>
                  <a:pt x="317802" y="441078"/>
                  <a:pt x="318617" y="366100"/>
                  <a:pt x="300688" y="322907"/>
                </a:cubicBezTo>
                <a:cubicBezTo>
                  <a:pt x="282759" y="279714"/>
                  <a:pt x="231415" y="193327"/>
                  <a:pt x="212671" y="185992"/>
                </a:cubicBezTo>
                <a:cubicBezTo>
                  <a:pt x="193927" y="178657"/>
                  <a:pt x="202892" y="286234"/>
                  <a:pt x="188222" y="278899"/>
                </a:cubicBezTo>
                <a:cubicBezTo>
                  <a:pt x="173552" y="271564"/>
                  <a:pt x="141769" y="158283"/>
                  <a:pt x="124654" y="141983"/>
                </a:cubicBezTo>
                <a:cubicBezTo>
                  <a:pt x="107539" y="125683"/>
                  <a:pt x="93685" y="187622"/>
                  <a:pt x="85535" y="181102"/>
                </a:cubicBezTo>
                <a:cubicBezTo>
                  <a:pt x="77385" y="174582"/>
                  <a:pt x="83905" y="111014"/>
                  <a:pt x="75755" y="102864"/>
                </a:cubicBezTo>
                <a:cubicBezTo>
                  <a:pt x="67605" y="94714"/>
                  <a:pt x="43157" y="135464"/>
                  <a:pt x="36637" y="132204"/>
                </a:cubicBezTo>
                <a:cubicBezTo>
                  <a:pt x="30117" y="128944"/>
                  <a:pt x="39897" y="103679"/>
                  <a:pt x="36637" y="83305"/>
                </a:cubicBezTo>
                <a:cubicBezTo>
                  <a:pt x="33377" y="62931"/>
                  <a:pt x="-10632" y="-3897"/>
                  <a:pt x="2408" y="1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0379ECC-8672-5EC5-AA51-E0FEBEBD265B}"/>
              </a:ext>
            </a:extLst>
          </p:cNvPr>
          <p:cNvSpPr/>
          <p:nvPr/>
        </p:nvSpPr>
        <p:spPr>
          <a:xfrm>
            <a:off x="1833174" y="4297743"/>
            <a:ext cx="149618" cy="615922"/>
          </a:xfrm>
          <a:custGeom>
            <a:avLst/>
            <a:gdLst>
              <a:gd name="connsiteX0" fmla="*/ 516 w 149618"/>
              <a:gd name="connsiteY0" fmla="*/ 426 h 615922"/>
              <a:gd name="connsiteX1" fmla="*/ 83643 w 149618"/>
              <a:gd name="connsiteY1" fmla="*/ 342715 h 615922"/>
              <a:gd name="connsiteX2" fmla="*/ 93423 w 149618"/>
              <a:gd name="connsiteY2" fmla="*/ 191130 h 615922"/>
              <a:gd name="connsiteX3" fmla="*/ 147211 w 149618"/>
              <a:gd name="connsiteY3" fmla="*/ 611656 h 615922"/>
              <a:gd name="connsiteX4" fmla="*/ 132542 w 149618"/>
              <a:gd name="connsiteY4" fmla="*/ 396503 h 615922"/>
              <a:gd name="connsiteX5" fmla="*/ 64084 w 149618"/>
              <a:gd name="connsiteY5" fmla="*/ 200909 h 615922"/>
              <a:gd name="connsiteX6" fmla="*/ 49414 w 149618"/>
              <a:gd name="connsiteY6" fmla="*/ 269367 h 615922"/>
              <a:gd name="connsiteX7" fmla="*/ 516 w 149618"/>
              <a:gd name="connsiteY7" fmla="*/ 426 h 6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18" h="615922">
                <a:moveTo>
                  <a:pt x="516" y="426"/>
                </a:moveTo>
                <a:cubicBezTo>
                  <a:pt x="6221" y="12651"/>
                  <a:pt x="68159" y="310931"/>
                  <a:pt x="83643" y="342715"/>
                </a:cubicBezTo>
                <a:cubicBezTo>
                  <a:pt x="99127" y="374499"/>
                  <a:pt x="82828" y="146307"/>
                  <a:pt x="93423" y="191130"/>
                </a:cubicBezTo>
                <a:cubicBezTo>
                  <a:pt x="104018" y="235954"/>
                  <a:pt x="140691" y="577427"/>
                  <a:pt x="147211" y="611656"/>
                </a:cubicBezTo>
                <a:cubicBezTo>
                  <a:pt x="153731" y="645885"/>
                  <a:pt x="146397" y="464961"/>
                  <a:pt x="132542" y="396503"/>
                </a:cubicBezTo>
                <a:cubicBezTo>
                  <a:pt x="118687" y="328045"/>
                  <a:pt x="77939" y="222098"/>
                  <a:pt x="64084" y="200909"/>
                </a:cubicBezTo>
                <a:cubicBezTo>
                  <a:pt x="50229" y="179720"/>
                  <a:pt x="60824" y="296261"/>
                  <a:pt x="49414" y="269367"/>
                </a:cubicBezTo>
                <a:cubicBezTo>
                  <a:pt x="38004" y="242473"/>
                  <a:pt x="-5189" y="-11799"/>
                  <a:pt x="516" y="4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1662852-5861-7678-F7F0-C7B7FCEC1038}"/>
              </a:ext>
            </a:extLst>
          </p:cNvPr>
          <p:cNvSpPr/>
          <p:nvPr/>
        </p:nvSpPr>
        <p:spPr>
          <a:xfrm>
            <a:off x="1598975" y="4205084"/>
            <a:ext cx="503868" cy="574326"/>
          </a:xfrm>
          <a:custGeom>
            <a:avLst/>
            <a:gdLst>
              <a:gd name="connsiteX0" fmla="*/ 3 w 503868"/>
              <a:gd name="connsiteY0" fmla="*/ 49076 h 574326"/>
              <a:gd name="connsiteX1" fmla="*/ 171147 w 503868"/>
              <a:gd name="connsiteY1" fmla="*/ 88195 h 574326"/>
              <a:gd name="connsiteX2" fmla="*/ 171147 w 503868"/>
              <a:gd name="connsiteY2" fmla="*/ 19737 h 574326"/>
              <a:gd name="connsiteX3" fmla="*/ 264054 w 503868"/>
              <a:gd name="connsiteY3" fmla="*/ 205551 h 574326"/>
              <a:gd name="connsiteX4" fmla="*/ 264054 w 503868"/>
              <a:gd name="connsiteY4" fmla="*/ 146873 h 574326"/>
              <a:gd name="connsiteX5" fmla="*/ 430308 w 503868"/>
              <a:gd name="connsiteY5" fmla="*/ 391365 h 574326"/>
              <a:gd name="connsiteX6" fmla="*/ 386300 w 503868"/>
              <a:gd name="connsiteY6" fmla="*/ 293568 h 574326"/>
              <a:gd name="connsiteX7" fmla="*/ 503656 w 503868"/>
              <a:gd name="connsiteY7" fmla="*/ 572289 h 574326"/>
              <a:gd name="connsiteX8" fmla="*/ 410749 w 503868"/>
              <a:gd name="connsiteY8" fmla="*/ 406035 h 574326"/>
              <a:gd name="connsiteX9" fmla="*/ 254274 w 503868"/>
              <a:gd name="connsiteY9" fmla="*/ 151763 h 574326"/>
              <a:gd name="connsiteX10" fmla="*/ 239605 w 503868"/>
              <a:gd name="connsiteY10" fmla="*/ 303348 h 574326"/>
              <a:gd name="connsiteX11" fmla="*/ 176037 w 503868"/>
              <a:gd name="connsiteY11" fmla="*/ 151763 h 574326"/>
              <a:gd name="connsiteX12" fmla="*/ 185816 w 503868"/>
              <a:gd name="connsiteY12" fmla="*/ 401145 h 574326"/>
              <a:gd name="connsiteX13" fmla="*/ 136918 w 503868"/>
              <a:gd name="connsiteY13" fmla="*/ 176212 h 574326"/>
              <a:gd name="connsiteX14" fmla="*/ 156477 w 503868"/>
              <a:gd name="connsiteY14" fmla="*/ 288679 h 574326"/>
              <a:gd name="connsiteX15" fmla="*/ 176037 w 503868"/>
              <a:gd name="connsiteY15" fmla="*/ 88195 h 574326"/>
              <a:gd name="connsiteX16" fmla="*/ 146698 w 503868"/>
              <a:gd name="connsiteY16" fmla="*/ 53966 h 574326"/>
              <a:gd name="connsiteX17" fmla="*/ 176037 w 503868"/>
              <a:gd name="connsiteY17" fmla="*/ 178 h 574326"/>
              <a:gd name="connsiteX18" fmla="*/ 3 w 503868"/>
              <a:gd name="connsiteY18" fmla="*/ 49076 h 57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868" h="574326">
                <a:moveTo>
                  <a:pt x="3" y="49076"/>
                </a:moveTo>
                <a:cubicBezTo>
                  <a:pt x="-812" y="63746"/>
                  <a:pt x="142623" y="93085"/>
                  <a:pt x="171147" y="88195"/>
                </a:cubicBezTo>
                <a:cubicBezTo>
                  <a:pt x="199671" y="83305"/>
                  <a:pt x="155663" y="178"/>
                  <a:pt x="171147" y="19737"/>
                </a:cubicBezTo>
                <a:cubicBezTo>
                  <a:pt x="186632" y="39296"/>
                  <a:pt x="248570" y="184362"/>
                  <a:pt x="264054" y="205551"/>
                </a:cubicBezTo>
                <a:cubicBezTo>
                  <a:pt x="279538" y="226740"/>
                  <a:pt x="236345" y="115904"/>
                  <a:pt x="264054" y="146873"/>
                </a:cubicBezTo>
                <a:cubicBezTo>
                  <a:pt x="291763" y="177842"/>
                  <a:pt x="409934" y="366916"/>
                  <a:pt x="430308" y="391365"/>
                </a:cubicBezTo>
                <a:cubicBezTo>
                  <a:pt x="450682" y="415814"/>
                  <a:pt x="374075" y="263414"/>
                  <a:pt x="386300" y="293568"/>
                </a:cubicBezTo>
                <a:cubicBezTo>
                  <a:pt x="398525" y="323722"/>
                  <a:pt x="499581" y="553545"/>
                  <a:pt x="503656" y="572289"/>
                </a:cubicBezTo>
                <a:cubicBezTo>
                  <a:pt x="507731" y="591033"/>
                  <a:pt x="452313" y="476123"/>
                  <a:pt x="410749" y="406035"/>
                </a:cubicBezTo>
                <a:cubicBezTo>
                  <a:pt x="369185" y="335947"/>
                  <a:pt x="282798" y="168877"/>
                  <a:pt x="254274" y="151763"/>
                </a:cubicBezTo>
                <a:cubicBezTo>
                  <a:pt x="225750" y="134649"/>
                  <a:pt x="252644" y="303348"/>
                  <a:pt x="239605" y="303348"/>
                </a:cubicBezTo>
                <a:cubicBezTo>
                  <a:pt x="226566" y="303348"/>
                  <a:pt x="185002" y="135464"/>
                  <a:pt x="176037" y="151763"/>
                </a:cubicBezTo>
                <a:cubicBezTo>
                  <a:pt x="167072" y="168063"/>
                  <a:pt x="192336" y="397070"/>
                  <a:pt x="185816" y="401145"/>
                </a:cubicBezTo>
                <a:cubicBezTo>
                  <a:pt x="179296" y="405220"/>
                  <a:pt x="141808" y="194956"/>
                  <a:pt x="136918" y="176212"/>
                </a:cubicBezTo>
                <a:cubicBezTo>
                  <a:pt x="132028" y="157468"/>
                  <a:pt x="149957" y="303349"/>
                  <a:pt x="156477" y="288679"/>
                </a:cubicBezTo>
                <a:cubicBezTo>
                  <a:pt x="162997" y="274010"/>
                  <a:pt x="177667" y="127314"/>
                  <a:pt x="176037" y="88195"/>
                </a:cubicBezTo>
                <a:cubicBezTo>
                  <a:pt x="174407" y="49076"/>
                  <a:pt x="146698" y="68635"/>
                  <a:pt x="146698" y="53966"/>
                </a:cubicBezTo>
                <a:cubicBezTo>
                  <a:pt x="146698" y="39297"/>
                  <a:pt x="199671" y="-3082"/>
                  <a:pt x="176037" y="178"/>
                </a:cubicBezTo>
                <a:cubicBezTo>
                  <a:pt x="152403" y="3438"/>
                  <a:pt x="818" y="34406"/>
                  <a:pt x="3" y="490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524DEA8-0646-AE8F-B104-F7CB40C5786B}"/>
              </a:ext>
            </a:extLst>
          </p:cNvPr>
          <p:cNvSpPr/>
          <p:nvPr/>
        </p:nvSpPr>
        <p:spPr>
          <a:xfrm>
            <a:off x="2453200" y="5667242"/>
            <a:ext cx="412754" cy="307715"/>
          </a:xfrm>
          <a:custGeom>
            <a:avLst/>
            <a:gdLst>
              <a:gd name="connsiteX0" fmla="*/ 1499 w 412754"/>
              <a:gd name="connsiteY0" fmla="*/ 303252 h 307715"/>
              <a:gd name="connsiteX1" fmla="*/ 201983 w 412754"/>
              <a:gd name="connsiteY1" fmla="*/ 288583 h 307715"/>
              <a:gd name="connsiteX2" fmla="*/ 65067 w 412754"/>
              <a:gd name="connsiteY2" fmla="*/ 161447 h 307715"/>
              <a:gd name="connsiteX3" fmla="*/ 192203 w 412754"/>
              <a:gd name="connsiteY3" fmla="*/ 254354 h 307715"/>
              <a:gd name="connsiteX4" fmla="*/ 123745 w 412754"/>
              <a:gd name="connsiteY4" fmla="*/ 146777 h 307715"/>
              <a:gd name="connsiteX5" fmla="*/ 231322 w 412754"/>
              <a:gd name="connsiteY5" fmla="*/ 244574 h 307715"/>
              <a:gd name="connsiteX6" fmla="*/ 290000 w 412754"/>
              <a:gd name="connsiteY6" fmla="*/ 185896 h 307715"/>
              <a:gd name="connsiteX7" fmla="*/ 255771 w 412754"/>
              <a:gd name="connsiteY7" fmla="*/ 122328 h 307715"/>
              <a:gd name="connsiteX8" fmla="*/ 250881 w 412754"/>
              <a:gd name="connsiteY8" fmla="*/ 82 h 307715"/>
              <a:gd name="connsiteX9" fmla="*/ 255771 w 412754"/>
              <a:gd name="connsiteY9" fmla="*/ 141887 h 307715"/>
              <a:gd name="connsiteX10" fmla="*/ 368237 w 412754"/>
              <a:gd name="connsiteY10" fmla="*/ 239684 h 307715"/>
              <a:gd name="connsiteX11" fmla="*/ 324229 w 412754"/>
              <a:gd name="connsiteY11" fmla="*/ 112548 h 307715"/>
              <a:gd name="connsiteX12" fmla="*/ 309559 w 412754"/>
              <a:gd name="connsiteY12" fmla="*/ 78319 h 307715"/>
              <a:gd name="connsiteX13" fmla="*/ 368237 w 412754"/>
              <a:gd name="connsiteY13" fmla="*/ 249464 h 307715"/>
              <a:gd name="connsiteX14" fmla="*/ 378017 w 412754"/>
              <a:gd name="connsiteY14" fmla="*/ 127218 h 307715"/>
              <a:gd name="connsiteX15" fmla="*/ 412246 w 412754"/>
              <a:gd name="connsiteY15" fmla="*/ 14752 h 307715"/>
              <a:gd name="connsiteX16" fmla="*/ 348678 w 412754"/>
              <a:gd name="connsiteY16" fmla="*/ 200565 h 307715"/>
              <a:gd name="connsiteX17" fmla="*/ 241102 w 412754"/>
              <a:gd name="connsiteY17" fmla="*/ 195676 h 307715"/>
              <a:gd name="connsiteX18" fmla="*/ 162864 w 412754"/>
              <a:gd name="connsiteY18" fmla="*/ 254354 h 307715"/>
              <a:gd name="connsiteX19" fmla="*/ 89517 w 412754"/>
              <a:gd name="connsiteY19" fmla="*/ 239684 h 307715"/>
              <a:gd name="connsiteX20" fmla="*/ 109076 w 412754"/>
              <a:gd name="connsiteY20" fmla="*/ 249464 h 307715"/>
              <a:gd name="connsiteX21" fmla="*/ 1499 w 412754"/>
              <a:gd name="connsiteY21" fmla="*/ 303252 h 3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754" h="307715">
                <a:moveTo>
                  <a:pt x="1499" y="303252"/>
                </a:moveTo>
                <a:cubicBezTo>
                  <a:pt x="16983" y="309772"/>
                  <a:pt x="191388" y="312217"/>
                  <a:pt x="201983" y="288583"/>
                </a:cubicBezTo>
                <a:cubicBezTo>
                  <a:pt x="212578" y="264949"/>
                  <a:pt x="66697" y="167152"/>
                  <a:pt x="65067" y="161447"/>
                </a:cubicBezTo>
                <a:cubicBezTo>
                  <a:pt x="63437" y="155742"/>
                  <a:pt x="182423" y="256799"/>
                  <a:pt x="192203" y="254354"/>
                </a:cubicBezTo>
                <a:cubicBezTo>
                  <a:pt x="201983" y="251909"/>
                  <a:pt x="117225" y="148407"/>
                  <a:pt x="123745" y="146777"/>
                </a:cubicBezTo>
                <a:cubicBezTo>
                  <a:pt x="130265" y="145147"/>
                  <a:pt x="203613" y="238054"/>
                  <a:pt x="231322" y="244574"/>
                </a:cubicBezTo>
                <a:cubicBezTo>
                  <a:pt x="259031" y="251094"/>
                  <a:pt x="285925" y="206270"/>
                  <a:pt x="290000" y="185896"/>
                </a:cubicBezTo>
                <a:cubicBezTo>
                  <a:pt x="294075" y="165522"/>
                  <a:pt x="262291" y="153297"/>
                  <a:pt x="255771" y="122328"/>
                </a:cubicBezTo>
                <a:cubicBezTo>
                  <a:pt x="249251" y="91359"/>
                  <a:pt x="250881" y="-3178"/>
                  <a:pt x="250881" y="82"/>
                </a:cubicBezTo>
                <a:cubicBezTo>
                  <a:pt x="250881" y="3342"/>
                  <a:pt x="236212" y="101953"/>
                  <a:pt x="255771" y="141887"/>
                </a:cubicBezTo>
                <a:cubicBezTo>
                  <a:pt x="275330" y="181821"/>
                  <a:pt x="356827" y="244574"/>
                  <a:pt x="368237" y="239684"/>
                </a:cubicBezTo>
                <a:cubicBezTo>
                  <a:pt x="379647" y="234794"/>
                  <a:pt x="334009" y="139442"/>
                  <a:pt x="324229" y="112548"/>
                </a:cubicBezTo>
                <a:cubicBezTo>
                  <a:pt x="314449" y="85654"/>
                  <a:pt x="302224" y="55500"/>
                  <a:pt x="309559" y="78319"/>
                </a:cubicBezTo>
                <a:cubicBezTo>
                  <a:pt x="316894" y="101138"/>
                  <a:pt x="356827" y="241314"/>
                  <a:pt x="368237" y="249464"/>
                </a:cubicBezTo>
                <a:cubicBezTo>
                  <a:pt x="379647" y="257614"/>
                  <a:pt x="370682" y="166337"/>
                  <a:pt x="378017" y="127218"/>
                </a:cubicBezTo>
                <a:cubicBezTo>
                  <a:pt x="385352" y="88099"/>
                  <a:pt x="417136" y="2527"/>
                  <a:pt x="412246" y="14752"/>
                </a:cubicBezTo>
                <a:cubicBezTo>
                  <a:pt x="407356" y="26976"/>
                  <a:pt x="377202" y="170411"/>
                  <a:pt x="348678" y="200565"/>
                </a:cubicBezTo>
                <a:cubicBezTo>
                  <a:pt x="320154" y="230719"/>
                  <a:pt x="272071" y="186711"/>
                  <a:pt x="241102" y="195676"/>
                </a:cubicBezTo>
                <a:cubicBezTo>
                  <a:pt x="210133" y="204641"/>
                  <a:pt x="188128" y="247019"/>
                  <a:pt x="162864" y="254354"/>
                </a:cubicBezTo>
                <a:cubicBezTo>
                  <a:pt x="137600" y="261689"/>
                  <a:pt x="89517" y="239684"/>
                  <a:pt x="89517" y="239684"/>
                </a:cubicBezTo>
                <a:cubicBezTo>
                  <a:pt x="80552" y="238869"/>
                  <a:pt x="122931" y="244574"/>
                  <a:pt x="109076" y="249464"/>
                </a:cubicBezTo>
                <a:cubicBezTo>
                  <a:pt x="95221" y="254354"/>
                  <a:pt x="-13985" y="296732"/>
                  <a:pt x="1499" y="30325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EE5D6DB-805F-D11E-5BD6-2269834A428B}"/>
              </a:ext>
            </a:extLst>
          </p:cNvPr>
          <p:cNvSpPr/>
          <p:nvPr/>
        </p:nvSpPr>
        <p:spPr>
          <a:xfrm>
            <a:off x="2411248" y="5656255"/>
            <a:ext cx="571554" cy="412084"/>
          </a:xfrm>
          <a:custGeom>
            <a:avLst/>
            <a:gdLst>
              <a:gd name="connsiteX0" fmla="*/ 14112 w 571554"/>
              <a:gd name="connsiteY0" fmla="*/ 412036 h 412084"/>
              <a:gd name="connsiteX1" fmla="*/ 14112 w 571554"/>
              <a:gd name="connsiteY1" fmla="*/ 294680 h 412084"/>
              <a:gd name="connsiteX2" fmla="*/ 180367 w 571554"/>
              <a:gd name="connsiteY2" fmla="*/ 231112 h 412084"/>
              <a:gd name="connsiteX3" fmla="*/ 67901 w 571554"/>
              <a:gd name="connsiteY3" fmla="*/ 265341 h 412084"/>
              <a:gd name="connsiteX4" fmla="*/ 341732 w 571554"/>
              <a:gd name="connsiteY4" fmla="*/ 245781 h 412084"/>
              <a:gd name="connsiteX5" fmla="*/ 297723 w 571554"/>
              <a:gd name="connsiteY5" fmla="*/ 182213 h 412084"/>
              <a:gd name="connsiteX6" fmla="*/ 297723 w 571554"/>
              <a:gd name="connsiteY6" fmla="*/ 128425 h 412084"/>
              <a:gd name="connsiteX7" fmla="*/ 380850 w 571554"/>
              <a:gd name="connsiteY7" fmla="*/ 1289 h 412084"/>
              <a:gd name="connsiteX8" fmla="*/ 341732 w 571554"/>
              <a:gd name="connsiteY8" fmla="*/ 69747 h 412084"/>
              <a:gd name="connsiteX9" fmla="*/ 341732 w 571554"/>
              <a:gd name="connsiteY9" fmla="*/ 182213 h 412084"/>
              <a:gd name="connsiteX10" fmla="*/ 424859 w 571554"/>
              <a:gd name="connsiteY10" fmla="*/ 236002 h 412084"/>
              <a:gd name="connsiteX11" fmla="*/ 424859 w 571554"/>
              <a:gd name="connsiteY11" fmla="*/ 143095 h 412084"/>
              <a:gd name="connsiteX12" fmla="*/ 459088 w 571554"/>
              <a:gd name="connsiteY12" fmla="*/ 216442 h 412084"/>
              <a:gd name="connsiteX13" fmla="*/ 503096 w 571554"/>
              <a:gd name="connsiteY13" fmla="*/ 201773 h 412084"/>
              <a:gd name="connsiteX14" fmla="*/ 571554 w 571554"/>
              <a:gd name="connsiteY14" fmla="*/ 94196 h 412084"/>
              <a:gd name="connsiteX15" fmla="*/ 459088 w 571554"/>
              <a:gd name="connsiteY15" fmla="*/ 270231 h 412084"/>
              <a:gd name="connsiteX16" fmla="*/ 522656 w 571554"/>
              <a:gd name="connsiteY16" fmla="*/ 289790 h 412084"/>
              <a:gd name="connsiteX17" fmla="*/ 419969 w 571554"/>
              <a:gd name="connsiteY17" fmla="*/ 245781 h 412084"/>
              <a:gd name="connsiteX18" fmla="*/ 322172 w 571554"/>
              <a:gd name="connsiteY18" fmla="*/ 255561 h 412084"/>
              <a:gd name="connsiteX19" fmla="*/ 317282 w 571554"/>
              <a:gd name="connsiteY19" fmla="*/ 226222 h 412084"/>
              <a:gd name="connsiteX20" fmla="*/ 146138 w 571554"/>
              <a:gd name="connsiteY20" fmla="*/ 284900 h 412084"/>
              <a:gd name="connsiteX21" fmla="*/ 82570 w 571554"/>
              <a:gd name="connsiteY21" fmla="*/ 284900 h 412084"/>
              <a:gd name="connsiteX22" fmla="*/ 58121 w 571554"/>
              <a:gd name="connsiteY22" fmla="*/ 309349 h 412084"/>
              <a:gd name="connsiteX23" fmla="*/ 14112 w 571554"/>
              <a:gd name="connsiteY23" fmla="*/ 412036 h 4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1554" h="412084">
                <a:moveTo>
                  <a:pt x="14112" y="412036"/>
                </a:moveTo>
                <a:cubicBezTo>
                  <a:pt x="6777" y="409591"/>
                  <a:pt x="-13597" y="324834"/>
                  <a:pt x="14112" y="294680"/>
                </a:cubicBezTo>
                <a:cubicBezTo>
                  <a:pt x="41821" y="264526"/>
                  <a:pt x="171402" y="236002"/>
                  <a:pt x="180367" y="231112"/>
                </a:cubicBezTo>
                <a:cubicBezTo>
                  <a:pt x="189332" y="226222"/>
                  <a:pt x="41007" y="262896"/>
                  <a:pt x="67901" y="265341"/>
                </a:cubicBezTo>
                <a:cubicBezTo>
                  <a:pt x="94795" y="267786"/>
                  <a:pt x="303428" y="259636"/>
                  <a:pt x="341732" y="245781"/>
                </a:cubicBezTo>
                <a:cubicBezTo>
                  <a:pt x="380036" y="231926"/>
                  <a:pt x="305058" y="201772"/>
                  <a:pt x="297723" y="182213"/>
                </a:cubicBezTo>
                <a:cubicBezTo>
                  <a:pt x="290388" y="162654"/>
                  <a:pt x="283869" y="158579"/>
                  <a:pt x="297723" y="128425"/>
                </a:cubicBezTo>
                <a:cubicBezTo>
                  <a:pt x="311577" y="98271"/>
                  <a:pt x="373515" y="11069"/>
                  <a:pt x="380850" y="1289"/>
                </a:cubicBezTo>
                <a:cubicBezTo>
                  <a:pt x="388185" y="-8491"/>
                  <a:pt x="348252" y="39593"/>
                  <a:pt x="341732" y="69747"/>
                </a:cubicBezTo>
                <a:cubicBezTo>
                  <a:pt x="335212" y="99901"/>
                  <a:pt x="327878" y="154504"/>
                  <a:pt x="341732" y="182213"/>
                </a:cubicBezTo>
                <a:cubicBezTo>
                  <a:pt x="355586" y="209922"/>
                  <a:pt x="411005" y="242522"/>
                  <a:pt x="424859" y="236002"/>
                </a:cubicBezTo>
                <a:cubicBezTo>
                  <a:pt x="438713" y="229482"/>
                  <a:pt x="419154" y="146355"/>
                  <a:pt x="424859" y="143095"/>
                </a:cubicBezTo>
                <a:cubicBezTo>
                  <a:pt x="430564" y="139835"/>
                  <a:pt x="446049" y="206662"/>
                  <a:pt x="459088" y="216442"/>
                </a:cubicBezTo>
                <a:cubicBezTo>
                  <a:pt x="472128" y="226222"/>
                  <a:pt x="484352" y="222147"/>
                  <a:pt x="503096" y="201773"/>
                </a:cubicBezTo>
                <a:cubicBezTo>
                  <a:pt x="521840" y="181399"/>
                  <a:pt x="571554" y="94196"/>
                  <a:pt x="571554" y="94196"/>
                </a:cubicBezTo>
                <a:cubicBezTo>
                  <a:pt x="564219" y="105606"/>
                  <a:pt x="467238" y="237632"/>
                  <a:pt x="459088" y="270231"/>
                </a:cubicBezTo>
                <a:cubicBezTo>
                  <a:pt x="450938" y="302830"/>
                  <a:pt x="529176" y="293865"/>
                  <a:pt x="522656" y="289790"/>
                </a:cubicBezTo>
                <a:cubicBezTo>
                  <a:pt x="516136" y="285715"/>
                  <a:pt x="453383" y="251486"/>
                  <a:pt x="419969" y="245781"/>
                </a:cubicBezTo>
                <a:cubicBezTo>
                  <a:pt x="386555" y="240076"/>
                  <a:pt x="339286" y="258821"/>
                  <a:pt x="322172" y="255561"/>
                </a:cubicBezTo>
                <a:cubicBezTo>
                  <a:pt x="305058" y="252301"/>
                  <a:pt x="346621" y="221332"/>
                  <a:pt x="317282" y="226222"/>
                </a:cubicBezTo>
                <a:cubicBezTo>
                  <a:pt x="287943" y="231112"/>
                  <a:pt x="185256" y="275120"/>
                  <a:pt x="146138" y="284900"/>
                </a:cubicBezTo>
                <a:cubicBezTo>
                  <a:pt x="107020" y="294680"/>
                  <a:pt x="82570" y="284900"/>
                  <a:pt x="82570" y="284900"/>
                </a:cubicBezTo>
                <a:cubicBezTo>
                  <a:pt x="67901" y="288975"/>
                  <a:pt x="67901" y="294680"/>
                  <a:pt x="58121" y="309349"/>
                </a:cubicBezTo>
                <a:cubicBezTo>
                  <a:pt x="48341" y="324018"/>
                  <a:pt x="21447" y="414481"/>
                  <a:pt x="14112" y="41203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9FCD464-C380-391E-5768-4056C464980C}"/>
              </a:ext>
            </a:extLst>
          </p:cNvPr>
          <p:cNvSpPr/>
          <p:nvPr/>
        </p:nvSpPr>
        <p:spPr>
          <a:xfrm>
            <a:off x="2694090" y="5813362"/>
            <a:ext cx="696002" cy="378083"/>
          </a:xfrm>
          <a:custGeom>
            <a:avLst/>
            <a:gdLst>
              <a:gd name="connsiteX0" fmla="*/ 212 w 696002"/>
              <a:gd name="connsiteY0" fmla="*/ 103344 h 378083"/>
              <a:gd name="connsiteX1" fmla="*/ 122458 w 696002"/>
              <a:gd name="connsiteY1" fmla="*/ 113124 h 378083"/>
              <a:gd name="connsiteX2" fmla="*/ 278932 w 696002"/>
              <a:gd name="connsiteY2" fmla="*/ 206031 h 378083"/>
              <a:gd name="connsiteX3" fmla="*/ 278932 w 696002"/>
              <a:gd name="connsiteY3" fmla="*/ 137573 h 378083"/>
              <a:gd name="connsiteX4" fmla="*/ 430517 w 696002"/>
              <a:gd name="connsiteY4" fmla="*/ 318497 h 378083"/>
              <a:gd name="connsiteX5" fmla="*/ 440297 w 696002"/>
              <a:gd name="connsiteY5" fmla="*/ 357616 h 378083"/>
              <a:gd name="connsiteX6" fmla="*/ 474526 w 696002"/>
              <a:gd name="connsiteY6" fmla="*/ 362505 h 378083"/>
              <a:gd name="connsiteX7" fmla="*/ 450077 w 696002"/>
              <a:gd name="connsiteY7" fmla="*/ 377175 h 378083"/>
              <a:gd name="connsiteX8" fmla="*/ 494085 w 696002"/>
              <a:gd name="connsiteY8" fmla="*/ 333166 h 378083"/>
              <a:gd name="connsiteX9" fmla="*/ 621221 w 696002"/>
              <a:gd name="connsiteY9" fmla="*/ 269598 h 378083"/>
              <a:gd name="connsiteX10" fmla="*/ 694569 w 696002"/>
              <a:gd name="connsiteY10" fmla="*/ 225590 h 378083"/>
              <a:gd name="connsiteX11" fmla="*/ 557653 w 696002"/>
              <a:gd name="connsiteY11" fmla="*/ 274488 h 378083"/>
              <a:gd name="connsiteX12" fmla="*/ 459857 w 696002"/>
              <a:gd name="connsiteY12" fmla="*/ 298937 h 378083"/>
              <a:gd name="connsiteX13" fmla="*/ 542984 w 696002"/>
              <a:gd name="connsiteY13" fmla="*/ 220700 h 378083"/>
              <a:gd name="connsiteX14" fmla="*/ 577213 w 696002"/>
              <a:gd name="connsiteY14" fmla="*/ 176691 h 378083"/>
              <a:gd name="connsiteX15" fmla="*/ 445187 w 696002"/>
              <a:gd name="connsiteY15" fmla="*/ 269598 h 378083"/>
              <a:gd name="connsiteX16" fmla="*/ 498975 w 696002"/>
              <a:gd name="connsiteY16" fmla="*/ 206031 h 378083"/>
              <a:gd name="connsiteX17" fmla="*/ 391399 w 696002"/>
              <a:gd name="connsiteY17" fmla="*/ 196251 h 378083"/>
              <a:gd name="connsiteX18" fmla="*/ 401178 w 696002"/>
              <a:gd name="connsiteY18" fmla="*/ 181581 h 378083"/>
              <a:gd name="connsiteX19" fmla="*/ 484306 w 696002"/>
              <a:gd name="connsiteY19" fmla="*/ 74005 h 378083"/>
              <a:gd name="connsiteX20" fmla="*/ 352280 w 696002"/>
              <a:gd name="connsiteY20" fmla="*/ 166912 h 378083"/>
              <a:gd name="connsiteX21" fmla="*/ 376729 w 696002"/>
              <a:gd name="connsiteY21" fmla="*/ 88674 h 378083"/>
              <a:gd name="connsiteX22" fmla="*/ 274043 w 696002"/>
              <a:gd name="connsiteY22" fmla="*/ 108234 h 378083"/>
              <a:gd name="connsiteX23" fmla="*/ 342500 w 696002"/>
              <a:gd name="connsiteY23" fmla="*/ 29996 h 378083"/>
              <a:gd name="connsiteX24" fmla="*/ 386509 w 696002"/>
              <a:gd name="connsiteY24" fmla="*/ 657 h 378083"/>
              <a:gd name="connsiteX25" fmla="*/ 308271 w 696002"/>
              <a:gd name="connsiteY25" fmla="*/ 54445 h 378083"/>
              <a:gd name="connsiteX26" fmla="*/ 239814 w 696002"/>
              <a:gd name="connsiteY26" fmla="*/ 83785 h 378083"/>
              <a:gd name="connsiteX27" fmla="*/ 239814 w 696002"/>
              <a:gd name="connsiteY27" fmla="*/ 25106 h 378083"/>
              <a:gd name="connsiteX28" fmla="*/ 234924 w 696002"/>
              <a:gd name="connsiteY28" fmla="*/ 69115 h 378083"/>
              <a:gd name="connsiteX29" fmla="*/ 102898 w 696002"/>
              <a:gd name="connsiteY29" fmla="*/ 64225 h 378083"/>
              <a:gd name="connsiteX30" fmla="*/ 102898 w 696002"/>
              <a:gd name="connsiteY30" fmla="*/ 25106 h 378083"/>
              <a:gd name="connsiteX31" fmla="*/ 151797 w 696002"/>
              <a:gd name="connsiteY31" fmla="*/ 83785 h 378083"/>
              <a:gd name="connsiteX32" fmla="*/ 212 w 696002"/>
              <a:gd name="connsiteY32" fmla="*/ 103344 h 3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6002" h="378083">
                <a:moveTo>
                  <a:pt x="212" y="103344"/>
                </a:moveTo>
                <a:cubicBezTo>
                  <a:pt x="-4678" y="108234"/>
                  <a:pt x="76005" y="96009"/>
                  <a:pt x="122458" y="113124"/>
                </a:cubicBezTo>
                <a:cubicBezTo>
                  <a:pt x="168911" y="130239"/>
                  <a:pt x="252853" y="201956"/>
                  <a:pt x="278932" y="206031"/>
                </a:cubicBezTo>
                <a:cubicBezTo>
                  <a:pt x="305011" y="210106"/>
                  <a:pt x="253668" y="118829"/>
                  <a:pt x="278932" y="137573"/>
                </a:cubicBezTo>
                <a:cubicBezTo>
                  <a:pt x="304196" y="156317"/>
                  <a:pt x="403623" y="281823"/>
                  <a:pt x="430517" y="318497"/>
                </a:cubicBezTo>
                <a:cubicBezTo>
                  <a:pt x="457411" y="355171"/>
                  <a:pt x="432962" y="350281"/>
                  <a:pt x="440297" y="357616"/>
                </a:cubicBezTo>
                <a:cubicBezTo>
                  <a:pt x="447632" y="364951"/>
                  <a:pt x="474526" y="362505"/>
                  <a:pt x="474526" y="362505"/>
                </a:cubicBezTo>
                <a:cubicBezTo>
                  <a:pt x="476156" y="365765"/>
                  <a:pt x="446817" y="382065"/>
                  <a:pt x="450077" y="377175"/>
                </a:cubicBezTo>
                <a:cubicBezTo>
                  <a:pt x="453337" y="372285"/>
                  <a:pt x="465561" y="351095"/>
                  <a:pt x="494085" y="333166"/>
                </a:cubicBezTo>
                <a:cubicBezTo>
                  <a:pt x="522609" y="315237"/>
                  <a:pt x="587807" y="287527"/>
                  <a:pt x="621221" y="269598"/>
                </a:cubicBezTo>
                <a:cubicBezTo>
                  <a:pt x="654635" y="251669"/>
                  <a:pt x="705164" y="224775"/>
                  <a:pt x="694569" y="225590"/>
                </a:cubicBezTo>
                <a:cubicBezTo>
                  <a:pt x="683974" y="226405"/>
                  <a:pt x="596772" y="262264"/>
                  <a:pt x="557653" y="274488"/>
                </a:cubicBezTo>
                <a:cubicBezTo>
                  <a:pt x="518534" y="286713"/>
                  <a:pt x="462302" y="307902"/>
                  <a:pt x="459857" y="298937"/>
                </a:cubicBezTo>
                <a:cubicBezTo>
                  <a:pt x="457412" y="289972"/>
                  <a:pt x="523425" y="241074"/>
                  <a:pt x="542984" y="220700"/>
                </a:cubicBezTo>
                <a:cubicBezTo>
                  <a:pt x="562543" y="200326"/>
                  <a:pt x="593513" y="168541"/>
                  <a:pt x="577213" y="176691"/>
                </a:cubicBezTo>
                <a:cubicBezTo>
                  <a:pt x="560914" y="184841"/>
                  <a:pt x="458227" y="264708"/>
                  <a:pt x="445187" y="269598"/>
                </a:cubicBezTo>
                <a:cubicBezTo>
                  <a:pt x="432147" y="274488"/>
                  <a:pt x="507940" y="218255"/>
                  <a:pt x="498975" y="206031"/>
                </a:cubicBezTo>
                <a:cubicBezTo>
                  <a:pt x="490010" y="193807"/>
                  <a:pt x="391399" y="196251"/>
                  <a:pt x="391399" y="196251"/>
                </a:cubicBezTo>
                <a:cubicBezTo>
                  <a:pt x="375099" y="192176"/>
                  <a:pt x="385694" y="201955"/>
                  <a:pt x="401178" y="181581"/>
                </a:cubicBezTo>
                <a:cubicBezTo>
                  <a:pt x="416662" y="161207"/>
                  <a:pt x="492456" y="76450"/>
                  <a:pt x="484306" y="74005"/>
                </a:cubicBezTo>
                <a:cubicBezTo>
                  <a:pt x="476156" y="71560"/>
                  <a:pt x="370209" y="164467"/>
                  <a:pt x="352280" y="166912"/>
                </a:cubicBezTo>
                <a:cubicBezTo>
                  <a:pt x="334351" y="169357"/>
                  <a:pt x="389769" y="98454"/>
                  <a:pt x="376729" y="88674"/>
                </a:cubicBezTo>
                <a:cubicBezTo>
                  <a:pt x="363690" y="78894"/>
                  <a:pt x="279748" y="118014"/>
                  <a:pt x="274043" y="108234"/>
                </a:cubicBezTo>
                <a:cubicBezTo>
                  <a:pt x="268338" y="98454"/>
                  <a:pt x="323756" y="47925"/>
                  <a:pt x="342500" y="29996"/>
                </a:cubicBezTo>
                <a:cubicBezTo>
                  <a:pt x="361244" y="12067"/>
                  <a:pt x="392214" y="-3418"/>
                  <a:pt x="386509" y="657"/>
                </a:cubicBezTo>
                <a:cubicBezTo>
                  <a:pt x="380804" y="4732"/>
                  <a:pt x="332720" y="40590"/>
                  <a:pt x="308271" y="54445"/>
                </a:cubicBezTo>
                <a:cubicBezTo>
                  <a:pt x="283822" y="68300"/>
                  <a:pt x="251223" y="88675"/>
                  <a:pt x="239814" y="83785"/>
                </a:cubicBezTo>
                <a:cubicBezTo>
                  <a:pt x="228405" y="78895"/>
                  <a:pt x="240629" y="27551"/>
                  <a:pt x="239814" y="25106"/>
                </a:cubicBezTo>
                <a:cubicBezTo>
                  <a:pt x="238999" y="22661"/>
                  <a:pt x="257743" y="62595"/>
                  <a:pt x="234924" y="69115"/>
                </a:cubicBezTo>
                <a:cubicBezTo>
                  <a:pt x="212105" y="75635"/>
                  <a:pt x="124902" y="71560"/>
                  <a:pt x="102898" y="64225"/>
                </a:cubicBezTo>
                <a:cubicBezTo>
                  <a:pt x="80894" y="56890"/>
                  <a:pt x="94748" y="21846"/>
                  <a:pt x="102898" y="25106"/>
                </a:cubicBezTo>
                <a:cubicBezTo>
                  <a:pt x="111048" y="28366"/>
                  <a:pt x="162392" y="74005"/>
                  <a:pt x="151797" y="83785"/>
                </a:cubicBezTo>
                <a:cubicBezTo>
                  <a:pt x="141202" y="93565"/>
                  <a:pt x="5102" y="98454"/>
                  <a:pt x="212" y="1033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AB39EC7-6D53-CBCE-6927-9EB504D06572}"/>
              </a:ext>
            </a:extLst>
          </p:cNvPr>
          <p:cNvSpPr/>
          <p:nvPr/>
        </p:nvSpPr>
        <p:spPr>
          <a:xfrm>
            <a:off x="3095241" y="6028784"/>
            <a:ext cx="283697" cy="430781"/>
          </a:xfrm>
          <a:custGeom>
            <a:avLst/>
            <a:gdLst>
              <a:gd name="connsiteX0" fmla="*/ 27 w 283697"/>
              <a:gd name="connsiteY0" fmla="*/ 122634 h 430781"/>
              <a:gd name="connsiteX1" fmla="*/ 83155 w 283697"/>
              <a:gd name="connsiteY1" fmla="*/ 181312 h 430781"/>
              <a:gd name="connsiteX2" fmla="*/ 146723 w 283697"/>
              <a:gd name="connsiteY2" fmla="*/ 347567 h 430781"/>
              <a:gd name="connsiteX3" fmla="*/ 127163 w 283697"/>
              <a:gd name="connsiteY3" fmla="*/ 283999 h 430781"/>
              <a:gd name="connsiteX4" fmla="*/ 234740 w 283697"/>
              <a:gd name="connsiteY4" fmla="*/ 416025 h 430781"/>
              <a:gd name="connsiteX5" fmla="*/ 180952 w 283697"/>
              <a:gd name="connsiteY5" fmla="*/ 342677 h 430781"/>
              <a:gd name="connsiteX6" fmla="*/ 283638 w 283697"/>
              <a:gd name="connsiteY6" fmla="*/ 430694 h 430781"/>
              <a:gd name="connsiteX7" fmla="*/ 195621 w 283697"/>
              <a:gd name="connsiteY7" fmla="*/ 323118 h 430781"/>
              <a:gd name="connsiteX8" fmla="*/ 180952 w 283697"/>
              <a:gd name="connsiteY8" fmla="*/ 279109 h 430781"/>
              <a:gd name="connsiteX9" fmla="*/ 259189 w 283697"/>
              <a:gd name="connsiteY9" fmla="*/ 288889 h 430781"/>
              <a:gd name="connsiteX10" fmla="*/ 141833 w 283697"/>
              <a:gd name="connsiteY10" fmla="*/ 244880 h 430781"/>
              <a:gd name="connsiteX11" fmla="*/ 254299 w 283697"/>
              <a:gd name="connsiteY11" fmla="*/ 235100 h 430781"/>
              <a:gd name="connsiteX12" fmla="*/ 102714 w 283697"/>
              <a:gd name="connsiteY12" fmla="*/ 195982 h 430781"/>
              <a:gd name="connsiteX13" fmla="*/ 210291 w 283697"/>
              <a:gd name="connsiteY13" fmla="*/ 186202 h 430781"/>
              <a:gd name="connsiteX14" fmla="*/ 156502 w 283697"/>
              <a:gd name="connsiteY14" fmla="*/ 156863 h 430781"/>
              <a:gd name="connsiteX15" fmla="*/ 102714 w 283697"/>
              <a:gd name="connsiteY15" fmla="*/ 63956 h 430781"/>
              <a:gd name="connsiteX16" fmla="*/ 58706 w 283697"/>
              <a:gd name="connsiteY16" fmla="*/ 388 h 430781"/>
              <a:gd name="connsiteX17" fmla="*/ 73375 w 283697"/>
              <a:gd name="connsiteY17" fmla="*/ 93295 h 430781"/>
              <a:gd name="connsiteX18" fmla="*/ 27 w 283697"/>
              <a:gd name="connsiteY18" fmla="*/ 122634 h 4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97" h="430781">
                <a:moveTo>
                  <a:pt x="27" y="122634"/>
                </a:moveTo>
                <a:cubicBezTo>
                  <a:pt x="1657" y="137303"/>
                  <a:pt x="58706" y="143823"/>
                  <a:pt x="83155" y="181312"/>
                </a:cubicBezTo>
                <a:cubicBezTo>
                  <a:pt x="107604" y="218801"/>
                  <a:pt x="139388" y="330453"/>
                  <a:pt x="146723" y="347567"/>
                </a:cubicBezTo>
                <a:cubicBezTo>
                  <a:pt x="154058" y="364681"/>
                  <a:pt x="112494" y="272589"/>
                  <a:pt x="127163" y="283999"/>
                </a:cubicBezTo>
                <a:cubicBezTo>
                  <a:pt x="141833" y="295409"/>
                  <a:pt x="225775" y="406245"/>
                  <a:pt x="234740" y="416025"/>
                </a:cubicBezTo>
                <a:cubicBezTo>
                  <a:pt x="243705" y="425805"/>
                  <a:pt x="172802" y="340232"/>
                  <a:pt x="180952" y="342677"/>
                </a:cubicBezTo>
                <a:cubicBezTo>
                  <a:pt x="189102" y="345122"/>
                  <a:pt x="281193" y="433954"/>
                  <a:pt x="283638" y="430694"/>
                </a:cubicBezTo>
                <a:cubicBezTo>
                  <a:pt x="286083" y="427434"/>
                  <a:pt x="212735" y="348382"/>
                  <a:pt x="195621" y="323118"/>
                </a:cubicBezTo>
                <a:cubicBezTo>
                  <a:pt x="178507" y="297854"/>
                  <a:pt x="170357" y="284814"/>
                  <a:pt x="180952" y="279109"/>
                </a:cubicBezTo>
                <a:cubicBezTo>
                  <a:pt x="191547" y="273404"/>
                  <a:pt x="265709" y="294594"/>
                  <a:pt x="259189" y="288889"/>
                </a:cubicBezTo>
                <a:cubicBezTo>
                  <a:pt x="252669" y="283184"/>
                  <a:pt x="142648" y="253845"/>
                  <a:pt x="141833" y="244880"/>
                </a:cubicBezTo>
                <a:cubicBezTo>
                  <a:pt x="141018" y="235915"/>
                  <a:pt x="260819" y="243250"/>
                  <a:pt x="254299" y="235100"/>
                </a:cubicBezTo>
                <a:cubicBezTo>
                  <a:pt x="247779" y="226950"/>
                  <a:pt x="110049" y="204132"/>
                  <a:pt x="102714" y="195982"/>
                </a:cubicBezTo>
                <a:cubicBezTo>
                  <a:pt x="95379" y="187832"/>
                  <a:pt x="201326" y="192722"/>
                  <a:pt x="210291" y="186202"/>
                </a:cubicBezTo>
                <a:cubicBezTo>
                  <a:pt x="219256" y="179682"/>
                  <a:pt x="174432" y="177237"/>
                  <a:pt x="156502" y="156863"/>
                </a:cubicBezTo>
                <a:cubicBezTo>
                  <a:pt x="138573" y="136489"/>
                  <a:pt x="119013" y="90035"/>
                  <a:pt x="102714" y="63956"/>
                </a:cubicBezTo>
                <a:cubicBezTo>
                  <a:pt x="86415" y="37877"/>
                  <a:pt x="63596" y="-4502"/>
                  <a:pt x="58706" y="388"/>
                </a:cubicBezTo>
                <a:cubicBezTo>
                  <a:pt x="53816" y="5278"/>
                  <a:pt x="76635" y="68846"/>
                  <a:pt x="73375" y="93295"/>
                </a:cubicBezTo>
                <a:cubicBezTo>
                  <a:pt x="70115" y="117744"/>
                  <a:pt x="-1603" y="107965"/>
                  <a:pt x="27" y="1226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B97D11E-A94F-852B-822F-48CADF305D88}"/>
              </a:ext>
            </a:extLst>
          </p:cNvPr>
          <p:cNvSpPr/>
          <p:nvPr/>
        </p:nvSpPr>
        <p:spPr>
          <a:xfrm>
            <a:off x="2566178" y="5950114"/>
            <a:ext cx="416876" cy="181926"/>
          </a:xfrm>
          <a:custGeom>
            <a:avLst/>
            <a:gdLst>
              <a:gd name="connsiteX0" fmla="*/ 416624 w 416876"/>
              <a:gd name="connsiteY0" fmla="*/ 821 h 181926"/>
              <a:gd name="connsiteX1" fmla="*/ 152573 w 416876"/>
              <a:gd name="connsiteY1" fmla="*/ 74168 h 181926"/>
              <a:gd name="connsiteX2" fmla="*/ 93895 w 416876"/>
              <a:gd name="connsiteY2" fmla="*/ 54609 h 181926"/>
              <a:gd name="connsiteX3" fmla="*/ 172132 w 416876"/>
              <a:gd name="connsiteY3" fmla="*/ 98618 h 181926"/>
              <a:gd name="connsiteX4" fmla="*/ 59666 w 416876"/>
              <a:gd name="connsiteY4" fmla="*/ 88838 h 181926"/>
              <a:gd name="connsiteX5" fmla="*/ 147683 w 416876"/>
              <a:gd name="connsiteY5" fmla="*/ 103507 h 181926"/>
              <a:gd name="connsiteX6" fmla="*/ 988 w 416876"/>
              <a:gd name="connsiteY6" fmla="*/ 181745 h 181926"/>
              <a:gd name="connsiteX7" fmla="*/ 89005 w 416876"/>
              <a:gd name="connsiteY7" fmla="*/ 123067 h 181926"/>
              <a:gd name="connsiteX8" fmla="*/ 196581 w 416876"/>
              <a:gd name="connsiteY8" fmla="*/ 59499 h 181926"/>
              <a:gd name="connsiteX9" fmla="*/ 98785 w 416876"/>
              <a:gd name="connsiteY9" fmla="*/ 79058 h 181926"/>
              <a:gd name="connsiteX10" fmla="*/ 211251 w 416876"/>
              <a:gd name="connsiteY10" fmla="*/ 64389 h 181926"/>
              <a:gd name="connsiteX11" fmla="*/ 201471 w 416876"/>
              <a:gd name="connsiteY11" fmla="*/ 35050 h 181926"/>
              <a:gd name="connsiteX12" fmla="*/ 416624 w 416876"/>
              <a:gd name="connsiteY12" fmla="*/ 821 h 1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76" h="181926">
                <a:moveTo>
                  <a:pt x="416624" y="821"/>
                </a:moveTo>
                <a:cubicBezTo>
                  <a:pt x="408474" y="7341"/>
                  <a:pt x="206361" y="65203"/>
                  <a:pt x="152573" y="74168"/>
                </a:cubicBezTo>
                <a:cubicBezTo>
                  <a:pt x="98785" y="83133"/>
                  <a:pt x="90635" y="50534"/>
                  <a:pt x="93895" y="54609"/>
                </a:cubicBezTo>
                <a:cubicBezTo>
                  <a:pt x="97155" y="58684"/>
                  <a:pt x="177837" y="92913"/>
                  <a:pt x="172132" y="98618"/>
                </a:cubicBezTo>
                <a:cubicBezTo>
                  <a:pt x="166427" y="104323"/>
                  <a:pt x="63741" y="88023"/>
                  <a:pt x="59666" y="88838"/>
                </a:cubicBezTo>
                <a:cubicBezTo>
                  <a:pt x="55591" y="89653"/>
                  <a:pt x="157463" y="88022"/>
                  <a:pt x="147683" y="103507"/>
                </a:cubicBezTo>
                <a:cubicBezTo>
                  <a:pt x="137903" y="118992"/>
                  <a:pt x="10768" y="178485"/>
                  <a:pt x="988" y="181745"/>
                </a:cubicBezTo>
                <a:cubicBezTo>
                  <a:pt x="-8792" y="185005"/>
                  <a:pt x="56406" y="143441"/>
                  <a:pt x="89005" y="123067"/>
                </a:cubicBezTo>
                <a:cubicBezTo>
                  <a:pt x="121604" y="102693"/>
                  <a:pt x="194951" y="66834"/>
                  <a:pt x="196581" y="59499"/>
                </a:cubicBezTo>
                <a:cubicBezTo>
                  <a:pt x="198211" y="52164"/>
                  <a:pt x="96340" y="78243"/>
                  <a:pt x="98785" y="79058"/>
                </a:cubicBezTo>
                <a:cubicBezTo>
                  <a:pt x="101230" y="79873"/>
                  <a:pt x="211251" y="64389"/>
                  <a:pt x="211251" y="64389"/>
                </a:cubicBezTo>
                <a:cubicBezTo>
                  <a:pt x="228365" y="57054"/>
                  <a:pt x="169687" y="41570"/>
                  <a:pt x="201471" y="35050"/>
                </a:cubicBezTo>
                <a:cubicBezTo>
                  <a:pt x="233255" y="28530"/>
                  <a:pt x="424774" y="-5699"/>
                  <a:pt x="416624" y="8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61798DC-7D51-7E1C-149A-311F6BB39897}"/>
              </a:ext>
            </a:extLst>
          </p:cNvPr>
          <p:cNvSpPr/>
          <p:nvPr/>
        </p:nvSpPr>
        <p:spPr>
          <a:xfrm>
            <a:off x="2307983" y="5867146"/>
            <a:ext cx="489358" cy="276081"/>
          </a:xfrm>
          <a:custGeom>
            <a:avLst/>
            <a:gdLst>
              <a:gd name="connsiteX0" fmla="*/ 489005 w 489358"/>
              <a:gd name="connsiteY0" fmla="*/ 30001 h 276081"/>
              <a:gd name="connsiteX1" fmla="*/ 224954 w 489358"/>
              <a:gd name="connsiteY1" fmla="*/ 78899 h 276081"/>
              <a:gd name="connsiteX2" fmla="*/ 224954 w 489358"/>
              <a:gd name="connsiteY2" fmla="*/ 181586 h 276081"/>
              <a:gd name="connsiteX3" fmla="*/ 215174 w 489358"/>
              <a:gd name="connsiteY3" fmla="*/ 108238 h 276081"/>
              <a:gd name="connsiteX4" fmla="*/ 244513 w 489358"/>
              <a:gd name="connsiteY4" fmla="*/ 215814 h 276081"/>
              <a:gd name="connsiteX5" fmla="*/ 132047 w 489358"/>
              <a:gd name="connsiteY5" fmla="*/ 210925 h 276081"/>
              <a:gd name="connsiteX6" fmla="*/ 21 w 489358"/>
              <a:gd name="connsiteY6" fmla="*/ 191365 h 276081"/>
              <a:gd name="connsiteX7" fmla="*/ 141827 w 489358"/>
              <a:gd name="connsiteY7" fmla="*/ 196255 h 276081"/>
              <a:gd name="connsiteX8" fmla="*/ 381429 w 489358"/>
              <a:gd name="connsiteY8" fmla="*/ 274493 h 276081"/>
              <a:gd name="connsiteX9" fmla="*/ 298301 w 489358"/>
              <a:gd name="connsiteY9" fmla="*/ 245153 h 276081"/>
              <a:gd name="connsiteX10" fmla="*/ 205395 w 489358"/>
              <a:gd name="connsiteY10" fmla="*/ 201145 h 276081"/>
              <a:gd name="connsiteX11" fmla="*/ 224954 w 489358"/>
              <a:gd name="connsiteY11" fmla="*/ 88679 h 276081"/>
              <a:gd name="connsiteX12" fmla="*/ 278742 w 489358"/>
              <a:gd name="connsiteY12" fmla="*/ 54450 h 276081"/>
              <a:gd name="connsiteX13" fmla="*/ 268962 w 489358"/>
              <a:gd name="connsiteY13" fmla="*/ 661 h 276081"/>
              <a:gd name="connsiteX14" fmla="*/ 322751 w 489358"/>
              <a:gd name="connsiteY14" fmla="*/ 25111 h 276081"/>
              <a:gd name="connsiteX15" fmla="*/ 161386 w 489358"/>
              <a:gd name="connsiteY15" fmla="*/ 34890 h 276081"/>
              <a:gd name="connsiteX16" fmla="*/ 489005 w 489358"/>
              <a:gd name="connsiteY16" fmla="*/ 30001 h 2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358" h="276081">
                <a:moveTo>
                  <a:pt x="489005" y="30001"/>
                </a:moveTo>
                <a:cubicBezTo>
                  <a:pt x="499600" y="37336"/>
                  <a:pt x="268962" y="53635"/>
                  <a:pt x="224954" y="78899"/>
                </a:cubicBezTo>
                <a:cubicBezTo>
                  <a:pt x="180946" y="104163"/>
                  <a:pt x="226584" y="176696"/>
                  <a:pt x="224954" y="181586"/>
                </a:cubicBezTo>
                <a:cubicBezTo>
                  <a:pt x="223324" y="186476"/>
                  <a:pt x="211914" y="102533"/>
                  <a:pt x="215174" y="108238"/>
                </a:cubicBezTo>
                <a:cubicBezTo>
                  <a:pt x="218434" y="113943"/>
                  <a:pt x="258367" y="198700"/>
                  <a:pt x="244513" y="215814"/>
                </a:cubicBezTo>
                <a:cubicBezTo>
                  <a:pt x="230658" y="232929"/>
                  <a:pt x="172796" y="215000"/>
                  <a:pt x="132047" y="210925"/>
                </a:cubicBezTo>
                <a:cubicBezTo>
                  <a:pt x="91298" y="206850"/>
                  <a:pt x="-1609" y="193810"/>
                  <a:pt x="21" y="191365"/>
                </a:cubicBezTo>
                <a:cubicBezTo>
                  <a:pt x="1651" y="188920"/>
                  <a:pt x="78259" y="182400"/>
                  <a:pt x="141827" y="196255"/>
                </a:cubicBezTo>
                <a:cubicBezTo>
                  <a:pt x="205395" y="210110"/>
                  <a:pt x="355350" y="266343"/>
                  <a:pt x="381429" y="274493"/>
                </a:cubicBezTo>
                <a:cubicBezTo>
                  <a:pt x="407508" y="282643"/>
                  <a:pt x="327640" y="257378"/>
                  <a:pt x="298301" y="245153"/>
                </a:cubicBezTo>
                <a:cubicBezTo>
                  <a:pt x="268962" y="232928"/>
                  <a:pt x="217620" y="227224"/>
                  <a:pt x="205395" y="201145"/>
                </a:cubicBezTo>
                <a:cubicBezTo>
                  <a:pt x="193170" y="175066"/>
                  <a:pt x="212730" y="113128"/>
                  <a:pt x="224954" y="88679"/>
                </a:cubicBezTo>
                <a:cubicBezTo>
                  <a:pt x="237178" y="64230"/>
                  <a:pt x="271407" y="69120"/>
                  <a:pt x="278742" y="54450"/>
                </a:cubicBezTo>
                <a:cubicBezTo>
                  <a:pt x="286077" y="39780"/>
                  <a:pt x="261627" y="5551"/>
                  <a:pt x="268962" y="661"/>
                </a:cubicBezTo>
                <a:cubicBezTo>
                  <a:pt x="276297" y="-4229"/>
                  <a:pt x="340680" y="19406"/>
                  <a:pt x="322751" y="25111"/>
                </a:cubicBezTo>
                <a:cubicBezTo>
                  <a:pt x="304822" y="30816"/>
                  <a:pt x="136937" y="35705"/>
                  <a:pt x="161386" y="34890"/>
                </a:cubicBezTo>
                <a:cubicBezTo>
                  <a:pt x="185835" y="34075"/>
                  <a:pt x="478410" y="22666"/>
                  <a:pt x="489005" y="300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A244EA2-C547-3A16-4CE2-34AD78097DC2}"/>
              </a:ext>
            </a:extLst>
          </p:cNvPr>
          <p:cNvSpPr/>
          <p:nvPr/>
        </p:nvSpPr>
        <p:spPr>
          <a:xfrm>
            <a:off x="2493131" y="5925024"/>
            <a:ext cx="343215" cy="235987"/>
          </a:xfrm>
          <a:custGeom>
            <a:avLst/>
            <a:gdLst>
              <a:gd name="connsiteX0" fmla="*/ 342976 w 343215"/>
              <a:gd name="connsiteY0" fmla="*/ 1462 h 235987"/>
              <a:gd name="connsiteX1" fmla="*/ 88704 w 343215"/>
              <a:gd name="connsiteY1" fmla="*/ 84589 h 235987"/>
              <a:gd name="connsiteX2" fmla="*/ 181611 w 343215"/>
              <a:gd name="connsiteY2" fmla="*/ 65029 h 235987"/>
              <a:gd name="connsiteX3" fmla="*/ 83814 w 343215"/>
              <a:gd name="connsiteY3" fmla="*/ 113928 h 235987"/>
              <a:gd name="connsiteX4" fmla="*/ 147382 w 343215"/>
              <a:gd name="connsiteY4" fmla="*/ 192165 h 235987"/>
              <a:gd name="connsiteX5" fmla="*/ 687 w 343215"/>
              <a:gd name="connsiteY5" fmla="*/ 182386 h 235987"/>
              <a:gd name="connsiteX6" fmla="*/ 88704 w 343215"/>
              <a:gd name="connsiteY6" fmla="*/ 216615 h 235987"/>
              <a:gd name="connsiteX7" fmla="*/ 103374 w 343215"/>
              <a:gd name="connsiteY7" fmla="*/ 231284 h 235987"/>
              <a:gd name="connsiteX8" fmla="*/ 103374 w 343215"/>
              <a:gd name="connsiteY8" fmla="*/ 133487 h 235987"/>
              <a:gd name="connsiteX9" fmla="*/ 103374 w 343215"/>
              <a:gd name="connsiteY9" fmla="*/ 50360 h 235987"/>
              <a:gd name="connsiteX10" fmla="*/ 284298 w 343215"/>
              <a:gd name="connsiteY10" fmla="*/ 16131 h 235987"/>
              <a:gd name="connsiteX11" fmla="*/ 137603 w 343215"/>
              <a:gd name="connsiteY11" fmla="*/ 30801 h 235987"/>
              <a:gd name="connsiteX12" fmla="*/ 342976 w 343215"/>
              <a:gd name="connsiteY12" fmla="*/ 1462 h 23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15" h="235987">
                <a:moveTo>
                  <a:pt x="342976" y="1462"/>
                </a:moveTo>
                <a:cubicBezTo>
                  <a:pt x="334826" y="10427"/>
                  <a:pt x="115598" y="73995"/>
                  <a:pt x="88704" y="84589"/>
                </a:cubicBezTo>
                <a:cubicBezTo>
                  <a:pt x="61810" y="95183"/>
                  <a:pt x="182426" y="60139"/>
                  <a:pt x="181611" y="65029"/>
                </a:cubicBezTo>
                <a:cubicBezTo>
                  <a:pt x="180796" y="69919"/>
                  <a:pt x="89519" y="92739"/>
                  <a:pt x="83814" y="113928"/>
                </a:cubicBezTo>
                <a:cubicBezTo>
                  <a:pt x="78109" y="135117"/>
                  <a:pt x="161236" y="180755"/>
                  <a:pt x="147382" y="192165"/>
                </a:cubicBezTo>
                <a:cubicBezTo>
                  <a:pt x="133528" y="203575"/>
                  <a:pt x="10467" y="178311"/>
                  <a:pt x="687" y="182386"/>
                </a:cubicBezTo>
                <a:cubicBezTo>
                  <a:pt x="-9093" y="186461"/>
                  <a:pt x="88704" y="216615"/>
                  <a:pt x="88704" y="216615"/>
                </a:cubicBezTo>
                <a:cubicBezTo>
                  <a:pt x="105818" y="224765"/>
                  <a:pt x="100929" y="245139"/>
                  <a:pt x="103374" y="231284"/>
                </a:cubicBezTo>
                <a:cubicBezTo>
                  <a:pt x="105819" y="217429"/>
                  <a:pt x="103374" y="133487"/>
                  <a:pt x="103374" y="133487"/>
                </a:cubicBezTo>
                <a:cubicBezTo>
                  <a:pt x="103374" y="103333"/>
                  <a:pt x="73220" y="69919"/>
                  <a:pt x="103374" y="50360"/>
                </a:cubicBezTo>
                <a:cubicBezTo>
                  <a:pt x="133528" y="30801"/>
                  <a:pt x="278593" y="19391"/>
                  <a:pt x="284298" y="16131"/>
                </a:cubicBezTo>
                <a:cubicBezTo>
                  <a:pt x="290003" y="12871"/>
                  <a:pt x="126193" y="34061"/>
                  <a:pt x="137603" y="30801"/>
                </a:cubicBezTo>
                <a:cubicBezTo>
                  <a:pt x="149013" y="27541"/>
                  <a:pt x="351126" y="-7503"/>
                  <a:pt x="342976" y="1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B7A3572-B4F4-A032-C872-D3A41AAFB527}"/>
              </a:ext>
            </a:extLst>
          </p:cNvPr>
          <p:cNvSpPr/>
          <p:nvPr/>
        </p:nvSpPr>
        <p:spPr>
          <a:xfrm>
            <a:off x="2483443" y="6087415"/>
            <a:ext cx="404119" cy="435827"/>
          </a:xfrm>
          <a:custGeom>
            <a:avLst/>
            <a:gdLst>
              <a:gd name="connsiteX0" fmla="*/ 596 w 404119"/>
              <a:gd name="connsiteY0" fmla="*/ 435 h 435827"/>
              <a:gd name="connsiteX1" fmla="*/ 137511 w 404119"/>
              <a:gd name="connsiteY1" fmla="*/ 152020 h 435827"/>
              <a:gd name="connsiteX2" fmla="*/ 201079 w 404119"/>
              <a:gd name="connsiteY2" fmla="*/ 171580 h 435827"/>
              <a:gd name="connsiteX3" fmla="*/ 161960 w 404119"/>
              <a:gd name="connsiteY3" fmla="*/ 230258 h 435827"/>
              <a:gd name="connsiteX4" fmla="*/ 264647 w 404119"/>
              <a:gd name="connsiteY4" fmla="*/ 200919 h 435827"/>
              <a:gd name="connsiteX5" fmla="*/ 191299 w 404119"/>
              <a:gd name="connsiteY5" fmla="*/ 274266 h 435827"/>
              <a:gd name="connsiteX6" fmla="*/ 284206 w 404119"/>
              <a:gd name="connsiteY6" fmla="*/ 254707 h 435827"/>
              <a:gd name="connsiteX7" fmla="*/ 303766 w 404119"/>
              <a:gd name="connsiteY7" fmla="*/ 293826 h 435827"/>
              <a:gd name="connsiteX8" fmla="*/ 254867 w 404119"/>
              <a:gd name="connsiteY8" fmla="*/ 357394 h 435827"/>
              <a:gd name="connsiteX9" fmla="*/ 362444 w 404119"/>
              <a:gd name="connsiteY9" fmla="*/ 318275 h 435827"/>
              <a:gd name="connsiteX10" fmla="*/ 401562 w 404119"/>
              <a:gd name="connsiteY10" fmla="*/ 435631 h 435827"/>
              <a:gd name="connsiteX11" fmla="*/ 382003 w 404119"/>
              <a:gd name="connsiteY11" fmla="*/ 342724 h 435827"/>
              <a:gd name="connsiteX12" fmla="*/ 235308 w 404119"/>
              <a:gd name="connsiteY12" fmla="*/ 215588 h 435827"/>
              <a:gd name="connsiteX13" fmla="*/ 127731 w 404119"/>
              <a:gd name="connsiteY13" fmla="*/ 108012 h 435827"/>
              <a:gd name="connsiteX14" fmla="*/ 196189 w 404119"/>
              <a:gd name="connsiteY14" fmla="*/ 205809 h 435827"/>
              <a:gd name="connsiteX15" fmla="*/ 596 w 404119"/>
              <a:gd name="connsiteY15" fmla="*/ 435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119" h="435827">
                <a:moveTo>
                  <a:pt x="596" y="435"/>
                </a:moveTo>
                <a:cubicBezTo>
                  <a:pt x="-9184" y="-8530"/>
                  <a:pt x="104097" y="123496"/>
                  <a:pt x="137511" y="152020"/>
                </a:cubicBezTo>
                <a:cubicBezTo>
                  <a:pt x="170925" y="180544"/>
                  <a:pt x="197004" y="158540"/>
                  <a:pt x="201079" y="171580"/>
                </a:cubicBezTo>
                <a:cubicBezTo>
                  <a:pt x="205154" y="184620"/>
                  <a:pt x="151365" y="225368"/>
                  <a:pt x="161960" y="230258"/>
                </a:cubicBezTo>
                <a:cubicBezTo>
                  <a:pt x="172555" y="235148"/>
                  <a:pt x="259757" y="193584"/>
                  <a:pt x="264647" y="200919"/>
                </a:cubicBezTo>
                <a:cubicBezTo>
                  <a:pt x="269537" y="208254"/>
                  <a:pt x="188039" y="265301"/>
                  <a:pt x="191299" y="274266"/>
                </a:cubicBezTo>
                <a:cubicBezTo>
                  <a:pt x="194559" y="283231"/>
                  <a:pt x="265462" y="251447"/>
                  <a:pt x="284206" y="254707"/>
                </a:cubicBezTo>
                <a:cubicBezTo>
                  <a:pt x="302950" y="257967"/>
                  <a:pt x="308656" y="276712"/>
                  <a:pt x="303766" y="293826"/>
                </a:cubicBezTo>
                <a:cubicBezTo>
                  <a:pt x="298876" y="310940"/>
                  <a:pt x="245087" y="353319"/>
                  <a:pt x="254867" y="357394"/>
                </a:cubicBezTo>
                <a:cubicBezTo>
                  <a:pt x="264647" y="361469"/>
                  <a:pt x="337995" y="305236"/>
                  <a:pt x="362444" y="318275"/>
                </a:cubicBezTo>
                <a:cubicBezTo>
                  <a:pt x="386893" y="331314"/>
                  <a:pt x="398302" y="431556"/>
                  <a:pt x="401562" y="435631"/>
                </a:cubicBezTo>
                <a:cubicBezTo>
                  <a:pt x="404822" y="439706"/>
                  <a:pt x="409712" y="379398"/>
                  <a:pt x="382003" y="342724"/>
                </a:cubicBezTo>
                <a:cubicBezTo>
                  <a:pt x="354294" y="306050"/>
                  <a:pt x="277687" y="254707"/>
                  <a:pt x="235308" y="215588"/>
                </a:cubicBezTo>
                <a:cubicBezTo>
                  <a:pt x="192929" y="176469"/>
                  <a:pt x="134251" y="109642"/>
                  <a:pt x="127731" y="108012"/>
                </a:cubicBezTo>
                <a:cubicBezTo>
                  <a:pt x="121211" y="106382"/>
                  <a:pt x="217378" y="225368"/>
                  <a:pt x="196189" y="205809"/>
                </a:cubicBezTo>
                <a:cubicBezTo>
                  <a:pt x="175000" y="186250"/>
                  <a:pt x="10376" y="9400"/>
                  <a:pt x="596" y="4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F96B21-EAB4-961B-0931-3124E25387B0}"/>
              </a:ext>
            </a:extLst>
          </p:cNvPr>
          <p:cNvSpPr/>
          <p:nvPr/>
        </p:nvSpPr>
        <p:spPr>
          <a:xfrm>
            <a:off x="2708378" y="6302980"/>
            <a:ext cx="532801" cy="298535"/>
          </a:xfrm>
          <a:custGeom>
            <a:avLst/>
            <a:gdLst>
              <a:gd name="connsiteX0" fmla="*/ 593 w 532801"/>
              <a:gd name="connsiteY0" fmla="*/ 23 h 298535"/>
              <a:gd name="connsiteX1" fmla="*/ 210856 w 532801"/>
              <a:gd name="connsiteY1" fmla="*/ 117379 h 298535"/>
              <a:gd name="connsiteX2" fmla="*/ 220636 w 532801"/>
              <a:gd name="connsiteY2" fmla="*/ 200507 h 298535"/>
              <a:gd name="connsiteX3" fmla="*/ 245085 w 532801"/>
              <a:gd name="connsiteY3" fmla="*/ 151608 h 298535"/>
              <a:gd name="connsiteX4" fmla="*/ 215746 w 532801"/>
              <a:gd name="connsiteY4" fmla="*/ 288524 h 298535"/>
              <a:gd name="connsiteX5" fmla="*/ 284204 w 532801"/>
              <a:gd name="connsiteY5" fmla="*/ 200507 h 298535"/>
              <a:gd name="connsiteX6" fmla="*/ 460238 w 532801"/>
              <a:gd name="connsiteY6" fmla="*/ 73371 h 298535"/>
              <a:gd name="connsiteX7" fmla="*/ 357551 w 532801"/>
              <a:gd name="connsiteY7" fmla="*/ 205396 h 298535"/>
              <a:gd name="connsiteX8" fmla="*/ 367331 w 532801"/>
              <a:gd name="connsiteY8" fmla="*/ 195617 h 298535"/>
              <a:gd name="connsiteX9" fmla="*/ 504247 w 532801"/>
              <a:gd name="connsiteY9" fmla="*/ 132049 h 298535"/>
              <a:gd name="connsiteX10" fmla="*/ 342882 w 532801"/>
              <a:gd name="connsiteY10" fmla="*/ 298303 h 298535"/>
              <a:gd name="connsiteX11" fmla="*/ 514026 w 532801"/>
              <a:gd name="connsiteY11" fmla="*/ 166278 h 298535"/>
              <a:gd name="connsiteX12" fmla="*/ 509136 w 532801"/>
              <a:gd name="connsiteY12" fmla="*/ 78261 h 298535"/>
              <a:gd name="connsiteX13" fmla="*/ 342882 w 532801"/>
              <a:gd name="connsiteY13" fmla="*/ 171168 h 298535"/>
              <a:gd name="connsiteX14" fmla="*/ 171738 w 532801"/>
              <a:gd name="connsiteY14" fmla="*/ 161388 h 298535"/>
              <a:gd name="connsiteX15" fmla="*/ 147288 w 532801"/>
              <a:gd name="connsiteY15" fmla="*/ 107600 h 298535"/>
              <a:gd name="connsiteX16" fmla="*/ 593 w 532801"/>
              <a:gd name="connsiteY16" fmla="*/ 23 h 2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801" h="298535">
                <a:moveTo>
                  <a:pt x="593" y="23"/>
                </a:moveTo>
                <a:cubicBezTo>
                  <a:pt x="11188" y="1653"/>
                  <a:pt x="174182" y="83965"/>
                  <a:pt x="210856" y="117379"/>
                </a:cubicBezTo>
                <a:cubicBezTo>
                  <a:pt x="247530" y="150793"/>
                  <a:pt x="214931" y="194802"/>
                  <a:pt x="220636" y="200507"/>
                </a:cubicBezTo>
                <a:cubicBezTo>
                  <a:pt x="226341" y="206212"/>
                  <a:pt x="245900" y="136939"/>
                  <a:pt x="245085" y="151608"/>
                </a:cubicBezTo>
                <a:cubicBezTo>
                  <a:pt x="244270" y="166278"/>
                  <a:pt x="209226" y="280374"/>
                  <a:pt x="215746" y="288524"/>
                </a:cubicBezTo>
                <a:cubicBezTo>
                  <a:pt x="222266" y="296674"/>
                  <a:pt x="243455" y="236366"/>
                  <a:pt x="284204" y="200507"/>
                </a:cubicBezTo>
                <a:cubicBezTo>
                  <a:pt x="324953" y="164648"/>
                  <a:pt x="448014" y="72556"/>
                  <a:pt x="460238" y="73371"/>
                </a:cubicBezTo>
                <a:cubicBezTo>
                  <a:pt x="472462" y="74186"/>
                  <a:pt x="373035" y="185022"/>
                  <a:pt x="357551" y="205396"/>
                </a:cubicBezTo>
                <a:cubicBezTo>
                  <a:pt x="342067" y="225770"/>
                  <a:pt x="342882" y="207841"/>
                  <a:pt x="367331" y="195617"/>
                </a:cubicBezTo>
                <a:cubicBezTo>
                  <a:pt x="391780" y="183393"/>
                  <a:pt x="508322" y="114935"/>
                  <a:pt x="504247" y="132049"/>
                </a:cubicBezTo>
                <a:cubicBezTo>
                  <a:pt x="500172" y="149163"/>
                  <a:pt x="341252" y="292598"/>
                  <a:pt x="342882" y="298303"/>
                </a:cubicBezTo>
                <a:cubicBezTo>
                  <a:pt x="344512" y="304008"/>
                  <a:pt x="486317" y="202951"/>
                  <a:pt x="514026" y="166278"/>
                </a:cubicBezTo>
                <a:cubicBezTo>
                  <a:pt x="541735" y="129605"/>
                  <a:pt x="537660" y="77446"/>
                  <a:pt x="509136" y="78261"/>
                </a:cubicBezTo>
                <a:cubicBezTo>
                  <a:pt x="480612" y="79076"/>
                  <a:pt x="399115" y="157314"/>
                  <a:pt x="342882" y="171168"/>
                </a:cubicBezTo>
                <a:cubicBezTo>
                  <a:pt x="286649" y="185023"/>
                  <a:pt x="204337" y="171983"/>
                  <a:pt x="171738" y="161388"/>
                </a:cubicBezTo>
                <a:cubicBezTo>
                  <a:pt x="139139" y="150793"/>
                  <a:pt x="170107" y="132864"/>
                  <a:pt x="147288" y="107600"/>
                </a:cubicBezTo>
                <a:cubicBezTo>
                  <a:pt x="124469" y="82336"/>
                  <a:pt x="-10002" y="-1607"/>
                  <a:pt x="593" y="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57F2255-616E-0E2C-4F2B-32A6266E4822}"/>
              </a:ext>
            </a:extLst>
          </p:cNvPr>
          <p:cNvSpPr/>
          <p:nvPr/>
        </p:nvSpPr>
        <p:spPr>
          <a:xfrm>
            <a:off x="2300540" y="5979675"/>
            <a:ext cx="363025" cy="303769"/>
          </a:xfrm>
          <a:custGeom>
            <a:avLst/>
            <a:gdLst>
              <a:gd name="connsiteX0" fmla="*/ 7464 w 363025"/>
              <a:gd name="connsiteY0" fmla="*/ 49497 h 303769"/>
              <a:gd name="connsiteX1" fmla="*/ 354643 w 363025"/>
              <a:gd name="connsiteY1" fmla="*/ 235311 h 303769"/>
              <a:gd name="connsiteX2" fmla="*/ 251956 w 363025"/>
              <a:gd name="connsiteY2" fmla="*/ 205972 h 303769"/>
              <a:gd name="connsiteX3" fmla="*/ 212838 w 363025"/>
              <a:gd name="connsiteY3" fmla="*/ 245091 h 303769"/>
              <a:gd name="connsiteX4" fmla="*/ 261736 w 363025"/>
              <a:gd name="connsiteY4" fmla="*/ 249981 h 303769"/>
              <a:gd name="connsiteX5" fmla="*/ 256846 w 363025"/>
              <a:gd name="connsiteY5" fmla="*/ 303769 h 303769"/>
              <a:gd name="connsiteX6" fmla="*/ 354643 w 363025"/>
              <a:gd name="connsiteY6" fmla="*/ 249981 h 303769"/>
              <a:gd name="connsiteX7" fmla="*/ 295965 w 363025"/>
              <a:gd name="connsiteY7" fmla="*/ 132624 h 303769"/>
              <a:gd name="connsiteX8" fmla="*/ 295965 w 363025"/>
              <a:gd name="connsiteY8" fmla="*/ 599 h 303769"/>
              <a:gd name="connsiteX9" fmla="*/ 276405 w 363025"/>
              <a:gd name="connsiteY9" fmla="*/ 83726 h 303769"/>
              <a:gd name="connsiteX10" fmla="*/ 193278 w 363025"/>
              <a:gd name="connsiteY10" fmla="*/ 83726 h 303769"/>
              <a:gd name="connsiteX11" fmla="*/ 124820 w 363025"/>
              <a:gd name="connsiteY11" fmla="*/ 93506 h 303769"/>
              <a:gd name="connsiteX12" fmla="*/ 7464 w 363025"/>
              <a:gd name="connsiteY12" fmla="*/ 49497 h 30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25" h="303769">
                <a:moveTo>
                  <a:pt x="7464" y="49497"/>
                </a:moveTo>
                <a:cubicBezTo>
                  <a:pt x="45768" y="73131"/>
                  <a:pt x="313894" y="209232"/>
                  <a:pt x="354643" y="235311"/>
                </a:cubicBezTo>
                <a:cubicBezTo>
                  <a:pt x="395392" y="261390"/>
                  <a:pt x="275590" y="204342"/>
                  <a:pt x="251956" y="205972"/>
                </a:cubicBezTo>
                <a:cubicBezTo>
                  <a:pt x="228322" y="207602"/>
                  <a:pt x="211208" y="237756"/>
                  <a:pt x="212838" y="245091"/>
                </a:cubicBezTo>
                <a:cubicBezTo>
                  <a:pt x="214468" y="252426"/>
                  <a:pt x="254401" y="240201"/>
                  <a:pt x="261736" y="249981"/>
                </a:cubicBezTo>
                <a:cubicBezTo>
                  <a:pt x="269071" y="259761"/>
                  <a:pt x="241362" y="303769"/>
                  <a:pt x="256846" y="303769"/>
                </a:cubicBezTo>
                <a:cubicBezTo>
                  <a:pt x="272330" y="303769"/>
                  <a:pt x="348123" y="278505"/>
                  <a:pt x="354643" y="249981"/>
                </a:cubicBezTo>
                <a:cubicBezTo>
                  <a:pt x="361163" y="221457"/>
                  <a:pt x="305745" y="174188"/>
                  <a:pt x="295965" y="132624"/>
                </a:cubicBezTo>
                <a:cubicBezTo>
                  <a:pt x="286185" y="91060"/>
                  <a:pt x="299225" y="8749"/>
                  <a:pt x="295965" y="599"/>
                </a:cubicBezTo>
                <a:cubicBezTo>
                  <a:pt x="292705" y="-7551"/>
                  <a:pt x="293520" y="69872"/>
                  <a:pt x="276405" y="83726"/>
                </a:cubicBezTo>
                <a:cubicBezTo>
                  <a:pt x="259291" y="97581"/>
                  <a:pt x="218542" y="82096"/>
                  <a:pt x="193278" y="83726"/>
                </a:cubicBezTo>
                <a:cubicBezTo>
                  <a:pt x="168014" y="85356"/>
                  <a:pt x="160679" y="96766"/>
                  <a:pt x="124820" y="93506"/>
                </a:cubicBezTo>
                <a:cubicBezTo>
                  <a:pt x="88961" y="90246"/>
                  <a:pt x="-30840" y="25863"/>
                  <a:pt x="7464" y="494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0748864-2552-A649-8CBF-97A37A10CAEC}"/>
              </a:ext>
            </a:extLst>
          </p:cNvPr>
          <p:cNvSpPr/>
          <p:nvPr/>
        </p:nvSpPr>
        <p:spPr>
          <a:xfrm>
            <a:off x="2832000" y="6351711"/>
            <a:ext cx="202082" cy="112960"/>
          </a:xfrm>
          <a:custGeom>
            <a:avLst/>
            <a:gdLst>
              <a:gd name="connsiteX0" fmla="*/ 4107 w 202082"/>
              <a:gd name="connsiteY0" fmla="*/ 191 h 112960"/>
              <a:gd name="connsiteX1" fmla="*/ 131243 w 202082"/>
              <a:gd name="connsiteY1" fmla="*/ 73538 h 112960"/>
              <a:gd name="connsiteX2" fmla="*/ 199701 w 202082"/>
              <a:gd name="connsiteY2" fmla="*/ 112657 h 112960"/>
              <a:gd name="connsiteX3" fmla="*/ 48116 w 202082"/>
              <a:gd name="connsiteY3" fmla="*/ 53979 h 112960"/>
              <a:gd name="connsiteX4" fmla="*/ 4107 w 202082"/>
              <a:gd name="connsiteY4" fmla="*/ 191 h 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" h="112960">
                <a:moveTo>
                  <a:pt x="4107" y="191"/>
                </a:moveTo>
                <a:cubicBezTo>
                  <a:pt x="17961" y="3451"/>
                  <a:pt x="131243" y="73538"/>
                  <a:pt x="131243" y="73538"/>
                </a:cubicBezTo>
                <a:cubicBezTo>
                  <a:pt x="163842" y="92282"/>
                  <a:pt x="213555" y="115917"/>
                  <a:pt x="199701" y="112657"/>
                </a:cubicBezTo>
                <a:cubicBezTo>
                  <a:pt x="185847" y="109397"/>
                  <a:pt x="83160" y="71909"/>
                  <a:pt x="48116" y="53979"/>
                </a:cubicBezTo>
                <a:cubicBezTo>
                  <a:pt x="13072" y="36049"/>
                  <a:pt x="-9747" y="-3069"/>
                  <a:pt x="4107" y="1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F66D79B-B7EC-98CA-9B64-3BF6387D14E7}"/>
              </a:ext>
            </a:extLst>
          </p:cNvPr>
          <p:cNvSpPr/>
          <p:nvPr/>
        </p:nvSpPr>
        <p:spPr>
          <a:xfrm>
            <a:off x="2298222" y="6068230"/>
            <a:ext cx="891146" cy="474817"/>
          </a:xfrm>
          <a:custGeom>
            <a:avLst/>
            <a:gdLst>
              <a:gd name="connsiteX0" fmla="*/ 3 w 891146"/>
              <a:gd name="connsiteY0" fmla="*/ 61 h 474817"/>
              <a:gd name="connsiteX1" fmla="*/ 146698 w 891146"/>
              <a:gd name="connsiteY1" fmla="*/ 97858 h 474817"/>
              <a:gd name="connsiteX2" fmla="*/ 132028 w 891146"/>
              <a:gd name="connsiteY2" fmla="*/ 171205 h 474817"/>
              <a:gd name="connsiteX3" fmla="*/ 205376 w 891146"/>
              <a:gd name="connsiteY3" fmla="*/ 68519 h 474817"/>
              <a:gd name="connsiteX4" fmla="*/ 195596 w 891146"/>
              <a:gd name="connsiteY4" fmla="*/ 146756 h 474817"/>
              <a:gd name="connsiteX5" fmla="*/ 415639 w 891146"/>
              <a:gd name="connsiteY5" fmla="*/ 322790 h 474817"/>
              <a:gd name="connsiteX6" fmla="*/ 386300 w 891146"/>
              <a:gd name="connsiteY6" fmla="*/ 313011 h 474817"/>
              <a:gd name="connsiteX7" fmla="*/ 484097 w 891146"/>
              <a:gd name="connsiteY7" fmla="*/ 415697 h 474817"/>
              <a:gd name="connsiteX8" fmla="*/ 479207 w 891146"/>
              <a:gd name="connsiteY8" fmla="*/ 474375 h 474817"/>
              <a:gd name="connsiteX9" fmla="*/ 537885 w 891146"/>
              <a:gd name="connsiteY9" fmla="*/ 386358 h 474817"/>
              <a:gd name="connsiteX10" fmla="*/ 669911 w 891146"/>
              <a:gd name="connsiteY10" fmla="*/ 430367 h 474817"/>
              <a:gd name="connsiteX11" fmla="*/ 581894 w 891146"/>
              <a:gd name="connsiteY11" fmla="*/ 430367 h 474817"/>
              <a:gd name="connsiteX12" fmla="*/ 889953 w 891146"/>
              <a:gd name="connsiteY12" fmla="*/ 469486 h 474817"/>
              <a:gd name="connsiteX13" fmla="*/ 679690 w 891146"/>
              <a:gd name="connsiteY13" fmla="*/ 440146 h 474817"/>
              <a:gd name="connsiteX14" fmla="*/ 459648 w 891146"/>
              <a:gd name="connsiteY14" fmla="*/ 361909 h 474817"/>
              <a:gd name="connsiteX15" fmla="*/ 308062 w 891146"/>
              <a:gd name="connsiteY15" fmla="*/ 244553 h 474817"/>
              <a:gd name="connsiteX16" fmla="*/ 249384 w 891146"/>
              <a:gd name="connsiteY16" fmla="*/ 151646 h 474817"/>
              <a:gd name="connsiteX17" fmla="*/ 185817 w 891146"/>
              <a:gd name="connsiteY17" fmla="*/ 151646 h 474817"/>
              <a:gd name="connsiteX18" fmla="*/ 234715 w 891146"/>
              <a:gd name="connsiteY18" fmla="*/ 83188 h 474817"/>
              <a:gd name="connsiteX19" fmla="*/ 151588 w 891146"/>
              <a:gd name="connsiteY19" fmla="*/ 83188 h 474817"/>
              <a:gd name="connsiteX20" fmla="*/ 3 w 891146"/>
              <a:gd name="connsiteY20" fmla="*/ 61 h 4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1146" h="474817">
                <a:moveTo>
                  <a:pt x="3" y="61"/>
                </a:moveTo>
                <a:cubicBezTo>
                  <a:pt x="-812" y="2506"/>
                  <a:pt x="124694" y="69334"/>
                  <a:pt x="146698" y="97858"/>
                </a:cubicBezTo>
                <a:cubicBezTo>
                  <a:pt x="168702" y="126382"/>
                  <a:pt x="122248" y="176095"/>
                  <a:pt x="132028" y="171205"/>
                </a:cubicBezTo>
                <a:cubicBezTo>
                  <a:pt x="141808" y="166315"/>
                  <a:pt x="194781" y="72594"/>
                  <a:pt x="205376" y="68519"/>
                </a:cubicBezTo>
                <a:cubicBezTo>
                  <a:pt x="215971" y="64444"/>
                  <a:pt x="160552" y="104378"/>
                  <a:pt x="195596" y="146756"/>
                </a:cubicBezTo>
                <a:cubicBezTo>
                  <a:pt x="230640" y="189135"/>
                  <a:pt x="415639" y="322790"/>
                  <a:pt x="415639" y="322790"/>
                </a:cubicBezTo>
                <a:cubicBezTo>
                  <a:pt x="447423" y="350499"/>
                  <a:pt x="374890" y="297527"/>
                  <a:pt x="386300" y="313011"/>
                </a:cubicBezTo>
                <a:cubicBezTo>
                  <a:pt x="397710" y="328495"/>
                  <a:pt x="468613" y="388803"/>
                  <a:pt x="484097" y="415697"/>
                </a:cubicBezTo>
                <a:cubicBezTo>
                  <a:pt x="499581" y="442591"/>
                  <a:pt x="470242" y="479265"/>
                  <a:pt x="479207" y="474375"/>
                </a:cubicBezTo>
                <a:cubicBezTo>
                  <a:pt x="488172" y="469485"/>
                  <a:pt x="506101" y="393693"/>
                  <a:pt x="537885" y="386358"/>
                </a:cubicBezTo>
                <a:cubicBezTo>
                  <a:pt x="569669" y="379023"/>
                  <a:pt x="662576" y="423032"/>
                  <a:pt x="669911" y="430367"/>
                </a:cubicBezTo>
                <a:cubicBezTo>
                  <a:pt x="677246" y="437702"/>
                  <a:pt x="545220" y="423847"/>
                  <a:pt x="581894" y="430367"/>
                </a:cubicBezTo>
                <a:cubicBezTo>
                  <a:pt x="618568" y="436887"/>
                  <a:pt x="873654" y="467856"/>
                  <a:pt x="889953" y="469486"/>
                </a:cubicBezTo>
                <a:cubicBezTo>
                  <a:pt x="906252" y="471116"/>
                  <a:pt x="751408" y="458076"/>
                  <a:pt x="679690" y="440146"/>
                </a:cubicBezTo>
                <a:cubicBezTo>
                  <a:pt x="607973" y="422217"/>
                  <a:pt x="521586" y="394508"/>
                  <a:pt x="459648" y="361909"/>
                </a:cubicBezTo>
                <a:cubicBezTo>
                  <a:pt x="397710" y="329310"/>
                  <a:pt x="343106" y="279597"/>
                  <a:pt x="308062" y="244553"/>
                </a:cubicBezTo>
                <a:cubicBezTo>
                  <a:pt x="273018" y="209509"/>
                  <a:pt x="269758" y="167130"/>
                  <a:pt x="249384" y="151646"/>
                </a:cubicBezTo>
                <a:cubicBezTo>
                  <a:pt x="229010" y="136162"/>
                  <a:pt x="188262" y="163056"/>
                  <a:pt x="185817" y="151646"/>
                </a:cubicBezTo>
                <a:cubicBezTo>
                  <a:pt x="183372" y="140236"/>
                  <a:pt x="240420" y="94598"/>
                  <a:pt x="234715" y="83188"/>
                </a:cubicBezTo>
                <a:cubicBezTo>
                  <a:pt x="229010" y="71778"/>
                  <a:pt x="189077" y="97858"/>
                  <a:pt x="151588" y="83188"/>
                </a:cubicBezTo>
                <a:cubicBezTo>
                  <a:pt x="114099" y="68519"/>
                  <a:pt x="818" y="-2384"/>
                  <a:pt x="3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CC5C808-21EB-9474-985E-65BF962FDEA4}"/>
              </a:ext>
            </a:extLst>
          </p:cNvPr>
          <p:cNvSpPr/>
          <p:nvPr/>
        </p:nvSpPr>
        <p:spPr>
          <a:xfrm>
            <a:off x="2659785" y="6278554"/>
            <a:ext cx="469824" cy="221740"/>
          </a:xfrm>
          <a:custGeom>
            <a:avLst/>
            <a:gdLst>
              <a:gd name="connsiteX0" fmla="*/ 288 w 469824"/>
              <a:gd name="connsiteY0" fmla="*/ 0 h 221740"/>
              <a:gd name="connsiteX1" fmla="*/ 254559 w 469824"/>
              <a:gd name="connsiteY1" fmla="*/ 132026 h 221740"/>
              <a:gd name="connsiteX2" fmla="*/ 230110 w 469824"/>
              <a:gd name="connsiteY2" fmla="*/ 97797 h 221740"/>
              <a:gd name="connsiteX3" fmla="*/ 357246 w 469824"/>
              <a:gd name="connsiteY3" fmla="*/ 156475 h 221740"/>
              <a:gd name="connsiteX4" fmla="*/ 469712 w 469824"/>
              <a:gd name="connsiteY4" fmla="*/ 210263 h 221740"/>
              <a:gd name="connsiteX5" fmla="*/ 376805 w 469824"/>
              <a:gd name="connsiteY5" fmla="*/ 220043 h 221740"/>
              <a:gd name="connsiteX6" fmla="*/ 303458 w 469824"/>
              <a:gd name="connsiteY6" fmla="*/ 185814 h 221740"/>
              <a:gd name="connsiteX7" fmla="*/ 205661 w 469824"/>
              <a:gd name="connsiteY7" fmla="*/ 132026 h 221740"/>
              <a:gd name="connsiteX8" fmla="*/ 288 w 469824"/>
              <a:gd name="connsiteY8" fmla="*/ 0 h 2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24" h="221740">
                <a:moveTo>
                  <a:pt x="288" y="0"/>
                </a:moveTo>
                <a:cubicBezTo>
                  <a:pt x="8438" y="0"/>
                  <a:pt x="216255" y="115727"/>
                  <a:pt x="254559" y="132026"/>
                </a:cubicBezTo>
                <a:cubicBezTo>
                  <a:pt x="292863" y="148326"/>
                  <a:pt x="212995" y="93722"/>
                  <a:pt x="230110" y="97797"/>
                </a:cubicBezTo>
                <a:cubicBezTo>
                  <a:pt x="247225" y="101872"/>
                  <a:pt x="357246" y="156475"/>
                  <a:pt x="357246" y="156475"/>
                </a:cubicBezTo>
                <a:cubicBezTo>
                  <a:pt x="397180" y="175219"/>
                  <a:pt x="466452" y="199668"/>
                  <a:pt x="469712" y="210263"/>
                </a:cubicBezTo>
                <a:cubicBezTo>
                  <a:pt x="472972" y="220858"/>
                  <a:pt x="404514" y="224118"/>
                  <a:pt x="376805" y="220043"/>
                </a:cubicBezTo>
                <a:cubicBezTo>
                  <a:pt x="349096" y="215968"/>
                  <a:pt x="331982" y="200483"/>
                  <a:pt x="303458" y="185814"/>
                </a:cubicBezTo>
                <a:cubicBezTo>
                  <a:pt x="274934" y="171145"/>
                  <a:pt x="252114" y="163810"/>
                  <a:pt x="205661" y="132026"/>
                </a:cubicBezTo>
                <a:cubicBezTo>
                  <a:pt x="159208" y="100242"/>
                  <a:pt x="-7862" y="0"/>
                  <a:pt x="28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2E4FC78-46B6-02BF-3E94-3A2EEE90F557}"/>
              </a:ext>
            </a:extLst>
          </p:cNvPr>
          <p:cNvSpPr/>
          <p:nvPr/>
        </p:nvSpPr>
        <p:spPr>
          <a:xfrm>
            <a:off x="2555259" y="5794181"/>
            <a:ext cx="398914" cy="186515"/>
          </a:xfrm>
          <a:custGeom>
            <a:avLst/>
            <a:gdLst>
              <a:gd name="connsiteX0" fmla="*/ 2127 w 398914"/>
              <a:gd name="connsiteY0" fmla="*/ 142084 h 186515"/>
              <a:gd name="connsiteX1" fmla="*/ 222170 w 398914"/>
              <a:gd name="connsiteY1" fmla="*/ 132305 h 186515"/>
              <a:gd name="connsiteX2" fmla="*/ 168382 w 398914"/>
              <a:gd name="connsiteY2" fmla="*/ 117635 h 186515"/>
              <a:gd name="connsiteX3" fmla="*/ 324857 w 398914"/>
              <a:gd name="connsiteY3" fmla="*/ 186093 h 186515"/>
              <a:gd name="connsiteX4" fmla="*/ 217280 w 398914"/>
              <a:gd name="connsiteY4" fmla="*/ 146974 h 186515"/>
              <a:gd name="connsiteX5" fmla="*/ 398204 w 398914"/>
              <a:gd name="connsiteY5" fmla="*/ 156754 h 186515"/>
              <a:gd name="connsiteX6" fmla="*/ 275958 w 398914"/>
              <a:gd name="connsiteY6" fmla="*/ 107855 h 186515"/>
              <a:gd name="connsiteX7" fmla="*/ 168382 w 398914"/>
              <a:gd name="connsiteY7" fmla="*/ 54067 h 186515"/>
              <a:gd name="connsiteX8" fmla="*/ 124373 w 398914"/>
              <a:gd name="connsiteY8" fmla="*/ 279 h 186515"/>
              <a:gd name="connsiteX9" fmla="*/ 139043 w 398914"/>
              <a:gd name="connsiteY9" fmla="*/ 34508 h 186515"/>
              <a:gd name="connsiteX10" fmla="*/ 109704 w 398914"/>
              <a:gd name="connsiteY10" fmla="*/ 68737 h 186515"/>
              <a:gd name="connsiteX11" fmla="*/ 2127 w 398914"/>
              <a:gd name="connsiteY11" fmla="*/ 142084 h 1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914" h="186515">
                <a:moveTo>
                  <a:pt x="2127" y="142084"/>
                </a:moveTo>
                <a:cubicBezTo>
                  <a:pt x="20871" y="152679"/>
                  <a:pt x="194461" y="136380"/>
                  <a:pt x="222170" y="132305"/>
                </a:cubicBezTo>
                <a:cubicBezTo>
                  <a:pt x="249879" y="128230"/>
                  <a:pt x="151268" y="108670"/>
                  <a:pt x="168382" y="117635"/>
                </a:cubicBezTo>
                <a:cubicBezTo>
                  <a:pt x="185497" y="126600"/>
                  <a:pt x="316707" y="181203"/>
                  <a:pt x="324857" y="186093"/>
                </a:cubicBezTo>
                <a:cubicBezTo>
                  <a:pt x="333007" y="190983"/>
                  <a:pt x="205056" y="151864"/>
                  <a:pt x="217280" y="146974"/>
                </a:cubicBezTo>
                <a:cubicBezTo>
                  <a:pt x="229505" y="142084"/>
                  <a:pt x="388424" y="163274"/>
                  <a:pt x="398204" y="156754"/>
                </a:cubicBezTo>
                <a:cubicBezTo>
                  <a:pt x="407984" y="150234"/>
                  <a:pt x="314262" y="124969"/>
                  <a:pt x="275958" y="107855"/>
                </a:cubicBezTo>
                <a:cubicBezTo>
                  <a:pt x="237654" y="90741"/>
                  <a:pt x="193646" y="71996"/>
                  <a:pt x="168382" y="54067"/>
                </a:cubicBezTo>
                <a:cubicBezTo>
                  <a:pt x="143118" y="36138"/>
                  <a:pt x="129263" y="3539"/>
                  <a:pt x="124373" y="279"/>
                </a:cubicBezTo>
                <a:cubicBezTo>
                  <a:pt x="119483" y="-2981"/>
                  <a:pt x="141488" y="23098"/>
                  <a:pt x="139043" y="34508"/>
                </a:cubicBezTo>
                <a:cubicBezTo>
                  <a:pt x="136598" y="45918"/>
                  <a:pt x="125189" y="54067"/>
                  <a:pt x="109704" y="68737"/>
                </a:cubicBezTo>
                <a:cubicBezTo>
                  <a:pt x="94220" y="83406"/>
                  <a:pt x="-16617" y="131489"/>
                  <a:pt x="2127" y="14208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22F6E4C-5940-02F2-EA74-8B77A047CD29}"/>
              </a:ext>
            </a:extLst>
          </p:cNvPr>
          <p:cNvSpPr/>
          <p:nvPr/>
        </p:nvSpPr>
        <p:spPr>
          <a:xfrm>
            <a:off x="2739634" y="5896339"/>
            <a:ext cx="580916" cy="575356"/>
          </a:xfrm>
          <a:custGeom>
            <a:avLst/>
            <a:gdLst>
              <a:gd name="connsiteX0" fmla="*/ 3566 w 580916"/>
              <a:gd name="connsiteY0" fmla="*/ 808 h 575356"/>
              <a:gd name="connsiteX1" fmla="*/ 116032 w 580916"/>
              <a:gd name="connsiteY1" fmla="*/ 88825 h 575356"/>
              <a:gd name="connsiteX2" fmla="*/ 218719 w 580916"/>
              <a:gd name="connsiteY2" fmla="*/ 98604 h 575356"/>
              <a:gd name="connsiteX3" fmla="*/ 106253 w 580916"/>
              <a:gd name="connsiteY3" fmla="*/ 152393 h 575356"/>
              <a:gd name="connsiteX4" fmla="*/ 52464 w 580916"/>
              <a:gd name="connsiteY4" fmla="*/ 206181 h 575356"/>
              <a:gd name="connsiteX5" fmla="*/ 52464 w 580916"/>
              <a:gd name="connsiteY5" fmla="*/ 176842 h 575356"/>
              <a:gd name="connsiteX6" fmla="*/ 28015 w 580916"/>
              <a:gd name="connsiteY6" fmla="*/ 347986 h 575356"/>
              <a:gd name="connsiteX7" fmla="*/ 18236 w 580916"/>
              <a:gd name="connsiteY7" fmla="*/ 328427 h 575356"/>
              <a:gd name="connsiteX8" fmla="*/ 57354 w 580916"/>
              <a:gd name="connsiteY8" fmla="*/ 406664 h 575356"/>
              <a:gd name="connsiteX9" fmla="*/ 238278 w 580916"/>
              <a:gd name="connsiteY9" fmla="*/ 484902 h 575356"/>
              <a:gd name="connsiteX10" fmla="*/ 321406 w 580916"/>
              <a:gd name="connsiteY10" fmla="*/ 484902 h 575356"/>
              <a:gd name="connsiteX11" fmla="*/ 428982 w 580916"/>
              <a:gd name="connsiteY11" fmla="*/ 460452 h 575356"/>
              <a:gd name="connsiteX12" fmla="*/ 428982 w 580916"/>
              <a:gd name="connsiteY12" fmla="*/ 416444 h 575356"/>
              <a:gd name="connsiteX13" fmla="*/ 472991 w 580916"/>
              <a:gd name="connsiteY13" fmla="*/ 465342 h 575356"/>
              <a:gd name="connsiteX14" fmla="*/ 472991 w 580916"/>
              <a:gd name="connsiteY14" fmla="*/ 445783 h 575356"/>
              <a:gd name="connsiteX15" fmla="*/ 492550 w 580916"/>
              <a:gd name="connsiteY15" fmla="*/ 543580 h 575356"/>
              <a:gd name="connsiteX16" fmla="*/ 492550 w 580916"/>
              <a:gd name="connsiteY16" fmla="*/ 572919 h 575356"/>
              <a:gd name="connsiteX17" fmla="*/ 512109 w 580916"/>
              <a:gd name="connsiteY17" fmla="*/ 489791 h 575356"/>
              <a:gd name="connsiteX18" fmla="*/ 580567 w 580916"/>
              <a:gd name="connsiteY18" fmla="*/ 572919 h 575356"/>
              <a:gd name="connsiteX19" fmla="*/ 536559 w 580916"/>
              <a:gd name="connsiteY19" fmla="*/ 450673 h 575356"/>
              <a:gd name="connsiteX20" fmla="*/ 487660 w 580916"/>
              <a:gd name="connsiteY20" fmla="*/ 318647 h 575356"/>
              <a:gd name="connsiteX21" fmla="*/ 384973 w 580916"/>
              <a:gd name="connsiteY21" fmla="*/ 201291 h 575356"/>
              <a:gd name="connsiteX22" fmla="*/ 287177 w 580916"/>
              <a:gd name="connsiteY22" fmla="*/ 64375 h 575356"/>
              <a:gd name="connsiteX23" fmla="*/ 257838 w 580916"/>
              <a:gd name="connsiteY23" fmla="*/ 44816 h 575356"/>
              <a:gd name="connsiteX24" fmla="*/ 3566 w 580916"/>
              <a:gd name="connsiteY24" fmla="*/ 808 h 5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916" h="575356">
                <a:moveTo>
                  <a:pt x="3566" y="808"/>
                </a:moveTo>
                <a:cubicBezTo>
                  <a:pt x="-20068" y="8143"/>
                  <a:pt x="80173" y="72526"/>
                  <a:pt x="116032" y="88825"/>
                </a:cubicBezTo>
                <a:cubicBezTo>
                  <a:pt x="151891" y="105124"/>
                  <a:pt x="220349" y="88009"/>
                  <a:pt x="218719" y="98604"/>
                </a:cubicBezTo>
                <a:cubicBezTo>
                  <a:pt x="217089" y="109199"/>
                  <a:pt x="133962" y="134463"/>
                  <a:pt x="106253" y="152393"/>
                </a:cubicBezTo>
                <a:cubicBezTo>
                  <a:pt x="78544" y="170323"/>
                  <a:pt x="61429" y="202106"/>
                  <a:pt x="52464" y="206181"/>
                </a:cubicBezTo>
                <a:cubicBezTo>
                  <a:pt x="43499" y="210256"/>
                  <a:pt x="56539" y="153208"/>
                  <a:pt x="52464" y="176842"/>
                </a:cubicBezTo>
                <a:cubicBezTo>
                  <a:pt x="48389" y="200476"/>
                  <a:pt x="28015" y="347986"/>
                  <a:pt x="28015" y="347986"/>
                </a:cubicBezTo>
                <a:cubicBezTo>
                  <a:pt x="22310" y="373250"/>
                  <a:pt x="18236" y="328427"/>
                  <a:pt x="18236" y="328427"/>
                </a:cubicBezTo>
                <a:cubicBezTo>
                  <a:pt x="23126" y="338207"/>
                  <a:pt x="20680" y="380585"/>
                  <a:pt x="57354" y="406664"/>
                </a:cubicBezTo>
                <a:cubicBezTo>
                  <a:pt x="94028" y="432743"/>
                  <a:pt x="194269" y="471862"/>
                  <a:pt x="238278" y="484902"/>
                </a:cubicBezTo>
                <a:cubicBezTo>
                  <a:pt x="282287" y="497942"/>
                  <a:pt x="289622" y="488977"/>
                  <a:pt x="321406" y="484902"/>
                </a:cubicBezTo>
                <a:cubicBezTo>
                  <a:pt x="353190" y="480827"/>
                  <a:pt x="411053" y="471862"/>
                  <a:pt x="428982" y="460452"/>
                </a:cubicBezTo>
                <a:cubicBezTo>
                  <a:pt x="446911" y="449042"/>
                  <a:pt x="421647" y="415629"/>
                  <a:pt x="428982" y="416444"/>
                </a:cubicBezTo>
                <a:cubicBezTo>
                  <a:pt x="436317" y="417259"/>
                  <a:pt x="472991" y="465342"/>
                  <a:pt x="472991" y="465342"/>
                </a:cubicBezTo>
                <a:cubicBezTo>
                  <a:pt x="480326" y="470232"/>
                  <a:pt x="469731" y="432743"/>
                  <a:pt x="472991" y="445783"/>
                </a:cubicBezTo>
                <a:cubicBezTo>
                  <a:pt x="476251" y="458823"/>
                  <a:pt x="489290" y="522391"/>
                  <a:pt x="492550" y="543580"/>
                </a:cubicBezTo>
                <a:cubicBezTo>
                  <a:pt x="495810" y="564769"/>
                  <a:pt x="489290" y="581884"/>
                  <a:pt x="492550" y="572919"/>
                </a:cubicBezTo>
                <a:cubicBezTo>
                  <a:pt x="495810" y="563954"/>
                  <a:pt x="497440" y="489791"/>
                  <a:pt x="512109" y="489791"/>
                </a:cubicBezTo>
                <a:cubicBezTo>
                  <a:pt x="526778" y="489791"/>
                  <a:pt x="576492" y="579439"/>
                  <a:pt x="580567" y="572919"/>
                </a:cubicBezTo>
                <a:cubicBezTo>
                  <a:pt x="584642" y="566399"/>
                  <a:pt x="552043" y="493052"/>
                  <a:pt x="536559" y="450673"/>
                </a:cubicBezTo>
                <a:cubicBezTo>
                  <a:pt x="521075" y="408294"/>
                  <a:pt x="512924" y="360211"/>
                  <a:pt x="487660" y="318647"/>
                </a:cubicBezTo>
                <a:cubicBezTo>
                  <a:pt x="462396" y="277083"/>
                  <a:pt x="418387" y="243670"/>
                  <a:pt x="384973" y="201291"/>
                </a:cubicBezTo>
                <a:cubicBezTo>
                  <a:pt x="351559" y="158912"/>
                  <a:pt x="287177" y="64375"/>
                  <a:pt x="287177" y="64375"/>
                </a:cubicBezTo>
                <a:cubicBezTo>
                  <a:pt x="265988" y="38296"/>
                  <a:pt x="298587" y="51336"/>
                  <a:pt x="257838" y="44816"/>
                </a:cubicBezTo>
                <a:cubicBezTo>
                  <a:pt x="217089" y="38296"/>
                  <a:pt x="27200" y="-6527"/>
                  <a:pt x="3566" y="8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0830FA86-12AA-1A8C-2265-9B6806742F0C}"/>
              </a:ext>
            </a:extLst>
          </p:cNvPr>
          <p:cNvSpPr/>
          <p:nvPr/>
        </p:nvSpPr>
        <p:spPr>
          <a:xfrm>
            <a:off x="2974300" y="6102815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46B0F58C-2180-6D96-66EA-61667040EA1B}"/>
              </a:ext>
            </a:extLst>
          </p:cNvPr>
          <p:cNvSpPr/>
          <p:nvPr/>
        </p:nvSpPr>
        <p:spPr>
          <a:xfrm>
            <a:off x="2896884" y="6166516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F332B8F-7000-33D7-9CA1-945A18253F1B}"/>
              </a:ext>
            </a:extLst>
          </p:cNvPr>
          <p:cNvSpPr/>
          <p:nvPr/>
        </p:nvSpPr>
        <p:spPr>
          <a:xfrm>
            <a:off x="2586626" y="5676811"/>
            <a:ext cx="137144" cy="206205"/>
          </a:xfrm>
          <a:custGeom>
            <a:avLst/>
            <a:gdLst>
              <a:gd name="connsiteX0" fmla="*/ 137015 w 137144"/>
              <a:gd name="connsiteY0" fmla="*/ 205666 h 206205"/>
              <a:gd name="connsiteX1" fmla="*/ 63667 w 137144"/>
              <a:gd name="connsiteY1" fmla="*/ 107869 h 206205"/>
              <a:gd name="connsiteX2" fmla="*/ 99 w 137144"/>
              <a:gd name="connsiteY2" fmla="*/ 293 h 206205"/>
              <a:gd name="connsiteX3" fmla="*/ 78337 w 137144"/>
              <a:gd name="connsiteY3" fmla="*/ 142098 h 206205"/>
              <a:gd name="connsiteX4" fmla="*/ 137015 w 137144"/>
              <a:gd name="connsiteY4" fmla="*/ 205666 h 2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4" h="206205">
                <a:moveTo>
                  <a:pt x="137015" y="205666"/>
                </a:moveTo>
                <a:cubicBezTo>
                  <a:pt x="134570" y="199961"/>
                  <a:pt x="86486" y="142098"/>
                  <a:pt x="63667" y="107869"/>
                </a:cubicBezTo>
                <a:cubicBezTo>
                  <a:pt x="40848" y="73640"/>
                  <a:pt x="-2346" y="-5412"/>
                  <a:pt x="99" y="293"/>
                </a:cubicBezTo>
                <a:cubicBezTo>
                  <a:pt x="2544" y="5998"/>
                  <a:pt x="49813" y="113574"/>
                  <a:pt x="78337" y="142098"/>
                </a:cubicBezTo>
                <a:cubicBezTo>
                  <a:pt x="106861" y="170622"/>
                  <a:pt x="139460" y="211371"/>
                  <a:pt x="137015" y="20566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4E64B6D-04FD-DDF4-9839-46C085C12886}"/>
              </a:ext>
            </a:extLst>
          </p:cNvPr>
          <p:cNvSpPr/>
          <p:nvPr/>
        </p:nvSpPr>
        <p:spPr>
          <a:xfrm>
            <a:off x="2449703" y="5652655"/>
            <a:ext cx="462061" cy="146701"/>
          </a:xfrm>
          <a:custGeom>
            <a:avLst/>
            <a:gdLst>
              <a:gd name="connsiteX0" fmla="*/ 107 w 462061"/>
              <a:gd name="connsiteY0" fmla="*/ 146695 h 146701"/>
              <a:gd name="connsiteX1" fmla="*/ 352175 w 462061"/>
              <a:gd name="connsiteY1" fmla="*/ 63567 h 146701"/>
              <a:gd name="connsiteX2" fmla="*/ 269048 w 462061"/>
              <a:gd name="connsiteY2" fmla="*/ 88017 h 146701"/>
              <a:gd name="connsiteX3" fmla="*/ 386404 w 462061"/>
              <a:gd name="connsiteY3" fmla="*/ 39118 h 146701"/>
              <a:gd name="connsiteX4" fmla="*/ 459752 w 462061"/>
              <a:gd name="connsiteY4" fmla="*/ 53788 h 146701"/>
              <a:gd name="connsiteX5" fmla="*/ 445082 w 462061"/>
              <a:gd name="connsiteY5" fmla="*/ 19559 h 146701"/>
              <a:gd name="connsiteX6" fmla="*/ 430413 w 462061"/>
              <a:gd name="connsiteY6" fmla="*/ 0 h 146701"/>
              <a:gd name="connsiteX7" fmla="*/ 445082 w 462061"/>
              <a:gd name="connsiteY7" fmla="*/ 24449 h 146701"/>
              <a:gd name="connsiteX8" fmla="*/ 381514 w 462061"/>
              <a:gd name="connsiteY8" fmla="*/ 29339 h 146701"/>
              <a:gd name="connsiteX9" fmla="*/ 185921 w 462061"/>
              <a:gd name="connsiteY9" fmla="*/ 58678 h 146701"/>
              <a:gd name="connsiteX10" fmla="*/ 313056 w 462061"/>
              <a:gd name="connsiteY10" fmla="*/ 58678 h 146701"/>
              <a:gd name="connsiteX11" fmla="*/ 107 w 462061"/>
              <a:gd name="connsiteY11" fmla="*/ 146695 h 1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61" h="146701">
                <a:moveTo>
                  <a:pt x="107" y="146695"/>
                </a:moveTo>
                <a:cubicBezTo>
                  <a:pt x="6627" y="147510"/>
                  <a:pt x="307352" y="73347"/>
                  <a:pt x="352175" y="63567"/>
                </a:cubicBezTo>
                <a:cubicBezTo>
                  <a:pt x="396998" y="53787"/>
                  <a:pt x="263343" y="92092"/>
                  <a:pt x="269048" y="88017"/>
                </a:cubicBezTo>
                <a:cubicBezTo>
                  <a:pt x="274753" y="83942"/>
                  <a:pt x="354620" y="44823"/>
                  <a:pt x="386404" y="39118"/>
                </a:cubicBezTo>
                <a:cubicBezTo>
                  <a:pt x="418188" y="33413"/>
                  <a:pt x="459752" y="53788"/>
                  <a:pt x="459752" y="53788"/>
                </a:cubicBezTo>
                <a:cubicBezTo>
                  <a:pt x="469532" y="50528"/>
                  <a:pt x="445082" y="19559"/>
                  <a:pt x="445082" y="19559"/>
                </a:cubicBezTo>
                <a:cubicBezTo>
                  <a:pt x="440192" y="10594"/>
                  <a:pt x="430413" y="0"/>
                  <a:pt x="430413" y="0"/>
                </a:cubicBezTo>
                <a:cubicBezTo>
                  <a:pt x="430413" y="815"/>
                  <a:pt x="453232" y="19559"/>
                  <a:pt x="445082" y="24449"/>
                </a:cubicBezTo>
                <a:cubicBezTo>
                  <a:pt x="436932" y="29339"/>
                  <a:pt x="424708" y="23634"/>
                  <a:pt x="381514" y="29339"/>
                </a:cubicBezTo>
                <a:cubicBezTo>
                  <a:pt x="338320" y="35044"/>
                  <a:pt x="197331" y="53788"/>
                  <a:pt x="185921" y="58678"/>
                </a:cubicBezTo>
                <a:cubicBezTo>
                  <a:pt x="174511" y="63568"/>
                  <a:pt x="339950" y="45639"/>
                  <a:pt x="313056" y="58678"/>
                </a:cubicBezTo>
                <a:cubicBezTo>
                  <a:pt x="286162" y="71717"/>
                  <a:pt x="-6413" y="145880"/>
                  <a:pt x="107" y="1466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3E7E84F-7177-8CAA-7410-84E6B51D1444}"/>
              </a:ext>
            </a:extLst>
          </p:cNvPr>
          <p:cNvSpPr/>
          <p:nvPr/>
        </p:nvSpPr>
        <p:spPr>
          <a:xfrm>
            <a:off x="2873851" y="5624085"/>
            <a:ext cx="530282" cy="825613"/>
          </a:xfrm>
          <a:custGeom>
            <a:avLst/>
            <a:gdLst>
              <a:gd name="connsiteX0" fmla="*/ 6265 w 530282"/>
              <a:gd name="connsiteY0" fmla="*/ 4120 h 825613"/>
              <a:gd name="connsiteX1" fmla="*/ 182299 w 530282"/>
              <a:gd name="connsiteY1" fmla="*/ 145926 h 825613"/>
              <a:gd name="connsiteX2" fmla="*/ 177409 w 530282"/>
              <a:gd name="connsiteY2" fmla="*/ 101917 h 825613"/>
              <a:gd name="connsiteX3" fmla="*/ 216528 w 530282"/>
              <a:gd name="connsiteY3" fmla="*/ 155705 h 825613"/>
              <a:gd name="connsiteX4" fmla="*/ 231197 w 530282"/>
              <a:gd name="connsiteY4" fmla="*/ 126366 h 825613"/>
              <a:gd name="connsiteX5" fmla="*/ 270316 w 530282"/>
              <a:gd name="connsiteY5" fmla="*/ 219273 h 825613"/>
              <a:gd name="connsiteX6" fmla="*/ 343663 w 530282"/>
              <a:gd name="connsiteY6" fmla="*/ 180155 h 825613"/>
              <a:gd name="connsiteX7" fmla="*/ 328994 w 530282"/>
              <a:gd name="connsiteY7" fmla="*/ 224163 h 825613"/>
              <a:gd name="connsiteX8" fmla="*/ 441460 w 530282"/>
              <a:gd name="connsiteY8" fmla="*/ 429536 h 825613"/>
              <a:gd name="connsiteX9" fmla="*/ 436570 w 530282"/>
              <a:gd name="connsiteY9" fmla="*/ 385528 h 825613"/>
              <a:gd name="connsiteX10" fmla="*/ 519698 w 530282"/>
              <a:gd name="connsiteY10" fmla="*/ 571342 h 825613"/>
              <a:gd name="connsiteX11" fmla="*/ 495248 w 530282"/>
              <a:gd name="connsiteY11" fmla="*/ 542003 h 825613"/>
              <a:gd name="connsiteX12" fmla="*/ 509918 w 530282"/>
              <a:gd name="connsiteY12" fmla="*/ 639799 h 825613"/>
              <a:gd name="connsiteX13" fmla="*/ 529477 w 530282"/>
              <a:gd name="connsiteY13" fmla="*/ 825613 h 825613"/>
              <a:gd name="connsiteX14" fmla="*/ 480579 w 530282"/>
              <a:gd name="connsiteY14" fmla="*/ 639799 h 825613"/>
              <a:gd name="connsiteX15" fmla="*/ 426791 w 530282"/>
              <a:gd name="connsiteY15" fmla="*/ 483325 h 825613"/>
              <a:gd name="connsiteX16" fmla="*/ 231197 w 530282"/>
              <a:gd name="connsiteY16" fmla="*/ 238833 h 825613"/>
              <a:gd name="connsiteX17" fmla="*/ 226307 w 530282"/>
              <a:gd name="connsiteY17" fmla="*/ 180155 h 825613"/>
              <a:gd name="connsiteX18" fmla="*/ 128510 w 530282"/>
              <a:gd name="connsiteY18" fmla="*/ 180155 h 825613"/>
              <a:gd name="connsiteX19" fmla="*/ 133400 w 530282"/>
              <a:gd name="connsiteY19" fmla="*/ 150816 h 825613"/>
              <a:gd name="connsiteX20" fmla="*/ 108951 w 530282"/>
              <a:gd name="connsiteY20" fmla="*/ 106807 h 825613"/>
              <a:gd name="connsiteX21" fmla="*/ 45383 w 530282"/>
              <a:gd name="connsiteY21" fmla="*/ 43239 h 825613"/>
              <a:gd name="connsiteX22" fmla="*/ 6265 w 530282"/>
              <a:gd name="connsiteY22" fmla="*/ 4120 h 8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0282" h="825613">
                <a:moveTo>
                  <a:pt x="6265" y="4120"/>
                </a:moveTo>
                <a:cubicBezTo>
                  <a:pt x="29084" y="21235"/>
                  <a:pt x="153775" y="129627"/>
                  <a:pt x="182299" y="145926"/>
                </a:cubicBezTo>
                <a:cubicBezTo>
                  <a:pt x="210823" y="162226"/>
                  <a:pt x="171704" y="100287"/>
                  <a:pt x="177409" y="101917"/>
                </a:cubicBezTo>
                <a:cubicBezTo>
                  <a:pt x="183114" y="103547"/>
                  <a:pt x="216528" y="155705"/>
                  <a:pt x="216528" y="155705"/>
                </a:cubicBezTo>
                <a:cubicBezTo>
                  <a:pt x="225493" y="159780"/>
                  <a:pt x="222232" y="115771"/>
                  <a:pt x="231197" y="126366"/>
                </a:cubicBezTo>
                <a:cubicBezTo>
                  <a:pt x="240162" y="136961"/>
                  <a:pt x="251572" y="210308"/>
                  <a:pt x="270316" y="219273"/>
                </a:cubicBezTo>
                <a:cubicBezTo>
                  <a:pt x="289060" y="228238"/>
                  <a:pt x="333883" y="179340"/>
                  <a:pt x="343663" y="180155"/>
                </a:cubicBezTo>
                <a:cubicBezTo>
                  <a:pt x="353443" y="180970"/>
                  <a:pt x="312695" y="182600"/>
                  <a:pt x="328994" y="224163"/>
                </a:cubicBezTo>
                <a:cubicBezTo>
                  <a:pt x="345294" y="265727"/>
                  <a:pt x="423531" y="402642"/>
                  <a:pt x="441460" y="429536"/>
                </a:cubicBezTo>
                <a:cubicBezTo>
                  <a:pt x="459389" y="456430"/>
                  <a:pt x="423530" y="361894"/>
                  <a:pt x="436570" y="385528"/>
                </a:cubicBezTo>
                <a:cubicBezTo>
                  <a:pt x="449610" y="409162"/>
                  <a:pt x="519698" y="571342"/>
                  <a:pt x="519698" y="571342"/>
                </a:cubicBezTo>
                <a:cubicBezTo>
                  <a:pt x="529478" y="597421"/>
                  <a:pt x="496878" y="530594"/>
                  <a:pt x="495248" y="542003"/>
                </a:cubicBezTo>
                <a:cubicBezTo>
                  <a:pt x="493618" y="553412"/>
                  <a:pt x="504213" y="592531"/>
                  <a:pt x="509918" y="639799"/>
                </a:cubicBezTo>
                <a:cubicBezTo>
                  <a:pt x="515623" y="687067"/>
                  <a:pt x="534367" y="825613"/>
                  <a:pt x="529477" y="825613"/>
                </a:cubicBezTo>
                <a:cubicBezTo>
                  <a:pt x="524587" y="825613"/>
                  <a:pt x="497693" y="696847"/>
                  <a:pt x="480579" y="639799"/>
                </a:cubicBezTo>
                <a:cubicBezTo>
                  <a:pt x="463465" y="582751"/>
                  <a:pt x="468355" y="550153"/>
                  <a:pt x="426791" y="483325"/>
                </a:cubicBezTo>
                <a:cubicBezTo>
                  <a:pt x="385227" y="416497"/>
                  <a:pt x="264611" y="289361"/>
                  <a:pt x="231197" y="238833"/>
                </a:cubicBezTo>
                <a:cubicBezTo>
                  <a:pt x="197783" y="188305"/>
                  <a:pt x="243421" y="189935"/>
                  <a:pt x="226307" y="180155"/>
                </a:cubicBezTo>
                <a:cubicBezTo>
                  <a:pt x="209193" y="170375"/>
                  <a:pt x="128510" y="180155"/>
                  <a:pt x="128510" y="180155"/>
                </a:cubicBezTo>
                <a:cubicBezTo>
                  <a:pt x="113026" y="175265"/>
                  <a:pt x="136660" y="163041"/>
                  <a:pt x="133400" y="150816"/>
                </a:cubicBezTo>
                <a:cubicBezTo>
                  <a:pt x="130140" y="138591"/>
                  <a:pt x="123620" y="124736"/>
                  <a:pt x="108951" y="106807"/>
                </a:cubicBezTo>
                <a:cubicBezTo>
                  <a:pt x="94282" y="88878"/>
                  <a:pt x="61683" y="58724"/>
                  <a:pt x="45383" y="43239"/>
                </a:cubicBezTo>
                <a:cubicBezTo>
                  <a:pt x="29084" y="27755"/>
                  <a:pt x="-16554" y="-12995"/>
                  <a:pt x="6265" y="41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2C00EC6-CC1A-DEBB-3CD8-09E1E192912E}"/>
              </a:ext>
            </a:extLst>
          </p:cNvPr>
          <p:cNvSpPr/>
          <p:nvPr/>
        </p:nvSpPr>
        <p:spPr>
          <a:xfrm>
            <a:off x="3177107" y="6234460"/>
            <a:ext cx="540272" cy="270400"/>
          </a:xfrm>
          <a:custGeom>
            <a:avLst/>
            <a:gdLst>
              <a:gd name="connsiteX0" fmla="*/ 1289 w 540272"/>
              <a:gd name="connsiteY0" fmla="*/ 269027 h 270400"/>
              <a:gd name="connsiteX1" fmla="*/ 118645 w 540272"/>
              <a:gd name="connsiteY1" fmla="*/ 210349 h 270400"/>
              <a:gd name="connsiteX2" fmla="*/ 314238 w 540272"/>
              <a:gd name="connsiteY2" fmla="*/ 83213 h 270400"/>
              <a:gd name="connsiteX3" fmla="*/ 324018 w 540272"/>
              <a:gd name="connsiteY3" fmla="*/ 85 h 270400"/>
              <a:gd name="connsiteX4" fmla="*/ 260450 w 540272"/>
              <a:gd name="connsiteY4" fmla="*/ 97882 h 270400"/>
              <a:gd name="connsiteX5" fmla="*/ 260450 w 540272"/>
              <a:gd name="connsiteY5" fmla="*/ 171230 h 270400"/>
              <a:gd name="connsiteX6" fmla="*/ 358247 w 540272"/>
              <a:gd name="connsiteY6" fmla="*/ 166340 h 270400"/>
              <a:gd name="connsiteX7" fmla="*/ 240891 w 540272"/>
              <a:gd name="connsiteY7" fmla="*/ 205459 h 270400"/>
              <a:gd name="connsiteX8" fmla="*/ 324018 w 540272"/>
              <a:gd name="connsiteY8" fmla="*/ 264137 h 270400"/>
              <a:gd name="connsiteX9" fmla="*/ 191992 w 540272"/>
              <a:gd name="connsiteY9" fmla="*/ 259247 h 270400"/>
              <a:gd name="connsiteX10" fmla="*/ 539171 w 540272"/>
              <a:gd name="connsiteY10" fmla="*/ 264137 h 270400"/>
              <a:gd name="connsiteX11" fmla="*/ 299569 w 540272"/>
              <a:gd name="connsiteY11" fmla="*/ 264137 h 270400"/>
              <a:gd name="connsiteX12" fmla="*/ 231111 w 540272"/>
              <a:gd name="connsiteY12" fmla="*/ 185899 h 270400"/>
              <a:gd name="connsiteX13" fmla="*/ 182213 w 540272"/>
              <a:gd name="connsiteY13" fmla="*/ 107662 h 270400"/>
              <a:gd name="connsiteX14" fmla="*/ 191992 w 540272"/>
              <a:gd name="connsiteY14" fmla="*/ 156560 h 270400"/>
              <a:gd name="connsiteX15" fmla="*/ 1289 w 540272"/>
              <a:gd name="connsiteY15" fmla="*/ 269027 h 2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272" h="270400">
                <a:moveTo>
                  <a:pt x="1289" y="269027"/>
                </a:moveTo>
                <a:cubicBezTo>
                  <a:pt x="-10935" y="277992"/>
                  <a:pt x="66487" y="241318"/>
                  <a:pt x="118645" y="210349"/>
                </a:cubicBezTo>
                <a:cubicBezTo>
                  <a:pt x="170803" y="179380"/>
                  <a:pt x="280009" y="118257"/>
                  <a:pt x="314238" y="83213"/>
                </a:cubicBezTo>
                <a:cubicBezTo>
                  <a:pt x="348467" y="48169"/>
                  <a:pt x="332983" y="-2360"/>
                  <a:pt x="324018" y="85"/>
                </a:cubicBezTo>
                <a:cubicBezTo>
                  <a:pt x="315053" y="2530"/>
                  <a:pt x="271045" y="69358"/>
                  <a:pt x="260450" y="97882"/>
                </a:cubicBezTo>
                <a:cubicBezTo>
                  <a:pt x="249855" y="126406"/>
                  <a:pt x="244151" y="159820"/>
                  <a:pt x="260450" y="171230"/>
                </a:cubicBezTo>
                <a:cubicBezTo>
                  <a:pt x="276749" y="182640"/>
                  <a:pt x="361507" y="160635"/>
                  <a:pt x="358247" y="166340"/>
                </a:cubicBezTo>
                <a:cubicBezTo>
                  <a:pt x="354987" y="172045"/>
                  <a:pt x="246596" y="189159"/>
                  <a:pt x="240891" y="205459"/>
                </a:cubicBezTo>
                <a:cubicBezTo>
                  <a:pt x="235186" y="221759"/>
                  <a:pt x="332168" y="255172"/>
                  <a:pt x="324018" y="264137"/>
                </a:cubicBezTo>
                <a:cubicBezTo>
                  <a:pt x="315868" y="273102"/>
                  <a:pt x="156133" y="259247"/>
                  <a:pt x="191992" y="259247"/>
                </a:cubicBezTo>
                <a:cubicBezTo>
                  <a:pt x="227851" y="259247"/>
                  <a:pt x="521242" y="263322"/>
                  <a:pt x="539171" y="264137"/>
                </a:cubicBezTo>
                <a:cubicBezTo>
                  <a:pt x="557100" y="264952"/>
                  <a:pt x="350912" y="277177"/>
                  <a:pt x="299569" y="264137"/>
                </a:cubicBezTo>
                <a:cubicBezTo>
                  <a:pt x="248226" y="251097"/>
                  <a:pt x="250670" y="211978"/>
                  <a:pt x="231111" y="185899"/>
                </a:cubicBezTo>
                <a:cubicBezTo>
                  <a:pt x="211552" y="159820"/>
                  <a:pt x="188733" y="112552"/>
                  <a:pt x="182213" y="107662"/>
                </a:cubicBezTo>
                <a:cubicBezTo>
                  <a:pt x="175693" y="102772"/>
                  <a:pt x="217256" y="130481"/>
                  <a:pt x="191992" y="156560"/>
                </a:cubicBezTo>
                <a:cubicBezTo>
                  <a:pt x="166728" y="182639"/>
                  <a:pt x="13513" y="260062"/>
                  <a:pt x="1289" y="2690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D052202-D9F9-5F80-E578-92F1B1D68008}"/>
              </a:ext>
            </a:extLst>
          </p:cNvPr>
          <p:cNvSpPr/>
          <p:nvPr/>
        </p:nvSpPr>
        <p:spPr>
          <a:xfrm>
            <a:off x="2640489" y="4950934"/>
            <a:ext cx="387244" cy="414384"/>
          </a:xfrm>
          <a:custGeom>
            <a:avLst/>
            <a:gdLst>
              <a:gd name="connsiteX0" fmla="*/ 308084 w 387244"/>
              <a:gd name="connsiteY0" fmla="*/ 2473 h 414384"/>
              <a:gd name="connsiteX1" fmla="*/ 58702 w 387244"/>
              <a:gd name="connsiteY1" fmla="*/ 119830 h 414384"/>
              <a:gd name="connsiteX2" fmla="*/ 185838 w 387244"/>
              <a:gd name="connsiteY2" fmla="*/ 110050 h 414384"/>
              <a:gd name="connsiteX3" fmla="*/ 24 w 387244"/>
              <a:gd name="connsiteY3" fmla="*/ 227406 h 414384"/>
              <a:gd name="connsiteX4" fmla="*/ 200508 w 387244"/>
              <a:gd name="connsiteY4" fmla="*/ 193177 h 414384"/>
              <a:gd name="connsiteX5" fmla="*/ 53813 w 387244"/>
              <a:gd name="connsiteY5" fmla="*/ 276305 h 414384"/>
              <a:gd name="connsiteX6" fmla="*/ 371652 w 387244"/>
              <a:gd name="connsiteY6" fmla="*/ 173618 h 414384"/>
              <a:gd name="connsiteX7" fmla="*/ 327644 w 387244"/>
              <a:gd name="connsiteY7" fmla="*/ 227406 h 414384"/>
              <a:gd name="connsiteX8" fmla="*/ 234737 w 387244"/>
              <a:gd name="connsiteY8" fmla="*/ 413220 h 414384"/>
              <a:gd name="connsiteX9" fmla="*/ 264076 w 387244"/>
              <a:gd name="connsiteY9" fmla="*/ 300754 h 414384"/>
              <a:gd name="connsiteX10" fmla="*/ 317864 w 387244"/>
              <a:gd name="connsiteY10" fmla="*/ 188287 h 414384"/>
              <a:gd name="connsiteX11" fmla="*/ 185838 w 387244"/>
              <a:gd name="connsiteY11" fmla="*/ 198067 h 414384"/>
              <a:gd name="connsiteX12" fmla="*/ 210287 w 387244"/>
              <a:gd name="connsiteY12" fmla="*/ 158948 h 414384"/>
              <a:gd name="connsiteX13" fmla="*/ 141830 w 387244"/>
              <a:gd name="connsiteY13" fmla="*/ 134499 h 414384"/>
              <a:gd name="connsiteX14" fmla="*/ 88041 w 387244"/>
              <a:gd name="connsiteY14" fmla="*/ 105160 h 414384"/>
              <a:gd name="connsiteX15" fmla="*/ 151609 w 387244"/>
              <a:gd name="connsiteY15" fmla="*/ 51372 h 414384"/>
              <a:gd name="connsiteX16" fmla="*/ 166279 w 387244"/>
              <a:gd name="connsiteY16" fmla="*/ 12253 h 414384"/>
              <a:gd name="connsiteX17" fmla="*/ 180948 w 387244"/>
              <a:gd name="connsiteY17" fmla="*/ 36702 h 414384"/>
              <a:gd name="connsiteX18" fmla="*/ 308084 w 387244"/>
              <a:gd name="connsiteY18" fmla="*/ 2473 h 4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44" h="414384">
                <a:moveTo>
                  <a:pt x="308084" y="2473"/>
                </a:moveTo>
                <a:cubicBezTo>
                  <a:pt x="287710" y="16328"/>
                  <a:pt x="79076" y="101901"/>
                  <a:pt x="58702" y="119830"/>
                </a:cubicBezTo>
                <a:cubicBezTo>
                  <a:pt x="38328" y="137760"/>
                  <a:pt x="195618" y="92121"/>
                  <a:pt x="185838" y="110050"/>
                </a:cubicBezTo>
                <a:cubicBezTo>
                  <a:pt x="176058" y="127979"/>
                  <a:pt x="-2421" y="213552"/>
                  <a:pt x="24" y="227406"/>
                </a:cubicBezTo>
                <a:cubicBezTo>
                  <a:pt x="2469" y="241261"/>
                  <a:pt x="191543" y="185027"/>
                  <a:pt x="200508" y="193177"/>
                </a:cubicBezTo>
                <a:cubicBezTo>
                  <a:pt x="209473" y="201327"/>
                  <a:pt x="25289" y="279565"/>
                  <a:pt x="53813" y="276305"/>
                </a:cubicBezTo>
                <a:cubicBezTo>
                  <a:pt x="82337" y="273045"/>
                  <a:pt x="326014" y="181768"/>
                  <a:pt x="371652" y="173618"/>
                </a:cubicBezTo>
                <a:cubicBezTo>
                  <a:pt x="417290" y="165468"/>
                  <a:pt x="350463" y="187472"/>
                  <a:pt x="327644" y="227406"/>
                </a:cubicBezTo>
                <a:cubicBezTo>
                  <a:pt x="304825" y="267340"/>
                  <a:pt x="245332" y="400995"/>
                  <a:pt x="234737" y="413220"/>
                </a:cubicBezTo>
                <a:cubicBezTo>
                  <a:pt x="224142" y="425445"/>
                  <a:pt x="250222" y="338243"/>
                  <a:pt x="264076" y="300754"/>
                </a:cubicBezTo>
                <a:cubicBezTo>
                  <a:pt x="277930" y="263265"/>
                  <a:pt x="330904" y="205401"/>
                  <a:pt x="317864" y="188287"/>
                </a:cubicBezTo>
                <a:cubicBezTo>
                  <a:pt x="304824" y="171173"/>
                  <a:pt x="203767" y="202957"/>
                  <a:pt x="185838" y="198067"/>
                </a:cubicBezTo>
                <a:cubicBezTo>
                  <a:pt x="167909" y="193177"/>
                  <a:pt x="217622" y="169543"/>
                  <a:pt x="210287" y="158948"/>
                </a:cubicBezTo>
                <a:cubicBezTo>
                  <a:pt x="202952" y="148353"/>
                  <a:pt x="162204" y="143464"/>
                  <a:pt x="141830" y="134499"/>
                </a:cubicBezTo>
                <a:cubicBezTo>
                  <a:pt x="121456" y="125534"/>
                  <a:pt x="86411" y="119014"/>
                  <a:pt x="88041" y="105160"/>
                </a:cubicBezTo>
                <a:cubicBezTo>
                  <a:pt x="89671" y="91306"/>
                  <a:pt x="138569" y="66857"/>
                  <a:pt x="151609" y="51372"/>
                </a:cubicBezTo>
                <a:cubicBezTo>
                  <a:pt x="164649" y="35887"/>
                  <a:pt x="166279" y="12253"/>
                  <a:pt x="166279" y="12253"/>
                </a:cubicBezTo>
                <a:cubicBezTo>
                  <a:pt x="171169" y="9808"/>
                  <a:pt x="162204" y="35887"/>
                  <a:pt x="180948" y="36702"/>
                </a:cubicBezTo>
                <a:cubicBezTo>
                  <a:pt x="199692" y="37517"/>
                  <a:pt x="328458" y="-11382"/>
                  <a:pt x="308084" y="24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1E221A7-1811-469C-2764-7763F7F7FC0E}"/>
              </a:ext>
            </a:extLst>
          </p:cNvPr>
          <p:cNvSpPr/>
          <p:nvPr/>
        </p:nvSpPr>
        <p:spPr>
          <a:xfrm>
            <a:off x="2848944" y="4977325"/>
            <a:ext cx="520173" cy="274391"/>
          </a:xfrm>
          <a:custGeom>
            <a:avLst/>
            <a:gdLst>
              <a:gd name="connsiteX0" fmla="*/ 1832 w 520173"/>
              <a:gd name="connsiteY0" fmla="*/ 117888 h 274391"/>
              <a:gd name="connsiteX1" fmla="*/ 251214 w 520173"/>
              <a:gd name="connsiteY1" fmla="*/ 78769 h 274391"/>
              <a:gd name="connsiteX2" fmla="*/ 216985 w 520173"/>
              <a:gd name="connsiteY2" fmla="*/ 103218 h 274391"/>
              <a:gd name="connsiteX3" fmla="*/ 368570 w 520173"/>
              <a:gd name="connsiteY3" fmla="*/ 171676 h 274391"/>
              <a:gd name="connsiteX4" fmla="*/ 358791 w 520173"/>
              <a:gd name="connsiteY4" fmla="*/ 191235 h 274391"/>
              <a:gd name="connsiteX5" fmla="*/ 520155 w 520173"/>
              <a:gd name="connsiteY5" fmla="*/ 274363 h 274391"/>
              <a:gd name="connsiteX6" fmla="*/ 368570 w 520173"/>
              <a:gd name="connsiteY6" fmla="*/ 181456 h 274391"/>
              <a:gd name="connsiteX7" fmla="*/ 226765 w 520173"/>
              <a:gd name="connsiteY7" fmla="*/ 108108 h 274391"/>
              <a:gd name="connsiteX8" fmla="*/ 1832 w 520173"/>
              <a:gd name="connsiteY8" fmla="*/ 532 h 274391"/>
              <a:gd name="connsiteX9" fmla="*/ 114299 w 520173"/>
              <a:gd name="connsiteY9" fmla="*/ 64100 h 274391"/>
              <a:gd name="connsiteX10" fmla="*/ 295223 w 520173"/>
              <a:gd name="connsiteY10" fmla="*/ 166786 h 274391"/>
              <a:gd name="connsiteX11" fmla="*/ 246324 w 520173"/>
              <a:gd name="connsiteY11" fmla="*/ 117888 h 274391"/>
              <a:gd name="connsiteX12" fmla="*/ 172977 w 520173"/>
              <a:gd name="connsiteY12" fmla="*/ 108108 h 274391"/>
              <a:gd name="connsiteX13" fmla="*/ 1832 w 520173"/>
              <a:gd name="connsiteY13" fmla="*/ 117888 h 2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173" h="274391">
                <a:moveTo>
                  <a:pt x="1832" y="117888"/>
                </a:moveTo>
                <a:cubicBezTo>
                  <a:pt x="14872" y="112998"/>
                  <a:pt x="215355" y="81214"/>
                  <a:pt x="251214" y="78769"/>
                </a:cubicBezTo>
                <a:cubicBezTo>
                  <a:pt x="287073" y="76324"/>
                  <a:pt x="197426" y="87733"/>
                  <a:pt x="216985" y="103218"/>
                </a:cubicBezTo>
                <a:cubicBezTo>
                  <a:pt x="236544" y="118703"/>
                  <a:pt x="368570" y="171676"/>
                  <a:pt x="368570" y="171676"/>
                </a:cubicBezTo>
                <a:cubicBezTo>
                  <a:pt x="392204" y="186345"/>
                  <a:pt x="333527" y="174121"/>
                  <a:pt x="358791" y="191235"/>
                </a:cubicBezTo>
                <a:cubicBezTo>
                  <a:pt x="384055" y="208349"/>
                  <a:pt x="518525" y="275993"/>
                  <a:pt x="520155" y="274363"/>
                </a:cubicBezTo>
                <a:cubicBezTo>
                  <a:pt x="521785" y="272733"/>
                  <a:pt x="417468" y="209165"/>
                  <a:pt x="368570" y="181456"/>
                </a:cubicBezTo>
                <a:cubicBezTo>
                  <a:pt x="319672" y="153747"/>
                  <a:pt x="287888" y="138262"/>
                  <a:pt x="226765" y="108108"/>
                </a:cubicBezTo>
                <a:cubicBezTo>
                  <a:pt x="165642" y="77954"/>
                  <a:pt x="20576" y="7867"/>
                  <a:pt x="1832" y="532"/>
                </a:cubicBezTo>
                <a:cubicBezTo>
                  <a:pt x="-16912" y="-6803"/>
                  <a:pt x="114299" y="64100"/>
                  <a:pt x="114299" y="64100"/>
                </a:cubicBezTo>
                <a:cubicBezTo>
                  <a:pt x="163197" y="91809"/>
                  <a:pt x="273219" y="157821"/>
                  <a:pt x="295223" y="166786"/>
                </a:cubicBezTo>
                <a:cubicBezTo>
                  <a:pt x="317227" y="175751"/>
                  <a:pt x="266698" y="127668"/>
                  <a:pt x="246324" y="117888"/>
                </a:cubicBezTo>
                <a:cubicBezTo>
                  <a:pt x="225950" y="108108"/>
                  <a:pt x="208836" y="108108"/>
                  <a:pt x="172977" y="108108"/>
                </a:cubicBezTo>
                <a:cubicBezTo>
                  <a:pt x="137118" y="108108"/>
                  <a:pt x="-11208" y="122778"/>
                  <a:pt x="1832" y="1178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259CC6BE-AF41-33F2-0835-3589BAB2281A}"/>
              </a:ext>
            </a:extLst>
          </p:cNvPr>
          <p:cNvSpPr/>
          <p:nvPr/>
        </p:nvSpPr>
        <p:spPr>
          <a:xfrm>
            <a:off x="3017031" y="5181584"/>
            <a:ext cx="554396" cy="226951"/>
          </a:xfrm>
          <a:custGeom>
            <a:avLst/>
            <a:gdLst>
              <a:gd name="connsiteX0" fmla="*/ 0 w 554396"/>
              <a:gd name="connsiteY0" fmla="*/ 109222 h 226951"/>
              <a:gd name="connsiteX1" fmla="*/ 234712 w 554396"/>
              <a:gd name="connsiteY1" fmla="*/ 84773 h 226951"/>
              <a:gd name="connsiteX2" fmla="*/ 254272 w 554396"/>
              <a:gd name="connsiteY2" fmla="*/ 109222 h 226951"/>
              <a:gd name="connsiteX3" fmla="*/ 332509 w 554396"/>
              <a:gd name="connsiteY3" fmla="*/ 128782 h 226951"/>
              <a:gd name="connsiteX4" fmla="*/ 376518 w 554396"/>
              <a:gd name="connsiteY4" fmla="*/ 177680 h 226951"/>
              <a:gd name="connsiteX5" fmla="*/ 342289 w 554396"/>
              <a:gd name="connsiteY5" fmla="*/ 99443 h 226951"/>
              <a:gd name="connsiteX6" fmla="*/ 552552 w 554396"/>
              <a:gd name="connsiteY6" fmla="*/ 226579 h 226951"/>
              <a:gd name="connsiteX7" fmla="*/ 430306 w 554396"/>
              <a:gd name="connsiteY7" fmla="*/ 133672 h 226951"/>
              <a:gd name="connsiteX8" fmla="*/ 185814 w 554396"/>
              <a:gd name="connsiteY8" fmla="*/ 1646 h 226951"/>
              <a:gd name="connsiteX9" fmla="*/ 293390 w 554396"/>
              <a:gd name="connsiteY9" fmla="*/ 60324 h 226951"/>
              <a:gd name="connsiteX10" fmla="*/ 244492 w 554396"/>
              <a:gd name="connsiteY10" fmla="*/ 70104 h 226951"/>
              <a:gd name="connsiteX11" fmla="*/ 0 w 554396"/>
              <a:gd name="connsiteY11" fmla="*/ 109222 h 2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96" h="226951">
                <a:moveTo>
                  <a:pt x="0" y="109222"/>
                </a:moveTo>
                <a:lnTo>
                  <a:pt x="234712" y="84773"/>
                </a:lnTo>
                <a:cubicBezTo>
                  <a:pt x="277091" y="84773"/>
                  <a:pt x="237972" y="101887"/>
                  <a:pt x="254272" y="109222"/>
                </a:cubicBezTo>
                <a:cubicBezTo>
                  <a:pt x="270572" y="116557"/>
                  <a:pt x="312135" y="117372"/>
                  <a:pt x="332509" y="128782"/>
                </a:cubicBezTo>
                <a:cubicBezTo>
                  <a:pt x="352883" y="140192"/>
                  <a:pt x="374888" y="182570"/>
                  <a:pt x="376518" y="177680"/>
                </a:cubicBezTo>
                <a:cubicBezTo>
                  <a:pt x="378148" y="172790"/>
                  <a:pt x="312950" y="91293"/>
                  <a:pt x="342289" y="99443"/>
                </a:cubicBezTo>
                <a:cubicBezTo>
                  <a:pt x="371628" y="107593"/>
                  <a:pt x="537883" y="220874"/>
                  <a:pt x="552552" y="226579"/>
                </a:cubicBezTo>
                <a:cubicBezTo>
                  <a:pt x="567222" y="232284"/>
                  <a:pt x="491429" y="171161"/>
                  <a:pt x="430306" y="133672"/>
                </a:cubicBezTo>
                <a:cubicBezTo>
                  <a:pt x="369183" y="96183"/>
                  <a:pt x="185814" y="1646"/>
                  <a:pt x="185814" y="1646"/>
                </a:cubicBezTo>
                <a:cubicBezTo>
                  <a:pt x="162995" y="-10579"/>
                  <a:pt x="283610" y="48914"/>
                  <a:pt x="293390" y="60324"/>
                </a:cubicBezTo>
                <a:cubicBezTo>
                  <a:pt x="303170" y="71734"/>
                  <a:pt x="244492" y="70104"/>
                  <a:pt x="244492" y="70104"/>
                </a:cubicBezTo>
                <a:lnTo>
                  <a:pt x="0" y="1092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9AFF955-5366-73AC-0DE4-DC7D021FC55C}"/>
              </a:ext>
            </a:extLst>
          </p:cNvPr>
          <p:cNvSpPr/>
          <p:nvPr/>
        </p:nvSpPr>
        <p:spPr>
          <a:xfrm>
            <a:off x="3100158" y="5329481"/>
            <a:ext cx="493915" cy="392032"/>
          </a:xfrm>
          <a:custGeom>
            <a:avLst/>
            <a:gdLst>
              <a:gd name="connsiteX0" fmla="*/ 0 w 493915"/>
              <a:gd name="connsiteY0" fmla="*/ 444 h 392032"/>
              <a:gd name="connsiteX1" fmla="*/ 234713 w 493915"/>
              <a:gd name="connsiteY1" fmla="*/ 39563 h 392032"/>
              <a:gd name="connsiteX2" fmla="*/ 430306 w 493915"/>
              <a:gd name="connsiteY2" fmla="*/ 240046 h 392032"/>
              <a:gd name="connsiteX3" fmla="*/ 303170 w 493915"/>
              <a:gd name="connsiteY3" fmla="*/ 176478 h 392032"/>
              <a:gd name="connsiteX4" fmla="*/ 391187 w 493915"/>
              <a:gd name="connsiteY4" fmla="*/ 279165 h 392032"/>
              <a:gd name="connsiteX5" fmla="*/ 322730 w 493915"/>
              <a:gd name="connsiteY5" fmla="*/ 205817 h 392032"/>
              <a:gd name="connsiteX6" fmla="*/ 474315 w 493915"/>
              <a:gd name="connsiteY6" fmla="*/ 391631 h 392032"/>
              <a:gd name="connsiteX7" fmla="*/ 361848 w 493915"/>
              <a:gd name="connsiteY7" fmla="*/ 254716 h 392032"/>
              <a:gd name="connsiteX8" fmla="*/ 444976 w 493915"/>
              <a:gd name="connsiteY8" fmla="*/ 230267 h 392032"/>
              <a:gd name="connsiteX9" fmla="*/ 440086 w 493915"/>
              <a:gd name="connsiteY9" fmla="*/ 176478 h 392032"/>
              <a:gd name="connsiteX10" fmla="*/ 493874 w 493915"/>
              <a:gd name="connsiteY10" fmla="*/ 147139 h 392032"/>
              <a:gd name="connsiteX11" fmla="*/ 430306 w 493915"/>
              <a:gd name="connsiteY11" fmla="*/ 142249 h 392032"/>
              <a:gd name="connsiteX12" fmla="*/ 342289 w 493915"/>
              <a:gd name="connsiteY12" fmla="*/ 39563 h 392032"/>
              <a:gd name="connsiteX13" fmla="*/ 396077 w 493915"/>
              <a:gd name="connsiteY13" fmla="*/ 103131 h 392032"/>
              <a:gd name="connsiteX14" fmla="*/ 288501 w 493915"/>
              <a:gd name="connsiteY14" fmla="*/ 64012 h 392032"/>
              <a:gd name="connsiteX15" fmla="*/ 234713 w 493915"/>
              <a:gd name="connsiteY15" fmla="*/ 20003 h 392032"/>
              <a:gd name="connsiteX16" fmla="*/ 0 w 493915"/>
              <a:gd name="connsiteY16" fmla="*/ 444 h 3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15" h="392032">
                <a:moveTo>
                  <a:pt x="0" y="444"/>
                </a:moveTo>
                <a:cubicBezTo>
                  <a:pt x="0" y="3704"/>
                  <a:pt x="162995" y="-371"/>
                  <a:pt x="234713" y="39563"/>
                </a:cubicBezTo>
                <a:cubicBezTo>
                  <a:pt x="306431" y="79497"/>
                  <a:pt x="418897" y="217227"/>
                  <a:pt x="430306" y="240046"/>
                </a:cubicBezTo>
                <a:cubicBezTo>
                  <a:pt x="441715" y="262865"/>
                  <a:pt x="309690" y="169958"/>
                  <a:pt x="303170" y="176478"/>
                </a:cubicBezTo>
                <a:cubicBezTo>
                  <a:pt x="296650" y="182998"/>
                  <a:pt x="387927" y="274275"/>
                  <a:pt x="391187" y="279165"/>
                </a:cubicBezTo>
                <a:cubicBezTo>
                  <a:pt x="394447" y="284055"/>
                  <a:pt x="308875" y="187073"/>
                  <a:pt x="322730" y="205817"/>
                </a:cubicBezTo>
                <a:cubicBezTo>
                  <a:pt x="336585" y="224561"/>
                  <a:pt x="467795" y="383481"/>
                  <a:pt x="474315" y="391631"/>
                </a:cubicBezTo>
                <a:cubicBezTo>
                  <a:pt x="480835" y="399781"/>
                  <a:pt x="366738" y="281610"/>
                  <a:pt x="361848" y="254716"/>
                </a:cubicBezTo>
                <a:cubicBezTo>
                  <a:pt x="356958" y="227822"/>
                  <a:pt x="431936" y="243307"/>
                  <a:pt x="444976" y="230267"/>
                </a:cubicBezTo>
                <a:cubicBezTo>
                  <a:pt x="458016" y="217227"/>
                  <a:pt x="431936" y="190333"/>
                  <a:pt x="440086" y="176478"/>
                </a:cubicBezTo>
                <a:cubicBezTo>
                  <a:pt x="448236" y="162623"/>
                  <a:pt x="495504" y="152844"/>
                  <a:pt x="493874" y="147139"/>
                </a:cubicBezTo>
                <a:cubicBezTo>
                  <a:pt x="492244" y="141434"/>
                  <a:pt x="455570" y="160178"/>
                  <a:pt x="430306" y="142249"/>
                </a:cubicBezTo>
                <a:cubicBezTo>
                  <a:pt x="405042" y="124320"/>
                  <a:pt x="347994" y="46083"/>
                  <a:pt x="342289" y="39563"/>
                </a:cubicBezTo>
                <a:cubicBezTo>
                  <a:pt x="336584" y="33043"/>
                  <a:pt x="405042" y="99056"/>
                  <a:pt x="396077" y="103131"/>
                </a:cubicBezTo>
                <a:cubicBezTo>
                  <a:pt x="387112" y="107206"/>
                  <a:pt x="315395" y="77867"/>
                  <a:pt x="288501" y="64012"/>
                </a:cubicBezTo>
                <a:cubicBezTo>
                  <a:pt x="261607" y="50157"/>
                  <a:pt x="276277" y="27338"/>
                  <a:pt x="234713" y="20003"/>
                </a:cubicBezTo>
                <a:cubicBezTo>
                  <a:pt x="193149" y="12668"/>
                  <a:pt x="0" y="-2816"/>
                  <a:pt x="0" y="4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3D88AE0-22BC-9D17-E251-F3EB1FDC7C38}"/>
              </a:ext>
            </a:extLst>
          </p:cNvPr>
          <p:cNvSpPr/>
          <p:nvPr/>
        </p:nvSpPr>
        <p:spPr>
          <a:xfrm>
            <a:off x="2971972" y="5168545"/>
            <a:ext cx="290864" cy="112492"/>
          </a:xfrm>
          <a:custGeom>
            <a:avLst/>
            <a:gdLst>
              <a:gd name="connsiteX0" fmla="*/ 1050 w 290864"/>
              <a:gd name="connsiteY0" fmla="*/ 112482 h 112492"/>
              <a:gd name="connsiteX1" fmla="*/ 284661 w 290864"/>
              <a:gd name="connsiteY1" fmla="*/ 44024 h 112492"/>
              <a:gd name="connsiteX2" fmla="*/ 191754 w 290864"/>
              <a:gd name="connsiteY2" fmla="*/ 53804 h 112492"/>
              <a:gd name="connsiteX3" fmla="*/ 133076 w 290864"/>
              <a:gd name="connsiteY3" fmla="*/ 15 h 112492"/>
              <a:gd name="connsiteX4" fmla="*/ 186864 w 290864"/>
              <a:gd name="connsiteY4" fmla="*/ 48914 h 112492"/>
              <a:gd name="connsiteX5" fmla="*/ 1050 w 290864"/>
              <a:gd name="connsiteY5" fmla="*/ 112482 h 11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64" h="112492">
                <a:moveTo>
                  <a:pt x="1050" y="112482"/>
                </a:moveTo>
                <a:cubicBezTo>
                  <a:pt x="17349" y="111667"/>
                  <a:pt x="252877" y="53804"/>
                  <a:pt x="284661" y="44024"/>
                </a:cubicBezTo>
                <a:cubicBezTo>
                  <a:pt x="316445" y="34244"/>
                  <a:pt x="217018" y="61139"/>
                  <a:pt x="191754" y="53804"/>
                </a:cubicBezTo>
                <a:cubicBezTo>
                  <a:pt x="166490" y="46469"/>
                  <a:pt x="133891" y="830"/>
                  <a:pt x="133076" y="15"/>
                </a:cubicBezTo>
                <a:cubicBezTo>
                  <a:pt x="132261" y="-800"/>
                  <a:pt x="210498" y="30170"/>
                  <a:pt x="186864" y="48914"/>
                </a:cubicBezTo>
                <a:cubicBezTo>
                  <a:pt x="163230" y="67658"/>
                  <a:pt x="-15249" y="113297"/>
                  <a:pt x="1050" y="1124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CCD2744-D455-82D0-BFEF-D28BB08641B2}"/>
              </a:ext>
            </a:extLst>
          </p:cNvPr>
          <p:cNvSpPr/>
          <p:nvPr/>
        </p:nvSpPr>
        <p:spPr>
          <a:xfrm>
            <a:off x="3060935" y="5212393"/>
            <a:ext cx="396417" cy="317216"/>
          </a:xfrm>
          <a:custGeom>
            <a:avLst/>
            <a:gdLst>
              <a:gd name="connsiteX0" fmla="*/ 105 w 396417"/>
              <a:gd name="connsiteY0" fmla="*/ 112642 h 317216"/>
              <a:gd name="connsiteX1" fmla="*/ 146800 w 396417"/>
              <a:gd name="connsiteY1" fmla="*/ 102863 h 317216"/>
              <a:gd name="connsiteX2" fmla="*/ 215258 w 396417"/>
              <a:gd name="connsiteY2" fmla="*/ 146871 h 317216"/>
              <a:gd name="connsiteX3" fmla="*/ 127240 w 396417"/>
              <a:gd name="connsiteY3" fmla="*/ 73524 h 317216"/>
              <a:gd name="connsiteX4" fmla="*/ 391292 w 396417"/>
              <a:gd name="connsiteY4" fmla="*/ 313126 h 317216"/>
              <a:gd name="connsiteX5" fmla="*/ 288605 w 396417"/>
              <a:gd name="connsiteY5" fmla="*/ 220219 h 317216"/>
              <a:gd name="connsiteX6" fmla="*/ 127240 w 396417"/>
              <a:gd name="connsiteY6" fmla="*/ 161541 h 317216"/>
              <a:gd name="connsiteX7" fmla="*/ 293495 w 396417"/>
              <a:gd name="connsiteY7" fmla="*/ 215329 h 317216"/>
              <a:gd name="connsiteX8" fmla="*/ 176139 w 396417"/>
              <a:gd name="connsiteY8" fmla="*/ 107752 h 317216"/>
              <a:gd name="connsiteX9" fmla="*/ 97901 w 396417"/>
              <a:gd name="connsiteY9" fmla="*/ 176 h 317216"/>
              <a:gd name="connsiteX10" fmla="*/ 171249 w 396417"/>
              <a:gd name="connsiteY10" fmla="*/ 83303 h 317216"/>
              <a:gd name="connsiteX11" fmla="*/ 105 w 396417"/>
              <a:gd name="connsiteY11" fmla="*/ 112642 h 3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17" h="317216">
                <a:moveTo>
                  <a:pt x="105" y="112642"/>
                </a:moveTo>
                <a:cubicBezTo>
                  <a:pt x="-3970" y="115902"/>
                  <a:pt x="110941" y="97158"/>
                  <a:pt x="146800" y="102863"/>
                </a:cubicBezTo>
                <a:cubicBezTo>
                  <a:pt x="182659" y="108568"/>
                  <a:pt x="218518" y="151761"/>
                  <a:pt x="215258" y="146871"/>
                </a:cubicBezTo>
                <a:cubicBezTo>
                  <a:pt x="211998" y="141981"/>
                  <a:pt x="97901" y="45815"/>
                  <a:pt x="127240" y="73524"/>
                </a:cubicBezTo>
                <a:cubicBezTo>
                  <a:pt x="156579" y="101233"/>
                  <a:pt x="391292" y="313126"/>
                  <a:pt x="391292" y="313126"/>
                </a:cubicBezTo>
                <a:cubicBezTo>
                  <a:pt x="418186" y="337575"/>
                  <a:pt x="332614" y="245483"/>
                  <a:pt x="288605" y="220219"/>
                </a:cubicBezTo>
                <a:cubicBezTo>
                  <a:pt x="244596" y="194955"/>
                  <a:pt x="126425" y="162356"/>
                  <a:pt x="127240" y="161541"/>
                </a:cubicBezTo>
                <a:cubicBezTo>
                  <a:pt x="128055" y="160726"/>
                  <a:pt x="285345" y="224294"/>
                  <a:pt x="293495" y="215329"/>
                </a:cubicBezTo>
                <a:cubicBezTo>
                  <a:pt x="301645" y="206364"/>
                  <a:pt x="208738" y="143611"/>
                  <a:pt x="176139" y="107752"/>
                </a:cubicBezTo>
                <a:cubicBezTo>
                  <a:pt x="143540" y="71893"/>
                  <a:pt x="98716" y="4251"/>
                  <a:pt x="97901" y="176"/>
                </a:cubicBezTo>
                <a:cubicBezTo>
                  <a:pt x="97086" y="-3899"/>
                  <a:pt x="191623" y="63744"/>
                  <a:pt x="171249" y="83303"/>
                </a:cubicBezTo>
                <a:cubicBezTo>
                  <a:pt x="150875" y="102862"/>
                  <a:pt x="4180" y="109382"/>
                  <a:pt x="105" y="1126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6D01FB9-1A7E-C474-F995-90213042BE31}"/>
              </a:ext>
            </a:extLst>
          </p:cNvPr>
          <p:cNvSpPr/>
          <p:nvPr/>
        </p:nvSpPr>
        <p:spPr>
          <a:xfrm>
            <a:off x="3392466" y="5295483"/>
            <a:ext cx="446527" cy="465107"/>
          </a:xfrm>
          <a:custGeom>
            <a:avLst/>
            <a:gdLst>
              <a:gd name="connsiteX0" fmla="*/ 5973 w 446527"/>
              <a:gd name="connsiteY0" fmla="*/ 98010 h 465107"/>
              <a:gd name="connsiteX1" fmla="*/ 201566 w 446527"/>
              <a:gd name="connsiteY1" fmla="*/ 137129 h 465107"/>
              <a:gd name="connsiteX2" fmla="*/ 226015 w 446527"/>
              <a:gd name="connsiteY2" fmla="*/ 293604 h 465107"/>
              <a:gd name="connsiteX3" fmla="*/ 245575 w 446527"/>
              <a:gd name="connsiteY3" fmla="*/ 205587 h 465107"/>
              <a:gd name="connsiteX4" fmla="*/ 328702 w 446527"/>
              <a:gd name="connsiteY4" fmla="*/ 381621 h 465107"/>
              <a:gd name="connsiteX5" fmla="*/ 279804 w 446527"/>
              <a:gd name="connsiteY5" fmla="*/ 249595 h 465107"/>
              <a:gd name="connsiteX6" fmla="*/ 446058 w 446527"/>
              <a:gd name="connsiteY6" fmla="*/ 464748 h 465107"/>
              <a:gd name="connsiteX7" fmla="*/ 328702 w 446527"/>
              <a:gd name="connsiteY7" fmla="*/ 298493 h 465107"/>
              <a:gd name="connsiteX8" fmla="*/ 294473 w 446527"/>
              <a:gd name="connsiteY8" fmla="*/ 215366 h 465107"/>
              <a:gd name="connsiteX9" fmla="*/ 147778 w 446527"/>
              <a:gd name="connsiteY9" fmla="*/ 122459 h 465107"/>
              <a:gd name="connsiteX10" fmla="*/ 1083 w 446527"/>
              <a:gd name="connsiteY10" fmla="*/ 213 h 465107"/>
              <a:gd name="connsiteX11" fmla="*/ 79320 w 446527"/>
              <a:gd name="connsiteY11" fmla="*/ 93120 h 465107"/>
              <a:gd name="connsiteX12" fmla="*/ 5973 w 446527"/>
              <a:gd name="connsiteY12" fmla="*/ 98010 h 4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27" h="465107">
                <a:moveTo>
                  <a:pt x="5973" y="98010"/>
                </a:moveTo>
                <a:cubicBezTo>
                  <a:pt x="26347" y="105345"/>
                  <a:pt x="164892" y="104530"/>
                  <a:pt x="201566" y="137129"/>
                </a:cubicBezTo>
                <a:cubicBezTo>
                  <a:pt x="238240" y="169728"/>
                  <a:pt x="218680" y="282194"/>
                  <a:pt x="226015" y="293604"/>
                </a:cubicBezTo>
                <a:cubicBezTo>
                  <a:pt x="233350" y="305014"/>
                  <a:pt x="228461" y="190918"/>
                  <a:pt x="245575" y="205587"/>
                </a:cubicBezTo>
                <a:cubicBezTo>
                  <a:pt x="262689" y="220256"/>
                  <a:pt x="322997" y="374286"/>
                  <a:pt x="328702" y="381621"/>
                </a:cubicBezTo>
                <a:cubicBezTo>
                  <a:pt x="334407" y="388956"/>
                  <a:pt x="260245" y="235741"/>
                  <a:pt x="279804" y="249595"/>
                </a:cubicBezTo>
                <a:cubicBezTo>
                  <a:pt x="299363" y="263450"/>
                  <a:pt x="437908" y="456598"/>
                  <a:pt x="446058" y="464748"/>
                </a:cubicBezTo>
                <a:cubicBezTo>
                  <a:pt x="454208" y="472898"/>
                  <a:pt x="353966" y="340057"/>
                  <a:pt x="328702" y="298493"/>
                </a:cubicBezTo>
                <a:cubicBezTo>
                  <a:pt x="303438" y="256929"/>
                  <a:pt x="324627" y="244705"/>
                  <a:pt x="294473" y="215366"/>
                </a:cubicBezTo>
                <a:cubicBezTo>
                  <a:pt x="264319" y="186027"/>
                  <a:pt x="196676" y="158318"/>
                  <a:pt x="147778" y="122459"/>
                </a:cubicBezTo>
                <a:cubicBezTo>
                  <a:pt x="98880" y="86600"/>
                  <a:pt x="12493" y="5103"/>
                  <a:pt x="1083" y="213"/>
                </a:cubicBezTo>
                <a:cubicBezTo>
                  <a:pt x="-10327" y="-4677"/>
                  <a:pt x="71985" y="76006"/>
                  <a:pt x="79320" y="93120"/>
                </a:cubicBezTo>
                <a:cubicBezTo>
                  <a:pt x="86655" y="110234"/>
                  <a:pt x="-14401" y="90675"/>
                  <a:pt x="5973" y="980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7BFD783-37E0-AD66-E3C6-C31F8C6421EB}"/>
              </a:ext>
            </a:extLst>
          </p:cNvPr>
          <p:cNvSpPr/>
          <p:nvPr/>
        </p:nvSpPr>
        <p:spPr>
          <a:xfrm>
            <a:off x="2840421" y="5060611"/>
            <a:ext cx="83847" cy="255524"/>
          </a:xfrm>
          <a:custGeom>
            <a:avLst/>
            <a:gdLst>
              <a:gd name="connsiteX0" fmla="*/ 83703 w 83847"/>
              <a:gd name="connsiteY0" fmla="*/ 373 h 255524"/>
              <a:gd name="connsiteX1" fmla="*/ 25025 w 83847"/>
              <a:gd name="connsiteY1" fmla="*/ 137288 h 255524"/>
              <a:gd name="connsiteX2" fmla="*/ 29915 w 83847"/>
              <a:gd name="connsiteY2" fmla="*/ 254645 h 255524"/>
              <a:gd name="connsiteX3" fmla="*/ 10355 w 83847"/>
              <a:gd name="connsiteY3" fmla="*/ 186187 h 255524"/>
              <a:gd name="connsiteX4" fmla="*/ 5466 w 83847"/>
              <a:gd name="connsiteY4" fmla="*/ 98170 h 255524"/>
              <a:gd name="connsiteX5" fmla="*/ 83703 w 83847"/>
              <a:gd name="connsiteY5" fmla="*/ 373 h 2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47" h="255524">
                <a:moveTo>
                  <a:pt x="83703" y="373"/>
                </a:moveTo>
                <a:cubicBezTo>
                  <a:pt x="86963" y="6893"/>
                  <a:pt x="33990" y="94910"/>
                  <a:pt x="25025" y="137288"/>
                </a:cubicBezTo>
                <a:cubicBezTo>
                  <a:pt x="16060" y="179666"/>
                  <a:pt x="32360" y="246495"/>
                  <a:pt x="29915" y="254645"/>
                </a:cubicBezTo>
                <a:cubicBezTo>
                  <a:pt x="27470" y="262795"/>
                  <a:pt x="14430" y="212266"/>
                  <a:pt x="10355" y="186187"/>
                </a:cubicBezTo>
                <a:cubicBezTo>
                  <a:pt x="6280" y="160108"/>
                  <a:pt x="-7574" y="121804"/>
                  <a:pt x="5466" y="98170"/>
                </a:cubicBezTo>
                <a:cubicBezTo>
                  <a:pt x="18506" y="74536"/>
                  <a:pt x="80443" y="-6147"/>
                  <a:pt x="83703" y="3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CB91E507-958B-17C0-3894-5E6E7264113D}"/>
              </a:ext>
            </a:extLst>
          </p:cNvPr>
          <p:cNvSpPr/>
          <p:nvPr/>
        </p:nvSpPr>
        <p:spPr>
          <a:xfrm>
            <a:off x="2908834" y="5158508"/>
            <a:ext cx="646087" cy="499536"/>
          </a:xfrm>
          <a:custGeom>
            <a:avLst/>
            <a:gdLst>
              <a:gd name="connsiteX0" fmla="*/ 205994 w 646087"/>
              <a:gd name="connsiteY0" fmla="*/ 273 h 499536"/>
              <a:gd name="connsiteX1" fmla="*/ 142426 w 646087"/>
              <a:gd name="connsiteY1" fmla="*/ 93180 h 499536"/>
              <a:gd name="connsiteX2" fmla="*/ 289121 w 646087"/>
              <a:gd name="connsiteY2" fmla="*/ 215426 h 499536"/>
              <a:gd name="connsiteX3" fmla="*/ 122867 w 646087"/>
              <a:gd name="connsiteY3" fmla="*/ 190976 h 499536"/>
              <a:gd name="connsiteX4" fmla="*/ 264672 w 646087"/>
              <a:gd name="connsiteY4" fmla="*/ 220316 h 499536"/>
              <a:gd name="connsiteX5" fmla="*/ 499384 w 646087"/>
              <a:gd name="connsiteY5" fmla="*/ 313222 h 499536"/>
              <a:gd name="connsiteX6" fmla="*/ 382028 w 646087"/>
              <a:gd name="connsiteY6" fmla="*/ 244765 h 499536"/>
              <a:gd name="connsiteX7" fmla="*/ 646079 w 646087"/>
              <a:gd name="connsiteY7" fmla="*/ 499036 h 499536"/>
              <a:gd name="connsiteX8" fmla="*/ 372248 w 646087"/>
              <a:gd name="connsiteY8" fmla="*/ 303443 h 499536"/>
              <a:gd name="connsiteX9" fmla="*/ 274452 w 646087"/>
              <a:gd name="connsiteY9" fmla="*/ 83400 h 499536"/>
              <a:gd name="connsiteX10" fmla="*/ 284231 w 646087"/>
              <a:gd name="connsiteY10" fmla="*/ 220316 h 499536"/>
              <a:gd name="connsiteX11" fmla="*/ 166875 w 646087"/>
              <a:gd name="connsiteY11" fmla="*/ 137188 h 499536"/>
              <a:gd name="connsiteX12" fmla="*/ 621 w 646087"/>
              <a:gd name="connsiteY12" fmla="*/ 146968 h 499536"/>
              <a:gd name="connsiteX13" fmla="*/ 113087 w 646087"/>
              <a:gd name="connsiteY13" fmla="*/ 122519 h 499536"/>
              <a:gd name="connsiteX14" fmla="*/ 205994 w 646087"/>
              <a:gd name="connsiteY14" fmla="*/ 273 h 4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087" h="499536">
                <a:moveTo>
                  <a:pt x="205994" y="273"/>
                </a:moveTo>
                <a:cubicBezTo>
                  <a:pt x="210884" y="-4617"/>
                  <a:pt x="128572" y="57321"/>
                  <a:pt x="142426" y="93180"/>
                </a:cubicBezTo>
                <a:cubicBezTo>
                  <a:pt x="156280" y="129039"/>
                  <a:pt x="292381" y="199127"/>
                  <a:pt x="289121" y="215426"/>
                </a:cubicBezTo>
                <a:cubicBezTo>
                  <a:pt x="285861" y="231725"/>
                  <a:pt x="126942" y="190161"/>
                  <a:pt x="122867" y="190976"/>
                </a:cubicBezTo>
                <a:cubicBezTo>
                  <a:pt x="118792" y="191791"/>
                  <a:pt x="201919" y="199942"/>
                  <a:pt x="264672" y="220316"/>
                </a:cubicBezTo>
                <a:cubicBezTo>
                  <a:pt x="327425" y="240690"/>
                  <a:pt x="479825" y="309147"/>
                  <a:pt x="499384" y="313222"/>
                </a:cubicBezTo>
                <a:cubicBezTo>
                  <a:pt x="518943" y="317297"/>
                  <a:pt x="357579" y="213796"/>
                  <a:pt x="382028" y="244765"/>
                </a:cubicBezTo>
                <a:cubicBezTo>
                  <a:pt x="406477" y="275734"/>
                  <a:pt x="647709" y="489256"/>
                  <a:pt x="646079" y="499036"/>
                </a:cubicBezTo>
                <a:cubicBezTo>
                  <a:pt x="644449" y="508816"/>
                  <a:pt x="434186" y="372716"/>
                  <a:pt x="372248" y="303443"/>
                </a:cubicBezTo>
                <a:cubicBezTo>
                  <a:pt x="310310" y="234170"/>
                  <a:pt x="289121" y="97254"/>
                  <a:pt x="274452" y="83400"/>
                </a:cubicBezTo>
                <a:cubicBezTo>
                  <a:pt x="259783" y="69546"/>
                  <a:pt x="302160" y="211351"/>
                  <a:pt x="284231" y="220316"/>
                </a:cubicBezTo>
                <a:cubicBezTo>
                  <a:pt x="266302" y="229281"/>
                  <a:pt x="214143" y="149413"/>
                  <a:pt x="166875" y="137188"/>
                </a:cubicBezTo>
                <a:cubicBezTo>
                  <a:pt x="119607" y="124963"/>
                  <a:pt x="9586" y="149413"/>
                  <a:pt x="621" y="146968"/>
                </a:cubicBezTo>
                <a:cubicBezTo>
                  <a:pt x="-8344" y="144523"/>
                  <a:pt x="82118" y="142078"/>
                  <a:pt x="113087" y="122519"/>
                </a:cubicBezTo>
                <a:cubicBezTo>
                  <a:pt x="144056" y="102960"/>
                  <a:pt x="201104" y="5163"/>
                  <a:pt x="205994" y="2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0A7B521-7D85-3E78-4ED1-CBF31844EEA6}"/>
              </a:ext>
            </a:extLst>
          </p:cNvPr>
          <p:cNvSpPr/>
          <p:nvPr/>
        </p:nvSpPr>
        <p:spPr>
          <a:xfrm>
            <a:off x="3491117" y="5549794"/>
            <a:ext cx="577243" cy="650634"/>
          </a:xfrm>
          <a:custGeom>
            <a:avLst/>
            <a:gdLst>
              <a:gd name="connsiteX0" fmla="*/ 228 w 577243"/>
              <a:gd name="connsiteY0" fmla="*/ 174 h 650634"/>
              <a:gd name="connsiteX1" fmla="*/ 308288 w 577243"/>
              <a:gd name="connsiteY1" fmla="*/ 249556 h 650634"/>
              <a:gd name="connsiteX2" fmla="*/ 288729 w 577243"/>
              <a:gd name="connsiteY2" fmla="*/ 88191 h 650634"/>
              <a:gd name="connsiteX3" fmla="*/ 362077 w 577243"/>
              <a:gd name="connsiteY3" fmla="*/ 293564 h 650634"/>
              <a:gd name="connsiteX4" fmla="*/ 498992 w 577243"/>
              <a:gd name="connsiteY4" fmla="*/ 459819 h 650634"/>
              <a:gd name="connsiteX5" fmla="*/ 415865 w 577243"/>
              <a:gd name="connsiteY5" fmla="*/ 391361 h 650634"/>
              <a:gd name="connsiteX6" fmla="*/ 577230 w 577243"/>
              <a:gd name="connsiteY6" fmla="*/ 650523 h 650634"/>
              <a:gd name="connsiteX7" fmla="*/ 406085 w 577243"/>
              <a:gd name="connsiteY7" fmla="*/ 420700 h 650634"/>
              <a:gd name="connsiteX8" fmla="*/ 298509 w 577243"/>
              <a:gd name="connsiteY8" fmla="*/ 185988 h 650634"/>
              <a:gd name="connsiteX9" fmla="*/ 137144 w 577243"/>
              <a:gd name="connsiteY9" fmla="*/ 174 h 650634"/>
              <a:gd name="connsiteX10" fmla="*/ 234941 w 577243"/>
              <a:gd name="connsiteY10" fmla="*/ 171318 h 650634"/>
              <a:gd name="connsiteX11" fmla="*/ 357187 w 577243"/>
              <a:gd name="connsiteY11" fmla="*/ 269115 h 650634"/>
              <a:gd name="connsiteX12" fmla="*/ 259390 w 577243"/>
              <a:gd name="connsiteY12" fmla="*/ 210437 h 650634"/>
              <a:gd name="connsiteX13" fmla="*/ 228 w 577243"/>
              <a:gd name="connsiteY13" fmla="*/ 174 h 6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43" h="650634">
                <a:moveTo>
                  <a:pt x="228" y="174"/>
                </a:moveTo>
                <a:cubicBezTo>
                  <a:pt x="8378" y="6694"/>
                  <a:pt x="260205" y="234887"/>
                  <a:pt x="308288" y="249556"/>
                </a:cubicBezTo>
                <a:cubicBezTo>
                  <a:pt x="356371" y="264225"/>
                  <a:pt x="279764" y="80856"/>
                  <a:pt x="288729" y="88191"/>
                </a:cubicBezTo>
                <a:cubicBezTo>
                  <a:pt x="297694" y="95526"/>
                  <a:pt x="327033" y="231626"/>
                  <a:pt x="362077" y="293564"/>
                </a:cubicBezTo>
                <a:cubicBezTo>
                  <a:pt x="397121" y="355502"/>
                  <a:pt x="490027" y="443520"/>
                  <a:pt x="498992" y="459819"/>
                </a:cubicBezTo>
                <a:cubicBezTo>
                  <a:pt x="507957" y="476118"/>
                  <a:pt x="402825" y="359577"/>
                  <a:pt x="415865" y="391361"/>
                </a:cubicBezTo>
                <a:cubicBezTo>
                  <a:pt x="428905" y="423145"/>
                  <a:pt x="578860" y="645633"/>
                  <a:pt x="577230" y="650523"/>
                </a:cubicBezTo>
                <a:cubicBezTo>
                  <a:pt x="575600" y="655413"/>
                  <a:pt x="452538" y="498122"/>
                  <a:pt x="406085" y="420700"/>
                </a:cubicBezTo>
                <a:cubicBezTo>
                  <a:pt x="359632" y="343278"/>
                  <a:pt x="343332" y="256076"/>
                  <a:pt x="298509" y="185988"/>
                </a:cubicBezTo>
                <a:cubicBezTo>
                  <a:pt x="253686" y="115900"/>
                  <a:pt x="147739" y="2619"/>
                  <a:pt x="137144" y="174"/>
                </a:cubicBezTo>
                <a:cubicBezTo>
                  <a:pt x="126549" y="-2271"/>
                  <a:pt x="198267" y="126495"/>
                  <a:pt x="234941" y="171318"/>
                </a:cubicBezTo>
                <a:cubicBezTo>
                  <a:pt x="271615" y="216142"/>
                  <a:pt x="353112" y="262595"/>
                  <a:pt x="357187" y="269115"/>
                </a:cubicBezTo>
                <a:cubicBezTo>
                  <a:pt x="361262" y="275635"/>
                  <a:pt x="314808" y="249556"/>
                  <a:pt x="259390" y="210437"/>
                </a:cubicBezTo>
                <a:cubicBezTo>
                  <a:pt x="203972" y="171318"/>
                  <a:pt x="-7922" y="-6346"/>
                  <a:pt x="228" y="1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97A2E2E7-2419-68DD-151F-5F104C14B4F8}"/>
              </a:ext>
            </a:extLst>
          </p:cNvPr>
          <p:cNvSpPr/>
          <p:nvPr/>
        </p:nvSpPr>
        <p:spPr>
          <a:xfrm>
            <a:off x="3529410" y="5615594"/>
            <a:ext cx="486604" cy="589637"/>
          </a:xfrm>
          <a:custGeom>
            <a:avLst/>
            <a:gdLst>
              <a:gd name="connsiteX0" fmla="*/ 1054 w 486604"/>
              <a:gd name="connsiteY0" fmla="*/ 2832 h 589637"/>
              <a:gd name="connsiteX1" fmla="*/ 250436 w 486604"/>
              <a:gd name="connsiteY1" fmla="*/ 247324 h 589637"/>
              <a:gd name="connsiteX2" fmla="*/ 191758 w 486604"/>
              <a:gd name="connsiteY2" fmla="*/ 203315 h 589637"/>
              <a:gd name="connsiteX3" fmla="*/ 230877 w 486604"/>
              <a:gd name="connsiteY3" fmla="*/ 335341 h 589637"/>
              <a:gd name="connsiteX4" fmla="*/ 255326 w 486604"/>
              <a:gd name="connsiteY4" fmla="*/ 276663 h 589637"/>
              <a:gd name="connsiteX5" fmla="*/ 362902 w 486604"/>
              <a:gd name="connsiteY5" fmla="*/ 398909 h 589637"/>
              <a:gd name="connsiteX6" fmla="*/ 309114 w 486604"/>
              <a:gd name="connsiteY6" fmla="*/ 354900 h 589637"/>
              <a:gd name="connsiteX7" fmla="*/ 455809 w 486604"/>
              <a:gd name="connsiteY7" fmla="*/ 496705 h 589637"/>
              <a:gd name="connsiteX8" fmla="*/ 475369 w 486604"/>
              <a:gd name="connsiteY8" fmla="*/ 535824 h 589637"/>
              <a:gd name="connsiteX9" fmla="*/ 318894 w 486604"/>
              <a:gd name="connsiteY9" fmla="*/ 408688 h 589637"/>
              <a:gd name="connsiteX10" fmla="*/ 480258 w 486604"/>
              <a:gd name="connsiteY10" fmla="*/ 589612 h 589637"/>
              <a:gd name="connsiteX11" fmla="*/ 362902 w 486604"/>
              <a:gd name="connsiteY11" fmla="*/ 394019 h 589637"/>
              <a:gd name="connsiteX12" fmla="*/ 108631 w 486604"/>
              <a:gd name="connsiteY12" fmla="*/ 217985 h 589637"/>
              <a:gd name="connsiteX13" fmla="*/ 221097 w 486604"/>
              <a:gd name="connsiteY13" fmla="*/ 252213 h 589637"/>
              <a:gd name="connsiteX14" fmla="*/ 162419 w 486604"/>
              <a:gd name="connsiteY14" fmla="*/ 120188 h 589637"/>
              <a:gd name="connsiteX15" fmla="*/ 1054 w 486604"/>
              <a:gd name="connsiteY15" fmla="*/ 2832 h 5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04" h="589637">
                <a:moveTo>
                  <a:pt x="1054" y="2832"/>
                </a:moveTo>
                <a:cubicBezTo>
                  <a:pt x="15723" y="24021"/>
                  <a:pt x="218652" y="213910"/>
                  <a:pt x="250436" y="247324"/>
                </a:cubicBezTo>
                <a:cubicBezTo>
                  <a:pt x="282220" y="280738"/>
                  <a:pt x="195018" y="188646"/>
                  <a:pt x="191758" y="203315"/>
                </a:cubicBezTo>
                <a:cubicBezTo>
                  <a:pt x="188498" y="217984"/>
                  <a:pt x="220282" y="323116"/>
                  <a:pt x="230877" y="335341"/>
                </a:cubicBezTo>
                <a:cubicBezTo>
                  <a:pt x="241472" y="347566"/>
                  <a:pt x="233322" y="266068"/>
                  <a:pt x="255326" y="276663"/>
                </a:cubicBezTo>
                <a:cubicBezTo>
                  <a:pt x="277330" y="287258"/>
                  <a:pt x="353937" y="385870"/>
                  <a:pt x="362902" y="398909"/>
                </a:cubicBezTo>
                <a:cubicBezTo>
                  <a:pt x="371867" y="411948"/>
                  <a:pt x="293630" y="338601"/>
                  <a:pt x="309114" y="354900"/>
                </a:cubicBezTo>
                <a:cubicBezTo>
                  <a:pt x="324598" y="371199"/>
                  <a:pt x="428100" y="466551"/>
                  <a:pt x="455809" y="496705"/>
                </a:cubicBezTo>
                <a:cubicBezTo>
                  <a:pt x="483518" y="526859"/>
                  <a:pt x="498188" y="550493"/>
                  <a:pt x="475369" y="535824"/>
                </a:cubicBezTo>
                <a:cubicBezTo>
                  <a:pt x="452550" y="521155"/>
                  <a:pt x="318079" y="399723"/>
                  <a:pt x="318894" y="408688"/>
                </a:cubicBezTo>
                <a:cubicBezTo>
                  <a:pt x="319709" y="417653"/>
                  <a:pt x="472923" y="592057"/>
                  <a:pt x="480258" y="589612"/>
                </a:cubicBezTo>
                <a:cubicBezTo>
                  <a:pt x="487593" y="587167"/>
                  <a:pt x="424840" y="455957"/>
                  <a:pt x="362902" y="394019"/>
                </a:cubicBezTo>
                <a:cubicBezTo>
                  <a:pt x="300964" y="332081"/>
                  <a:pt x="132265" y="241619"/>
                  <a:pt x="108631" y="217985"/>
                </a:cubicBezTo>
                <a:cubicBezTo>
                  <a:pt x="84997" y="194351"/>
                  <a:pt x="212132" y="268512"/>
                  <a:pt x="221097" y="252213"/>
                </a:cubicBezTo>
                <a:cubicBezTo>
                  <a:pt x="230062" y="235914"/>
                  <a:pt x="195833" y="155232"/>
                  <a:pt x="162419" y="120188"/>
                </a:cubicBezTo>
                <a:cubicBezTo>
                  <a:pt x="129005" y="85144"/>
                  <a:pt x="-13615" y="-18357"/>
                  <a:pt x="1054" y="28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01C744E4-375E-C822-5C7D-562CD7DA1FED}"/>
              </a:ext>
            </a:extLst>
          </p:cNvPr>
          <p:cNvSpPr/>
          <p:nvPr/>
        </p:nvSpPr>
        <p:spPr>
          <a:xfrm>
            <a:off x="1013747" y="5012069"/>
            <a:ext cx="1244834" cy="1544444"/>
          </a:xfrm>
          <a:custGeom>
            <a:avLst/>
            <a:gdLst>
              <a:gd name="connsiteX0" fmla="*/ 1220910 w 1244834"/>
              <a:gd name="connsiteY0" fmla="*/ 298297 h 1544444"/>
              <a:gd name="connsiteX1" fmla="*/ 340739 w 1244834"/>
              <a:gd name="connsiteY1" fmla="*/ 973095 h 1544444"/>
              <a:gd name="connsiteX2" fmla="*/ 487434 w 1244834"/>
              <a:gd name="connsiteY2" fmla="*/ 880188 h 1544444"/>
              <a:gd name="connsiteX3" fmla="*/ 115806 w 1244834"/>
              <a:gd name="connsiteY3" fmla="*/ 1119790 h 1544444"/>
              <a:gd name="connsiteX4" fmla="*/ 22899 w 1244834"/>
              <a:gd name="connsiteY4" fmla="*/ 1315383 h 1544444"/>
              <a:gd name="connsiteX5" fmla="*/ 42458 w 1244834"/>
              <a:gd name="connsiteY5" fmla="*/ 1222476 h 1544444"/>
              <a:gd name="connsiteX6" fmla="*/ 32679 w 1244834"/>
              <a:gd name="connsiteY6" fmla="*/ 1540316 h 1544444"/>
              <a:gd name="connsiteX7" fmla="*/ 13119 w 1244834"/>
              <a:gd name="connsiteY7" fmla="*/ 1378951 h 1544444"/>
              <a:gd name="connsiteX8" fmla="*/ 252721 w 1244834"/>
              <a:gd name="connsiteY8" fmla="*/ 1031773 h 1544444"/>
              <a:gd name="connsiteX9" fmla="*/ 551002 w 1244834"/>
              <a:gd name="connsiteY9" fmla="*/ 841069 h 1544444"/>
              <a:gd name="connsiteX10" fmla="*/ 497213 w 1244834"/>
              <a:gd name="connsiteY10" fmla="*/ 885078 h 1544444"/>
              <a:gd name="connsiteX11" fmla="*/ 790604 w 1244834"/>
              <a:gd name="connsiteY11" fmla="*/ 552568 h 1544444"/>
              <a:gd name="connsiteX12" fmla="*/ 673248 w 1244834"/>
              <a:gd name="connsiteY12" fmla="*/ 699264 h 1544444"/>
              <a:gd name="connsiteX13" fmla="*/ 1020426 w 1244834"/>
              <a:gd name="connsiteY13" fmla="*/ 396094 h 1544444"/>
              <a:gd name="connsiteX14" fmla="*/ 1083994 w 1244834"/>
              <a:gd name="connsiteY14" fmla="*/ 317856 h 1544444"/>
              <a:gd name="connsiteX15" fmla="*/ 1181791 w 1244834"/>
              <a:gd name="connsiteY15" fmla="*/ 17 h 1544444"/>
              <a:gd name="connsiteX16" fmla="*/ 1035096 w 1244834"/>
              <a:gd name="connsiteY16" fmla="*/ 332526 h 1544444"/>
              <a:gd name="connsiteX17" fmla="*/ 868841 w 1244834"/>
              <a:gd name="connsiteY17" fmla="*/ 581907 h 1544444"/>
              <a:gd name="connsiteX18" fmla="*/ 986197 w 1244834"/>
              <a:gd name="connsiteY18" fmla="*/ 415653 h 1544444"/>
              <a:gd name="connsiteX19" fmla="*/ 1220910 w 1244834"/>
              <a:gd name="connsiteY19" fmla="*/ 298297 h 15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4834" h="1544444">
                <a:moveTo>
                  <a:pt x="1220910" y="298297"/>
                </a:moveTo>
                <a:cubicBezTo>
                  <a:pt x="1113334" y="391204"/>
                  <a:pt x="462985" y="876113"/>
                  <a:pt x="340739" y="973095"/>
                </a:cubicBezTo>
                <a:cubicBezTo>
                  <a:pt x="218493" y="1070077"/>
                  <a:pt x="487434" y="880188"/>
                  <a:pt x="487434" y="880188"/>
                </a:cubicBezTo>
                <a:cubicBezTo>
                  <a:pt x="449945" y="904637"/>
                  <a:pt x="193228" y="1047258"/>
                  <a:pt x="115806" y="1119790"/>
                </a:cubicBezTo>
                <a:cubicBezTo>
                  <a:pt x="38383" y="1192323"/>
                  <a:pt x="35124" y="1298269"/>
                  <a:pt x="22899" y="1315383"/>
                </a:cubicBezTo>
                <a:cubicBezTo>
                  <a:pt x="10674" y="1332497"/>
                  <a:pt x="40828" y="1184987"/>
                  <a:pt x="42458" y="1222476"/>
                </a:cubicBezTo>
                <a:cubicBezTo>
                  <a:pt x="44088" y="1259965"/>
                  <a:pt x="37569" y="1514237"/>
                  <a:pt x="32679" y="1540316"/>
                </a:cubicBezTo>
                <a:cubicBezTo>
                  <a:pt x="27789" y="1566395"/>
                  <a:pt x="-23555" y="1463708"/>
                  <a:pt x="13119" y="1378951"/>
                </a:cubicBezTo>
                <a:cubicBezTo>
                  <a:pt x="49793" y="1294194"/>
                  <a:pt x="163074" y="1121420"/>
                  <a:pt x="252721" y="1031773"/>
                </a:cubicBezTo>
                <a:cubicBezTo>
                  <a:pt x="342368" y="942126"/>
                  <a:pt x="510253" y="865518"/>
                  <a:pt x="551002" y="841069"/>
                </a:cubicBezTo>
                <a:cubicBezTo>
                  <a:pt x="591751" y="816620"/>
                  <a:pt x="457279" y="933162"/>
                  <a:pt x="497213" y="885078"/>
                </a:cubicBezTo>
                <a:cubicBezTo>
                  <a:pt x="537147" y="836995"/>
                  <a:pt x="761265" y="583537"/>
                  <a:pt x="790604" y="552568"/>
                </a:cubicBezTo>
                <a:cubicBezTo>
                  <a:pt x="819943" y="521599"/>
                  <a:pt x="634944" y="725343"/>
                  <a:pt x="673248" y="699264"/>
                </a:cubicBezTo>
                <a:cubicBezTo>
                  <a:pt x="711552" y="673185"/>
                  <a:pt x="951968" y="459662"/>
                  <a:pt x="1020426" y="396094"/>
                </a:cubicBezTo>
                <a:cubicBezTo>
                  <a:pt x="1088884" y="332526"/>
                  <a:pt x="1057100" y="383869"/>
                  <a:pt x="1083994" y="317856"/>
                </a:cubicBezTo>
                <a:cubicBezTo>
                  <a:pt x="1110888" y="251843"/>
                  <a:pt x="1189941" y="-2428"/>
                  <a:pt x="1181791" y="17"/>
                </a:cubicBezTo>
                <a:cubicBezTo>
                  <a:pt x="1173641" y="2462"/>
                  <a:pt x="1087254" y="235544"/>
                  <a:pt x="1035096" y="332526"/>
                </a:cubicBezTo>
                <a:cubicBezTo>
                  <a:pt x="982938" y="429508"/>
                  <a:pt x="876991" y="568053"/>
                  <a:pt x="868841" y="581907"/>
                </a:cubicBezTo>
                <a:cubicBezTo>
                  <a:pt x="860691" y="595761"/>
                  <a:pt x="930779" y="461292"/>
                  <a:pt x="986197" y="415653"/>
                </a:cubicBezTo>
                <a:cubicBezTo>
                  <a:pt x="1041615" y="370015"/>
                  <a:pt x="1328486" y="205390"/>
                  <a:pt x="1220910" y="2982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5E69646-89F4-29D4-29C0-0F15D70BFBCA}"/>
              </a:ext>
            </a:extLst>
          </p:cNvPr>
          <p:cNvSpPr/>
          <p:nvPr/>
        </p:nvSpPr>
        <p:spPr>
          <a:xfrm>
            <a:off x="1226978" y="6077185"/>
            <a:ext cx="280250" cy="397198"/>
          </a:xfrm>
          <a:custGeom>
            <a:avLst/>
            <a:gdLst>
              <a:gd name="connsiteX0" fmla="*/ 372 w 280250"/>
              <a:gd name="connsiteY0" fmla="*/ 201369 h 397198"/>
              <a:gd name="connsiteX1" fmla="*/ 44380 w 280250"/>
              <a:gd name="connsiteY1" fmla="*/ 318725 h 397198"/>
              <a:gd name="connsiteX2" fmla="*/ 24821 w 280250"/>
              <a:gd name="connsiteY2" fmla="*/ 396963 h 397198"/>
              <a:gd name="connsiteX3" fmla="*/ 49270 w 280250"/>
              <a:gd name="connsiteY3" fmla="*/ 294276 h 397198"/>
              <a:gd name="connsiteX4" fmla="*/ 176406 w 280250"/>
              <a:gd name="connsiteY4" fmla="*/ 113352 h 397198"/>
              <a:gd name="connsiteX5" fmla="*/ 279093 w 280250"/>
              <a:gd name="connsiteY5" fmla="*/ 886 h 397198"/>
              <a:gd name="connsiteX6" fmla="*/ 107948 w 280250"/>
              <a:gd name="connsiteY6" fmla="*/ 172030 h 397198"/>
              <a:gd name="connsiteX7" fmla="*/ 73719 w 280250"/>
              <a:gd name="connsiteY7" fmla="*/ 260047 h 397198"/>
              <a:gd name="connsiteX8" fmla="*/ 372 w 280250"/>
              <a:gd name="connsiteY8" fmla="*/ 201369 h 39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0" h="397198">
                <a:moveTo>
                  <a:pt x="372" y="201369"/>
                </a:moveTo>
                <a:cubicBezTo>
                  <a:pt x="-4518" y="211149"/>
                  <a:pt x="40305" y="286126"/>
                  <a:pt x="44380" y="318725"/>
                </a:cubicBezTo>
                <a:cubicBezTo>
                  <a:pt x="48455" y="351324"/>
                  <a:pt x="24006" y="401038"/>
                  <a:pt x="24821" y="396963"/>
                </a:cubicBezTo>
                <a:cubicBezTo>
                  <a:pt x="25636" y="392888"/>
                  <a:pt x="24006" y="341545"/>
                  <a:pt x="49270" y="294276"/>
                </a:cubicBezTo>
                <a:cubicBezTo>
                  <a:pt x="74534" y="247007"/>
                  <a:pt x="138102" y="162250"/>
                  <a:pt x="176406" y="113352"/>
                </a:cubicBezTo>
                <a:cubicBezTo>
                  <a:pt x="214710" y="64454"/>
                  <a:pt x="290503" y="-8894"/>
                  <a:pt x="279093" y="886"/>
                </a:cubicBezTo>
                <a:cubicBezTo>
                  <a:pt x="267683" y="10666"/>
                  <a:pt x="142177" y="128837"/>
                  <a:pt x="107948" y="172030"/>
                </a:cubicBezTo>
                <a:cubicBezTo>
                  <a:pt x="73719" y="215223"/>
                  <a:pt x="90833" y="252712"/>
                  <a:pt x="73719" y="260047"/>
                </a:cubicBezTo>
                <a:cubicBezTo>
                  <a:pt x="56605" y="267382"/>
                  <a:pt x="5262" y="191589"/>
                  <a:pt x="372" y="2013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55D8F080-5B49-E2F5-5EB1-8ABA8685B198}"/>
              </a:ext>
            </a:extLst>
          </p:cNvPr>
          <p:cNvSpPr/>
          <p:nvPr/>
        </p:nvSpPr>
        <p:spPr>
          <a:xfrm>
            <a:off x="1173469" y="5552612"/>
            <a:ext cx="1003738" cy="1016142"/>
          </a:xfrm>
          <a:custGeom>
            <a:avLst/>
            <a:gdLst>
              <a:gd name="connsiteX0" fmla="*/ 1002510 w 1003738"/>
              <a:gd name="connsiteY0" fmla="*/ 2246 h 1016142"/>
              <a:gd name="connsiteX1" fmla="*/ 479297 w 1003738"/>
              <a:gd name="connsiteY1" fmla="*/ 305416 h 1016142"/>
              <a:gd name="connsiteX2" fmla="*/ 430398 w 1003738"/>
              <a:gd name="connsiteY2" fmla="*/ 359204 h 1016142"/>
              <a:gd name="connsiteX3" fmla="*/ 557534 w 1003738"/>
              <a:gd name="connsiteY3" fmla="*/ 290746 h 1016142"/>
              <a:gd name="connsiteX4" fmla="*/ 391280 w 1003738"/>
              <a:gd name="connsiteY4" fmla="*/ 496120 h 1016142"/>
              <a:gd name="connsiteX5" fmla="*/ 445068 w 1003738"/>
              <a:gd name="connsiteY5" fmla="*/ 427662 h 1016142"/>
              <a:gd name="connsiteX6" fmla="*/ 205466 w 1003738"/>
              <a:gd name="connsiteY6" fmla="*/ 545018 h 1016142"/>
              <a:gd name="connsiteX7" fmla="*/ 34321 w 1003738"/>
              <a:gd name="connsiteY7" fmla="*/ 711272 h 1016142"/>
              <a:gd name="connsiteX8" fmla="*/ 24542 w 1003738"/>
              <a:gd name="connsiteY8" fmla="*/ 867747 h 1016142"/>
              <a:gd name="connsiteX9" fmla="*/ 92 w 1003738"/>
              <a:gd name="connsiteY9" fmla="*/ 813959 h 1016142"/>
              <a:gd name="connsiteX10" fmla="*/ 34321 w 1003738"/>
              <a:gd name="connsiteY10" fmla="*/ 1014443 h 1016142"/>
              <a:gd name="connsiteX11" fmla="*/ 29432 w 1003738"/>
              <a:gd name="connsiteY11" fmla="*/ 901976 h 1016142"/>
              <a:gd name="connsiteX12" fmla="*/ 24542 w 1003738"/>
              <a:gd name="connsiteY12" fmla="*/ 755281 h 1016142"/>
              <a:gd name="connsiteX13" fmla="*/ 347271 w 1003738"/>
              <a:gd name="connsiteY13" fmla="*/ 437441 h 1016142"/>
              <a:gd name="connsiteX14" fmla="*/ 542865 w 1003738"/>
              <a:gd name="connsiteY14" fmla="*/ 305416 h 1016142"/>
              <a:gd name="connsiteX15" fmla="*/ 401059 w 1003738"/>
              <a:gd name="connsiteY15" fmla="*/ 383653 h 1016142"/>
              <a:gd name="connsiteX16" fmla="*/ 728679 w 1003738"/>
              <a:gd name="connsiteY16" fmla="*/ 163610 h 1016142"/>
              <a:gd name="connsiteX17" fmla="*/ 596653 w 1003738"/>
              <a:gd name="connsiteY17" fmla="*/ 217399 h 1016142"/>
              <a:gd name="connsiteX18" fmla="*/ 831365 w 1003738"/>
              <a:gd name="connsiteY18" fmla="*/ 95153 h 1016142"/>
              <a:gd name="connsiteX19" fmla="*/ 630882 w 1003738"/>
              <a:gd name="connsiteY19" fmla="*/ 163610 h 1016142"/>
              <a:gd name="connsiteX20" fmla="*/ 1002510 w 1003738"/>
              <a:gd name="connsiteY20" fmla="*/ 2246 h 10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738" h="1016142">
                <a:moveTo>
                  <a:pt x="1002510" y="2246"/>
                </a:moveTo>
                <a:cubicBezTo>
                  <a:pt x="977246" y="25880"/>
                  <a:pt x="574649" y="245923"/>
                  <a:pt x="479297" y="305416"/>
                </a:cubicBezTo>
                <a:cubicBezTo>
                  <a:pt x="383945" y="364909"/>
                  <a:pt x="417359" y="361649"/>
                  <a:pt x="430398" y="359204"/>
                </a:cubicBezTo>
                <a:cubicBezTo>
                  <a:pt x="443437" y="356759"/>
                  <a:pt x="564054" y="267927"/>
                  <a:pt x="557534" y="290746"/>
                </a:cubicBezTo>
                <a:cubicBezTo>
                  <a:pt x="551014" y="313565"/>
                  <a:pt x="410024" y="473301"/>
                  <a:pt x="391280" y="496120"/>
                </a:cubicBezTo>
                <a:cubicBezTo>
                  <a:pt x="372536" y="518939"/>
                  <a:pt x="476037" y="419512"/>
                  <a:pt x="445068" y="427662"/>
                </a:cubicBezTo>
                <a:cubicBezTo>
                  <a:pt x="414099" y="435812"/>
                  <a:pt x="273924" y="497750"/>
                  <a:pt x="205466" y="545018"/>
                </a:cubicBezTo>
                <a:cubicBezTo>
                  <a:pt x="137008" y="592286"/>
                  <a:pt x="64475" y="657484"/>
                  <a:pt x="34321" y="711272"/>
                </a:cubicBezTo>
                <a:cubicBezTo>
                  <a:pt x="4167" y="765060"/>
                  <a:pt x="30247" y="850633"/>
                  <a:pt x="24542" y="867747"/>
                </a:cubicBezTo>
                <a:cubicBezTo>
                  <a:pt x="18837" y="884861"/>
                  <a:pt x="-1538" y="789510"/>
                  <a:pt x="92" y="813959"/>
                </a:cubicBezTo>
                <a:cubicBezTo>
                  <a:pt x="1722" y="838408"/>
                  <a:pt x="29431" y="999774"/>
                  <a:pt x="34321" y="1014443"/>
                </a:cubicBezTo>
                <a:cubicBezTo>
                  <a:pt x="39211" y="1029113"/>
                  <a:pt x="31062" y="945170"/>
                  <a:pt x="29432" y="901976"/>
                </a:cubicBezTo>
                <a:cubicBezTo>
                  <a:pt x="27802" y="858782"/>
                  <a:pt x="-28431" y="832704"/>
                  <a:pt x="24542" y="755281"/>
                </a:cubicBezTo>
                <a:cubicBezTo>
                  <a:pt x="77515" y="677859"/>
                  <a:pt x="260884" y="512419"/>
                  <a:pt x="347271" y="437441"/>
                </a:cubicBezTo>
                <a:cubicBezTo>
                  <a:pt x="433658" y="362463"/>
                  <a:pt x="533900" y="314381"/>
                  <a:pt x="542865" y="305416"/>
                </a:cubicBezTo>
                <a:cubicBezTo>
                  <a:pt x="551830" y="296451"/>
                  <a:pt x="370090" y="407287"/>
                  <a:pt x="401059" y="383653"/>
                </a:cubicBezTo>
                <a:cubicBezTo>
                  <a:pt x="432028" y="360019"/>
                  <a:pt x="696080" y="191319"/>
                  <a:pt x="728679" y="163610"/>
                </a:cubicBezTo>
                <a:cubicBezTo>
                  <a:pt x="761278" y="135901"/>
                  <a:pt x="579539" y="228808"/>
                  <a:pt x="596653" y="217399"/>
                </a:cubicBezTo>
                <a:cubicBezTo>
                  <a:pt x="613767" y="205990"/>
                  <a:pt x="825660" y="104118"/>
                  <a:pt x="831365" y="95153"/>
                </a:cubicBezTo>
                <a:cubicBezTo>
                  <a:pt x="837070" y="86188"/>
                  <a:pt x="606433" y="178279"/>
                  <a:pt x="630882" y="163610"/>
                </a:cubicBezTo>
                <a:cubicBezTo>
                  <a:pt x="655331" y="148941"/>
                  <a:pt x="1027774" y="-21388"/>
                  <a:pt x="1002510" y="22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F9CC63D6-096B-FB01-210D-0E796585431D}"/>
              </a:ext>
            </a:extLst>
          </p:cNvPr>
          <p:cNvSpPr/>
          <p:nvPr/>
        </p:nvSpPr>
        <p:spPr>
          <a:xfrm>
            <a:off x="977953" y="6185305"/>
            <a:ext cx="445082" cy="435673"/>
          </a:xfrm>
          <a:custGeom>
            <a:avLst/>
            <a:gdLst>
              <a:gd name="connsiteX0" fmla="*/ 171159 w 445082"/>
              <a:gd name="connsiteY0" fmla="*/ 342 h 435673"/>
              <a:gd name="connsiteX1" fmla="*/ 102702 w 445082"/>
              <a:gd name="connsiteY1" fmla="*/ 181266 h 435673"/>
              <a:gd name="connsiteX2" fmla="*/ 210278 w 445082"/>
              <a:gd name="connsiteY2" fmla="*/ 362190 h 435673"/>
              <a:gd name="connsiteX3" fmla="*/ 190719 w 445082"/>
              <a:gd name="connsiteY3" fmla="*/ 323071 h 435673"/>
              <a:gd name="connsiteX4" fmla="*/ 146710 w 445082"/>
              <a:gd name="connsiteY4" fmla="*/ 367080 h 435673"/>
              <a:gd name="connsiteX5" fmla="*/ 39134 w 445082"/>
              <a:gd name="connsiteY5" fmla="*/ 283953 h 435673"/>
              <a:gd name="connsiteX6" fmla="*/ 15 w 445082"/>
              <a:gd name="connsiteY6" fmla="*/ 225275 h 435673"/>
              <a:gd name="connsiteX7" fmla="*/ 34244 w 445082"/>
              <a:gd name="connsiteY7" fmla="*/ 186156 h 435673"/>
              <a:gd name="connsiteX8" fmla="*/ 14684 w 445082"/>
              <a:gd name="connsiteY8" fmla="*/ 254614 h 435673"/>
              <a:gd name="connsiteX9" fmla="*/ 141820 w 445082"/>
              <a:gd name="connsiteY9" fmla="*/ 376860 h 435673"/>
              <a:gd name="connsiteX10" fmla="*/ 97812 w 445082"/>
              <a:gd name="connsiteY10" fmla="*/ 435538 h 435673"/>
              <a:gd name="connsiteX11" fmla="*/ 190719 w 445082"/>
              <a:gd name="connsiteY11" fmla="*/ 362190 h 435673"/>
              <a:gd name="connsiteX12" fmla="*/ 444990 w 445082"/>
              <a:gd name="connsiteY12" fmla="*/ 239944 h 435673"/>
              <a:gd name="connsiteX13" fmla="*/ 220058 w 445082"/>
              <a:gd name="connsiteY13" fmla="*/ 318182 h 435673"/>
              <a:gd name="connsiteX14" fmla="*/ 210278 w 445082"/>
              <a:gd name="connsiteY14" fmla="*/ 142147 h 435673"/>
              <a:gd name="connsiteX15" fmla="*/ 185829 w 445082"/>
              <a:gd name="connsiteY15" fmla="*/ 283953 h 435673"/>
              <a:gd name="connsiteX16" fmla="*/ 146710 w 445082"/>
              <a:gd name="connsiteY16" fmla="*/ 215495 h 435673"/>
              <a:gd name="connsiteX17" fmla="*/ 97812 w 445082"/>
              <a:gd name="connsiteY17" fmla="*/ 137258 h 435673"/>
              <a:gd name="connsiteX18" fmla="*/ 171159 w 445082"/>
              <a:gd name="connsiteY18" fmla="*/ 342 h 4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82" h="435673">
                <a:moveTo>
                  <a:pt x="171159" y="342"/>
                </a:moveTo>
                <a:cubicBezTo>
                  <a:pt x="171974" y="7677"/>
                  <a:pt x="96182" y="120958"/>
                  <a:pt x="102702" y="181266"/>
                </a:cubicBezTo>
                <a:cubicBezTo>
                  <a:pt x="109222" y="241574"/>
                  <a:pt x="195609" y="338556"/>
                  <a:pt x="210278" y="362190"/>
                </a:cubicBezTo>
                <a:cubicBezTo>
                  <a:pt x="224948" y="385824"/>
                  <a:pt x="201314" y="322256"/>
                  <a:pt x="190719" y="323071"/>
                </a:cubicBezTo>
                <a:cubicBezTo>
                  <a:pt x="180124" y="323886"/>
                  <a:pt x="171974" y="373600"/>
                  <a:pt x="146710" y="367080"/>
                </a:cubicBezTo>
                <a:cubicBezTo>
                  <a:pt x="121446" y="360560"/>
                  <a:pt x="63583" y="307587"/>
                  <a:pt x="39134" y="283953"/>
                </a:cubicBezTo>
                <a:cubicBezTo>
                  <a:pt x="14685" y="260319"/>
                  <a:pt x="830" y="241574"/>
                  <a:pt x="15" y="225275"/>
                </a:cubicBezTo>
                <a:cubicBezTo>
                  <a:pt x="-800" y="208976"/>
                  <a:pt x="31799" y="181266"/>
                  <a:pt x="34244" y="186156"/>
                </a:cubicBezTo>
                <a:cubicBezTo>
                  <a:pt x="36689" y="191046"/>
                  <a:pt x="-3245" y="222830"/>
                  <a:pt x="14684" y="254614"/>
                </a:cubicBezTo>
                <a:cubicBezTo>
                  <a:pt x="32613" y="286398"/>
                  <a:pt x="127965" y="346706"/>
                  <a:pt x="141820" y="376860"/>
                </a:cubicBezTo>
                <a:cubicBezTo>
                  <a:pt x="155675" y="407014"/>
                  <a:pt x="89662" y="437983"/>
                  <a:pt x="97812" y="435538"/>
                </a:cubicBezTo>
                <a:cubicBezTo>
                  <a:pt x="105962" y="433093"/>
                  <a:pt x="132856" y="394789"/>
                  <a:pt x="190719" y="362190"/>
                </a:cubicBezTo>
                <a:cubicBezTo>
                  <a:pt x="248582" y="329591"/>
                  <a:pt x="440100" y="247279"/>
                  <a:pt x="444990" y="239944"/>
                </a:cubicBezTo>
                <a:cubicBezTo>
                  <a:pt x="449880" y="232609"/>
                  <a:pt x="259177" y="334481"/>
                  <a:pt x="220058" y="318182"/>
                </a:cubicBezTo>
                <a:cubicBezTo>
                  <a:pt x="180939" y="301883"/>
                  <a:pt x="215983" y="147852"/>
                  <a:pt x="210278" y="142147"/>
                </a:cubicBezTo>
                <a:cubicBezTo>
                  <a:pt x="204573" y="136442"/>
                  <a:pt x="196424" y="271728"/>
                  <a:pt x="185829" y="283953"/>
                </a:cubicBezTo>
                <a:cubicBezTo>
                  <a:pt x="175234" y="296178"/>
                  <a:pt x="161379" y="239944"/>
                  <a:pt x="146710" y="215495"/>
                </a:cubicBezTo>
                <a:cubicBezTo>
                  <a:pt x="132041" y="191046"/>
                  <a:pt x="95367" y="169042"/>
                  <a:pt x="97812" y="137258"/>
                </a:cubicBezTo>
                <a:cubicBezTo>
                  <a:pt x="100257" y="105474"/>
                  <a:pt x="170344" y="-6993"/>
                  <a:pt x="171159" y="3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DA7AB20-AB08-68E1-2C80-29A7C18D8EA1}"/>
              </a:ext>
            </a:extLst>
          </p:cNvPr>
          <p:cNvSpPr/>
          <p:nvPr/>
        </p:nvSpPr>
        <p:spPr>
          <a:xfrm>
            <a:off x="1089941" y="6052662"/>
            <a:ext cx="569028" cy="766979"/>
          </a:xfrm>
          <a:custGeom>
            <a:avLst/>
            <a:gdLst>
              <a:gd name="connsiteX0" fmla="*/ 493 w 569028"/>
              <a:gd name="connsiteY0" fmla="*/ 460604 h 766979"/>
              <a:gd name="connsiteX1" fmla="*/ 127629 w 569028"/>
              <a:gd name="connsiteY1" fmla="*/ 416596 h 766979"/>
              <a:gd name="connsiteX2" fmla="*/ 264545 w 569028"/>
              <a:gd name="connsiteY2" fmla="*/ 577960 h 766979"/>
              <a:gd name="connsiteX3" fmla="*/ 240095 w 569028"/>
              <a:gd name="connsiteY3" fmla="*/ 533952 h 766979"/>
              <a:gd name="connsiteX4" fmla="*/ 406350 w 569028"/>
              <a:gd name="connsiteY4" fmla="*/ 675757 h 766979"/>
              <a:gd name="connsiteX5" fmla="*/ 406350 w 569028"/>
              <a:gd name="connsiteY5" fmla="*/ 568181 h 766979"/>
              <a:gd name="connsiteX6" fmla="*/ 567715 w 569028"/>
              <a:gd name="connsiteY6" fmla="*/ 763774 h 766979"/>
              <a:gd name="connsiteX7" fmla="*/ 469918 w 569028"/>
              <a:gd name="connsiteY7" fmla="*/ 675757 h 766979"/>
              <a:gd name="connsiteX8" fmla="*/ 249875 w 569028"/>
              <a:gd name="connsiteY8" fmla="*/ 494833 h 766979"/>
              <a:gd name="connsiteX9" fmla="*/ 279214 w 569028"/>
              <a:gd name="connsiteY9" fmla="*/ 323689 h 766979"/>
              <a:gd name="connsiteX10" fmla="*/ 352562 w 569028"/>
              <a:gd name="connsiteY10" fmla="*/ 206333 h 766979"/>
              <a:gd name="connsiteX11" fmla="*/ 308553 w 569028"/>
              <a:gd name="connsiteY11" fmla="*/ 260121 h 766979"/>
              <a:gd name="connsiteX12" fmla="*/ 543265 w 569028"/>
              <a:gd name="connsiteY12" fmla="*/ 5849 h 766979"/>
              <a:gd name="connsiteX13" fmla="*/ 421019 w 569028"/>
              <a:gd name="connsiteY13" fmla="*/ 84087 h 766979"/>
              <a:gd name="connsiteX14" fmla="*/ 425909 w 569028"/>
              <a:gd name="connsiteY14" fmla="*/ 113426 h 766979"/>
              <a:gd name="connsiteX15" fmla="*/ 235206 w 569028"/>
              <a:gd name="connsiteY15" fmla="*/ 421486 h 766979"/>
              <a:gd name="connsiteX16" fmla="*/ 274324 w 569028"/>
              <a:gd name="connsiteY16" fmla="*/ 235672 h 766979"/>
              <a:gd name="connsiteX17" fmla="*/ 210756 w 569028"/>
              <a:gd name="connsiteY17" fmla="*/ 338358 h 766979"/>
              <a:gd name="connsiteX18" fmla="*/ 98290 w 569028"/>
              <a:gd name="connsiteY18" fmla="*/ 357918 h 766979"/>
              <a:gd name="connsiteX19" fmla="*/ 83620 w 569028"/>
              <a:gd name="connsiteY19" fmla="*/ 401926 h 766979"/>
              <a:gd name="connsiteX20" fmla="*/ 493 w 569028"/>
              <a:gd name="connsiteY20" fmla="*/ 460604 h 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028" h="766979">
                <a:moveTo>
                  <a:pt x="493" y="460604"/>
                </a:moveTo>
                <a:cubicBezTo>
                  <a:pt x="7828" y="463049"/>
                  <a:pt x="83620" y="397037"/>
                  <a:pt x="127629" y="416596"/>
                </a:cubicBezTo>
                <a:cubicBezTo>
                  <a:pt x="171638" y="436155"/>
                  <a:pt x="245801" y="558401"/>
                  <a:pt x="264545" y="577960"/>
                </a:cubicBezTo>
                <a:cubicBezTo>
                  <a:pt x="283289" y="597519"/>
                  <a:pt x="216461" y="517653"/>
                  <a:pt x="240095" y="533952"/>
                </a:cubicBezTo>
                <a:cubicBezTo>
                  <a:pt x="263729" y="550251"/>
                  <a:pt x="378641" y="670052"/>
                  <a:pt x="406350" y="675757"/>
                </a:cubicBezTo>
                <a:cubicBezTo>
                  <a:pt x="434059" y="681462"/>
                  <a:pt x="379456" y="553512"/>
                  <a:pt x="406350" y="568181"/>
                </a:cubicBezTo>
                <a:cubicBezTo>
                  <a:pt x="433244" y="582851"/>
                  <a:pt x="557120" y="745845"/>
                  <a:pt x="567715" y="763774"/>
                </a:cubicBezTo>
                <a:cubicBezTo>
                  <a:pt x="578310" y="781703"/>
                  <a:pt x="522891" y="720580"/>
                  <a:pt x="469918" y="675757"/>
                </a:cubicBezTo>
                <a:cubicBezTo>
                  <a:pt x="416945" y="630934"/>
                  <a:pt x="281659" y="553511"/>
                  <a:pt x="249875" y="494833"/>
                </a:cubicBezTo>
                <a:cubicBezTo>
                  <a:pt x="218091" y="436155"/>
                  <a:pt x="262100" y="371772"/>
                  <a:pt x="279214" y="323689"/>
                </a:cubicBezTo>
                <a:cubicBezTo>
                  <a:pt x="296329" y="275606"/>
                  <a:pt x="347672" y="216928"/>
                  <a:pt x="352562" y="206333"/>
                </a:cubicBezTo>
                <a:cubicBezTo>
                  <a:pt x="357452" y="195738"/>
                  <a:pt x="276769" y="293535"/>
                  <a:pt x="308553" y="260121"/>
                </a:cubicBezTo>
                <a:cubicBezTo>
                  <a:pt x="340337" y="226707"/>
                  <a:pt x="524521" y="35188"/>
                  <a:pt x="543265" y="5849"/>
                </a:cubicBezTo>
                <a:cubicBezTo>
                  <a:pt x="562009" y="-23490"/>
                  <a:pt x="440578" y="66157"/>
                  <a:pt x="421019" y="84087"/>
                </a:cubicBezTo>
                <a:cubicBezTo>
                  <a:pt x="401460" y="102016"/>
                  <a:pt x="456878" y="57193"/>
                  <a:pt x="425909" y="113426"/>
                </a:cubicBezTo>
                <a:cubicBezTo>
                  <a:pt x="394940" y="169659"/>
                  <a:pt x="260470" y="401112"/>
                  <a:pt x="235206" y="421486"/>
                </a:cubicBezTo>
                <a:cubicBezTo>
                  <a:pt x="209942" y="441860"/>
                  <a:pt x="278399" y="249527"/>
                  <a:pt x="274324" y="235672"/>
                </a:cubicBezTo>
                <a:cubicBezTo>
                  <a:pt x="270249" y="221817"/>
                  <a:pt x="240095" y="317984"/>
                  <a:pt x="210756" y="338358"/>
                </a:cubicBezTo>
                <a:cubicBezTo>
                  <a:pt x="181417" y="358732"/>
                  <a:pt x="119479" y="347323"/>
                  <a:pt x="98290" y="357918"/>
                </a:cubicBezTo>
                <a:cubicBezTo>
                  <a:pt x="77101" y="368513"/>
                  <a:pt x="97475" y="381552"/>
                  <a:pt x="83620" y="401926"/>
                </a:cubicBezTo>
                <a:cubicBezTo>
                  <a:pt x="69766" y="422300"/>
                  <a:pt x="-6842" y="458159"/>
                  <a:pt x="493" y="4606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92EEB598-70BC-8917-15E8-938596391A00}"/>
              </a:ext>
            </a:extLst>
          </p:cNvPr>
          <p:cNvSpPr/>
          <p:nvPr/>
        </p:nvSpPr>
        <p:spPr>
          <a:xfrm>
            <a:off x="1212502" y="6498317"/>
            <a:ext cx="549689" cy="479737"/>
          </a:xfrm>
          <a:custGeom>
            <a:avLst/>
            <a:gdLst>
              <a:gd name="connsiteX0" fmla="*/ 178 w 549689"/>
              <a:gd name="connsiteY0" fmla="*/ 146975 h 479737"/>
              <a:gd name="connsiteX1" fmla="*/ 190882 w 549689"/>
              <a:gd name="connsiteY1" fmla="*/ 146975 h 479737"/>
              <a:gd name="connsiteX2" fmla="*/ 318018 w 549689"/>
              <a:gd name="connsiteY2" fmla="*/ 249662 h 479737"/>
              <a:gd name="connsiteX3" fmla="*/ 318018 w 549689"/>
              <a:gd name="connsiteY3" fmla="*/ 181204 h 479737"/>
              <a:gd name="connsiteX4" fmla="*/ 494052 w 549689"/>
              <a:gd name="connsiteY4" fmla="*/ 308340 h 479737"/>
              <a:gd name="connsiteX5" fmla="*/ 430484 w 549689"/>
              <a:gd name="connsiteY5" fmla="*/ 269221 h 479737"/>
              <a:gd name="connsiteX6" fmla="*/ 542950 w 549689"/>
              <a:gd name="connsiteY6" fmla="*/ 469704 h 479737"/>
              <a:gd name="connsiteX7" fmla="*/ 518501 w 549689"/>
              <a:gd name="connsiteY7" fmla="*/ 435476 h 479737"/>
              <a:gd name="connsiteX8" fmla="*/ 366916 w 549689"/>
              <a:gd name="connsiteY8" fmla="*/ 479484 h 479737"/>
              <a:gd name="connsiteX9" fmla="*/ 484272 w 549689"/>
              <a:gd name="connsiteY9" fmla="*/ 411026 h 479737"/>
              <a:gd name="connsiteX10" fmla="*/ 538061 w 549689"/>
              <a:gd name="connsiteY10" fmla="*/ 249662 h 479737"/>
              <a:gd name="connsiteX11" fmla="*/ 469603 w 549689"/>
              <a:gd name="connsiteY11" fmla="*/ 264331 h 479737"/>
              <a:gd name="connsiteX12" fmla="*/ 303348 w 549689"/>
              <a:gd name="connsiteY12" fmla="*/ 151865 h 479737"/>
              <a:gd name="connsiteX13" fmla="*/ 176212 w 549689"/>
              <a:gd name="connsiteY13" fmla="*/ 142085 h 479737"/>
              <a:gd name="connsiteX14" fmla="*/ 117534 w 549689"/>
              <a:gd name="connsiteY14" fmla="*/ 280 h 479737"/>
              <a:gd name="connsiteX15" fmla="*/ 171323 w 549689"/>
              <a:gd name="connsiteY15" fmla="*/ 102966 h 479737"/>
              <a:gd name="connsiteX16" fmla="*/ 156653 w 549689"/>
              <a:gd name="connsiteY16" fmla="*/ 132305 h 479737"/>
              <a:gd name="connsiteX17" fmla="*/ 178 w 549689"/>
              <a:gd name="connsiteY17" fmla="*/ 146975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9689" h="479737">
                <a:moveTo>
                  <a:pt x="178" y="146975"/>
                </a:moveTo>
                <a:cubicBezTo>
                  <a:pt x="5883" y="149420"/>
                  <a:pt x="137909" y="129861"/>
                  <a:pt x="190882" y="146975"/>
                </a:cubicBezTo>
                <a:cubicBezTo>
                  <a:pt x="243855" y="164089"/>
                  <a:pt x="296829" y="243957"/>
                  <a:pt x="318018" y="249662"/>
                </a:cubicBezTo>
                <a:cubicBezTo>
                  <a:pt x="339207" y="255367"/>
                  <a:pt x="288679" y="171424"/>
                  <a:pt x="318018" y="181204"/>
                </a:cubicBezTo>
                <a:cubicBezTo>
                  <a:pt x="347357" y="190984"/>
                  <a:pt x="475308" y="293671"/>
                  <a:pt x="494052" y="308340"/>
                </a:cubicBezTo>
                <a:cubicBezTo>
                  <a:pt x="512796" y="323009"/>
                  <a:pt x="422334" y="242327"/>
                  <a:pt x="430484" y="269221"/>
                </a:cubicBezTo>
                <a:cubicBezTo>
                  <a:pt x="438634" y="296115"/>
                  <a:pt x="542950" y="469704"/>
                  <a:pt x="542950" y="469704"/>
                </a:cubicBezTo>
                <a:cubicBezTo>
                  <a:pt x="557620" y="497413"/>
                  <a:pt x="547840" y="433846"/>
                  <a:pt x="518501" y="435476"/>
                </a:cubicBezTo>
                <a:cubicBezTo>
                  <a:pt x="489162" y="437106"/>
                  <a:pt x="372621" y="483559"/>
                  <a:pt x="366916" y="479484"/>
                </a:cubicBezTo>
                <a:cubicBezTo>
                  <a:pt x="361211" y="475409"/>
                  <a:pt x="455748" y="449330"/>
                  <a:pt x="484272" y="411026"/>
                </a:cubicBezTo>
                <a:cubicBezTo>
                  <a:pt x="512796" y="372722"/>
                  <a:pt x="540506" y="274111"/>
                  <a:pt x="538061" y="249662"/>
                </a:cubicBezTo>
                <a:cubicBezTo>
                  <a:pt x="535616" y="225213"/>
                  <a:pt x="508722" y="280630"/>
                  <a:pt x="469603" y="264331"/>
                </a:cubicBezTo>
                <a:cubicBezTo>
                  <a:pt x="430484" y="248032"/>
                  <a:pt x="352247" y="172239"/>
                  <a:pt x="303348" y="151865"/>
                </a:cubicBezTo>
                <a:cubicBezTo>
                  <a:pt x="254449" y="131491"/>
                  <a:pt x="207181" y="167349"/>
                  <a:pt x="176212" y="142085"/>
                </a:cubicBezTo>
                <a:cubicBezTo>
                  <a:pt x="145243" y="116821"/>
                  <a:pt x="118349" y="6800"/>
                  <a:pt x="117534" y="280"/>
                </a:cubicBezTo>
                <a:cubicBezTo>
                  <a:pt x="116719" y="-6240"/>
                  <a:pt x="171323" y="102966"/>
                  <a:pt x="171323" y="102966"/>
                </a:cubicBezTo>
                <a:cubicBezTo>
                  <a:pt x="177843" y="124970"/>
                  <a:pt x="185992" y="125785"/>
                  <a:pt x="156653" y="132305"/>
                </a:cubicBezTo>
                <a:cubicBezTo>
                  <a:pt x="127314" y="138825"/>
                  <a:pt x="-5527" y="144530"/>
                  <a:pt x="178" y="1469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A4B4865-D4F5-543B-B17C-3DA4D1B23C07}"/>
              </a:ext>
            </a:extLst>
          </p:cNvPr>
          <p:cNvSpPr/>
          <p:nvPr/>
        </p:nvSpPr>
        <p:spPr>
          <a:xfrm>
            <a:off x="917139" y="6180688"/>
            <a:ext cx="187965" cy="519662"/>
          </a:xfrm>
          <a:custGeom>
            <a:avLst/>
            <a:gdLst>
              <a:gd name="connsiteX0" fmla="*/ 104837 w 187965"/>
              <a:gd name="connsiteY0" fmla="*/ 69 h 519662"/>
              <a:gd name="connsiteX1" fmla="*/ 55939 w 187965"/>
              <a:gd name="connsiteY1" fmla="*/ 215222 h 519662"/>
              <a:gd name="connsiteX2" fmla="*/ 109727 w 187965"/>
              <a:gd name="connsiteY2" fmla="*/ 401036 h 519662"/>
              <a:gd name="connsiteX3" fmla="*/ 41270 w 187965"/>
              <a:gd name="connsiteY3" fmla="*/ 313019 h 519662"/>
              <a:gd name="connsiteX4" fmla="*/ 158626 w 187965"/>
              <a:gd name="connsiteY4" fmla="*/ 489053 h 519662"/>
              <a:gd name="connsiteX5" fmla="*/ 168405 w 187965"/>
              <a:gd name="connsiteY5" fmla="*/ 513502 h 519662"/>
              <a:gd name="connsiteX6" fmla="*/ 85278 w 187965"/>
              <a:gd name="connsiteY6" fmla="*/ 420595 h 519662"/>
              <a:gd name="connsiteX7" fmla="*/ 7041 w 187965"/>
              <a:gd name="connsiteY7" fmla="*/ 249451 h 519662"/>
              <a:gd name="connsiteX8" fmla="*/ 7041 w 187965"/>
              <a:gd name="connsiteY8" fmla="*/ 308129 h 519662"/>
              <a:gd name="connsiteX9" fmla="*/ 36380 w 187965"/>
              <a:gd name="connsiteY9" fmla="*/ 239671 h 519662"/>
              <a:gd name="connsiteX10" fmla="*/ 51049 w 187965"/>
              <a:gd name="connsiteY10" fmla="*/ 322799 h 519662"/>
              <a:gd name="connsiteX11" fmla="*/ 124397 w 187965"/>
              <a:gd name="connsiteY11" fmla="*/ 278790 h 519662"/>
              <a:gd name="connsiteX12" fmla="*/ 187965 w 187965"/>
              <a:gd name="connsiteY12" fmla="*/ 141875 h 519662"/>
              <a:gd name="connsiteX13" fmla="*/ 124397 w 187965"/>
              <a:gd name="connsiteY13" fmla="*/ 254341 h 519662"/>
              <a:gd name="connsiteX14" fmla="*/ 51049 w 187965"/>
              <a:gd name="connsiteY14" fmla="*/ 244561 h 519662"/>
              <a:gd name="connsiteX15" fmla="*/ 51049 w 187965"/>
              <a:gd name="connsiteY15" fmla="*/ 156544 h 519662"/>
              <a:gd name="connsiteX16" fmla="*/ 26600 w 187965"/>
              <a:gd name="connsiteY16" fmla="*/ 190773 h 519662"/>
              <a:gd name="connsiteX17" fmla="*/ 104837 w 187965"/>
              <a:gd name="connsiteY17" fmla="*/ 69 h 51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5" h="519662">
                <a:moveTo>
                  <a:pt x="104837" y="69"/>
                </a:moveTo>
                <a:cubicBezTo>
                  <a:pt x="109727" y="4144"/>
                  <a:pt x="55124" y="148394"/>
                  <a:pt x="55939" y="215222"/>
                </a:cubicBezTo>
                <a:cubicBezTo>
                  <a:pt x="56754" y="282050"/>
                  <a:pt x="112172" y="384737"/>
                  <a:pt x="109727" y="401036"/>
                </a:cubicBezTo>
                <a:cubicBezTo>
                  <a:pt x="107282" y="417336"/>
                  <a:pt x="33120" y="298350"/>
                  <a:pt x="41270" y="313019"/>
                </a:cubicBezTo>
                <a:cubicBezTo>
                  <a:pt x="49420" y="327688"/>
                  <a:pt x="158626" y="489053"/>
                  <a:pt x="158626" y="489053"/>
                </a:cubicBezTo>
                <a:cubicBezTo>
                  <a:pt x="179815" y="522467"/>
                  <a:pt x="180630" y="524912"/>
                  <a:pt x="168405" y="513502"/>
                </a:cubicBezTo>
                <a:cubicBezTo>
                  <a:pt x="156180" y="502092"/>
                  <a:pt x="112172" y="464603"/>
                  <a:pt x="85278" y="420595"/>
                </a:cubicBezTo>
                <a:cubicBezTo>
                  <a:pt x="58384" y="376587"/>
                  <a:pt x="20080" y="268195"/>
                  <a:pt x="7041" y="249451"/>
                </a:cubicBezTo>
                <a:cubicBezTo>
                  <a:pt x="-5998" y="230707"/>
                  <a:pt x="2151" y="309759"/>
                  <a:pt x="7041" y="308129"/>
                </a:cubicBezTo>
                <a:cubicBezTo>
                  <a:pt x="11931" y="306499"/>
                  <a:pt x="29045" y="237226"/>
                  <a:pt x="36380" y="239671"/>
                </a:cubicBezTo>
                <a:cubicBezTo>
                  <a:pt x="43715" y="242116"/>
                  <a:pt x="36379" y="316279"/>
                  <a:pt x="51049" y="322799"/>
                </a:cubicBezTo>
                <a:cubicBezTo>
                  <a:pt x="65718" y="329319"/>
                  <a:pt x="101578" y="308944"/>
                  <a:pt x="124397" y="278790"/>
                </a:cubicBezTo>
                <a:cubicBezTo>
                  <a:pt x="147216" y="248636"/>
                  <a:pt x="187965" y="145950"/>
                  <a:pt x="187965" y="141875"/>
                </a:cubicBezTo>
                <a:cubicBezTo>
                  <a:pt x="187965" y="137800"/>
                  <a:pt x="147216" y="237227"/>
                  <a:pt x="124397" y="254341"/>
                </a:cubicBezTo>
                <a:cubicBezTo>
                  <a:pt x="101578" y="271455"/>
                  <a:pt x="63274" y="260861"/>
                  <a:pt x="51049" y="244561"/>
                </a:cubicBezTo>
                <a:cubicBezTo>
                  <a:pt x="38824" y="228262"/>
                  <a:pt x="55124" y="165509"/>
                  <a:pt x="51049" y="156544"/>
                </a:cubicBezTo>
                <a:cubicBezTo>
                  <a:pt x="46974" y="147579"/>
                  <a:pt x="18450" y="210332"/>
                  <a:pt x="26600" y="190773"/>
                </a:cubicBezTo>
                <a:cubicBezTo>
                  <a:pt x="34750" y="171214"/>
                  <a:pt x="99947" y="-4006"/>
                  <a:pt x="104837" y="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0BDF9656-85FF-4DEC-BA05-AA8A48EE6DDD}"/>
              </a:ext>
            </a:extLst>
          </p:cNvPr>
          <p:cNvSpPr/>
          <p:nvPr/>
        </p:nvSpPr>
        <p:spPr>
          <a:xfrm>
            <a:off x="1197973" y="6624674"/>
            <a:ext cx="445640" cy="392708"/>
          </a:xfrm>
          <a:custGeom>
            <a:avLst/>
            <a:gdLst>
              <a:gd name="connsiteX0" fmla="*/ 38 w 445640"/>
              <a:gd name="connsiteY0" fmla="*/ 1059 h 392708"/>
              <a:gd name="connsiteX1" fmla="*/ 151623 w 445640"/>
              <a:gd name="connsiteY1" fmla="*/ 108635 h 392708"/>
              <a:gd name="connsiteX2" fmla="*/ 141843 w 445640"/>
              <a:gd name="connsiteY2" fmla="*/ 69516 h 392708"/>
              <a:gd name="connsiteX3" fmla="*/ 312987 w 445640"/>
              <a:gd name="connsiteY3" fmla="*/ 255330 h 392708"/>
              <a:gd name="connsiteX4" fmla="*/ 298318 w 445640"/>
              <a:gd name="connsiteY4" fmla="*/ 172203 h 392708"/>
              <a:gd name="connsiteX5" fmla="*/ 356996 w 445640"/>
              <a:gd name="connsiteY5" fmla="*/ 284669 h 392708"/>
              <a:gd name="connsiteX6" fmla="*/ 312987 w 445640"/>
              <a:gd name="connsiteY6" fmla="*/ 392246 h 392708"/>
              <a:gd name="connsiteX7" fmla="*/ 342326 w 445640"/>
              <a:gd name="connsiteY7" fmla="*/ 323788 h 392708"/>
              <a:gd name="connsiteX8" fmla="*/ 445013 w 445640"/>
              <a:gd name="connsiteY8" fmla="*/ 328678 h 392708"/>
              <a:gd name="connsiteX9" fmla="*/ 288538 w 445640"/>
              <a:gd name="connsiteY9" fmla="*/ 206432 h 392708"/>
              <a:gd name="connsiteX10" fmla="*/ 224970 w 445640"/>
              <a:gd name="connsiteY10" fmla="*/ 128194 h 392708"/>
              <a:gd name="connsiteX11" fmla="*/ 205411 w 445640"/>
              <a:gd name="connsiteY11" fmla="*/ 20618 h 392708"/>
              <a:gd name="connsiteX12" fmla="*/ 185852 w 445640"/>
              <a:gd name="connsiteY12" fmla="*/ 84186 h 392708"/>
              <a:gd name="connsiteX13" fmla="*/ 136953 w 445640"/>
              <a:gd name="connsiteY13" fmla="*/ 54847 h 392708"/>
              <a:gd name="connsiteX14" fmla="*/ 38 w 445640"/>
              <a:gd name="connsiteY14" fmla="*/ 1059 h 39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40" h="392708">
                <a:moveTo>
                  <a:pt x="38" y="1059"/>
                </a:moveTo>
                <a:cubicBezTo>
                  <a:pt x="2483" y="10024"/>
                  <a:pt x="127989" y="97226"/>
                  <a:pt x="151623" y="108635"/>
                </a:cubicBezTo>
                <a:cubicBezTo>
                  <a:pt x="175257" y="120044"/>
                  <a:pt x="114949" y="45067"/>
                  <a:pt x="141843" y="69516"/>
                </a:cubicBezTo>
                <a:cubicBezTo>
                  <a:pt x="168737" y="93965"/>
                  <a:pt x="286908" y="238216"/>
                  <a:pt x="312987" y="255330"/>
                </a:cubicBezTo>
                <a:cubicBezTo>
                  <a:pt x="339066" y="272445"/>
                  <a:pt x="290983" y="167313"/>
                  <a:pt x="298318" y="172203"/>
                </a:cubicBezTo>
                <a:cubicBezTo>
                  <a:pt x="305653" y="177093"/>
                  <a:pt x="354551" y="247995"/>
                  <a:pt x="356996" y="284669"/>
                </a:cubicBezTo>
                <a:cubicBezTo>
                  <a:pt x="359441" y="321343"/>
                  <a:pt x="315432" y="385726"/>
                  <a:pt x="312987" y="392246"/>
                </a:cubicBezTo>
                <a:cubicBezTo>
                  <a:pt x="310542" y="398766"/>
                  <a:pt x="320322" y="334383"/>
                  <a:pt x="342326" y="323788"/>
                </a:cubicBezTo>
                <a:cubicBezTo>
                  <a:pt x="364330" y="313193"/>
                  <a:pt x="453978" y="348237"/>
                  <a:pt x="445013" y="328678"/>
                </a:cubicBezTo>
                <a:cubicBezTo>
                  <a:pt x="436048" y="309119"/>
                  <a:pt x="325212" y="239846"/>
                  <a:pt x="288538" y="206432"/>
                </a:cubicBezTo>
                <a:cubicBezTo>
                  <a:pt x="251864" y="173018"/>
                  <a:pt x="238824" y="159163"/>
                  <a:pt x="224970" y="128194"/>
                </a:cubicBezTo>
                <a:cubicBezTo>
                  <a:pt x="211116" y="97225"/>
                  <a:pt x="211931" y="27953"/>
                  <a:pt x="205411" y="20618"/>
                </a:cubicBezTo>
                <a:cubicBezTo>
                  <a:pt x="198891" y="13283"/>
                  <a:pt x="197262" y="78481"/>
                  <a:pt x="185852" y="84186"/>
                </a:cubicBezTo>
                <a:cubicBezTo>
                  <a:pt x="174442" y="89891"/>
                  <a:pt x="163032" y="67072"/>
                  <a:pt x="136953" y="54847"/>
                </a:cubicBezTo>
                <a:cubicBezTo>
                  <a:pt x="110874" y="42622"/>
                  <a:pt x="-2407" y="-7906"/>
                  <a:pt x="38" y="10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9095D248-1C90-9603-EF91-38D078AF2E59}"/>
              </a:ext>
            </a:extLst>
          </p:cNvPr>
          <p:cNvSpPr/>
          <p:nvPr/>
        </p:nvSpPr>
        <p:spPr>
          <a:xfrm>
            <a:off x="1167317" y="5291869"/>
            <a:ext cx="1296015" cy="1241024"/>
          </a:xfrm>
          <a:custGeom>
            <a:avLst/>
            <a:gdLst>
              <a:gd name="connsiteX0" fmla="*/ 1292272 w 1296015"/>
              <a:gd name="connsiteY0" fmla="*/ 3827 h 1241024"/>
              <a:gd name="connsiteX1" fmla="*/ 573466 w 1296015"/>
              <a:gd name="connsiteY1" fmla="*/ 556379 h 1241024"/>
              <a:gd name="connsiteX2" fmla="*/ 1101569 w 1296015"/>
              <a:gd name="connsiteY2" fmla="*/ 174972 h 1241024"/>
              <a:gd name="connsiteX3" fmla="*/ 817958 w 1296015"/>
              <a:gd name="connsiteY3" fmla="*/ 399904 h 1241024"/>
              <a:gd name="connsiteX4" fmla="*/ 20914 w 1296015"/>
              <a:gd name="connsiteY4" fmla="*/ 1060033 h 1241024"/>
              <a:gd name="connsiteX5" fmla="*/ 260516 w 1296015"/>
              <a:gd name="connsiteY5" fmla="*/ 947566 h 1241024"/>
              <a:gd name="connsiteX6" fmla="*/ 6244 w 1296015"/>
              <a:gd name="connsiteY6" fmla="*/ 1152940 h 1241024"/>
              <a:gd name="connsiteX7" fmla="*/ 79592 w 1296015"/>
              <a:gd name="connsiteY7" fmla="*/ 1113821 h 1241024"/>
              <a:gd name="connsiteX8" fmla="*/ 99151 w 1296015"/>
              <a:gd name="connsiteY8" fmla="*/ 1240957 h 1241024"/>
              <a:gd name="connsiteX9" fmla="*/ 69812 w 1296015"/>
              <a:gd name="connsiteY9" fmla="*/ 1094261 h 1241024"/>
              <a:gd name="connsiteX10" fmla="*/ 250736 w 1296015"/>
              <a:gd name="connsiteY10" fmla="*/ 869329 h 1241024"/>
              <a:gd name="connsiteX11" fmla="*/ 759280 w 1296015"/>
              <a:gd name="connsiteY11" fmla="*/ 483032 h 1241024"/>
              <a:gd name="connsiteX12" fmla="*/ 588135 w 1296015"/>
              <a:gd name="connsiteY12" fmla="*/ 566159 h 1241024"/>
              <a:gd name="connsiteX13" fmla="*/ 1072230 w 1296015"/>
              <a:gd name="connsiteY13" fmla="*/ 160302 h 1241024"/>
              <a:gd name="connsiteX14" fmla="*/ 1116238 w 1296015"/>
              <a:gd name="connsiteY14" fmla="*/ 28276 h 1241024"/>
              <a:gd name="connsiteX15" fmla="*/ 866856 w 1296015"/>
              <a:gd name="connsiteY15" fmla="*/ 297218 h 1241024"/>
              <a:gd name="connsiteX16" fmla="*/ 1292272 w 1296015"/>
              <a:gd name="connsiteY16" fmla="*/ 3827 h 12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15" h="1241024">
                <a:moveTo>
                  <a:pt x="1292272" y="3827"/>
                </a:moveTo>
                <a:cubicBezTo>
                  <a:pt x="1243374" y="47020"/>
                  <a:pt x="605250" y="527855"/>
                  <a:pt x="573466" y="556379"/>
                </a:cubicBezTo>
                <a:cubicBezTo>
                  <a:pt x="541682" y="584903"/>
                  <a:pt x="1060820" y="201051"/>
                  <a:pt x="1101569" y="174972"/>
                </a:cubicBezTo>
                <a:cubicBezTo>
                  <a:pt x="1142318" y="148893"/>
                  <a:pt x="817958" y="399904"/>
                  <a:pt x="817958" y="399904"/>
                </a:cubicBezTo>
                <a:cubicBezTo>
                  <a:pt x="637849" y="547414"/>
                  <a:pt x="113821" y="968756"/>
                  <a:pt x="20914" y="1060033"/>
                </a:cubicBezTo>
                <a:cubicBezTo>
                  <a:pt x="-71993" y="1151310"/>
                  <a:pt x="262961" y="932082"/>
                  <a:pt x="260516" y="947566"/>
                </a:cubicBezTo>
                <a:cubicBezTo>
                  <a:pt x="258071" y="963051"/>
                  <a:pt x="36398" y="1125231"/>
                  <a:pt x="6244" y="1152940"/>
                </a:cubicBezTo>
                <a:cubicBezTo>
                  <a:pt x="-23910" y="1180649"/>
                  <a:pt x="64107" y="1099152"/>
                  <a:pt x="79592" y="1113821"/>
                </a:cubicBezTo>
                <a:cubicBezTo>
                  <a:pt x="95076" y="1128491"/>
                  <a:pt x="100781" y="1244217"/>
                  <a:pt x="99151" y="1240957"/>
                </a:cubicBezTo>
                <a:cubicBezTo>
                  <a:pt x="97521" y="1237697"/>
                  <a:pt x="44548" y="1156199"/>
                  <a:pt x="69812" y="1094261"/>
                </a:cubicBezTo>
                <a:cubicBezTo>
                  <a:pt x="95076" y="1032323"/>
                  <a:pt x="135825" y="971201"/>
                  <a:pt x="250736" y="869329"/>
                </a:cubicBezTo>
                <a:cubicBezTo>
                  <a:pt x="365647" y="767458"/>
                  <a:pt x="703047" y="533560"/>
                  <a:pt x="759280" y="483032"/>
                </a:cubicBezTo>
                <a:cubicBezTo>
                  <a:pt x="815513" y="432504"/>
                  <a:pt x="535977" y="619947"/>
                  <a:pt x="588135" y="566159"/>
                </a:cubicBezTo>
                <a:cubicBezTo>
                  <a:pt x="640293" y="512371"/>
                  <a:pt x="984213" y="249949"/>
                  <a:pt x="1072230" y="160302"/>
                </a:cubicBezTo>
                <a:cubicBezTo>
                  <a:pt x="1160247" y="70655"/>
                  <a:pt x="1150467" y="5457"/>
                  <a:pt x="1116238" y="28276"/>
                </a:cubicBezTo>
                <a:cubicBezTo>
                  <a:pt x="1082009" y="51095"/>
                  <a:pt x="838332" y="297218"/>
                  <a:pt x="866856" y="297218"/>
                </a:cubicBezTo>
                <a:cubicBezTo>
                  <a:pt x="895380" y="297218"/>
                  <a:pt x="1341170" y="-39366"/>
                  <a:pt x="1292272" y="38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A34D4815-F9D1-3A22-33CC-43FA80AC0B7F}"/>
              </a:ext>
            </a:extLst>
          </p:cNvPr>
          <p:cNvSpPr/>
          <p:nvPr/>
        </p:nvSpPr>
        <p:spPr>
          <a:xfrm>
            <a:off x="1305401" y="6087047"/>
            <a:ext cx="480214" cy="622164"/>
          </a:xfrm>
          <a:custGeom>
            <a:avLst/>
            <a:gdLst>
              <a:gd name="connsiteX0" fmla="*/ 366924 w 480214"/>
              <a:gd name="connsiteY0" fmla="*/ 803 h 622164"/>
              <a:gd name="connsiteX1" fmla="*/ 332695 w 480214"/>
              <a:gd name="connsiteY1" fmla="*/ 211066 h 622164"/>
              <a:gd name="connsiteX2" fmla="*/ 186 w 480214"/>
              <a:gd name="connsiteY2" fmla="*/ 372431 h 622164"/>
              <a:gd name="connsiteX3" fmla="*/ 283797 w 480214"/>
              <a:gd name="connsiteY3" fmla="*/ 294194 h 622164"/>
              <a:gd name="connsiteX4" fmla="*/ 181110 w 480214"/>
              <a:gd name="connsiteY4" fmla="*/ 377321 h 622164"/>
              <a:gd name="connsiteX5" fmla="*/ 29525 w 480214"/>
              <a:gd name="connsiteY5" fmla="*/ 484897 h 622164"/>
              <a:gd name="connsiteX6" fmla="*/ 225119 w 480214"/>
              <a:gd name="connsiteY6" fmla="*/ 377321 h 622164"/>
              <a:gd name="connsiteX7" fmla="*/ 68644 w 480214"/>
              <a:gd name="connsiteY7" fmla="*/ 621813 h 622164"/>
              <a:gd name="connsiteX8" fmla="*/ 318026 w 480214"/>
              <a:gd name="connsiteY8" fmla="*/ 313753 h 622164"/>
              <a:gd name="connsiteX9" fmla="*/ 479390 w 480214"/>
              <a:gd name="connsiteY9" fmla="*/ 142609 h 622164"/>
              <a:gd name="connsiteX10" fmla="*/ 371814 w 480214"/>
              <a:gd name="connsiteY10" fmla="*/ 245295 h 622164"/>
              <a:gd name="connsiteX11" fmla="*/ 176220 w 480214"/>
              <a:gd name="connsiteY11" fmla="*/ 303973 h 622164"/>
              <a:gd name="connsiteX12" fmla="*/ 239788 w 480214"/>
              <a:gd name="connsiteY12" fmla="*/ 211066 h 622164"/>
              <a:gd name="connsiteX13" fmla="*/ 73534 w 480214"/>
              <a:gd name="connsiteY13" fmla="*/ 264855 h 622164"/>
              <a:gd name="connsiteX14" fmla="*/ 391373 w 480214"/>
              <a:gd name="connsiteY14" fmla="*/ 142609 h 622164"/>
              <a:gd name="connsiteX15" fmla="*/ 366924 w 480214"/>
              <a:gd name="connsiteY15" fmla="*/ 803 h 62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214" h="622164">
                <a:moveTo>
                  <a:pt x="366924" y="803"/>
                </a:moveTo>
                <a:cubicBezTo>
                  <a:pt x="357144" y="12213"/>
                  <a:pt x="393818" y="149128"/>
                  <a:pt x="332695" y="211066"/>
                </a:cubicBezTo>
                <a:cubicBezTo>
                  <a:pt x="271572" y="273004"/>
                  <a:pt x="8336" y="358576"/>
                  <a:pt x="186" y="372431"/>
                </a:cubicBezTo>
                <a:cubicBezTo>
                  <a:pt x="-7964" y="386286"/>
                  <a:pt x="253643" y="293379"/>
                  <a:pt x="283797" y="294194"/>
                </a:cubicBezTo>
                <a:cubicBezTo>
                  <a:pt x="313951" y="295009"/>
                  <a:pt x="223488" y="345537"/>
                  <a:pt x="181110" y="377321"/>
                </a:cubicBezTo>
                <a:cubicBezTo>
                  <a:pt x="138732" y="409105"/>
                  <a:pt x="22190" y="484897"/>
                  <a:pt x="29525" y="484897"/>
                </a:cubicBezTo>
                <a:cubicBezTo>
                  <a:pt x="36860" y="484897"/>
                  <a:pt x="218599" y="354502"/>
                  <a:pt x="225119" y="377321"/>
                </a:cubicBezTo>
                <a:cubicBezTo>
                  <a:pt x="231639" y="400140"/>
                  <a:pt x="53160" y="632408"/>
                  <a:pt x="68644" y="621813"/>
                </a:cubicBezTo>
                <a:cubicBezTo>
                  <a:pt x="84128" y="611218"/>
                  <a:pt x="249568" y="393620"/>
                  <a:pt x="318026" y="313753"/>
                </a:cubicBezTo>
                <a:cubicBezTo>
                  <a:pt x="386484" y="233886"/>
                  <a:pt x="470425" y="154019"/>
                  <a:pt x="479390" y="142609"/>
                </a:cubicBezTo>
                <a:cubicBezTo>
                  <a:pt x="488355" y="131199"/>
                  <a:pt x="422342" y="218401"/>
                  <a:pt x="371814" y="245295"/>
                </a:cubicBezTo>
                <a:cubicBezTo>
                  <a:pt x="321286" y="272189"/>
                  <a:pt x="198224" y="309678"/>
                  <a:pt x="176220" y="303973"/>
                </a:cubicBezTo>
                <a:cubicBezTo>
                  <a:pt x="154216" y="298268"/>
                  <a:pt x="256902" y="217586"/>
                  <a:pt x="239788" y="211066"/>
                </a:cubicBezTo>
                <a:cubicBezTo>
                  <a:pt x="222674" y="204546"/>
                  <a:pt x="48270" y="276264"/>
                  <a:pt x="73534" y="264855"/>
                </a:cubicBezTo>
                <a:cubicBezTo>
                  <a:pt x="98798" y="253446"/>
                  <a:pt x="347365" y="182543"/>
                  <a:pt x="391373" y="142609"/>
                </a:cubicBezTo>
                <a:cubicBezTo>
                  <a:pt x="435381" y="102675"/>
                  <a:pt x="376704" y="-10607"/>
                  <a:pt x="366924" y="8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96B8BCA6-A5D6-5ED4-C0CF-E2E049750F7B}"/>
              </a:ext>
            </a:extLst>
          </p:cNvPr>
          <p:cNvSpPr/>
          <p:nvPr/>
        </p:nvSpPr>
        <p:spPr>
          <a:xfrm>
            <a:off x="1730635" y="5373463"/>
            <a:ext cx="1018018" cy="983355"/>
          </a:xfrm>
          <a:custGeom>
            <a:avLst/>
            <a:gdLst>
              <a:gd name="connsiteX0" fmla="*/ 699615 w 1018018"/>
              <a:gd name="connsiteY0" fmla="*/ 142276 h 983355"/>
              <a:gd name="connsiteX1" fmla="*/ 63936 w 1018018"/>
              <a:gd name="connsiteY1" fmla="*/ 484565 h 983355"/>
              <a:gd name="connsiteX2" fmla="*/ 210631 w 1018018"/>
              <a:gd name="connsiteY2" fmla="*/ 445446 h 983355"/>
              <a:gd name="connsiteX3" fmla="*/ 368 w 1018018"/>
              <a:gd name="connsiteY3" fmla="*/ 592141 h 983355"/>
              <a:gd name="connsiteX4" fmla="*/ 156843 w 1018018"/>
              <a:gd name="connsiteY4" fmla="*/ 567692 h 983355"/>
              <a:gd name="connsiteX5" fmla="*/ 49267 w 1018018"/>
              <a:gd name="connsiteY5" fmla="*/ 675269 h 983355"/>
              <a:gd name="connsiteX6" fmla="*/ 54156 w 1018018"/>
              <a:gd name="connsiteY6" fmla="*/ 773065 h 983355"/>
              <a:gd name="connsiteX7" fmla="*/ 73716 w 1018018"/>
              <a:gd name="connsiteY7" fmla="*/ 983328 h 983355"/>
              <a:gd name="connsiteX8" fmla="*/ 24817 w 1018018"/>
              <a:gd name="connsiteY8" fmla="*/ 758396 h 983355"/>
              <a:gd name="connsiteX9" fmla="*/ 73716 w 1018018"/>
              <a:gd name="connsiteY9" fmla="*/ 557912 h 983355"/>
              <a:gd name="connsiteX10" fmla="*/ 254640 w 1018018"/>
              <a:gd name="connsiteY10" fmla="*/ 372098 h 983355"/>
              <a:gd name="connsiteX11" fmla="*/ 308428 w 1018018"/>
              <a:gd name="connsiteY11" fmla="*/ 332980 h 983355"/>
              <a:gd name="connsiteX12" fmla="*/ 445344 w 1018018"/>
              <a:gd name="connsiteY12" fmla="*/ 176505 h 983355"/>
              <a:gd name="connsiteX13" fmla="*/ 675166 w 1018018"/>
              <a:gd name="connsiteY13" fmla="*/ 83598 h 983355"/>
              <a:gd name="connsiteX14" fmla="*/ 1017455 w 1018018"/>
              <a:gd name="connsiteY14" fmla="*/ 471 h 983355"/>
              <a:gd name="connsiteX15" fmla="*/ 748514 w 1018018"/>
              <a:gd name="connsiteY15" fmla="*/ 54259 h 983355"/>
              <a:gd name="connsiteX16" fmla="*/ 469793 w 1018018"/>
              <a:gd name="connsiteY16" fmla="*/ 147166 h 983355"/>
              <a:gd name="connsiteX17" fmla="*/ 244860 w 1018018"/>
              <a:gd name="connsiteY17" fmla="*/ 342759 h 983355"/>
              <a:gd name="connsiteX18" fmla="*/ 499132 w 1018018"/>
              <a:gd name="connsiteY18" fmla="*/ 215624 h 983355"/>
              <a:gd name="connsiteX19" fmla="*/ 298648 w 1018018"/>
              <a:gd name="connsiteY19" fmla="*/ 284081 h 983355"/>
              <a:gd name="connsiteX20" fmla="*/ 699615 w 1018018"/>
              <a:gd name="connsiteY20" fmla="*/ 142276 h 98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8018" h="983355">
                <a:moveTo>
                  <a:pt x="699615" y="142276"/>
                </a:moveTo>
                <a:cubicBezTo>
                  <a:pt x="422524" y="288156"/>
                  <a:pt x="145433" y="434037"/>
                  <a:pt x="63936" y="484565"/>
                </a:cubicBezTo>
                <a:cubicBezTo>
                  <a:pt x="-17561" y="535093"/>
                  <a:pt x="221226" y="427517"/>
                  <a:pt x="210631" y="445446"/>
                </a:cubicBezTo>
                <a:cubicBezTo>
                  <a:pt x="200036" y="463375"/>
                  <a:pt x="9333" y="571767"/>
                  <a:pt x="368" y="592141"/>
                </a:cubicBezTo>
                <a:cubicBezTo>
                  <a:pt x="-8597" y="612515"/>
                  <a:pt x="148693" y="553837"/>
                  <a:pt x="156843" y="567692"/>
                </a:cubicBezTo>
                <a:cubicBezTo>
                  <a:pt x="164993" y="581547"/>
                  <a:pt x="66381" y="641040"/>
                  <a:pt x="49267" y="675269"/>
                </a:cubicBezTo>
                <a:cubicBezTo>
                  <a:pt x="32153" y="709498"/>
                  <a:pt x="50081" y="721722"/>
                  <a:pt x="54156" y="773065"/>
                </a:cubicBezTo>
                <a:cubicBezTo>
                  <a:pt x="58231" y="824408"/>
                  <a:pt x="78606" y="985773"/>
                  <a:pt x="73716" y="983328"/>
                </a:cubicBezTo>
                <a:cubicBezTo>
                  <a:pt x="68826" y="980883"/>
                  <a:pt x="24817" y="829299"/>
                  <a:pt x="24817" y="758396"/>
                </a:cubicBezTo>
                <a:cubicBezTo>
                  <a:pt x="24817" y="687493"/>
                  <a:pt x="35412" y="622295"/>
                  <a:pt x="73716" y="557912"/>
                </a:cubicBezTo>
                <a:cubicBezTo>
                  <a:pt x="112020" y="493529"/>
                  <a:pt x="215521" y="409587"/>
                  <a:pt x="254640" y="372098"/>
                </a:cubicBezTo>
                <a:cubicBezTo>
                  <a:pt x="293759" y="334609"/>
                  <a:pt x="276644" y="365579"/>
                  <a:pt x="308428" y="332980"/>
                </a:cubicBezTo>
                <a:cubicBezTo>
                  <a:pt x="340212" y="300381"/>
                  <a:pt x="384221" y="218069"/>
                  <a:pt x="445344" y="176505"/>
                </a:cubicBezTo>
                <a:cubicBezTo>
                  <a:pt x="506467" y="134941"/>
                  <a:pt x="579814" y="112937"/>
                  <a:pt x="675166" y="83598"/>
                </a:cubicBezTo>
                <a:cubicBezTo>
                  <a:pt x="770518" y="54259"/>
                  <a:pt x="1005230" y="5361"/>
                  <a:pt x="1017455" y="471"/>
                </a:cubicBezTo>
                <a:cubicBezTo>
                  <a:pt x="1029680" y="-4419"/>
                  <a:pt x="839791" y="29810"/>
                  <a:pt x="748514" y="54259"/>
                </a:cubicBezTo>
                <a:cubicBezTo>
                  <a:pt x="657237" y="78708"/>
                  <a:pt x="553735" y="99083"/>
                  <a:pt x="469793" y="147166"/>
                </a:cubicBezTo>
                <a:cubicBezTo>
                  <a:pt x="385851" y="195249"/>
                  <a:pt x="239970" y="331349"/>
                  <a:pt x="244860" y="342759"/>
                </a:cubicBezTo>
                <a:cubicBezTo>
                  <a:pt x="249750" y="354169"/>
                  <a:pt x="490167" y="225404"/>
                  <a:pt x="499132" y="215624"/>
                </a:cubicBezTo>
                <a:cubicBezTo>
                  <a:pt x="508097" y="205844"/>
                  <a:pt x="298648" y="284081"/>
                  <a:pt x="298648" y="284081"/>
                </a:cubicBezTo>
                <a:lnTo>
                  <a:pt x="699615" y="1422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566F91CD-C670-FF9E-0266-E8EBAB5F060B}"/>
              </a:ext>
            </a:extLst>
          </p:cNvPr>
          <p:cNvSpPr/>
          <p:nvPr/>
        </p:nvSpPr>
        <p:spPr>
          <a:xfrm>
            <a:off x="1065210" y="6855505"/>
            <a:ext cx="191889" cy="186490"/>
          </a:xfrm>
          <a:custGeom>
            <a:avLst/>
            <a:gdLst>
              <a:gd name="connsiteX0" fmla="*/ 20334 w 191889"/>
              <a:gd name="connsiteY0" fmla="*/ 50 h 186490"/>
              <a:gd name="connsiteX1" fmla="*/ 54563 w 191889"/>
              <a:gd name="connsiteY1" fmla="*/ 112516 h 186490"/>
              <a:gd name="connsiteX2" fmla="*/ 775 w 191889"/>
              <a:gd name="connsiteY2" fmla="*/ 176084 h 186490"/>
              <a:gd name="connsiteX3" fmla="*/ 103462 w 191889"/>
              <a:gd name="connsiteY3" fmla="*/ 132076 h 186490"/>
              <a:gd name="connsiteX4" fmla="*/ 5665 w 191889"/>
              <a:gd name="connsiteY4" fmla="*/ 185864 h 186490"/>
              <a:gd name="connsiteX5" fmla="*/ 191479 w 191889"/>
              <a:gd name="connsiteY5" fmla="*/ 88067 h 186490"/>
              <a:gd name="connsiteX6" fmla="*/ 59453 w 191889"/>
              <a:gd name="connsiteY6" fmla="*/ 127186 h 186490"/>
              <a:gd name="connsiteX7" fmla="*/ 79012 w 191889"/>
              <a:gd name="connsiteY7" fmla="*/ 97847 h 186490"/>
              <a:gd name="connsiteX8" fmla="*/ 20334 w 191889"/>
              <a:gd name="connsiteY8" fmla="*/ 50 h 1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9" h="186490">
                <a:moveTo>
                  <a:pt x="20334" y="50"/>
                </a:moveTo>
                <a:cubicBezTo>
                  <a:pt x="16259" y="2495"/>
                  <a:pt x="57823" y="83177"/>
                  <a:pt x="54563" y="112516"/>
                </a:cubicBezTo>
                <a:cubicBezTo>
                  <a:pt x="51303" y="141855"/>
                  <a:pt x="-7375" y="172824"/>
                  <a:pt x="775" y="176084"/>
                </a:cubicBezTo>
                <a:cubicBezTo>
                  <a:pt x="8925" y="179344"/>
                  <a:pt x="102647" y="130446"/>
                  <a:pt x="103462" y="132076"/>
                </a:cubicBezTo>
                <a:cubicBezTo>
                  <a:pt x="104277" y="133706"/>
                  <a:pt x="-9005" y="193199"/>
                  <a:pt x="5665" y="185864"/>
                </a:cubicBezTo>
                <a:cubicBezTo>
                  <a:pt x="20335" y="178529"/>
                  <a:pt x="182514" y="97847"/>
                  <a:pt x="191479" y="88067"/>
                </a:cubicBezTo>
                <a:cubicBezTo>
                  <a:pt x="200444" y="78287"/>
                  <a:pt x="59453" y="127186"/>
                  <a:pt x="59453" y="127186"/>
                </a:cubicBezTo>
                <a:cubicBezTo>
                  <a:pt x="40709" y="128816"/>
                  <a:pt x="83902" y="111701"/>
                  <a:pt x="79012" y="97847"/>
                </a:cubicBezTo>
                <a:cubicBezTo>
                  <a:pt x="74122" y="83993"/>
                  <a:pt x="24409" y="-2395"/>
                  <a:pt x="20334" y="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2B46CD96-66BB-B17B-96A4-25158C7C857D}"/>
              </a:ext>
            </a:extLst>
          </p:cNvPr>
          <p:cNvSpPr/>
          <p:nvPr/>
        </p:nvSpPr>
        <p:spPr>
          <a:xfrm>
            <a:off x="948401" y="6820848"/>
            <a:ext cx="156916" cy="226298"/>
          </a:xfrm>
          <a:custGeom>
            <a:avLst/>
            <a:gdLst>
              <a:gd name="connsiteX0" fmla="*/ 44236 w 156916"/>
              <a:gd name="connsiteY0" fmla="*/ 478 h 226298"/>
              <a:gd name="connsiteX1" fmla="*/ 112694 w 156916"/>
              <a:gd name="connsiteY1" fmla="*/ 78716 h 226298"/>
              <a:gd name="connsiteX2" fmla="*/ 98025 w 156916"/>
              <a:gd name="connsiteY2" fmla="*/ 137394 h 226298"/>
              <a:gd name="connsiteX3" fmla="*/ 156703 w 156916"/>
              <a:gd name="connsiteY3" fmla="*/ 93385 h 226298"/>
              <a:gd name="connsiteX4" fmla="*/ 73575 w 156916"/>
              <a:gd name="connsiteY4" fmla="*/ 186292 h 226298"/>
              <a:gd name="connsiteX5" fmla="*/ 228 w 156916"/>
              <a:gd name="connsiteY5" fmla="*/ 225411 h 226298"/>
              <a:gd name="connsiteX6" fmla="*/ 98025 w 156916"/>
              <a:gd name="connsiteY6" fmla="*/ 152063 h 226298"/>
              <a:gd name="connsiteX7" fmla="*/ 98025 w 156916"/>
              <a:gd name="connsiteY7" fmla="*/ 117834 h 226298"/>
              <a:gd name="connsiteX8" fmla="*/ 44236 w 156916"/>
              <a:gd name="connsiteY8" fmla="*/ 478 h 2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16" h="226298">
                <a:moveTo>
                  <a:pt x="44236" y="478"/>
                </a:moveTo>
                <a:cubicBezTo>
                  <a:pt x="46681" y="-6042"/>
                  <a:pt x="103729" y="55897"/>
                  <a:pt x="112694" y="78716"/>
                </a:cubicBezTo>
                <a:cubicBezTo>
                  <a:pt x="121659" y="101535"/>
                  <a:pt x="90690" y="134949"/>
                  <a:pt x="98025" y="137394"/>
                </a:cubicBezTo>
                <a:cubicBezTo>
                  <a:pt x="105360" y="139839"/>
                  <a:pt x="160778" y="85235"/>
                  <a:pt x="156703" y="93385"/>
                </a:cubicBezTo>
                <a:cubicBezTo>
                  <a:pt x="152628" y="101535"/>
                  <a:pt x="99654" y="164288"/>
                  <a:pt x="73575" y="186292"/>
                </a:cubicBezTo>
                <a:cubicBezTo>
                  <a:pt x="47496" y="208296"/>
                  <a:pt x="-3847" y="231116"/>
                  <a:pt x="228" y="225411"/>
                </a:cubicBezTo>
                <a:cubicBezTo>
                  <a:pt x="4303" y="219706"/>
                  <a:pt x="81726" y="169992"/>
                  <a:pt x="98025" y="152063"/>
                </a:cubicBezTo>
                <a:cubicBezTo>
                  <a:pt x="114324" y="134134"/>
                  <a:pt x="103730" y="136578"/>
                  <a:pt x="98025" y="117834"/>
                </a:cubicBezTo>
                <a:cubicBezTo>
                  <a:pt x="92320" y="99090"/>
                  <a:pt x="41791" y="6998"/>
                  <a:pt x="44236" y="4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1414F9C-9A42-5857-61A3-815BAF1DADE7}"/>
              </a:ext>
            </a:extLst>
          </p:cNvPr>
          <p:cNvSpPr/>
          <p:nvPr/>
        </p:nvSpPr>
        <p:spPr>
          <a:xfrm>
            <a:off x="931062" y="6482559"/>
            <a:ext cx="374547" cy="451555"/>
          </a:xfrm>
          <a:custGeom>
            <a:avLst/>
            <a:gdLst>
              <a:gd name="connsiteX0" fmla="*/ 2897 w 374547"/>
              <a:gd name="connsiteY0" fmla="*/ 6258 h 451555"/>
              <a:gd name="connsiteX1" fmla="*/ 125143 w 374547"/>
              <a:gd name="connsiteY1" fmla="*/ 294759 h 451555"/>
              <a:gd name="connsiteX2" fmla="*/ 125143 w 374547"/>
              <a:gd name="connsiteY2" fmla="*/ 250750 h 451555"/>
              <a:gd name="connsiteX3" fmla="*/ 291398 w 374547"/>
              <a:gd name="connsiteY3" fmla="*/ 348547 h 451555"/>
              <a:gd name="connsiteX4" fmla="*/ 247389 w 374547"/>
              <a:gd name="connsiteY4" fmla="*/ 294759 h 451555"/>
              <a:gd name="connsiteX5" fmla="*/ 374525 w 374547"/>
              <a:gd name="connsiteY5" fmla="*/ 451234 h 451555"/>
              <a:gd name="connsiteX6" fmla="*/ 257169 w 374547"/>
              <a:gd name="connsiteY6" fmla="*/ 333877 h 451555"/>
              <a:gd name="connsiteX7" fmla="*/ 174042 w 374547"/>
              <a:gd name="connsiteY7" fmla="*/ 275199 h 451555"/>
              <a:gd name="connsiteX8" fmla="*/ 51796 w 374547"/>
              <a:gd name="connsiteY8" fmla="*/ 162733 h 451555"/>
              <a:gd name="connsiteX9" fmla="*/ 37126 w 374547"/>
              <a:gd name="connsiteY9" fmla="*/ 99165 h 451555"/>
              <a:gd name="connsiteX10" fmla="*/ 2897 w 374547"/>
              <a:gd name="connsiteY10" fmla="*/ 6258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547" h="451555">
                <a:moveTo>
                  <a:pt x="2897" y="6258"/>
                </a:moveTo>
                <a:cubicBezTo>
                  <a:pt x="17567" y="38857"/>
                  <a:pt x="104769" y="254010"/>
                  <a:pt x="125143" y="294759"/>
                </a:cubicBezTo>
                <a:cubicBezTo>
                  <a:pt x="145517" y="335508"/>
                  <a:pt x="97434" y="241785"/>
                  <a:pt x="125143" y="250750"/>
                </a:cubicBezTo>
                <a:cubicBezTo>
                  <a:pt x="152852" y="259715"/>
                  <a:pt x="271024" y="341212"/>
                  <a:pt x="291398" y="348547"/>
                </a:cubicBezTo>
                <a:cubicBezTo>
                  <a:pt x="311772" y="355882"/>
                  <a:pt x="247389" y="294759"/>
                  <a:pt x="247389" y="294759"/>
                </a:cubicBezTo>
                <a:cubicBezTo>
                  <a:pt x="261244" y="311874"/>
                  <a:pt x="372895" y="444714"/>
                  <a:pt x="374525" y="451234"/>
                </a:cubicBezTo>
                <a:cubicBezTo>
                  <a:pt x="376155" y="457754"/>
                  <a:pt x="290583" y="363216"/>
                  <a:pt x="257169" y="333877"/>
                </a:cubicBezTo>
                <a:cubicBezTo>
                  <a:pt x="223755" y="304538"/>
                  <a:pt x="208271" y="303723"/>
                  <a:pt x="174042" y="275199"/>
                </a:cubicBezTo>
                <a:cubicBezTo>
                  <a:pt x="139813" y="246675"/>
                  <a:pt x="74615" y="192072"/>
                  <a:pt x="51796" y="162733"/>
                </a:cubicBezTo>
                <a:cubicBezTo>
                  <a:pt x="28977" y="133394"/>
                  <a:pt x="40386" y="120354"/>
                  <a:pt x="37126" y="99165"/>
                </a:cubicBezTo>
                <a:cubicBezTo>
                  <a:pt x="33866" y="77976"/>
                  <a:pt x="-11773" y="-26341"/>
                  <a:pt x="2897" y="62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07769D2D-D650-1CA2-2573-208737C8A565}"/>
              </a:ext>
            </a:extLst>
          </p:cNvPr>
          <p:cNvSpPr/>
          <p:nvPr/>
        </p:nvSpPr>
        <p:spPr>
          <a:xfrm>
            <a:off x="871599" y="6429393"/>
            <a:ext cx="91839" cy="364256"/>
          </a:xfrm>
          <a:custGeom>
            <a:avLst/>
            <a:gdLst>
              <a:gd name="connsiteX0" fmla="*/ 91699 w 91839"/>
              <a:gd name="connsiteY0" fmla="*/ 746 h 364256"/>
              <a:gd name="connsiteX1" fmla="*/ 28131 w 91839"/>
              <a:gd name="connsiteY1" fmla="*/ 118102 h 364256"/>
              <a:gd name="connsiteX2" fmla="*/ 18352 w 91839"/>
              <a:gd name="connsiteY2" fmla="*/ 230568 h 364256"/>
              <a:gd name="connsiteX3" fmla="*/ 13462 w 91839"/>
              <a:gd name="connsiteY3" fmla="*/ 157221 h 364256"/>
              <a:gd name="connsiteX4" fmla="*/ 23242 w 91839"/>
              <a:gd name="connsiteY4" fmla="*/ 362594 h 364256"/>
              <a:gd name="connsiteX5" fmla="*/ 3682 w 91839"/>
              <a:gd name="connsiteY5" fmla="*/ 250128 h 364256"/>
              <a:gd name="connsiteX6" fmla="*/ 8572 w 91839"/>
              <a:gd name="connsiteY6" fmla="*/ 176780 h 364256"/>
              <a:gd name="connsiteX7" fmla="*/ 91699 w 91839"/>
              <a:gd name="connsiteY7" fmla="*/ 746 h 3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39" h="364256">
                <a:moveTo>
                  <a:pt x="91699" y="746"/>
                </a:moveTo>
                <a:cubicBezTo>
                  <a:pt x="94959" y="-9034"/>
                  <a:pt x="40355" y="79798"/>
                  <a:pt x="28131" y="118102"/>
                </a:cubicBezTo>
                <a:cubicBezTo>
                  <a:pt x="15907" y="156406"/>
                  <a:pt x="20797" y="224048"/>
                  <a:pt x="18352" y="230568"/>
                </a:cubicBezTo>
                <a:cubicBezTo>
                  <a:pt x="15907" y="237088"/>
                  <a:pt x="12647" y="135217"/>
                  <a:pt x="13462" y="157221"/>
                </a:cubicBezTo>
                <a:cubicBezTo>
                  <a:pt x="14277" y="179225"/>
                  <a:pt x="24872" y="347110"/>
                  <a:pt x="23242" y="362594"/>
                </a:cubicBezTo>
                <a:cubicBezTo>
                  <a:pt x="21612" y="378079"/>
                  <a:pt x="6127" y="281097"/>
                  <a:pt x="3682" y="250128"/>
                </a:cubicBezTo>
                <a:cubicBezTo>
                  <a:pt x="1237" y="219159"/>
                  <a:pt x="-5283" y="211824"/>
                  <a:pt x="8572" y="176780"/>
                </a:cubicBezTo>
                <a:cubicBezTo>
                  <a:pt x="22427" y="141736"/>
                  <a:pt x="88439" y="10526"/>
                  <a:pt x="91699" y="7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5AE5A7E4-6929-7F8B-15C7-8B5E361EB6FC}"/>
              </a:ext>
            </a:extLst>
          </p:cNvPr>
          <p:cNvSpPr/>
          <p:nvPr/>
        </p:nvSpPr>
        <p:spPr>
          <a:xfrm>
            <a:off x="444973" y="6914228"/>
            <a:ext cx="528577" cy="264616"/>
          </a:xfrm>
          <a:custGeom>
            <a:avLst/>
            <a:gdLst>
              <a:gd name="connsiteX0" fmla="*/ 2 w 528577"/>
              <a:gd name="connsiteY0" fmla="*/ 136921 h 264616"/>
              <a:gd name="connsiteX1" fmla="*/ 239605 w 528577"/>
              <a:gd name="connsiteY1" fmla="*/ 107582 h 264616"/>
              <a:gd name="connsiteX2" fmla="*/ 254274 w 528577"/>
              <a:gd name="connsiteY2" fmla="*/ 88022 h 264616"/>
              <a:gd name="connsiteX3" fmla="*/ 342291 w 528577"/>
              <a:gd name="connsiteY3" fmla="*/ 151590 h 264616"/>
              <a:gd name="connsiteX4" fmla="*/ 342291 w 528577"/>
              <a:gd name="connsiteY4" fmla="*/ 107582 h 264616"/>
              <a:gd name="connsiteX5" fmla="*/ 513436 w 528577"/>
              <a:gd name="connsiteY5" fmla="*/ 259167 h 264616"/>
              <a:gd name="connsiteX6" fmla="*/ 513436 w 528577"/>
              <a:gd name="connsiteY6" fmla="*/ 215158 h 264616"/>
              <a:gd name="connsiteX7" fmla="*/ 454757 w 528577"/>
              <a:gd name="connsiteY7" fmla="*/ 63573 h 264616"/>
              <a:gd name="connsiteX8" fmla="*/ 479207 w 528577"/>
              <a:gd name="connsiteY8" fmla="*/ 185819 h 264616"/>
              <a:gd name="connsiteX9" fmla="*/ 376520 w 528577"/>
              <a:gd name="connsiteY9" fmla="*/ 102692 h 264616"/>
              <a:gd name="connsiteX10" fmla="*/ 332511 w 528577"/>
              <a:gd name="connsiteY10" fmla="*/ 5 h 264616"/>
              <a:gd name="connsiteX11" fmla="*/ 371630 w 528577"/>
              <a:gd name="connsiteY11" fmla="*/ 97802 h 264616"/>
              <a:gd name="connsiteX12" fmla="*/ 278723 w 528577"/>
              <a:gd name="connsiteY12" fmla="*/ 9785 h 264616"/>
              <a:gd name="connsiteX13" fmla="*/ 308062 w 528577"/>
              <a:gd name="connsiteY13" fmla="*/ 48904 h 264616"/>
              <a:gd name="connsiteX14" fmla="*/ 249384 w 528577"/>
              <a:gd name="connsiteY14" fmla="*/ 39124 h 264616"/>
              <a:gd name="connsiteX15" fmla="*/ 288503 w 528577"/>
              <a:gd name="connsiteY15" fmla="*/ 78243 h 264616"/>
              <a:gd name="connsiteX16" fmla="*/ 244494 w 528577"/>
              <a:gd name="connsiteY16" fmla="*/ 88022 h 264616"/>
              <a:gd name="connsiteX17" fmla="*/ 2 w 528577"/>
              <a:gd name="connsiteY17" fmla="*/ 136921 h 2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577" h="264616">
                <a:moveTo>
                  <a:pt x="2" y="136921"/>
                </a:moveTo>
                <a:cubicBezTo>
                  <a:pt x="-813" y="140181"/>
                  <a:pt x="197226" y="115732"/>
                  <a:pt x="239605" y="107582"/>
                </a:cubicBezTo>
                <a:cubicBezTo>
                  <a:pt x="281984" y="99432"/>
                  <a:pt x="237160" y="80687"/>
                  <a:pt x="254274" y="88022"/>
                </a:cubicBezTo>
                <a:cubicBezTo>
                  <a:pt x="271388" y="95357"/>
                  <a:pt x="327622" y="148330"/>
                  <a:pt x="342291" y="151590"/>
                </a:cubicBezTo>
                <a:cubicBezTo>
                  <a:pt x="356960" y="154850"/>
                  <a:pt x="313767" y="89653"/>
                  <a:pt x="342291" y="107582"/>
                </a:cubicBezTo>
                <a:cubicBezTo>
                  <a:pt x="370815" y="125511"/>
                  <a:pt x="484912" y="241238"/>
                  <a:pt x="513436" y="259167"/>
                </a:cubicBezTo>
                <a:cubicBezTo>
                  <a:pt x="541960" y="277096"/>
                  <a:pt x="523216" y="247757"/>
                  <a:pt x="513436" y="215158"/>
                </a:cubicBezTo>
                <a:cubicBezTo>
                  <a:pt x="503656" y="182559"/>
                  <a:pt x="460462" y="68463"/>
                  <a:pt x="454757" y="63573"/>
                </a:cubicBezTo>
                <a:cubicBezTo>
                  <a:pt x="449052" y="58683"/>
                  <a:pt x="492247" y="179299"/>
                  <a:pt x="479207" y="185819"/>
                </a:cubicBezTo>
                <a:cubicBezTo>
                  <a:pt x="466168" y="192339"/>
                  <a:pt x="400969" y="133661"/>
                  <a:pt x="376520" y="102692"/>
                </a:cubicBezTo>
                <a:cubicBezTo>
                  <a:pt x="352071" y="71723"/>
                  <a:pt x="333326" y="820"/>
                  <a:pt x="332511" y="5"/>
                </a:cubicBezTo>
                <a:cubicBezTo>
                  <a:pt x="331696" y="-810"/>
                  <a:pt x="380594" y="96172"/>
                  <a:pt x="371630" y="97802"/>
                </a:cubicBezTo>
                <a:cubicBezTo>
                  <a:pt x="362666" y="99432"/>
                  <a:pt x="289318" y="17935"/>
                  <a:pt x="278723" y="9785"/>
                </a:cubicBezTo>
                <a:cubicBezTo>
                  <a:pt x="268128" y="1635"/>
                  <a:pt x="312952" y="44014"/>
                  <a:pt x="308062" y="48904"/>
                </a:cubicBezTo>
                <a:cubicBezTo>
                  <a:pt x="303172" y="53794"/>
                  <a:pt x="252644" y="34234"/>
                  <a:pt x="249384" y="39124"/>
                </a:cubicBezTo>
                <a:cubicBezTo>
                  <a:pt x="246124" y="44014"/>
                  <a:pt x="289318" y="70093"/>
                  <a:pt x="288503" y="78243"/>
                </a:cubicBezTo>
                <a:cubicBezTo>
                  <a:pt x="287688" y="86393"/>
                  <a:pt x="295022" y="79872"/>
                  <a:pt x="244494" y="88022"/>
                </a:cubicBezTo>
                <a:cubicBezTo>
                  <a:pt x="193966" y="96172"/>
                  <a:pt x="817" y="133661"/>
                  <a:pt x="2" y="1369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3C492FED-655B-A8FC-C70F-645F3432E336}"/>
              </a:ext>
            </a:extLst>
          </p:cNvPr>
          <p:cNvSpPr/>
          <p:nvPr/>
        </p:nvSpPr>
        <p:spPr>
          <a:xfrm>
            <a:off x="449856" y="6923900"/>
            <a:ext cx="407695" cy="107993"/>
          </a:xfrm>
          <a:custGeom>
            <a:avLst/>
            <a:gdLst>
              <a:gd name="connsiteX0" fmla="*/ 9 w 407695"/>
              <a:gd name="connsiteY0" fmla="*/ 83240 h 107993"/>
              <a:gd name="connsiteX1" fmla="*/ 254281 w 407695"/>
              <a:gd name="connsiteY1" fmla="*/ 44121 h 107993"/>
              <a:gd name="connsiteX2" fmla="*/ 268950 w 407695"/>
              <a:gd name="connsiteY2" fmla="*/ 9893 h 107993"/>
              <a:gd name="connsiteX3" fmla="*/ 405866 w 407695"/>
              <a:gd name="connsiteY3" fmla="*/ 107689 h 107993"/>
              <a:gd name="connsiteX4" fmla="*/ 342298 w 407695"/>
              <a:gd name="connsiteY4" fmla="*/ 39232 h 107993"/>
              <a:gd name="connsiteX5" fmla="*/ 264061 w 407695"/>
              <a:gd name="connsiteY5" fmla="*/ 113 h 107993"/>
              <a:gd name="connsiteX6" fmla="*/ 244501 w 407695"/>
              <a:gd name="connsiteY6" fmla="*/ 29452 h 107993"/>
              <a:gd name="connsiteX7" fmla="*/ 9 w 407695"/>
              <a:gd name="connsiteY7" fmla="*/ 83240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95" h="107993">
                <a:moveTo>
                  <a:pt x="9" y="83240"/>
                </a:moveTo>
                <a:cubicBezTo>
                  <a:pt x="1639" y="85685"/>
                  <a:pt x="209458" y="56345"/>
                  <a:pt x="254281" y="44121"/>
                </a:cubicBezTo>
                <a:cubicBezTo>
                  <a:pt x="299105" y="31896"/>
                  <a:pt x="243686" y="-702"/>
                  <a:pt x="268950" y="9893"/>
                </a:cubicBezTo>
                <a:cubicBezTo>
                  <a:pt x="294214" y="20488"/>
                  <a:pt x="393641" y="102799"/>
                  <a:pt x="405866" y="107689"/>
                </a:cubicBezTo>
                <a:cubicBezTo>
                  <a:pt x="418091" y="112579"/>
                  <a:pt x="365932" y="57161"/>
                  <a:pt x="342298" y="39232"/>
                </a:cubicBezTo>
                <a:cubicBezTo>
                  <a:pt x="318664" y="21303"/>
                  <a:pt x="264061" y="113"/>
                  <a:pt x="264061" y="113"/>
                </a:cubicBezTo>
                <a:cubicBezTo>
                  <a:pt x="247762" y="-1517"/>
                  <a:pt x="286880" y="14783"/>
                  <a:pt x="244501" y="29452"/>
                </a:cubicBezTo>
                <a:cubicBezTo>
                  <a:pt x="202122" y="44121"/>
                  <a:pt x="-1621" y="80795"/>
                  <a:pt x="9" y="832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EB2350FE-4F6F-0A30-4714-A4E5BA2C087E}"/>
              </a:ext>
            </a:extLst>
          </p:cNvPr>
          <p:cNvSpPr/>
          <p:nvPr/>
        </p:nvSpPr>
        <p:spPr>
          <a:xfrm>
            <a:off x="874342" y="7090245"/>
            <a:ext cx="734707" cy="787353"/>
          </a:xfrm>
          <a:custGeom>
            <a:avLst/>
            <a:gdLst>
              <a:gd name="connsiteX0" fmla="*/ 939 w 734707"/>
              <a:gd name="connsiteY0" fmla="*/ 22 h 787353"/>
              <a:gd name="connsiteX1" fmla="*/ 142745 w 734707"/>
              <a:gd name="connsiteY1" fmla="*/ 29361 h 787353"/>
              <a:gd name="connsiteX2" fmla="*/ 274770 w 734707"/>
              <a:gd name="connsiteY2" fmla="*/ 190726 h 787353"/>
              <a:gd name="connsiteX3" fmla="*/ 245431 w 734707"/>
              <a:gd name="connsiteY3" fmla="*/ 88039 h 787353"/>
              <a:gd name="connsiteX4" fmla="*/ 426355 w 734707"/>
              <a:gd name="connsiteY4" fmla="*/ 391210 h 787353"/>
              <a:gd name="connsiteX5" fmla="*/ 367677 w 734707"/>
              <a:gd name="connsiteY5" fmla="*/ 327642 h 787353"/>
              <a:gd name="connsiteX6" fmla="*/ 509483 w 734707"/>
              <a:gd name="connsiteY6" fmla="*/ 542795 h 787353"/>
              <a:gd name="connsiteX7" fmla="*/ 465474 w 734707"/>
              <a:gd name="connsiteY7" fmla="*/ 513456 h 787353"/>
              <a:gd name="connsiteX8" fmla="*/ 538822 w 734707"/>
              <a:gd name="connsiteY8" fmla="*/ 635702 h 787353"/>
              <a:gd name="connsiteX9" fmla="*/ 504593 w 734707"/>
              <a:gd name="connsiteY9" fmla="*/ 601473 h 787353"/>
              <a:gd name="connsiteX10" fmla="*/ 631729 w 734707"/>
              <a:gd name="connsiteY10" fmla="*/ 738388 h 787353"/>
              <a:gd name="connsiteX11" fmla="*/ 553491 w 734707"/>
              <a:gd name="connsiteY11" fmla="*/ 665041 h 787353"/>
              <a:gd name="connsiteX12" fmla="*/ 734415 w 734707"/>
              <a:gd name="connsiteY12" fmla="*/ 787287 h 787353"/>
              <a:gd name="connsiteX13" fmla="*/ 592610 w 734707"/>
              <a:gd name="connsiteY13" fmla="*/ 645481 h 787353"/>
              <a:gd name="connsiteX14" fmla="*/ 470364 w 734707"/>
              <a:gd name="connsiteY14" fmla="*/ 503676 h 787353"/>
              <a:gd name="connsiteX15" fmla="*/ 274770 w 734707"/>
              <a:gd name="connsiteY15" fmla="*/ 337421 h 787353"/>
              <a:gd name="connsiteX16" fmla="*/ 397016 w 734707"/>
              <a:gd name="connsiteY16" fmla="*/ 420549 h 787353"/>
              <a:gd name="connsiteX17" fmla="*/ 377457 w 734707"/>
              <a:gd name="connsiteY17" fmla="*/ 317862 h 787353"/>
              <a:gd name="connsiteX18" fmla="*/ 230762 w 734707"/>
              <a:gd name="connsiteY18" fmla="*/ 151607 h 787353"/>
              <a:gd name="connsiteX19" fmla="*/ 274770 w 734707"/>
              <a:gd name="connsiteY19" fmla="*/ 327642 h 787353"/>
              <a:gd name="connsiteX20" fmla="*/ 245431 w 734707"/>
              <a:gd name="connsiteY20" fmla="*/ 132048 h 787353"/>
              <a:gd name="connsiteX21" fmla="*/ 181863 w 734707"/>
              <a:gd name="connsiteY21" fmla="*/ 24472 h 787353"/>
              <a:gd name="connsiteX22" fmla="*/ 84067 w 734707"/>
              <a:gd name="connsiteY22" fmla="*/ 24472 h 787353"/>
              <a:gd name="connsiteX23" fmla="*/ 939 w 734707"/>
              <a:gd name="connsiteY23" fmla="*/ 22 h 7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4707" h="787353">
                <a:moveTo>
                  <a:pt x="939" y="22"/>
                </a:moveTo>
                <a:cubicBezTo>
                  <a:pt x="10719" y="837"/>
                  <a:pt x="97107" y="-2423"/>
                  <a:pt x="142745" y="29361"/>
                </a:cubicBezTo>
                <a:cubicBezTo>
                  <a:pt x="188383" y="61145"/>
                  <a:pt x="257656" y="180946"/>
                  <a:pt x="274770" y="190726"/>
                </a:cubicBezTo>
                <a:cubicBezTo>
                  <a:pt x="291884" y="200506"/>
                  <a:pt x="220167" y="54625"/>
                  <a:pt x="245431" y="88039"/>
                </a:cubicBezTo>
                <a:cubicBezTo>
                  <a:pt x="270695" y="121453"/>
                  <a:pt x="405981" y="351276"/>
                  <a:pt x="426355" y="391210"/>
                </a:cubicBezTo>
                <a:cubicBezTo>
                  <a:pt x="446729" y="431144"/>
                  <a:pt x="353822" y="302378"/>
                  <a:pt x="367677" y="327642"/>
                </a:cubicBezTo>
                <a:cubicBezTo>
                  <a:pt x="381532" y="352906"/>
                  <a:pt x="493184" y="511826"/>
                  <a:pt x="509483" y="542795"/>
                </a:cubicBezTo>
                <a:cubicBezTo>
                  <a:pt x="525782" y="573764"/>
                  <a:pt x="460584" y="497972"/>
                  <a:pt x="465474" y="513456"/>
                </a:cubicBezTo>
                <a:cubicBezTo>
                  <a:pt x="470364" y="528941"/>
                  <a:pt x="532302" y="621033"/>
                  <a:pt x="538822" y="635702"/>
                </a:cubicBezTo>
                <a:cubicBezTo>
                  <a:pt x="545342" y="650372"/>
                  <a:pt x="489109" y="584359"/>
                  <a:pt x="504593" y="601473"/>
                </a:cubicBezTo>
                <a:cubicBezTo>
                  <a:pt x="520077" y="618587"/>
                  <a:pt x="623579" y="727793"/>
                  <a:pt x="631729" y="738388"/>
                </a:cubicBezTo>
                <a:cubicBezTo>
                  <a:pt x="639879" y="748983"/>
                  <a:pt x="536377" y="656891"/>
                  <a:pt x="553491" y="665041"/>
                </a:cubicBezTo>
                <a:cubicBezTo>
                  <a:pt x="570605" y="673191"/>
                  <a:pt x="727895" y="790547"/>
                  <a:pt x="734415" y="787287"/>
                </a:cubicBezTo>
                <a:cubicBezTo>
                  <a:pt x="740935" y="784027"/>
                  <a:pt x="636618" y="692749"/>
                  <a:pt x="592610" y="645481"/>
                </a:cubicBezTo>
                <a:cubicBezTo>
                  <a:pt x="548602" y="598213"/>
                  <a:pt x="523337" y="555019"/>
                  <a:pt x="470364" y="503676"/>
                </a:cubicBezTo>
                <a:cubicBezTo>
                  <a:pt x="417391" y="452333"/>
                  <a:pt x="286995" y="351275"/>
                  <a:pt x="274770" y="337421"/>
                </a:cubicBezTo>
                <a:cubicBezTo>
                  <a:pt x="262545" y="323567"/>
                  <a:pt x="379902" y="423809"/>
                  <a:pt x="397016" y="420549"/>
                </a:cubicBezTo>
                <a:cubicBezTo>
                  <a:pt x="414130" y="417289"/>
                  <a:pt x="405166" y="362686"/>
                  <a:pt x="377457" y="317862"/>
                </a:cubicBezTo>
                <a:cubicBezTo>
                  <a:pt x="349748" y="273038"/>
                  <a:pt x="247876" y="149977"/>
                  <a:pt x="230762" y="151607"/>
                </a:cubicBezTo>
                <a:cubicBezTo>
                  <a:pt x="213648" y="153237"/>
                  <a:pt x="272325" y="330902"/>
                  <a:pt x="274770" y="327642"/>
                </a:cubicBezTo>
                <a:cubicBezTo>
                  <a:pt x="277215" y="324382"/>
                  <a:pt x="260916" y="182576"/>
                  <a:pt x="245431" y="132048"/>
                </a:cubicBezTo>
                <a:cubicBezTo>
                  <a:pt x="229947" y="81520"/>
                  <a:pt x="208757" y="42401"/>
                  <a:pt x="181863" y="24472"/>
                </a:cubicBezTo>
                <a:cubicBezTo>
                  <a:pt x="154969" y="6543"/>
                  <a:pt x="107701" y="27732"/>
                  <a:pt x="84067" y="24472"/>
                </a:cubicBezTo>
                <a:cubicBezTo>
                  <a:pt x="60433" y="21212"/>
                  <a:pt x="-8841" y="-793"/>
                  <a:pt x="939" y="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34352824-FE21-DD37-7F68-CCFDF31067A2}"/>
              </a:ext>
            </a:extLst>
          </p:cNvPr>
          <p:cNvSpPr/>
          <p:nvPr/>
        </p:nvSpPr>
        <p:spPr>
          <a:xfrm>
            <a:off x="434654" y="7031571"/>
            <a:ext cx="532233" cy="272315"/>
          </a:xfrm>
          <a:custGeom>
            <a:avLst/>
            <a:gdLst>
              <a:gd name="connsiteX0" fmla="*/ 542 w 532233"/>
              <a:gd name="connsiteY0" fmla="*/ 112485 h 272315"/>
              <a:gd name="connsiteX1" fmla="*/ 186356 w 532233"/>
              <a:gd name="connsiteY1" fmla="*/ 132044 h 272315"/>
              <a:gd name="connsiteX2" fmla="*/ 293932 w 532233"/>
              <a:gd name="connsiteY2" fmla="*/ 180942 h 272315"/>
              <a:gd name="connsiteX3" fmla="*/ 274373 w 532233"/>
              <a:gd name="connsiteY3" fmla="*/ 39137 h 272315"/>
              <a:gd name="connsiteX4" fmla="*/ 430848 w 532233"/>
              <a:gd name="connsiteY4" fmla="*/ 210281 h 272315"/>
              <a:gd name="connsiteX5" fmla="*/ 396619 w 532233"/>
              <a:gd name="connsiteY5" fmla="*/ 4908 h 272315"/>
              <a:gd name="connsiteX6" fmla="*/ 528644 w 532233"/>
              <a:gd name="connsiteY6" fmla="*/ 268959 h 272315"/>
              <a:gd name="connsiteX7" fmla="*/ 484636 w 532233"/>
              <a:gd name="connsiteY7" fmla="*/ 146713 h 272315"/>
              <a:gd name="connsiteX8" fmla="*/ 377059 w 532233"/>
              <a:gd name="connsiteY8" fmla="*/ 39137 h 272315"/>
              <a:gd name="connsiteX9" fmla="*/ 421068 w 532233"/>
              <a:gd name="connsiteY9" fmla="*/ 161383 h 272315"/>
              <a:gd name="connsiteX10" fmla="*/ 298822 w 532233"/>
              <a:gd name="connsiteY10" fmla="*/ 39137 h 272315"/>
              <a:gd name="connsiteX11" fmla="*/ 269483 w 532233"/>
              <a:gd name="connsiteY11" fmla="*/ 112485 h 272315"/>
              <a:gd name="connsiteX12" fmla="*/ 161906 w 532233"/>
              <a:gd name="connsiteY12" fmla="*/ 18 h 272315"/>
              <a:gd name="connsiteX13" fmla="*/ 249924 w 532233"/>
              <a:gd name="connsiteY13" fmla="*/ 122264 h 272315"/>
              <a:gd name="connsiteX14" fmla="*/ 542 w 532233"/>
              <a:gd name="connsiteY14" fmla="*/ 112485 h 2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233" h="272315">
                <a:moveTo>
                  <a:pt x="542" y="112485"/>
                </a:moveTo>
                <a:cubicBezTo>
                  <a:pt x="-10053" y="114115"/>
                  <a:pt x="137458" y="120634"/>
                  <a:pt x="186356" y="132044"/>
                </a:cubicBezTo>
                <a:cubicBezTo>
                  <a:pt x="235254" y="143454"/>
                  <a:pt x="279263" y="196427"/>
                  <a:pt x="293932" y="180942"/>
                </a:cubicBezTo>
                <a:cubicBezTo>
                  <a:pt x="308602" y="165458"/>
                  <a:pt x="251554" y="34247"/>
                  <a:pt x="274373" y="39137"/>
                </a:cubicBezTo>
                <a:cubicBezTo>
                  <a:pt x="297192" y="44027"/>
                  <a:pt x="410474" y="215986"/>
                  <a:pt x="430848" y="210281"/>
                </a:cubicBezTo>
                <a:cubicBezTo>
                  <a:pt x="451222" y="204576"/>
                  <a:pt x="380320" y="-4872"/>
                  <a:pt x="396619" y="4908"/>
                </a:cubicBezTo>
                <a:cubicBezTo>
                  <a:pt x="412918" y="14688"/>
                  <a:pt x="513975" y="245325"/>
                  <a:pt x="528644" y="268959"/>
                </a:cubicBezTo>
                <a:cubicBezTo>
                  <a:pt x="543314" y="292593"/>
                  <a:pt x="509900" y="185017"/>
                  <a:pt x="484636" y="146713"/>
                </a:cubicBezTo>
                <a:cubicBezTo>
                  <a:pt x="459372" y="108409"/>
                  <a:pt x="387654" y="36692"/>
                  <a:pt x="377059" y="39137"/>
                </a:cubicBezTo>
                <a:cubicBezTo>
                  <a:pt x="366464" y="41582"/>
                  <a:pt x="434107" y="161383"/>
                  <a:pt x="421068" y="161383"/>
                </a:cubicBezTo>
                <a:cubicBezTo>
                  <a:pt x="408029" y="161383"/>
                  <a:pt x="324086" y="47287"/>
                  <a:pt x="298822" y="39137"/>
                </a:cubicBezTo>
                <a:cubicBezTo>
                  <a:pt x="273558" y="30987"/>
                  <a:pt x="292302" y="119005"/>
                  <a:pt x="269483" y="112485"/>
                </a:cubicBezTo>
                <a:cubicBezTo>
                  <a:pt x="246664" y="105965"/>
                  <a:pt x="165166" y="-1612"/>
                  <a:pt x="161906" y="18"/>
                </a:cubicBezTo>
                <a:cubicBezTo>
                  <a:pt x="158646" y="1648"/>
                  <a:pt x="270298" y="102705"/>
                  <a:pt x="249924" y="122264"/>
                </a:cubicBezTo>
                <a:cubicBezTo>
                  <a:pt x="229550" y="141823"/>
                  <a:pt x="11137" y="110855"/>
                  <a:pt x="542" y="1124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84FD9CA3-133C-F72B-6728-FB66AAA4FBF0}"/>
              </a:ext>
            </a:extLst>
          </p:cNvPr>
          <p:cNvSpPr/>
          <p:nvPr/>
        </p:nvSpPr>
        <p:spPr>
          <a:xfrm>
            <a:off x="860088" y="7113095"/>
            <a:ext cx="738935" cy="813511"/>
          </a:xfrm>
          <a:custGeom>
            <a:avLst/>
            <a:gdLst>
              <a:gd name="connsiteX0" fmla="*/ 524 w 738935"/>
              <a:gd name="connsiteY0" fmla="*/ 1622 h 813511"/>
              <a:gd name="connsiteX1" fmla="*/ 186338 w 738935"/>
              <a:gd name="connsiteY1" fmla="*/ 280342 h 813511"/>
              <a:gd name="connsiteX2" fmla="*/ 186338 w 738935"/>
              <a:gd name="connsiteY2" fmla="*/ 197215 h 813511"/>
              <a:gd name="connsiteX3" fmla="*/ 269465 w 738935"/>
              <a:gd name="connsiteY3" fmla="*/ 387919 h 813511"/>
              <a:gd name="connsiteX4" fmla="*/ 269465 w 738935"/>
              <a:gd name="connsiteY4" fmla="*/ 304792 h 813511"/>
              <a:gd name="connsiteX5" fmla="*/ 396601 w 738935"/>
              <a:gd name="connsiteY5" fmla="*/ 475936 h 813511"/>
              <a:gd name="connsiteX6" fmla="*/ 362372 w 738935"/>
              <a:gd name="connsiteY6" fmla="*/ 383029 h 813511"/>
              <a:gd name="connsiteX7" fmla="*/ 455279 w 738935"/>
              <a:gd name="connsiteY7" fmla="*/ 534614 h 813511"/>
              <a:gd name="connsiteX8" fmla="*/ 411270 w 738935"/>
              <a:gd name="connsiteY8" fmla="*/ 544394 h 813511"/>
              <a:gd name="connsiteX9" fmla="*/ 533516 w 738935"/>
              <a:gd name="connsiteY9" fmla="*/ 647080 h 813511"/>
              <a:gd name="connsiteX10" fmla="*/ 474838 w 738935"/>
              <a:gd name="connsiteY10" fmla="*/ 573733 h 813511"/>
              <a:gd name="connsiteX11" fmla="*/ 738890 w 738935"/>
              <a:gd name="connsiteY11" fmla="*/ 813335 h 813511"/>
              <a:gd name="connsiteX12" fmla="*/ 494398 w 738935"/>
              <a:gd name="connsiteY12" fmla="*/ 607962 h 813511"/>
              <a:gd name="connsiteX13" fmla="*/ 289024 w 738935"/>
              <a:gd name="connsiteY13" fmla="*/ 348800 h 813511"/>
              <a:gd name="connsiteX14" fmla="*/ 176558 w 738935"/>
              <a:gd name="connsiteY14" fmla="*/ 84749 h 813511"/>
              <a:gd name="connsiteX15" fmla="*/ 210787 w 738935"/>
              <a:gd name="connsiteY15" fmla="*/ 246114 h 813511"/>
              <a:gd name="connsiteX16" fmla="*/ 132549 w 738935"/>
              <a:gd name="connsiteY16" fmla="*/ 167876 h 813511"/>
              <a:gd name="connsiteX17" fmla="*/ 524 w 738935"/>
              <a:gd name="connsiteY17" fmla="*/ 1622 h 81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935" h="813511">
                <a:moveTo>
                  <a:pt x="524" y="1622"/>
                </a:moveTo>
                <a:cubicBezTo>
                  <a:pt x="9489" y="20366"/>
                  <a:pt x="155369" y="247743"/>
                  <a:pt x="186338" y="280342"/>
                </a:cubicBezTo>
                <a:cubicBezTo>
                  <a:pt x="217307" y="312941"/>
                  <a:pt x="172484" y="179286"/>
                  <a:pt x="186338" y="197215"/>
                </a:cubicBezTo>
                <a:cubicBezTo>
                  <a:pt x="200192" y="215144"/>
                  <a:pt x="255611" y="369990"/>
                  <a:pt x="269465" y="387919"/>
                </a:cubicBezTo>
                <a:cubicBezTo>
                  <a:pt x="283319" y="405848"/>
                  <a:pt x="248276" y="290123"/>
                  <a:pt x="269465" y="304792"/>
                </a:cubicBezTo>
                <a:cubicBezTo>
                  <a:pt x="290654" y="319461"/>
                  <a:pt x="381117" y="462897"/>
                  <a:pt x="396601" y="475936"/>
                </a:cubicBezTo>
                <a:cubicBezTo>
                  <a:pt x="412085" y="488975"/>
                  <a:pt x="352592" y="373249"/>
                  <a:pt x="362372" y="383029"/>
                </a:cubicBezTo>
                <a:cubicBezTo>
                  <a:pt x="372152" y="392809"/>
                  <a:pt x="447129" y="507720"/>
                  <a:pt x="455279" y="534614"/>
                </a:cubicBezTo>
                <a:cubicBezTo>
                  <a:pt x="463429" y="561508"/>
                  <a:pt x="398231" y="525650"/>
                  <a:pt x="411270" y="544394"/>
                </a:cubicBezTo>
                <a:cubicBezTo>
                  <a:pt x="424309" y="563138"/>
                  <a:pt x="522921" y="642190"/>
                  <a:pt x="533516" y="647080"/>
                </a:cubicBezTo>
                <a:cubicBezTo>
                  <a:pt x="544111" y="651970"/>
                  <a:pt x="440609" y="546024"/>
                  <a:pt x="474838" y="573733"/>
                </a:cubicBezTo>
                <a:cubicBezTo>
                  <a:pt x="509067" y="601442"/>
                  <a:pt x="735630" y="807630"/>
                  <a:pt x="738890" y="813335"/>
                </a:cubicBezTo>
                <a:cubicBezTo>
                  <a:pt x="742150" y="819040"/>
                  <a:pt x="569376" y="685385"/>
                  <a:pt x="494398" y="607962"/>
                </a:cubicBezTo>
                <a:cubicBezTo>
                  <a:pt x="419420" y="530540"/>
                  <a:pt x="341997" y="436002"/>
                  <a:pt x="289024" y="348800"/>
                </a:cubicBezTo>
                <a:cubicBezTo>
                  <a:pt x="236051" y="261598"/>
                  <a:pt x="189598" y="101863"/>
                  <a:pt x="176558" y="84749"/>
                </a:cubicBezTo>
                <a:cubicBezTo>
                  <a:pt x="163519" y="67635"/>
                  <a:pt x="218122" y="232260"/>
                  <a:pt x="210787" y="246114"/>
                </a:cubicBezTo>
                <a:cubicBezTo>
                  <a:pt x="203452" y="259969"/>
                  <a:pt x="165148" y="203735"/>
                  <a:pt x="132549" y="167876"/>
                </a:cubicBezTo>
                <a:cubicBezTo>
                  <a:pt x="99950" y="132017"/>
                  <a:pt x="-8441" y="-17122"/>
                  <a:pt x="524" y="16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03A8B4CF-D104-31BF-9B30-C04B7F042CC0}"/>
              </a:ext>
            </a:extLst>
          </p:cNvPr>
          <p:cNvSpPr/>
          <p:nvPr/>
        </p:nvSpPr>
        <p:spPr>
          <a:xfrm>
            <a:off x="378185" y="7119590"/>
            <a:ext cx="441301" cy="66952"/>
          </a:xfrm>
          <a:custGeom>
            <a:avLst/>
            <a:gdLst>
              <a:gd name="connsiteX0" fmla="*/ 438418 w 441301"/>
              <a:gd name="connsiteY0" fmla="*/ 34245 h 66952"/>
              <a:gd name="connsiteX1" fmla="*/ 169477 w 441301"/>
              <a:gd name="connsiteY1" fmla="*/ 63584 h 66952"/>
              <a:gd name="connsiteX2" fmla="*/ 291723 w 441301"/>
              <a:gd name="connsiteY2" fmla="*/ 63584 h 66952"/>
              <a:gd name="connsiteX3" fmla="*/ 125468 w 441301"/>
              <a:gd name="connsiteY3" fmla="*/ 39135 h 66952"/>
              <a:gd name="connsiteX4" fmla="*/ 3222 w 441301"/>
              <a:gd name="connsiteY4" fmla="*/ 16 h 66952"/>
              <a:gd name="connsiteX5" fmla="*/ 257494 w 441301"/>
              <a:gd name="connsiteY5" fmla="*/ 44025 h 66952"/>
              <a:gd name="connsiteX6" fmla="*/ 218375 w 441301"/>
              <a:gd name="connsiteY6" fmla="*/ 4906 h 66952"/>
              <a:gd name="connsiteX7" fmla="*/ 321062 w 441301"/>
              <a:gd name="connsiteY7" fmla="*/ 39135 h 66952"/>
              <a:gd name="connsiteX8" fmla="*/ 311282 w 441301"/>
              <a:gd name="connsiteY8" fmla="*/ 16 h 66952"/>
              <a:gd name="connsiteX9" fmla="*/ 438418 w 441301"/>
              <a:gd name="connsiteY9" fmla="*/ 34245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301" h="66952">
                <a:moveTo>
                  <a:pt x="438418" y="34245"/>
                </a:moveTo>
                <a:cubicBezTo>
                  <a:pt x="414784" y="44840"/>
                  <a:pt x="193926" y="58694"/>
                  <a:pt x="169477" y="63584"/>
                </a:cubicBezTo>
                <a:cubicBezTo>
                  <a:pt x="145028" y="68474"/>
                  <a:pt x="299058" y="67659"/>
                  <a:pt x="291723" y="63584"/>
                </a:cubicBezTo>
                <a:cubicBezTo>
                  <a:pt x="284388" y="59509"/>
                  <a:pt x="173551" y="49730"/>
                  <a:pt x="125468" y="39135"/>
                </a:cubicBezTo>
                <a:cubicBezTo>
                  <a:pt x="77385" y="28540"/>
                  <a:pt x="-18782" y="-799"/>
                  <a:pt x="3222" y="16"/>
                </a:cubicBezTo>
                <a:cubicBezTo>
                  <a:pt x="25226" y="831"/>
                  <a:pt x="221635" y="43210"/>
                  <a:pt x="257494" y="44025"/>
                </a:cubicBezTo>
                <a:cubicBezTo>
                  <a:pt x="293353" y="44840"/>
                  <a:pt x="207780" y="5721"/>
                  <a:pt x="218375" y="4906"/>
                </a:cubicBezTo>
                <a:cubicBezTo>
                  <a:pt x="228970" y="4091"/>
                  <a:pt x="305578" y="39950"/>
                  <a:pt x="321062" y="39135"/>
                </a:cubicBezTo>
                <a:cubicBezTo>
                  <a:pt x="336546" y="38320"/>
                  <a:pt x="289278" y="16"/>
                  <a:pt x="311282" y="16"/>
                </a:cubicBezTo>
                <a:cubicBezTo>
                  <a:pt x="333286" y="16"/>
                  <a:pt x="462052" y="23650"/>
                  <a:pt x="438418" y="342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4E5E9C7B-E6E3-9140-5327-75CEDB93D520}"/>
              </a:ext>
            </a:extLst>
          </p:cNvPr>
          <p:cNvSpPr/>
          <p:nvPr/>
        </p:nvSpPr>
        <p:spPr>
          <a:xfrm>
            <a:off x="458752" y="7248626"/>
            <a:ext cx="431393" cy="443092"/>
          </a:xfrm>
          <a:custGeom>
            <a:avLst/>
            <a:gdLst>
              <a:gd name="connsiteX0" fmla="*/ 10673 w 431393"/>
              <a:gd name="connsiteY0" fmla="*/ 7896 h 443092"/>
              <a:gd name="connsiteX1" fmla="*/ 387190 w 431393"/>
              <a:gd name="connsiteY1" fmla="*/ 369744 h 443092"/>
              <a:gd name="connsiteX2" fmla="*/ 352961 w 431393"/>
              <a:gd name="connsiteY2" fmla="*/ 320846 h 443092"/>
              <a:gd name="connsiteX3" fmla="*/ 289393 w 431393"/>
              <a:gd name="connsiteY3" fmla="*/ 443092 h 443092"/>
              <a:gd name="connsiteX4" fmla="*/ 343182 w 431393"/>
              <a:gd name="connsiteY4" fmla="*/ 320846 h 443092"/>
              <a:gd name="connsiteX5" fmla="*/ 431199 w 431393"/>
              <a:gd name="connsiteY5" fmla="*/ 379524 h 443092"/>
              <a:gd name="connsiteX6" fmla="*/ 362741 w 431393"/>
              <a:gd name="connsiteY6" fmla="*/ 296396 h 443092"/>
              <a:gd name="connsiteX7" fmla="*/ 230715 w 431393"/>
              <a:gd name="connsiteY7" fmla="*/ 213269 h 443092"/>
              <a:gd name="connsiteX8" fmla="*/ 132919 w 431393"/>
              <a:gd name="connsiteY8" fmla="*/ 159481 h 443092"/>
              <a:gd name="connsiteX9" fmla="*/ 59571 w 431393"/>
              <a:gd name="connsiteY9" fmla="*/ 169261 h 443092"/>
              <a:gd name="connsiteX10" fmla="*/ 98690 w 431393"/>
              <a:gd name="connsiteY10" fmla="*/ 125252 h 443092"/>
              <a:gd name="connsiteX11" fmla="*/ 10673 w 431393"/>
              <a:gd name="connsiteY11" fmla="*/ 7896 h 4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393" h="443092">
                <a:moveTo>
                  <a:pt x="10673" y="7896"/>
                </a:moveTo>
                <a:cubicBezTo>
                  <a:pt x="58756" y="48645"/>
                  <a:pt x="330142" y="317586"/>
                  <a:pt x="387190" y="369744"/>
                </a:cubicBezTo>
                <a:cubicBezTo>
                  <a:pt x="444238" y="421902"/>
                  <a:pt x="369261" y="308621"/>
                  <a:pt x="352961" y="320846"/>
                </a:cubicBezTo>
                <a:cubicBezTo>
                  <a:pt x="336662" y="333071"/>
                  <a:pt x="291023" y="443092"/>
                  <a:pt x="289393" y="443092"/>
                </a:cubicBezTo>
                <a:cubicBezTo>
                  <a:pt x="287763" y="443092"/>
                  <a:pt x="319548" y="331441"/>
                  <a:pt x="343182" y="320846"/>
                </a:cubicBezTo>
                <a:cubicBezTo>
                  <a:pt x="366816" y="310251"/>
                  <a:pt x="427939" y="383599"/>
                  <a:pt x="431199" y="379524"/>
                </a:cubicBezTo>
                <a:cubicBezTo>
                  <a:pt x="434459" y="375449"/>
                  <a:pt x="396155" y="324105"/>
                  <a:pt x="362741" y="296396"/>
                </a:cubicBezTo>
                <a:cubicBezTo>
                  <a:pt x="329327" y="268687"/>
                  <a:pt x="269018" y="236088"/>
                  <a:pt x="230715" y="213269"/>
                </a:cubicBezTo>
                <a:cubicBezTo>
                  <a:pt x="192412" y="190450"/>
                  <a:pt x="161443" y="166816"/>
                  <a:pt x="132919" y="159481"/>
                </a:cubicBezTo>
                <a:cubicBezTo>
                  <a:pt x="104395" y="152146"/>
                  <a:pt x="65276" y="174966"/>
                  <a:pt x="59571" y="169261"/>
                </a:cubicBezTo>
                <a:cubicBezTo>
                  <a:pt x="53866" y="163556"/>
                  <a:pt x="105210" y="154591"/>
                  <a:pt x="98690" y="125252"/>
                </a:cubicBezTo>
                <a:cubicBezTo>
                  <a:pt x="92170" y="95913"/>
                  <a:pt x="-37410" y="-32853"/>
                  <a:pt x="10673" y="78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1E7A2E83-9EA6-9A4C-DE1E-C38CF06BA8BB}"/>
              </a:ext>
            </a:extLst>
          </p:cNvPr>
          <p:cNvSpPr/>
          <p:nvPr/>
        </p:nvSpPr>
        <p:spPr>
          <a:xfrm>
            <a:off x="396661" y="7383426"/>
            <a:ext cx="294482" cy="465717"/>
          </a:xfrm>
          <a:custGeom>
            <a:avLst/>
            <a:gdLst>
              <a:gd name="connsiteX0" fmla="*/ 4306 w 294482"/>
              <a:gd name="connsiteY0" fmla="*/ 5122 h 465717"/>
              <a:gd name="connsiteX1" fmla="*/ 273247 w 294482"/>
              <a:gd name="connsiteY1" fmla="*/ 254503 h 465717"/>
              <a:gd name="connsiteX2" fmla="*/ 278137 w 294482"/>
              <a:gd name="connsiteY2" fmla="*/ 195825 h 465717"/>
              <a:gd name="connsiteX3" fmla="*/ 283027 w 294482"/>
              <a:gd name="connsiteY3" fmla="*/ 308292 h 465717"/>
              <a:gd name="connsiteX4" fmla="*/ 278137 w 294482"/>
              <a:gd name="connsiteY4" fmla="*/ 464767 h 465717"/>
              <a:gd name="connsiteX5" fmla="*/ 268357 w 294482"/>
              <a:gd name="connsiteY5" fmla="*/ 230054 h 465717"/>
              <a:gd name="connsiteX6" fmla="*/ 33645 w 294482"/>
              <a:gd name="connsiteY6" fmla="*/ 142037 h 465717"/>
              <a:gd name="connsiteX7" fmla="*/ 195010 w 294482"/>
              <a:gd name="connsiteY7" fmla="*/ 181156 h 465717"/>
              <a:gd name="connsiteX8" fmla="*/ 111882 w 294482"/>
              <a:gd name="connsiteY8" fmla="*/ 93139 h 465717"/>
              <a:gd name="connsiteX9" fmla="*/ 4306 w 294482"/>
              <a:gd name="connsiteY9" fmla="*/ 5122 h 4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82" h="465717">
                <a:moveTo>
                  <a:pt x="4306" y="5122"/>
                </a:moveTo>
                <a:cubicBezTo>
                  <a:pt x="31200" y="32016"/>
                  <a:pt x="227609" y="222719"/>
                  <a:pt x="273247" y="254503"/>
                </a:cubicBezTo>
                <a:cubicBezTo>
                  <a:pt x="318885" y="286287"/>
                  <a:pt x="276507" y="186860"/>
                  <a:pt x="278137" y="195825"/>
                </a:cubicBezTo>
                <a:cubicBezTo>
                  <a:pt x="279767" y="204790"/>
                  <a:pt x="283027" y="263468"/>
                  <a:pt x="283027" y="308292"/>
                </a:cubicBezTo>
                <a:cubicBezTo>
                  <a:pt x="283027" y="353116"/>
                  <a:pt x="280582" y="477807"/>
                  <a:pt x="278137" y="464767"/>
                </a:cubicBezTo>
                <a:cubicBezTo>
                  <a:pt x="275692" y="451727"/>
                  <a:pt x="309106" y="283842"/>
                  <a:pt x="268357" y="230054"/>
                </a:cubicBezTo>
                <a:cubicBezTo>
                  <a:pt x="227608" y="176266"/>
                  <a:pt x="45870" y="150187"/>
                  <a:pt x="33645" y="142037"/>
                </a:cubicBezTo>
                <a:cubicBezTo>
                  <a:pt x="21421" y="133887"/>
                  <a:pt x="181970" y="189306"/>
                  <a:pt x="195010" y="181156"/>
                </a:cubicBezTo>
                <a:cubicBezTo>
                  <a:pt x="208050" y="173006"/>
                  <a:pt x="139591" y="121663"/>
                  <a:pt x="111882" y="93139"/>
                </a:cubicBezTo>
                <a:cubicBezTo>
                  <a:pt x="84173" y="64615"/>
                  <a:pt x="-22588" y="-21772"/>
                  <a:pt x="4306" y="51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7283AD00-C9BA-4FA6-836D-429D34E4D557}"/>
              </a:ext>
            </a:extLst>
          </p:cNvPr>
          <p:cNvSpPr/>
          <p:nvPr/>
        </p:nvSpPr>
        <p:spPr>
          <a:xfrm>
            <a:off x="748145" y="7652580"/>
            <a:ext cx="811798" cy="391222"/>
          </a:xfrm>
          <a:custGeom>
            <a:avLst/>
            <a:gdLst>
              <a:gd name="connsiteX0" fmla="*/ 0 w 811798"/>
              <a:gd name="connsiteY0" fmla="*/ 48917 h 391222"/>
              <a:gd name="connsiteX1" fmla="*/ 376518 w 811798"/>
              <a:gd name="connsiteY1" fmla="*/ 210282 h 391222"/>
              <a:gd name="connsiteX2" fmla="*/ 249382 w 811798"/>
              <a:gd name="connsiteY2" fmla="*/ 92926 h 391222"/>
              <a:gd name="connsiteX3" fmla="*/ 484095 w 811798"/>
              <a:gd name="connsiteY3" fmla="*/ 224952 h 391222"/>
              <a:gd name="connsiteX4" fmla="*/ 430306 w 811798"/>
              <a:gd name="connsiteY4" fmla="*/ 180943 h 391222"/>
              <a:gd name="connsiteX5" fmla="*/ 806824 w 811798"/>
              <a:gd name="connsiteY5" fmla="*/ 332528 h 391222"/>
              <a:gd name="connsiteX6" fmla="*/ 655239 w 811798"/>
              <a:gd name="connsiteY6" fmla="*/ 391206 h 391222"/>
              <a:gd name="connsiteX7" fmla="*/ 792154 w 811798"/>
              <a:gd name="connsiteY7" fmla="*/ 337418 h 391222"/>
              <a:gd name="connsiteX8" fmla="*/ 621010 w 811798"/>
              <a:gd name="connsiteY8" fmla="*/ 239621 h 391222"/>
              <a:gd name="connsiteX9" fmla="*/ 332510 w 811798"/>
              <a:gd name="connsiteY9" fmla="*/ 127155 h 391222"/>
              <a:gd name="connsiteX10" fmla="*/ 215153 w 811798"/>
              <a:gd name="connsiteY10" fmla="*/ 19 h 391222"/>
              <a:gd name="connsiteX11" fmla="*/ 268942 w 811798"/>
              <a:gd name="connsiteY11" fmla="*/ 117375 h 391222"/>
              <a:gd name="connsiteX12" fmla="*/ 224933 w 811798"/>
              <a:gd name="connsiteY12" fmla="*/ 112485 h 391222"/>
              <a:gd name="connsiteX13" fmla="*/ 0 w 811798"/>
              <a:gd name="connsiteY13" fmla="*/ 48917 h 3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798" h="391222">
                <a:moveTo>
                  <a:pt x="0" y="48917"/>
                </a:moveTo>
                <a:cubicBezTo>
                  <a:pt x="167477" y="125932"/>
                  <a:pt x="334954" y="202947"/>
                  <a:pt x="376518" y="210282"/>
                </a:cubicBezTo>
                <a:cubicBezTo>
                  <a:pt x="418082" y="217617"/>
                  <a:pt x="231453" y="90481"/>
                  <a:pt x="249382" y="92926"/>
                </a:cubicBezTo>
                <a:cubicBezTo>
                  <a:pt x="267311" y="95371"/>
                  <a:pt x="453941" y="210283"/>
                  <a:pt x="484095" y="224952"/>
                </a:cubicBezTo>
                <a:cubicBezTo>
                  <a:pt x="514249" y="239621"/>
                  <a:pt x="376518" y="163014"/>
                  <a:pt x="430306" y="180943"/>
                </a:cubicBezTo>
                <a:cubicBezTo>
                  <a:pt x="484094" y="198872"/>
                  <a:pt x="769335" y="297484"/>
                  <a:pt x="806824" y="332528"/>
                </a:cubicBezTo>
                <a:cubicBezTo>
                  <a:pt x="844313" y="367572"/>
                  <a:pt x="657684" y="390391"/>
                  <a:pt x="655239" y="391206"/>
                </a:cubicBezTo>
                <a:cubicBezTo>
                  <a:pt x="652794" y="392021"/>
                  <a:pt x="797859" y="362682"/>
                  <a:pt x="792154" y="337418"/>
                </a:cubicBezTo>
                <a:cubicBezTo>
                  <a:pt x="786449" y="312154"/>
                  <a:pt x="697617" y="274665"/>
                  <a:pt x="621010" y="239621"/>
                </a:cubicBezTo>
                <a:cubicBezTo>
                  <a:pt x="544403" y="204577"/>
                  <a:pt x="400153" y="167089"/>
                  <a:pt x="332510" y="127155"/>
                </a:cubicBezTo>
                <a:cubicBezTo>
                  <a:pt x="264867" y="87221"/>
                  <a:pt x="225748" y="1649"/>
                  <a:pt x="215153" y="19"/>
                </a:cubicBezTo>
                <a:cubicBezTo>
                  <a:pt x="204558" y="-1611"/>
                  <a:pt x="267312" y="98631"/>
                  <a:pt x="268942" y="117375"/>
                </a:cubicBezTo>
                <a:cubicBezTo>
                  <a:pt x="270572" y="136119"/>
                  <a:pt x="224933" y="112485"/>
                  <a:pt x="224933" y="112485"/>
                </a:cubicBezTo>
                <a:lnTo>
                  <a:pt x="0" y="489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0F8EE690-5042-ABD1-6976-FA2F42393A47}"/>
              </a:ext>
            </a:extLst>
          </p:cNvPr>
          <p:cNvSpPr/>
          <p:nvPr/>
        </p:nvSpPr>
        <p:spPr>
          <a:xfrm>
            <a:off x="359396" y="7222280"/>
            <a:ext cx="292436" cy="614627"/>
          </a:xfrm>
          <a:custGeom>
            <a:avLst/>
            <a:gdLst>
              <a:gd name="connsiteX0" fmla="*/ 119808 w 292436"/>
              <a:gd name="connsiteY0" fmla="*/ 13 h 614627"/>
              <a:gd name="connsiteX1" fmla="*/ 90469 w 292436"/>
              <a:gd name="connsiteY1" fmla="*/ 205386 h 614627"/>
              <a:gd name="connsiteX2" fmla="*/ 134478 w 292436"/>
              <a:gd name="connsiteY2" fmla="*/ 376531 h 614627"/>
              <a:gd name="connsiteX3" fmla="*/ 124698 w 292436"/>
              <a:gd name="connsiteY3" fmla="*/ 293403 h 614627"/>
              <a:gd name="connsiteX4" fmla="*/ 286063 w 292436"/>
              <a:gd name="connsiteY4" fmla="*/ 606353 h 614627"/>
              <a:gd name="connsiteX5" fmla="*/ 242054 w 292436"/>
              <a:gd name="connsiteY5" fmla="*/ 508556 h 614627"/>
              <a:gd name="connsiteX6" fmla="*/ 75800 w 292436"/>
              <a:gd name="connsiteY6" fmla="*/ 342302 h 614627"/>
              <a:gd name="connsiteX7" fmla="*/ 183376 w 292436"/>
              <a:gd name="connsiteY7" fmla="*/ 405870 h 614627"/>
              <a:gd name="connsiteX8" fmla="*/ 2452 w 292436"/>
              <a:gd name="connsiteY8" fmla="*/ 132039 h 614627"/>
              <a:gd name="connsiteX9" fmla="*/ 80690 w 292436"/>
              <a:gd name="connsiteY9" fmla="*/ 215166 h 614627"/>
              <a:gd name="connsiteX10" fmla="*/ 119808 w 292436"/>
              <a:gd name="connsiteY10" fmla="*/ 13 h 61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36" h="614627">
                <a:moveTo>
                  <a:pt x="119808" y="13"/>
                </a:moveTo>
                <a:cubicBezTo>
                  <a:pt x="121438" y="-1617"/>
                  <a:pt x="88024" y="142633"/>
                  <a:pt x="90469" y="205386"/>
                </a:cubicBezTo>
                <a:cubicBezTo>
                  <a:pt x="92914" y="268139"/>
                  <a:pt x="128773" y="361862"/>
                  <a:pt x="134478" y="376531"/>
                </a:cubicBezTo>
                <a:cubicBezTo>
                  <a:pt x="140183" y="391201"/>
                  <a:pt x="99434" y="255099"/>
                  <a:pt x="124698" y="293403"/>
                </a:cubicBezTo>
                <a:cubicBezTo>
                  <a:pt x="149962" y="331707"/>
                  <a:pt x="266504" y="570494"/>
                  <a:pt x="286063" y="606353"/>
                </a:cubicBezTo>
                <a:cubicBezTo>
                  <a:pt x="305622" y="642212"/>
                  <a:pt x="277098" y="552564"/>
                  <a:pt x="242054" y="508556"/>
                </a:cubicBezTo>
                <a:cubicBezTo>
                  <a:pt x="207010" y="464548"/>
                  <a:pt x="85580" y="359416"/>
                  <a:pt x="75800" y="342302"/>
                </a:cubicBezTo>
                <a:cubicBezTo>
                  <a:pt x="66020" y="325188"/>
                  <a:pt x="195601" y="440914"/>
                  <a:pt x="183376" y="405870"/>
                </a:cubicBezTo>
                <a:cubicBezTo>
                  <a:pt x="171151" y="370826"/>
                  <a:pt x="19566" y="163823"/>
                  <a:pt x="2452" y="132039"/>
                </a:cubicBezTo>
                <a:cubicBezTo>
                  <a:pt x="-14662" y="100255"/>
                  <a:pt x="62761" y="232280"/>
                  <a:pt x="80690" y="215166"/>
                </a:cubicBezTo>
                <a:cubicBezTo>
                  <a:pt x="98619" y="198052"/>
                  <a:pt x="118178" y="1643"/>
                  <a:pt x="119808" y="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315DC0E-78E5-5C6D-B210-F1F7B9CFA79A}"/>
              </a:ext>
            </a:extLst>
          </p:cNvPr>
          <p:cNvSpPr/>
          <p:nvPr/>
        </p:nvSpPr>
        <p:spPr>
          <a:xfrm>
            <a:off x="638488" y="7671886"/>
            <a:ext cx="936040" cy="353242"/>
          </a:xfrm>
          <a:custGeom>
            <a:avLst/>
            <a:gdLst>
              <a:gd name="connsiteX0" fmla="*/ 266132 w 936040"/>
              <a:gd name="connsiteY0" fmla="*/ 272 h 353242"/>
              <a:gd name="connsiteX1" fmla="*/ 114547 w 936040"/>
              <a:gd name="connsiteY1" fmla="*/ 98069 h 353242"/>
              <a:gd name="connsiteX2" fmla="*/ 222124 w 936040"/>
              <a:gd name="connsiteY2" fmla="*/ 107849 h 353242"/>
              <a:gd name="connsiteX3" fmla="*/ 6971 w 936040"/>
              <a:gd name="connsiteY3" fmla="*/ 186086 h 353242"/>
              <a:gd name="connsiteX4" fmla="*/ 85208 w 936040"/>
              <a:gd name="connsiteY4" fmla="*/ 176307 h 353242"/>
              <a:gd name="connsiteX5" fmla="*/ 403048 w 936040"/>
              <a:gd name="connsiteY5" fmla="*/ 254544 h 353242"/>
              <a:gd name="connsiteX6" fmla="*/ 261242 w 936040"/>
              <a:gd name="connsiteY6" fmla="*/ 244764 h 353242"/>
              <a:gd name="connsiteX7" fmla="*/ 608421 w 936040"/>
              <a:gd name="connsiteY7" fmla="*/ 288773 h 353242"/>
              <a:gd name="connsiteX8" fmla="*/ 222124 w 936040"/>
              <a:gd name="connsiteY8" fmla="*/ 352341 h 353242"/>
              <a:gd name="connsiteX9" fmla="*/ 720887 w 936040"/>
              <a:gd name="connsiteY9" fmla="*/ 327892 h 353242"/>
              <a:gd name="connsiteX10" fmla="*/ 936040 w 936040"/>
              <a:gd name="connsiteY10" fmla="*/ 318112 h 353242"/>
              <a:gd name="connsiteX11" fmla="*/ 637760 w 936040"/>
              <a:gd name="connsiteY11" fmla="*/ 318112 h 353242"/>
              <a:gd name="connsiteX12" fmla="*/ 442167 w 936040"/>
              <a:gd name="connsiteY12" fmla="*/ 274103 h 353242"/>
              <a:gd name="connsiteX13" fmla="*/ 173225 w 936040"/>
              <a:gd name="connsiteY13" fmla="*/ 225205 h 353242"/>
              <a:gd name="connsiteX14" fmla="*/ 99878 w 936040"/>
              <a:gd name="connsiteY14" fmla="*/ 166527 h 353242"/>
              <a:gd name="connsiteX15" fmla="*/ 90098 w 936040"/>
              <a:gd name="connsiteY15" fmla="*/ 44281 h 353242"/>
              <a:gd name="connsiteX16" fmla="*/ 11861 w 936040"/>
              <a:gd name="connsiteY16" fmla="*/ 132298 h 353242"/>
              <a:gd name="connsiteX17" fmla="*/ 266132 w 936040"/>
              <a:gd name="connsiteY17" fmla="*/ 272 h 35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040" h="353242">
                <a:moveTo>
                  <a:pt x="266132" y="272"/>
                </a:moveTo>
                <a:cubicBezTo>
                  <a:pt x="283246" y="-5433"/>
                  <a:pt x="121882" y="80140"/>
                  <a:pt x="114547" y="98069"/>
                </a:cubicBezTo>
                <a:cubicBezTo>
                  <a:pt x="107212" y="115998"/>
                  <a:pt x="240053" y="93180"/>
                  <a:pt x="222124" y="107849"/>
                </a:cubicBezTo>
                <a:cubicBezTo>
                  <a:pt x="204195" y="122518"/>
                  <a:pt x="29790" y="174676"/>
                  <a:pt x="6971" y="186086"/>
                </a:cubicBezTo>
                <a:cubicBezTo>
                  <a:pt x="-15848" y="197496"/>
                  <a:pt x="19195" y="164897"/>
                  <a:pt x="85208" y="176307"/>
                </a:cubicBezTo>
                <a:cubicBezTo>
                  <a:pt x="151221" y="187717"/>
                  <a:pt x="373709" y="243135"/>
                  <a:pt x="403048" y="254544"/>
                </a:cubicBezTo>
                <a:cubicBezTo>
                  <a:pt x="432387" y="265953"/>
                  <a:pt x="227013" y="239059"/>
                  <a:pt x="261242" y="244764"/>
                </a:cubicBezTo>
                <a:cubicBezTo>
                  <a:pt x="295471" y="250469"/>
                  <a:pt x="614941" y="270844"/>
                  <a:pt x="608421" y="288773"/>
                </a:cubicBezTo>
                <a:cubicBezTo>
                  <a:pt x="601901" y="306702"/>
                  <a:pt x="203380" y="345821"/>
                  <a:pt x="222124" y="352341"/>
                </a:cubicBezTo>
                <a:cubicBezTo>
                  <a:pt x="240868" y="358861"/>
                  <a:pt x="720887" y="327892"/>
                  <a:pt x="720887" y="327892"/>
                </a:cubicBezTo>
                <a:lnTo>
                  <a:pt x="936040" y="318112"/>
                </a:lnTo>
                <a:cubicBezTo>
                  <a:pt x="922186" y="316482"/>
                  <a:pt x="720072" y="325447"/>
                  <a:pt x="637760" y="318112"/>
                </a:cubicBezTo>
                <a:cubicBezTo>
                  <a:pt x="555448" y="310777"/>
                  <a:pt x="519590" y="289588"/>
                  <a:pt x="442167" y="274103"/>
                </a:cubicBezTo>
                <a:cubicBezTo>
                  <a:pt x="364745" y="258619"/>
                  <a:pt x="230273" y="243134"/>
                  <a:pt x="173225" y="225205"/>
                </a:cubicBezTo>
                <a:cubicBezTo>
                  <a:pt x="116177" y="207276"/>
                  <a:pt x="113732" y="196681"/>
                  <a:pt x="99878" y="166527"/>
                </a:cubicBezTo>
                <a:cubicBezTo>
                  <a:pt x="86024" y="136373"/>
                  <a:pt x="104767" y="49986"/>
                  <a:pt x="90098" y="44281"/>
                </a:cubicBezTo>
                <a:cubicBezTo>
                  <a:pt x="75428" y="38576"/>
                  <a:pt x="-15848" y="141263"/>
                  <a:pt x="11861" y="132298"/>
                </a:cubicBezTo>
                <a:cubicBezTo>
                  <a:pt x="39570" y="123333"/>
                  <a:pt x="249018" y="5977"/>
                  <a:pt x="266132" y="2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CD179ECC-9EB8-1709-7357-5C372558288D}"/>
              </a:ext>
            </a:extLst>
          </p:cNvPr>
          <p:cNvSpPr/>
          <p:nvPr/>
        </p:nvSpPr>
        <p:spPr>
          <a:xfrm>
            <a:off x="855844" y="7725839"/>
            <a:ext cx="722744" cy="246252"/>
          </a:xfrm>
          <a:custGeom>
            <a:avLst/>
            <a:gdLst>
              <a:gd name="connsiteX0" fmla="*/ 4768 w 722744"/>
              <a:gd name="connsiteY0" fmla="*/ 68565 h 246252"/>
              <a:gd name="connsiteX1" fmla="*/ 400845 w 722744"/>
              <a:gd name="connsiteY1" fmla="*/ 185921 h 246252"/>
              <a:gd name="connsiteX2" fmla="*/ 337277 w 722744"/>
              <a:gd name="connsiteY2" fmla="*/ 146803 h 246252"/>
              <a:gd name="connsiteX3" fmla="*/ 718684 w 722744"/>
              <a:gd name="connsiteY3" fmla="*/ 244600 h 246252"/>
              <a:gd name="connsiteX4" fmla="*/ 523091 w 722744"/>
              <a:gd name="connsiteY4" fmla="*/ 200591 h 246252"/>
              <a:gd name="connsiteX5" fmla="*/ 283489 w 722744"/>
              <a:gd name="connsiteY5" fmla="*/ 102794 h 246252"/>
              <a:gd name="connsiteX6" fmla="*/ 210141 w 722744"/>
              <a:gd name="connsiteY6" fmla="*/ 108 h 246252"/>
              <a:gd name="connsiteX7" fmla="*/ 259039 w 722744"/>
              <a:gd name="connsiteY7" fmla="*/ 83235 h 246252"/>
              <a:gd name="connsiteX8" fmla="*/ 185692 w 722744"/>
              <a:gd name="connsiteY8" fmla="*/ 93014 h 246252"/>
              <a:gd name="connsiteX9" fmla="*/ 4768 w 722744"/>
              <a:gd name="connsiteY9" fmla="*/ 68565 h 2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744" h="246252">
                <a:moveTo>
                  <a:pt x="4768" y="68565"/>
                </a:moveTo>
                <a:cubicBezTo>
                  <a:pt x="40627" y="84049"/>
                  <a:pt x="345427" y="172881"/>
                  <a:pt x="400845" y="185921"/>
                </a:cubicBezTo>
                <a:cubicBezTo>
                  <a:pt x="456263" y="198961"/>
                  <a:pt x="284304" y="137023"/>
                  <a:pt x="337277" y="146803"/>
                </a:cubicBezTo>
                <a:cubicBezTo>
                  <a:pt x="390250" y="156583"/>
                  <a:pt x="687715" y="235635"/>
                  <a:pt x="718684" y="244600"/>
                </a:cubicBezTo>
                <a:cubicBezTo>
                  <a:pt x="749653" y="253565"/>
                  <a:pt x="595624" y="224225"/>
                  <a:pt x="523091" y="200591"/>
                </a:cubicBezTo>
                <a:cubicBezTo>
                  <a:pt x="450558" y="176957"/>
                  <a:pt x="335647" y="136208"/>
                  <a:pt x="283489" y="102794"/>
                </a:cubicBezTo>
                <a:cubicBezTo>
                  <a:pt x="231331" y="69380"/>
                  <a:pt x="214216" y="3368"/>
                  <a:pt x="210141" y="108"/>
                </a:cubicBezTo>
                <a:cubicBezTo>
                  <a:pt x="206066" y="-3152"/>
                  <a:pt x="263114" y="67751"/>
                  <a:pt x="259039" y="83235"/>
                </a:cubicBezTo>
                <a:cubicBezTo>
                  <a:pt x="254964" y="98719"/>
                  <a:pt x="225626" y="94644"/>
                  <a:pt x="185692" y="93014"/>
                </a:cubicBezTo>
                <a:cubicBezTo>
                  <a:pt x="145758" y="91384"/>
                  <a:pt x="-31091" y="53081"/>
                  <a:pt x="4768" y="685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223EAE0B-505A-277B-4152-3CCD553D843E}"/>
              </a:ext>
            </a:extLst>
          </p:cNvPr>
          <p:cNvSpPr/>
          <p:nvPr/>
        </p:nvSpPr>
        <p:spPr>
          <a:xfrm>
            <a:off x="762977" y="7163602"/>
            <a:ext cx="435128" cy="506684"/>
          </a:xfrm>
          <a:custGeom>
            <a:avLst/>
            <a:gdLst>
              <a:gd name="connsiteX0" fmla="*/ 9618 w 435128"/>
              <a:gd name="connsiteY0" fmla="*/ 13 h 506684"/>
              <a:gd name="connsiteX1" fmla="*/ 38957 w 435128"/>
              <a:gd name="connsiteY1" fmla="*/ 200496 h 506684"/>
              <a:gd name="connsiteX2" fmla="*/ 82965 w 435128"/>
              <a:gd name="connsiteY2" fmla="*/ 327632 h 506684"/>
              <a:gd name="connsiteX3" fmla="*/ 107414 w 435128"/>
              <a:gd name="connsiteY3" fmla="*/ 337412 h 506684"/>
              <a:gd name="connsiteX4" fmla="*/ 219881 w 435128"/>
              <a:gd name="connsiteY4" fmla="*/ 386310 h 506684"/>
              <a:gd name="connsiteX5" fmla="*/ 205211 w 435128"/>
              <a:gd name="connsiteY5" fmla="*/ 391200 h 506684"/>
              <a:gd name="connsiteX6" fmla="*/ 337237 w 435128"/>
              <a:gd name="connsiteY6" fmla="*/ 484107 h 506684"/>
              <a:gd name="connsiteX7" fmla="*/ 356796 w 435128"/>
              <a:gd name="connsiteY7" fmla="*/ 503666 h 506684"/>
              <a:gd name="connsiteX8" fmla="*/ 381245 w 435128"/>
              <a:gd name="connsiteY8" fmla="*/ 435209 h 506684"/>
              <a:gd name="connsiteX9" fmla="*/ 435034 w 435128"/>
              <a:gd name="connsiteY9" fmla="*/ 381420 h 506684"/>
              <a:gd name="connsiteX10" fmla="*/ 391025 w 435128"/>
              <a:gd name="connsiteY10" fmla="*/ 454768 h 506684"/>
              <a:gd name="connsiteX11" fmla="*/ 278559 w 435128"/>
              <a:gd name="connsiteY11" fmla="*/ 400980 h 506684"/>
              <a:gd name="connsiteX12" fmla="*/ 107414 w 435128"/>
              <a:gd name="connsiteY12" fmla="*/ 317853 h 506684"/>
              <a:gd name="connsiteX13" fmla="*/ 4728 w 435128"/>
              <a:gd name="connsiteY13" fmla="*/ 190717 h 506684"/>
              <a:gd name="connsiteX14" fmla="*/ 14507 w 435128"/>
              <a:gd name="connsiteY14" fmla="*/ 210276 h 506684"/>
              <a:gd name="connsiteX15" fmla="*/ 9618 w 435128"/>
              <a:gd name="connsiteY15" fmla="*/ 13 h 5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128" h="506684">
                <a:moveTo>
                  <a:pt x="9618" y="13"/>
                </a:moveTo>
                <a:cubicBezTo>
                  <a:pt x="13693" y="-1617"/>
                  <a:pt x="26733" y="145893"/>
                  <a:pt x="38957" y="200496"/>
                </a:cubicBezTo>
                <a:cubicBezTo>
                  <a:pt x="51181" y="255099"/>
                  <a:pt x="82965" y="327632"/>
                  <a:pt x="82965" y="327632"/>
                </a:cubicBezTo>
                <a:cubicBezTo>
                  <a:pt x="94375" y="350451"/>
                  <a:pt x="107414" y="337412"/>
                  <a:pt x="107414" y="337412"/>
                </a:cubicBezTo>
                <a:cubicBezTo>
                  <a:pt x="130233" y="347192"/>
                  <a:pt x="203582" y="377345"/>
                  <a:pt x="219881" y="386310"/>
                </a:cubicBezTo>
                <a:cubicBezTo>
                  <a:pt x="236180" y="395275"/>
                  <a:pt x="185652" y="374901"/>
                  <a:pt x="205211" y="391200"/>
                </a:cubicBezTo>
                <a:cubicBezTo>
                  <a:pt x="224770" y="407499"/>
                  <a:pt x="311973" y="465363"/>
                  <a:pt x="337237" y="484107"/>
                </a:cubicBezTo>
                <a:cubicBezTo>
                  <a:pt x="362501" y="502851"/>
                  <a:pt x="349461" y="511816"/>
                  <a:pt x="356796" y="503666"/>
                </a:cubicBezTo>
                <a:cubicBezTo>
                  <a:pt x="364131" y="495516"/>
                  <a:pt x="368205" y="455583"/>
                  <a:pt x="381245" y="435209"/>
                </a:cubicBezTo>
                <a:cubicBezTo>
                  <a:pt x="394285" y="414835"/>
                  <a:pt x="433404" y="378160"/>
                  <a:pt x="435034" y="381420"/>
                </a:cubicBezTo>
                <a:cubicBezTo>
                  <a:pt x="436664" y="384680"/>
                  <a:pt x="417104" y="451508"/>
                  <a:pt x="391025" y="454768"/>
                </a:cubicBezTo>
                <a:cubicBezTo>
                  <a:pt x="364946" y="458028"/>
                  <a:pt x="278559" y="400980"/>
                  <a:pt x="278559" y="400980"/>
                </a:cubicBezTo>
                <a:cubicBezTo>
                  <a:pt x="231291" y="378161"/>
                  <a:pt x="153052" y="352897"/>
                  <a:pt x="107414" y="317853"/>
                </a:cubicBezTo>
                <a:cubicBezTo>
                  <a:pt x="61776" y="282809"/>
                  <a:pt x="4728" y="190717"/>
                  <a:pt x="4728" y="190717"/>
                </a:cubicBezTo>
                <a:cubicBezTo>
                  <a:pt x="-10756" y="172788"/>
                  <a:pt x="16952" y="242875"/>
                  <a:pt x="14507" y="210276"/>
                </a:cubicBezTo>
                <a:cubicBezTo>
                  <a:pt x="12062" y="177677"/>
                  <a:pt x="5543" y="1643"/>
                  <a:pt x="9618" y="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B0080DC-5D60-97FB-AF63-C185205F8403}"/>
              </a:ext>
            </a:extLst>
          </p:cNvPr>
          <p:cNvSpPr/>
          <p:nvPr/>
        </p:nvSpPr>
        <p:spPr>
          <a:xfrm>
            <a:off x="344033" y="7139162"/>
            <a:ext cx="912656" cy="435210"/>
          </a:xfrm>
          <a:custGeom>
            <a:avLst/>
            <a:gdLst>
              <a:gd name="connsiteX0" fmla="*/ 22705 w 912656"/>
              <a:gd name="connsiteY0" fmla="*/ 4 h 435210"/>
              <a:gd name="connsiteX1" fmla="*/ 438341 w 912656"/>
              <a:gd name="connsiteY1" fmla="*/ 107580 h 435210"/>
              <a:gd name="connsiteX2" fmla="*/ 404112 w 912656"/>
              <a:gd name="connsiteY2" fmla="*/ 53792 h 435210"/>
              <a:gd name="connsiteX3" fmla="*/ 570367 w 912656"/>
              <a:gd name="connsiteY3" fmla="*/ 176038 h 435210"/>
              <a:gd name="connsiteX4" fmla="*/ 541028 w 912656"/>
              <a:gd name="connsiteY4" fmla="*/ 97801 h 435210"/>
              <a:gd name="connsiteX5" fmla="*/ 770850 w 912656"/>
              <a:gd name="connsiteY5" fmla="*/ 298284 h 435210"/>
              <a:gd name="connsiteX6" fmla="*/ 912656 w 912656"/>
              <a:gd name="connsiteY6" fmla="*/ 430310 h 435210"/>
              <a:gd name="connsiteX7" fmla="*/ 770850 w 912656"/>
              <a:gd name="connsiteY7" fmla="*/ 303174 h 435210"/>
              <a:gd name="connsiteX8" fmla="*/ 560587 w 912656"/>
              <a:gd name="connsiteY8" fmla="*/ 239606 h 435210"/>
              <a:gd name="connsiteX9" fmla="*/ 428562 w 912656"/>
              <a:gd name="connsiteY9" fmla="*/ 161368 h 435210"/>
              <a:gd name="connsiteX10" fmla="*/ 477460 w 912656"/>
              <a:gd name="connsiteY10" fmla="*/ 337403 h 435210"/>
              <a:gd name="connsiteX11" fmla="*/ 619265 w 912656"/>
              <a:gd name="connsiteY11" fmla="*/ 435199 h 435210"/>
              <a:gd name="connsiteX12" fmla="*/ 457901 w 912656"/>
              <a:gd name="connsiteY12" fmla="*/ 342293 h 435210"/>
              <a:gd name="connsiteX13" fmla="*/ 140061 w 912656"/>
              <a:gd name="connsiteY13" fmla="*/ 132029 h 435210"/>
              <a:gd name="connsiteX14" fmla="*/ 110722 w 912656"/>
              <a:gd name="connsiteY14" fmla="*/ 190708 h 435210"/>
              <a:gd name="connsiteX15" fmla="*/ 96053 w 912656"/>
              <a:gd name="connsiteY15" fmla="*/ 102690 h 435210"/>
              <a:gd name="connsiteX16" fmla="*/ 47154 w 912656"/>
              <a:gd name="connsiteY16" fmla="*/ 171148 h 435210"/>
              <a:gd name="connsiteX17" fmla="*/ 52044 w 912656"/>
              <a:gd name="connsiteY17" fmla="*/ 112470 h 435210"/>
              <a:gd name="connsiteX18" fmla="*/ 22705 w 912656"/>
              <a:gd name="connsiteY18" fmla="*/ 4 h 43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656" h="435210">
                <a:moveTo>
                  <a:pt x="22705" y="4"/>
                </a:moveTo>
                <a:cubicBezTo>
                  <a:pt x="87088" y="-811"/>
                  <a:pt x="374773" y="98615"/>
                  <a:pt x="438341" y="107580"/>
                </a:cubicBezTo>
                <a:cubicBezTo>
                  <a:pt x="501909" y="116545"/>
                  <a:pt x="382108" y="42382"/>
                  <a:pt x="404112" y="53792"/>
                </a:cubicBezTo>
                <a:cubicBezTo>
                  <a:pt x="426116" y="65202"/>
                  <a:pt x="547548" y="168703"/>
                  <a:pt x="570367" y="176038"/>
                </a:cubicBezTo>
                <a:cubicBezTo>
                  <a:pt x="593186" y="183373"/>
                  <a:pt x="507614" y="77427"/>
                  <a:pt x="541028" y="97801"/>
                </a:cubicBezTo>
                <a:cubicBezTo>
                  <a:pt x="574442" y="118175"/>
                  <a:pt x="708912" y="242866"/>
                  <a:pt x="770850" y="298284"/>
                </a:cubicBezTo>
                <a:cubicBezTo>
                  <a:pt x="832788" y="353702"/>
                  <a:pt x="912656" y="429495"/>
                  <a:pt x="912656" y="430310"/>
                </a:cubicBezTo>
                <a:cubicBezTo>
                  <a:pt x="912656" y="431125"/>
                  <a:pt x="829528" y="334958"/>
                  <a:pt x="770850" y="303174"/>
                </a:cubicBezTo>
                <a:cubicBezTo>
                  <a:pt x="712172" y="271390"/>
                  <a:pt x="617635" y="263240"/>
                  <a:pt x="560587" y="239606"/>
                </a:cubicBezTo>
                <a:cubicBezTo>
                  <a:pt x="503539" y="215972"/>
                  <a:pt x="442416" y="145069"/>
                  <a:pt x="428562" y="161368"/>
                </a:cubicBezTo>
                <a:cubicBezTo>
                  <a:pt x="414708" y="177667"/>
                  <a:pt x="445676" y="291765"/>
                  <a:pt x="477460" y="337403"/>
                </a:cubicBezTo>
                <a:cubicBezTo>
                  <a:pt x="509244" y="383041"/>
                  <a:pt x="622525" y="434384"/>
                  <a:pt x="619265" y="435199"/>
                </a:cubicBezTo>
                <a:cubicBezTo>
                  <a:pt x="616005" y="436014"/>
                  <a:pt x="537768" y="392821"/>
                  <a:pt x="457901" y="342293"/>
                </a:cubicBezTo>
                <a:cubicBezTo>
                  <a:pt x="378034" y="291765"/>
                  <a:pt x="197924" y="157293"/>
                  <a:pt x="140061" y="132029"/>
                </a:cubicBezTo>
                <a:cubicBezTo>
                  <a:pt x="82198" y="106765"/>
                  <a:pt x="118057" y="195598"/>
                  <a:pt x="110722" y="190708"/>
                </a:cubicBezTo>
                <a:cubicBezTo>
                  <a:pt x="103387" y="185818"/>
                  <a:pt x="106648" y="105950"/>
                  <a:pt x="96053" y="102690"/>
                </a:cubicBezTo>
                <a:cubicBezTo>
                  <a:pt x="85458" y="99430"/>
                  <a:pt x="54489" y="169518"/>
                  <a:pt x="47154" y="171148"/>
                </a:cubicBezTo>
                <a:cubicBezTo>
                  <a:pt x="39819" y="172778"/>
                  <a:pt x="52859" y="140179"/>
                  <a:pt x="52044" y="112470"/>
                </a:cubicBezTo>
                <a:cubicBezTo>
                  <a:pt x="51229" y="84761"/>
                  <a:pt x="-41678" y="819"/>
                  <a:pt x="22705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9D9FF9C3-167C-74DE-DD54-3F9630FD2E3A}"/>
              </a:ext>
            </a:extLst>
          </p:cNvPr>
          <p:cNvSpPr/>
          <p:nvPr/>
        </p:nvSpPr>
        <p:spPr>
          <a:xfrm>
            <a:off x="767219" y="7356957"/>
            <a:ext cx="768504" cy="692322"/>
          </a:xfrm>
          <a:custGeom>
            <a:avLst/>
            <a:gdLst>
              <a:gd name="connsiteX0" fmla="*/ 486 w 768504"/>
              <a:gd name="connsiteY0" fmla="*/ 168506 h 692322"/>
              <a:gd name="connsiteX1" fmla="*/ 249868 w 768504"/>
              <a:gd name="connsiteY1" fmla="*/ 266303 h 692322"/>
              <a:gd name="connsiteX2" fmla="*/ 411232 w 768504"/>
              <a:gd name="connsiteY2" fmla="*/ 427668 h 692322"/>
              <a:gd name="connsiteX3" fmla="*/ 386783 w 768504"/>
              <a:gd name="connsiteY3" fmla="*/ 373879 h 692322"/>
              <a:gd name="connsiteX4" fmla="*/ 582377 w 768504"/>
              <a:gd name="connsiteY4" fmla="*/ 530354 h 692322"/>
              <a:gd name="connsiteX5" fmla="*/ 543258 w 768504"/>
              <a:gd name="connsiteY5" fmla="*/ 496125 h 692322"/>
              <a:gd name="connsiteX6" fmla="*/ 680174 w 768504"/>
              <a:gd name="connsiteY6" fmla="*/ 564583 h 692322"/>
              <a:gd name="connsiteX7" fmla="*/ 743741 w 768504"/>
              <a:gd name="connsiteY7" fmla="*/ 642821 h 692322"/>
              <a:gd name="connsiteX8" fmla="*/ 768191 w 768504"/>
              <a:gd name="connsiteY8" fmla="*/ 598812 h 692322"/>
              <a:gd name="connsiteX9" fmla="*/ 729072 w 768504"/>
              <a:gd name="connsiteY9" fmla="*/ 691719 h 692322"/>
              <a:gd name="connsiteX10" fmla="*/ 753521 w 768504"/>
              <a:gd name="connsiteY10" fmla="*/ 545024 h 692322"/>
              <a:gd name="connsiteX11" fmla="*/ 606826 w 768504"/>
              <a:gd name="connsiteY11" fmla="*/ 408108 h 692322"/>
              <a:gd name="connsiteX12" fmla="*/ 499249 w 768504"/>
              <a:gd name="connsiteY12" fmla="*/ 188065 h 692322"/>
              <a:gd name="connsiteX13" fmla="*/ 469910 w 768504"/>
              <a:gd name="connsiteY13" fmla="*/ 227184 h 692322"/>
              <a:gd name="connsiteX14" fmla="*/ 259647 w 768504"/>
              <a:gd name="connsiteY14" fmla="*/ 2252 h 692322"/>
              <a:gd name="connsiteX15" fmla="*/ 362334 w 768504"/>
              <a:gd name="connsiteY15" fmla="*/ 119608 h 692322"/>
              <a:gd name="connsiteX16" fmla="*/ 430792 w 768504"/>
              <a:gd name="connsiteY16" fmla="*/ 251633 h 692322"/>
              <a:gd name="connsiteX17" fmla="*/ 342775 w 768504"/>
              <a:gd name="connsiteY17" fmla="*/ 280972 h 692322"/>
              <a:gd name="connsiteX18" fmla="*/ 191190 w 768504"/>
              <a:gd name="connsiteY18" fmla="*/ 168506 h 692322"/>
              <a:gd name="connsiteX19" fmla="*/ 486 w 768504"/>
              <a:gd name="connsiteY19" fmla="*/ 168506 h 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8504" h="692322">
                <a:moveTo>
                  <a:pt x="486" y="168506"/>
                </a:moveTo>
                <a:cubicBezTo>
                  <a:pt x="10266" y="184805"/>
                  <a:pt x="181410" y="223109"/>
                  <a:pt x="249868" y="266303"/>
                </a:cubicBezTo>
                <a:cubicBezTo>
                  <a:pt x="318326" y="309497"/>
                  <a:pt x="388413" y="409739"/>
                  <a:pt x="411232" y="427668"/>
                </a:cubicBezTo>
                <a:cubicBezTo>
                  <a:pt x="434051" y="445597"/>
                  <a:pt x="358259" y="356765"/>
                  <a:pt x="386783" y="373879"/>
                </a:cubicBezTo>
                <a:cubicBezTo>
                  <a:pt x="415307" y="390993"/>
                  <a:pt x="556298" y="509980"/>
                  <a:pt x="582377" y="530354"/>
                </a:cubicBezTo>
                <a:cubicBezTo>
                  <a:pt x="608456" y="550728"/>
                  <a:pt x="526958" y="490420"/>
                  <a:pt x="543258" y="496125"/>
                </a:cubicBezTo>
                <a:cubicBezTo>
                  <a:pt x="559558" y="501830"/>
                  <a:pt x="646760" y="540134"/>
                  <a:pt x="680174" y="564583"/>
                </a:cubicBezTo>
                <a:cubicBezTo>
                  <a:pt x="713588" y="589032"/>
                  <a:pt x="729072" y="637116"/>
                  <a:pt x="743741" y="642821"/>
                </a:cubicBezTo>
                <a:cubicBezTo>
                  <a:pt x="758411" y="648526"/>
                  <a:pt x="770636" y="590662"/>
                  <a:pt x="768191" y="598812"/>
                </a:cubicBezTo>
                <a:cubicBezTo>
                  <a:pt x="765746" y="606962"/>
                  <a:pt x="731517" y="700684"/>
                  <a:pt x="729072" y="691719"/>
                </a:cubicBezTo>
                <a:cubicBezTo>
                  <a:pt x="726627" y="682754"/>
                  <a:pt x="773895" y="592293"/>
                  <a:pt x="753521" y="545024"/>
                </a:cubicBezTo>
                <a:cubicBezTo>
                  <a:pt x="733147" y="497756"/>
                  <a:pt x="649205" y="467601"/>
                  <a:pt x="606826" y="408108"/>
                </a:cubicBezTo>
                <a:cubicBezTo>
                  <a:pt x="564447" y="348615"/>
                  <a:pt x="522068" y="218219"/>
                  <a:pt x="499249" y="188065"/>
                </a:cubicBezTo>
                <a:cubicBezTo>
                  <a:pt x="476430" y="157911"/>
                  <a:pt x="509844" y="258153"/>
                  <a:pt x="469910" y="227184"/>
                </a:cubicBezTo>
                <a:cubicBezTo>
                  <a:pt x="429976" y="196215"/>
                  <a:pt x="277576" y="20181"/>
                  <a:pt x="259647" y="2252"/>
                </a:cubicBezTo>
                <a:cubicBezTo>
                  <a:pt x="241718" y="-15677"/>
                  <a:pt x="333810" y="78045"/>
                  <a:pt x="362334" y="119608"/>
                </a:cubicBezTo>
                <a:cubicBezTo>
                  <a:pt x="390858" y="161171"/>
                  <a:pt x="434052" y="224739"/>
                  <a:pt x="430792" y="251633"/>
                </a:cubicBezTo>
                <a:cubicBezTo>
                  <a:pt x="427532" y="278527"/>
                  <a:pt x="382709" y="294826"/>
                  <a:pt x="342775" y="280972"/>
                </a:cubicBezTo>
                <a:cubicBezTo>
                  <a:pt x="302841" y="267118"/>
                  <a:pt x="251498" y="188880"/>
                  <a:pt x="191190" y="168506"/>
                </a:cubicBezTo>
                <a:cubicBezTo>
                  <a:pt x="130882" y="148132"/>
                  <a:pt x="-9294" y="152207"/>
                  <a:pt x="486" y="1685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5E58F87C-D091-598B-1105-4174F39CEA7A}"/>
              </a:ext>
            </a:extLst>
          </p:cNvPr>
          <p:cNvSpPr/>
          <p:nvPr/>
        </p:nvSpPr>
        <p:spPr>
          <a:xfrm>
            <a:off x="1941890" y="4649347"/>
            <a:ext cx="79841" cy="741411"/>
          </a:xfrm>
          <a:custGeom>
            <a:avLst/>
            <a:gdLst>
              <a:gd name="connsiteX0" fmla="*/ 71208 w 79841"/>
              <a:gd name="connsiteY0" fmla="*/ 625 h 741411"/>
              <a:gd name="connsiteX1" fmla="*/ 64119 w 79841"/>
              <a:gd name="connsiteY1" fmla="*/ 312513 h 741411"/>
              <a:gd name="connsiteX2" fmla="*/ 49943 w 79841"/>
              <a:gd name="connsiteY2" fmla="*/ 248718 h 741411"/>
              <a:gd name="connsiteX3" fmla="*/ 35766 w 79841"/>
              <a:gd name="connsiteY3" fmla="*/ 525165 h 741411"/>
              <a:gd name="connsiteX4" fmla="*/ 35766 w 79841"/>
              <a:gd name="connsiteY4" fmla="*/ 241630 h 741411"/>
              <a:gd name="connsiteX5" fmla="*/ 49943 w 79841"/>
              <a:gd name="connsiteY5" fmla="*/ 737816 h 741411"/>
              <a:gd name="connsiteX6" fmla="*/ 324 w 79841"/>
              <a:gd name="connsiteY6" fmla="*/ 454281 h 741411"/>
              <a:gd name="connsiteX7" fmla="*/ 78296 w 79841"/>
              <a:gd name="connsiteY7" fmla="*/ 241630 h 741411"/>
              <a:gd name="connsiteX8" fmla="*/ 49943 w 79841"/>
              <a:gd name="connsiteY8" fmla="*/ 305425 h 741411"/>
              <a:gd name="connsiteX9" fmla="*/ 21589 w 79841"/>
              <a:gd name="connsiteY9" fmla="*/ 71509 h 741411"/>
              <a:gd name="connsiteX10" fmla="*/ 21589 w 79841"/>
              <a:gd name="connsiteY10" fmla="*/ 227453 h 741411"/>
              <a:gd name="connsiteX11" fmla="*/ 71208 w 79841"/>
              <a:gd name="connsiteY11" fmla="*/ 625 h 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41" h="741411">
                <a:moveTo>
                  <a:pt x="71208" y="625"/>
                </a:moveTo>
                <a:cubicBezTo>
                  <a:pt x="78296" y="14802"/>
                  <a:pt x="67663" y="271164"/>
                  <a:pt x="64119" y="312513"/>
                </a:cubicBezTo>
                <a:cubicBezTo>
                  <a:pt x="60575" y="353862"/>
                  <a:pt x="54668" y="213276"/>
                  <a:pt x="49943" y="248718"/>
                </a:cubicBezTo>
                <a:cubicBezTo>
                  <a:pt x="45218" y="284160"/>
                  <a:pt x="38129" y="526346"/>
                  <a:pt x="35766" y="525165"/>
                </a:cubicBezTo>
                <a:cubicBezTo>
                  <a:pt x="33403" y="523984"/>
                  <a:pt x="33403" y="206188"/>
                  <a:pt x="35766" y="241630"/>
                </a:cubicBezTo>
                <a:cubicBezTo>
                  <a:pt x="38129" y="277072"/>
                  <a:pt x="55850" y="702374"/>
                  <a:pt x="49943" y="737816"/>
                </a:cubicBezTo>
                <a:cubicBezTo>
                  <a:pt x="44036" y="773258"/>
                  <a:pt x="-4402" y="536979"/>
                  <a:pt x="324" y="454281"/>
                </a:cubicBezTo>
                <a:cubicBezTo>
                  <a:pt x="5049" y="371583"/>
                  <a:pt x="70026" y="266439"/>
                  <a:pt x="78296" y="241630"/>
                </a:cubicBezTo>
                <a:cubicBezTo>
                  <a:pt x="86566" y="216821"/>
                  <a:pt x="59394" y="333779"/>
                  <a:pt x="49943" y="305425"/>
                </a:cubicBezTo>
                <a:cubicBezTo>
                  <a:pt x="40492" y="277072"/>
                  <a:pt x="26315" y="84504"/>
                  <a:pt x="21589" y="71509"/>
                </a:cubicBezTo>
                <a:cubicBezTo>
                  <a:pt x="16863" y="58514"/>
                  <a:pt x="16863" y="236904"/>
                  <a:pt x="21589" y="227453"/>
                </a:cubicBezTo>
                <a:cubicBezTo>
                  <a:pt x="26315" y="218002"/>
                  <a:pt x="64120" y="-13552"/>
                  <a:pt x="71208" y="6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245F834E-D643-A14C-60B6-E5C24E85CF5C}"/>
              </a:ext>
            </a:extLst>
          </p:cNvPr>
          <p:cNvSpPr/>
          <p:nvPr/>
        </p:nvSpPr>
        <p:spPr>
          <a:xfrm>
            <a:off x="1927173" y="3345022"/>
            <a:ext cx="1164568" cy="795337"/>
          </a:xfrm>
          <a:custGeom>
            <a:avLst/>
            <a:gdLst>
              <a:gd name="connsiteX0" fmla="*/ 864 w 1164568"/>
              <a:gd name="connsiteY0" fmla="*/ 794587 h 795337"/>
              <a:gd name="connsiteX1" fmla="*/ 461608 w 1164568"/>
              <a:gd name="connsiteY1" fmla="*/ 589025 h 795337"/>
              <a:gd name="connsiteX2" fmla="*/ 355283 w 1164568"/>
              <a:gd name="connsiteY2" fmla="*/ 659908 h 795337"/>
              <a:gd name="connsiteX3" fmla="*/ 908176 w 1164568"/>
              <a:gd name="connsiteY3" fmla="*/ 206252 h 795337"/>
              <a:gd name="connsiteX4" fmla="*/ 745143 w 1164568"/>
              <a:gd name="connsiteY4" fmla="*/ 326755 h 795337"/>
              <a:gd name="connsiteX5" fmla="*/ 1163357 w 1164568"/>
              <a:gd name="connsiteY5" fmla="*/ 690 h 795337"/>
              <a:gd name="connsiteX6" fmla="*/ 858557 w 1164568"/>
              <a:gd name="connsiteY6" fmla="*/ 248783 h 795337"/>
              <a:gd name="connsiteX7" fmla="*/ 461608 w 1164568"/>
              <a:gd name="connsiteY7" fmla="*/ 525229 h 795337"/>
              <a:gd name="connsiteX8" fmla="*/ 638818 w 1164568"/>
              <a:gd name="connsiteY8" fmla="*/ 355108 h 795337"/>
              <a:gd name="connsiteX9" fmla="*/ 355283 w 1164568"/>
              <a:gd name="connsiteY9" fmla="*/ 581936 h 795337"/>
              <a:gd name="connsiteX10" fmla="*/ 404901 w 1164568"/>
              <a:gd name="connsiteY10" fmla="*/ 503964 h 795337"/>
              <a:gd name="connsiteX11" fmla="*/ 348194 w 1164568"/>
              <a:gd name="connsiteY11" fmla="*/ 652820 h 795337"/>
              <a:gd name="connsiteX12" fmla="*/ 864 w 1164568"/>
              <a:gd name="connsiteY12" fmla="*/ 794587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568" h="795337">
                <a:moveTo>
                  <a:pt x="864" y="794587"/>
                </a:moveTo>
                <a:cubicBezTo>
                  <a:pt x="19766" y="783955"/>
                  <a:pt x="402538" y="611471"/>
                  <a:pt x="461608" y="589025"/>
                </a:cubicBezTo>
                <a:cubicBezTo>
                  <a:pt x="520678" y="566578"/>
                  <a:pt x="280855" y="723703"/>
                  <a:pt x="355283" y="659908"/>
                </a:cubicBezTo>
                <a:cubicBezTo>
                  <a:pt x="429711" y="596112"/>
                  <a:pt x="843199" y="261777"/>
                  <a:pt x="908176" y="206252"/>
                </a:cubicBezTo>
                <a:cubicBezTo>
                  <a:pt x="973153" y="150727"/>
                  <a:pt x="702613" y="361015"/>
                  <a:pt x="745143" y="326755"/>
                </a:cubicBezTo>
                <a:cubicBezTo>
                  <a:pt x="787673" y="292495"/>
                  <a:pt x="1144455" y="13685"/>
                  <a:pt x="1163357" y="690"/>
                </a:cubicBezTo>
                <a:cubicBezTo>
                  <a:pt x="1182259" y="-12305"/>
                  <a:pt x="975515" y="161360"/>
                  <a:pt x="858557" y="248783"/>
                </a:cubicBezTo>
                <a:cubicBezTo>
                  <a:pt x="741599" y="336206"/>
                  <a:pt x="498231" y="507508"/>
                  <a:pt x="461608" y="525229"/>
                </a:cubicBezTo>
                <a:cubicBezTo>
                  <a:pt x="424985" y="542950"/>
                  <a:pt x="656539" y="345657"/>
                  <a:pt x="638818" y="355108"/>
                </a:cubicBezTo>
                <a:cubicBezTo>
                  <a:pt x="621097" y="364559"/>
                  <a:pt x="394269" y="557127"/>
                  <a:pt x="355283" y="581936"/>
                </a:cubicBezTo>
                <a:cubicBezTo>
                  <a:pt x="316297" y="606745"/>
                  <a:pt x="406083" y="492150"/>
                  <a:pt x="404901" y="503964"/>
                </a:cubicBezTo>
                <a:cubicBezTo>
                  <a:pt x="403720" y="515778"/>
                  <a:pt x="417896" y="605564"/>
                  <a:pt x="348194" y="652820"/>
                </a:cubicBezTo>
                <a:cubicBezTo>
                  <a:pt x="278492" y="700076"/>
                  <a:pt x="-18038" y="805219"/>
                  <a:pt x="864" y="7945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4AC18A30-2C74-C12D-5F53-7EE0BFE23E6B}"/>
              </a:ext>
            </a:extLst>
          </p:cNvPr>
          <p:cNvSpPr/>
          <p:nvPr/>
        </p:nvSpPr>
        <p:spPr>
          <a:xfrm>
            <a:off x="694660" y="5423871"/>
            <a:ext cx="376809" cy="1125796"/>
          </a:xfrm>
          <a:custGeom>
            <a:avLst/>
            <a:gdLst>
              <a:gd name="connsiteX0" fmla="*/ 368596 w 376809"/>
              <a:gd name="connsiteY0" fmla="*/ 12910 h 1125796"/>
              <a:gd name="connsiteX1" fmla="*/ 205563 w 376809"/>
              <a:gd name="connsiteY1" fmla="*/ 296445 h 1125796"/>
              <a:gd name="connsiteX2" fmla="*/ 106326 w 376809"/>
              <a:gd name="connsiteY2" fmla="*/ 509096 h 1125796"/>
              <a:gd name="connsiteX3" fmla="*/ 106326 w 376809"/>
              <a:gd name="connsiteY3" fmla="*/ 424036 h 1125796"/>
              <a:gd name="connsiteX4" fmla="*/ 56707 w 376809"/>
              <a:gd name="connsiteY4" fmla="*/ 771366 h 1125796"/>
              <a:gd name="connsiteX5" fmla="*/ 63796 w 376809"/>
              <a:gd name="connsiteY5" fmla="*/ 622510 h 1125796"/>
              <a:gd name="connsiteX6" fmla="*/ 0 w 376809"/>
              <a:gd name="connsiteY6" fmla="*/ 1125785 h 1125796"/>
              <a:gd name="connsiteX7" fmla="*/ 63796 w 376809"/>
              <a:gd name="connsiteY7" fmla="*/ 636687 h 1125796"/>
              <a:gd name="connsiteX8" fmla="*/ 120503 w 376809"/>
              <a:gd name="connsiteY8" fmla="*/ 324799 h 1125796"/>
              <a:gd name="connsiteX9" fmla="*/ 92149 w 376809"/>
              <a:gd name="connsiteY9" fmla="*/ 473655 h 1125796"/>
              <a:gd name="connsiteX10" fmla="*/ 326066 w 376809"/>
              <a:gd name="connsiteY10" fmla="*/ 90882 h 1125796"/>
              <a:gd name="connsiteX11" fmla="*/ 368596 w 376809"/>
              <a:gd name="connsiteY11" fmla="*/ 12910 h 112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809" h="1125796">
                <a:moveTo>
                  <a:pt x="368596" y="12910"/>
                </a:moveTo>
                <a:cubicBezTo>
                  <a:pt x="348512" y="47170"/>
                  <a:pt x="249275" y="213747"/>
                  <a:pt x="205563" y="296445"/>
                </a:cubicBezTo>
                <a:cubicBezTo>
                  <a:pt x="161851" y="379143"/>
                  <a:pt x="122865" y="487831"/>
                  <a:pt x="106326" y="509096"/>
                </a:cubicBezTo>
                <a:cubicBezTo>
                  <a:pt x="89786" y="530361"/>
                  <a:pt x="114596" y="380324"/>
                  <a:pt x="106326" y="424036"/>
                </a:cubicBezTo>
                <a:cubicBezTo>
                  <a:pt x="98056" y="467748"/>
                  <a:pt x="63795" y="738287"/>
                  <a:pt x="56707" y="771366"/>
                </a:cubicBezTo>
                <a:cubicBezTo>
                  <a:pt x="49619" y="804445"/>
                  <a:pt x="73247" y="563440"/>
                  <a:pt x="63796" y="622510"/>
                </a:cubicBezTo>
                <a:cubicBezTo>
                  <a:pt x="54345" y="681580"/>
                  <a:pt x="0" y="1123422"/>
                  <a:pt x="0" y="1125785"/>
                </a:cubicBezTo>
                <a:cubicBezTo>
                  <a:pt x="0" y="1128148"/>
                  <a:pt x="43712" y="770185"/>
                  <a:pt x="63796" y="636687"/>
                </a:cubicBezTo>
                <a:cubicBezTo>
                  <a:pt x="83880" y="503189"/>
                  <a:pt x="115778" y="351971"/>
                  <a:pt x="120503" y="324799"/>
                </a:cubicBezTo>
                <a:cubicBezTo>
                  <a:pt x="125228" y="297627"/>
                  <a:pt x="57888" y="512641"/>
                  <a:pt x="92149" y="473655"/>
                </a:cubicBezTo>
                <a:cubicBezTo>
                  <a:pt x="126409" y="434669"/>
                  <a:pt x="281173" y="166491"/>
                  <a:pt x="326066" y="90882"/>
                </a:cubicBezTo>
                <a:cubicBezTo>
                  <a:pt x="370959" y="15273"/>
                  <a:pt x="388680" y="-21350"/>
                  <a:pt x="368596" y="129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3F5302F-1618-12CD-9FAA-EAA7FCC4AD3D}"/>
              </a:ext>
            </a:extLst>
          </p:cNvPr>
          <p:cNvSpPr/>
          <p:nvPr/>
        </p:nvSpPr>
        <p:spPr>
          <a:xfrm>
            <a:off x="580669" y="5924636"/>
            <a:ext cx="248701" cy="754130"/>
          </a:xfrm>
          <a:custGeom>
            <a:avLst/>
            <a:gdLst>
              <a:gd name="connsiteX0" fmla="*/ 248671 w 248701"/>
              <a:gd name="connsiteY0" fmla="*/ 121745 h 754130"/>
              <a:gd name="connsiteX1" fmla="*/ 99815 w 248701"/>
              <a:gd name="connsiteY1" fmla="*/ 440722 h 754130"/>
              <a:gd name="connsiteX2" fmla="*/ 149433 w 248701"/>
              <a:gd name="connsiteY2" fmla="*/ 398192 h 754130"/>
              <a:gd name="connsiteX3" fmla="*/ 578 w 248701"/>
              <a:gd name="connsiteY3" fmla="*/ 752611 h 754130"/>
              <a:gd name="connsiteX4" fmla="*/ 99815 w 248701"/>
              <a:gd name="connsiteY4" fmla="*/ 504517 h 754130"/>
              <a:gd name="connsiteX5" fmla="*/ 149433 w 248701"/>
              <a:gd name="connsiteY5" fmla="*/ 1243 h 754130"/>
              <a:gd name="connsiteX6" fmla="*/ 85638 w 248701"/>
              <a:gd name="connsiteY6" fmla="*/ 355662 h 754130"/>
              <a:gd name="connsiteX7" fmla="*/ 248671 w 248701"/>
              <a:gd name="connsiteY7" fmla="*/ 121745 h 7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1" h="754130">
                <a:moveTo>
                  <a:pt x="248671" y="121745"/>
                </a:moveTo>
                <a:cubicBezTo>
                  <a:pt x="251034" y="135922"/>
                  <a:pt x="116355" y="394647"/>
                  <a:pt x="99815" y="440722"/>
                </a:cubicBezTo>
                <a:cubicBezTo>
                  <a:pt x="83275" y="486797"/>
                  <a:pt x="165972" y="346211"/>
                  <a:pt x="149433" y="398192"/>
                </a:cubicBezTo>
                <a:cubicBezTo>
                  <a:pt x="132893" y="450174"/>
                  <a:pt x="8848" y="734890"/>
                  <a:pt x="578" y="752611"/>
                </a:cubicBezTo>
                <a:cubicBezTo>
                  <a:pt x="-7692" y="770332"/>
                  <a:pt x="75006" y="629745"/>
                  <a:pt x="99815" y="504517"/>
                </a:cubicBezTo>
                <a:cubicBezTo>
                  <a:pt x="124624" y="379289"/>
                  <a:pt x="151796" y="26052"/>
                  <a:pt x="149433" y="1243"/>
                </a:cubicBezTo>
                <a:cubicBezTo>
                  <a:pt x="147070" y="-23566"/>
                  <a:pt x="71461" y="330853"/>
                  <a:pt x="85638" y="355662"/>
                </a:cubicBezTo>
                <a:cubicBezTo>
                  <a:pt x="99815" y="380471"/>
                  <a:pt x="246308" y="107568"/>
                  <a:pt x="248671" y="1217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CC9C4EC6-8D00-D294-1C69-1739A1FB1A42}"/>
              </a:ext>
            </a:extLst>
          </p:cNvPr>
          <p:cNvSpPr/>
          <p:nvPr/>
        </p:nvSpPr>
        <p:spPr>
          <a:xfrm>
            <a:off x="361305" y="6322828"/>
            <a:ext cx="262505" cy="801250"/>
          </a:xfrm>
          <a:custGeom>
            <a:avLst/>
            <a:gdLst>
              <a:gd name="connsiteX0" fmla="*/ 227030 w 262505"/>
              <a:gd name="connsiteY0" fmla="*/ 524539 h 801250"/>
              <a:gd name="connsiteX1" fmla="*/ 78174 w 262505"/>
              <a:gd name="connsiteY1" fmla="*/ 666307 h 801250"/>
              <a:gd name="connsiteX2" fmla="*/ 202 w 262505"/>
              <a:gd name="connsiteY2" fmla="*/ 800986 h 801250"/>
              <a:gd name="connsiteX3" fmla="*/ 99439 w 262505"/>
              <a:gd name="connsiteY3" fmla="*/ 630865 h 801250"/>
              <a:gd name="connsiteX4" fmla="*/ 205765 w 262505"/>
              <a:gd name="connsiteY4" fmla="*/ 212651 h 801250"/>
              <a:gd name="connsiteX5" fmla="*/ 262472 w 262505"/>
              <a:gd name="connsiteY5" fmla="*/ 0 h 801250"/>
              <a:gd name="connsiteX6" fmla="*/ 198676 w 262505"/>
              <a:gd name="connsiteY6" fmla="*/ 212651 h 801250"/>
              <a:gd name="connsiteX7" fmla="*/ 177411 w 262505"/>
              <a:gd name="connsiteY7" fmla="*/ 425302 h 801250"/>
              <a:gd name="connsiteX8" fmla="*/ 170323 w 262505"/>
              <a:gd name="connsiteY8" fmla="*/ 489098 h 801250"/>
              <a:gd name="connsiteX9" fmla="*/ 227030 w 262505"/>
              <a:gd name="connsiteY9" fmla="*/ 524539 h 80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05" h="801250">
                <a:moveTo>
                  <a:pt x="227030" y="524539"/>
                </a:moveTo>
                <a:cubicBezTo>
                  <a:pt x="211672" y="554074"/>
                  <a:pt x="115979" y="620233"/>
                  <a:pt x="78174" y="666307"/>
                </a:cubicBezTo>
                <a:cubicBezTo>
                  <a:pt x="40369" y="712382"/>
                  <a:pt x="-3342" y="806893"/>
                  <a:pt x="202" y="800986"/>
                </a:cubicBezTo>
                <a:cubicBezTo>
                  <a:pt x="3746" y="795079"/>
                  <a:pt x="65178" y="728921"/>
                  <a:pt x="99439" y="630865"/>
                </a:cubicBezTo>
                <a:cubicBezTo>
                  <a:pt x="133699" y="532809"/>
                  <a:pt x="178593" y="317795"/>
                  <a:pt x="205765" y="212651"/>
                </a:cubicBezTo>
                <a:cubicBezTo>
                  <a:pt x="232937" y="107507"/>
                  <a:pt x="263653" y="0"/>
                  <a:pt x="262472" y="0"/>
                </a:cubicBezTo>
                <a:cubicBezTo>
                  <a:pt x="261291" y="0"/>
                  <a:pt x="212853" y="141767"/>
                  <a:pt x="198676" y="212651"/>
                </a:cubicBezTo>
                <a:cubicBezTo>
                  <a:pt x="184499" y="283535"/>
                  <a:pt x="182137" y="379227"/>
                  <a:pt x="177411" y="425302"/>
                </a:cubicBezTo>
                <a:cubicBezTo>
                  <a:pt x="172685" y="471377"/>
                  <a:pt x="156146" y="472559"/>
                  <a:pt x="170323" y="489098"/>
                </a:cubicBezTo>
                <a:cubicBezTo>
                  <a:pt x="184500" y="505637"/>
                  <a:pt x="242388" y="495004"/>
                  <a:pt x="227030" y="5245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4E1ED66D-F898-29D3-2F20-1328CF1B352F}"/>
              </a:ext>
            </a:extLst>
          </p:cNvPr>
          <p:cNvSpPr/>
          <p:nvPr/>
        </p:nvSpPr>
        <p:spPr>
          <a:xfrm>
            <a:off x="162998" y="7967266"/>
            <a:ext cx="2407114" cy="879477"/>
          </a:xfrm>
          <a:custGeom>
            <a:avLst/>
            <a:gdLst>
              <a:gd name="connsiteX0" fmla="*/ 120537 w 2407114"/>
              <a:gd name="connsiteY0" fmla="*/ 64 h 879477"/>
              <a:gd name="connsiteX1" fmla="*/ 42565 w 2407114"/>
              <a:gd name="connsiteY1" fmla="*/ 205627 h 879477"/>
              <a:gd name="connsiteX2" fmla="*/ 191421 w 2407114"/>
              <a:gd name="connsiteY2" fmla="*/ 397013 h 879477"/>
              <a:gd name="connsiteX3" fmla="*/ 134714 w 2407114"/>
              <a:gd name="connsiteY3" fmla="*/ 404101 h 879477"/>
              <a:gd name="connsiteX4" fmla="*/ 574193 w 2407114"/>
              <a:gd name="connsiteY4" fmla="*/ 659283 h 879477"/>
              <a:gd name="connsiteX5" fmla="*/ 538751 w 2407114"/>
              <a:gd name="connsiteY5" fmla="*/ 602576 h 879477"/>
              <a:gd name="connsiteX6" fmla="*/ 1275942 w 2407114"/>
              <a:gd name="connsiteY6" fmla="*/ 857757 h 879477"/>
              <a:gd name="connsiteX7" fmla="*/ 1353914 w 2407114"/>
              <a:gd name="connsiteY7" fmla="*/ 765608 h 879477"/>
              <a:gd name="connsiteX8" fmla="*/ 1722509 w 2407114"/>
              <a:gd name="connsiteY8" fmla="*/ 786874 h 879477"/>
              <a:gd name="connsiteX9" fmla="*/ 1672890 w 2407114"/>
              <a:gd name="connsiteY9" fmla="*/ 786874 h 879477"/>
              <a:gd name="connsiteX10" fmla="*/ 2402993 w 2407114"/>
              <a:gd name="connsiteY10" fmla="*/ 879022 h 879477"/>
              <a:gd name="connsiteX11" fmla="*/ 1920983 w 2407114"/>
              <a:gd name="connsiteY11" fmla="*/ 808139 h 879477"/>
              <a:gd name="connsiteX12" fmla="*/ 928611 w 2407114"/>
              <a:gd name="connsiteY12" fmla="*/ 531692 h 879477"/>
              <a:gd name="connsiteX13" fmla="*/ 1793393 w 2407114"/>
              <a:gd name="connsiteY13" fmla="*/ 808139 h 879477"/>
              <a:gd name="connsiteX14" fmla="*/ 1226323 w 2407114"/>
              <a:gd name="connsiteY14" fmla="*/ 715990 h 879477"/>
              <a:gd name="connsiteX15" fmla="*/ 822286 w 2407114"/>
              <a:gd name="connsiteY15" fmla="*/ 638018 h 879477"/>
              <a:gd name="connsiteX16" fmla="*/ 574193 w 2407114"/>
              <a:gd name="connsiteY16" fmla="*/ 432455 h 879477"/>
              <a:gd name="connsiteX17" fmla="*/ 531662 w 2407114"/>
              <a:gd name="connsiteY17" fmla="*/ 517515 h 879477"/>
              <a:gd name="connsiteX18" fmla="*/ 163067 w 2407114"/>
              <a:gd name="connsiteY18" fmla="*/ 446632 h 879477"/>
              <a:gd name="connsiteX19" fmla="*/ 113449 w 2407114"/>
              <a:gd name="connsiteY19" fmla="*/ 404101 h 879477"/>
              <a:gd name="connsiteX20" fmla="*/ 35 w 2407114"/>
              <a:gd name="connsiteY20" fmla="*/ 226892 h 879477"/>
              <a:gd name="connsiteX21" fmla="*/ 120537 w 2407114"/>
              <a:gd name="connsiteY21" fmla="*/ 64 h 8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7114" h="879477">
                <a:moveTo>
                  <a:pt x="120537" y="64"/>
                </a:moveTo>
                <a:cubicBezTo>
                  <a:pt x="127625" y="-3480"/>
                  <a:pt x="30751" y="139469"/>
                  <a:pt x="42565" y="205627"/>
                </a:cubicBezTo>
                <a:cubicBezTo>
                  <a:pt x="54379" y="271785"/>
                  <a:pt x="176063" y="363934"/>
                  <a:pt x="191421" y="397013"/>
                </a:cubicBezTo>
                <a:cubicBezTo>
                  <a:pt x="206779" y="430092"/>
                  <a:pt x="70919" y="360389"/>
                  <a:pt x="134714" y="404101"/>
                </a:cubicBezTo>
                <a:cubicBezTo>
                  <a:pt x="198509" y="447813"/>
                  <a:pt x="506854" y="626204"/>
                  <a:pt x="574193" y="659283"/>
                </a:cubicBezTo>
                <a:cubicBezTo>
                  <a:pt x="641533" y="692362"/>
                  <a:pt x="421793" y="569497"/>
                  <a:pt x="538751" y="602576"/>
                </a:cubicBezTo>
                <a:cubicBezTo>
                  <a:pt x="655709" y="635655"/>
                  <a:pt x="1140082" y="830585"/>
                  <a:pt x="1275942" y="857757"/>
                </a:cubicBezTo>
                <a:cubicBezTo>
                  <a:pt x="1411802" y="884929"/>
                  <a:pt x="1279486" y="777422"/>
                  <a:pt x="1353914" y="765608"/>
                </a:cubicBezTo>
                <a:cubicBezTo>
                  <a:pt x="1428342" y="753794"/>
                  <a:pt x="1669346" y="783330"/>
                  <a:pt x="1722509" y="786874"/>
                </a:cubicBezTo>
                <a:cubicBezTo>
                  <a:pt x="1775672" y="790418"/>
                  <a:pt x="1672890" y="786874"/>
                  <a:pt x="1672890" y="786874"/>
                </a:cubicBezTo>
                <a:lnTo>
                  <a:pt x="2402993" y="879022"/>
                </a:lnTo>
                <a:cubicBezTo>
                  <a:pt x="2444342" y="882566"/>
                  <a:pt x="2166713" y="866027"/>
                  <a:pt x="1920983" y="808139"/>
                </a:cubicBezTo>
                <a:cubicBezTo>
                  <a:pt x="1675253" y="750251"/>
                  <a:pt x="949876" y="531692"/>
                  <a:pt x="928611" y="531692"/>
                </a:cubicBezTo>
                <a:cubicBezTo>
                  <a:pt x="907346" y="531692"/>
                  <a:pt x="1743774" y="777423"/>
                  <a:pt x="1793393" y="808139"/>
                </a:cubicBezTo>
                <a:cubicBezTo>
                  <a:pt x="1843012" y="838855"/>
                  <a:pt x="1388174" y="744343"/>
                  <a:pt x="1226323" y="715990"/>
                </a:cubicBezTo>
                <a:cubicBezTo>
                  <a:pt x="1064472" y="687637"/>
                  <a:pt x="930974" y="685274"/>
                  <a:pt x="822286" y="638018"/>
                </a:cubicBezTo>
                <a:cubicBezTo>
                  <a:pt x="713598" y="590762"/>
                  <a:pt x="622630" y="452539"/>
                  <a:pt x="574193" y="432455"/>
                </a:cubicBezTo>
                <a:cubicBezTo>
                  <a:pt x="525756" y="412371"/>
                  <a:pt x="600183" y="515152"/>
                  <a:pt x="531662" y="517515"/>
                </a:cubicBezTo>
                <a:cubicBezTo>
                  <a:pt x="463141" y="519878"/>
                  <a:pt x="232769" y="465534"/>
                  <a:pt x="163067" y="446632"/>
                </a:cubicBezTo>
                <a:cubicBezTo>
                  <a:pt x="93365" y="427730"/>
                  <a:pt x="140621" y="440724"/>
                  <a:pt x="113449" y="404101"/>
                </a:cubicBezTo>
                <a:cubicBezTo>
                  <a:pt x="86277" y="367478"/>
                  <a:pt x="2398" y="295413"/>
                  <a:pt x="35" y="226892"/>
                </a:cubicBezTo>
                <a:cubicBezTo>
                  <a:pt x="-2328" y="158371"/>
                  <a:pt x="113449" y="3608"/>
                  <a:pt x="120537" y="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3EF80DEB-D4F4-0086-B3CF-955EA45EFE73}"/>
              </a:ext>
            </a:extLst>
          </p:cNvPr>
          <p:cNvSpPr/>
          <p:nvPr/>
        </p:nvSpPr>
        <p:spPr>
          <a:xfrm>
            <a:off x="205459" y="7248955"/>
            <a:ext cx="177607" cy="838935"/>
          </a:xfrm>
          <a:custGeom>
            <a:avLst/>
            <a:gdLst>
              <a:gd name="connsiteX0" fmla="*/ 163136 w 177607"/>
              <a:gd name="connsiteY0" fmla="*/ 9538 h 838935"/>
              <a:gd name="connsiteX1" fmla="*/ 148960 w 177607"/>
              <a:gd name="connsiteY1" fmla="*/ 137129 h 838935"/>
              <a:gd name="connsiteX2" fmla="*/ 177313 w 177607"/>
              <a:gd name="connsiteY2" fmla="*/ 697110 h 838935"/>
              <a:gd name="connsiteX3" fmla="*/ 127694 w 177607"/>
              <a:gd name="connsiteY3" fmla="*/ 534078 h 838935"/>
              <a:gd name="connsiteX4" fmla="*/ 104 w 177607"/>
              <a:gd name="connsiteY4" fmla="*/ 838878 h 838935"/>
              <a:gd name="connsiteX5" fmla="*/ 106429 w 177607"/>
              <a:gd name="connsiteY5" fmla="*/ 505724 h 838935"/>
              <a:gd name="connsiteX6" fmla="*/ 134783 w 177607"/>
              <a:gd name="connsiteY6" fmla="*/ 321426 h 838935"/>
              <a:gd name="connsiteX7" fmla="*/ 163136 w 177607"/>
              <a:gd name="connsiteY7" fmla="*/ 9538 h 8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07" h="838935">
                <a:moveTo>
                  <a:pt x="163136" y="9538"/>
                </a:moveTo>
                <a:cubicBezTo>
                  <a:pt x="165499" y="-21178"/>
                  <a:pt x="146597" y="22534"/>
                  <a:pt x="148960" y="137129"/>
                </a:cubicBezTo>
                <a:cubicBezTo>
                  <a:pt x="151323" y="251724"/>
                  <a:pt x="180857" y="630952"/>
                  <a:pt x="177313" y="697110"/>
                </a:cubicBezTo>
                <a:cubicBezTo>
                  <a:pt x="173769" y="763268"/>
                  <a:pt x="157229" y="510450"/>
                  <a:pt x="127694" y="534078"/>
                </a:cubicBezTo>
                <a:cubicBezTo>
                  <a:pt x="98159" y="557706"/>
                  <a:pt x="3648" y="843604"/>
                  <a:pt x="104" y="838878"/>
                </a:cubicBezTo>
                <a:cubicBezTo>
                  <a:pt x="-3440" y="834152"/>
                  <a:pt x="83982" y="591966"/>
                  <a:pt x="106429" y="505724"/>
                </a:cubicBezTo>
                <a:cubicBezTo>
                  <a:pt x="128875" y="419482"/>
                  <a:pt x="126513" y="405305"/>
                  <a:pt x="134783" y="321426"/>
                </a:cubicBezTo>
                <a:cubicBezTo>
                  <a:pt x="143053" y="237547"/>
                  <a:pt x="160773" y="40254"/>
                  <a:pt x="163136" y="95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8A8423A7-074E-CB6B-B0D3-DBC72E0245E9}"/>
              </a:ext>
            </a:extLst>
          </p:cNvPr>
          <p:cNvSpPr/>
          <p:nvPr/>
        </p:nvSpPr>
        <p:spPr>
          <a:xfrm>
            <a:off x="318809" y="8045256"/>
            <a:ext cx="1214475" cy="448335"/>
          </a:xfrm>
          <a:custGeom>
            <a:avLst/>
            <a:gdLst>
              <a:gd name="connsiteX0" fmla="*/ 168 w 1214475"/>
              <a:gd name="connsiteY0" fmla="*/ 120549 h 448335"/>
              <a:gd name="connsiteX1" fmla="*/ 262438 w 1214475"/>
              <a:gd name="connsiteY1" fmla="*/ 148902 h 448335"/>
              <a:gd name="connsiteX2" fmla="*/ 304968 w 1214475"/>
              <a:gd name="connsiteY2" fmla="*/ 241051 h 448335"/>
              <a:gd name="connsiteX3" fmla="*/ 397117 w 1214475"/>
              <a:gd name="connsiteY3" fmla="*/ 212697 h 448335"/>
              <a:gd name="connsiteX4" fmla="*/ 489265 w 1214475"/>
              <a:gd name="connsiteY4" fmla="*/ 375730 h 448335"/>
              <a:gd name="connsiteX5" fmla="*/ 517619 w 1214475"/>
              <a:gd name="connsiteY5" fmla="*/ 205609 h 448335"/>
              <a:gd name="connsiteX6" fmla="*/ 673563 w 1214475"/>
              <a:gd name="connsiteY6" fmla="*/ 446614 h 448335"/>
              <a:gd name="connsiteX7" fmla="*/ 638121 w 1214475"/>
              <a:gd name="connsiteY7" fmla="*/ 319023 h 448335"/>
              <a:gd name="connsiteX8" fmla="*/ 893303 w 1214475"/>
              <a:gd name="connsiteY8" fmla="*/ 425349 h 448335"/>
              <a:gd name="connsiteX9" fmla="*/ 1120131 w 1214475"/>
              <a:gd name="connsiteY9" fmla="*/ 368642 h 448335"/>
              <a:gd name="connsiteX10" fmla="*/ 1134307 w 1214475"/>
              <a:gd name="connsiteY10" fmla="*/ 319023 h 448335"/>
              <a:gd name="connsiteX11" fmla="*/ 1070512 w 1214475"/>
              <a:gd name="connsiteY11" fmla="*/ 163079 h 448335"/>
              <a:gd name="connsiteX12" fmla="*/ 1205191 w 1214475"/>
              <a:gd name="connsiteY12" fmla="*/ 347377 h 448335"/>
              <a:gd name="connsiteX13" fmla="*/ 765712 w 1214475"/>
              <a:gd name="connsiteY13" fmla="*/ 411172 h 448335"/>
              <a:gd name="connsiteX14" fmla="*/ 545972 w 1214475"/>
              <a:gd name="connsiteY14" fmla="*/ 241051 h 448335"/>
              <a:gd name="connsiteX15" fmla="*/ 368763 w 1214475"/>
              <a:gd name="connsiteY15" fmla="*/ 46 h 448335"/>
              <a:gd name="connsiteX16" fmla="*/ 531796 w 1214475"/>
              <a:gd name="connsiteY16" fmla="*/ 219786 h 448335"/>
              <a:gd name="connsiteX17" fmla="*/ 304968 w 1214475"/>
              <a:gd name="connsiteY17" fmla="*/ 148902 h 448335"/>
              <a:gd name="connsiteX18" fmla="*/ 168 w 1214475"/>
              <a:gd name="connsiteY18" fmla="*/ 120549 h 4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5" h="448335">
                <a:moveTo>
                  <a:pt x="168" y="120549"/>
                </a:moveTo>
                <a:cubicBezTo>
                  <a:pt x="-6920" y="120549"/>
                  <a:pt x="211638" y="128818"/>
                  <a:pt x="262438" y="148902"/>
                </a:cubicBezTo>
                <a:cubicBezTo>
                  <a:pt x="313238" y="168986"/>
                  <a:pt x="282522" y="230419"/>
                  <a:pt x="304968" y="241051"/>
                </a:cubicBezTo>
                <a:cubicBezTo>
                  <a:pt x="327414" y="251683"/>
                  <a:pt x="366401" y="190251"/>
                  <a:pt x="397117" y="212697"/>
                </a:cubicBezTo>
                <a:cubicBezTo>
                  <a:pt x="427833" y="235144"/>
                  <a:pt x="469181" y="376911"/>
                  <a:pt x="489265" y="375730"/>
                </a:cubicBezTo>
                <a:cubicBezTo>
                  <a:pt x="509349" y="374549"/>
                  <a:pt x="486903" y="193795"/>
                  <a:pt x="517619" y="205609"/>
                </a:cubicBezTo>
                <a:cubicBezTo>
                  <a:pt x="548335" y="217423"/>
                  <a:pt x="653479" y="427712"/>
                  <a:pt x="673563" y="446614"/>
                </a:cubicBezTo>
                <a:cubicBezTo>
                  <a:pt x="693647" y="465516"/>
                  <a:pt x="601498" y="322567"/>
                  <a:pt x="638121" y="319023"/>
                </a:cubicBezTo>
                <a:cubicBezTo>
                  <a:pt x="674744" y="315479"/>
                  <a:pt x="812968" y="417079"/>
                  <a:pt x="893303" y="425349"/>
                </a:cubicBezTo>
                <a:cubicBezTo>
                  <a:pt x="973638" y="433619"/>
                  <a:pt x="1079964" y="386363"/>
                  <a:pt x="1120131" y="368642"/>
                </a:cubicBezTo>
                <a:cubicBezTo>
                  <a:pt x="1160298" y="350921"/>
                  <a:pt x="1142577" y="353283"/>
                  <a:pt x="1134307" y="319023"/>
                </a:cubicBezTo>
                <a:cubicBezTo>
                  <a:pt x="1126037" y="284763"/>
                  <a:pt x="1058698" y="158353"/>
                  <a:pt x="1070512" y="163079"/>
                </a:cubicBezTo>
                <a:cubicBezTo>
                  <a:pt x="1082326" y="167805"/>
                  <a:pt x="1255991" y="306028"/>
                  <a:pt x="1205191" y="347377"/>
                </a:cubicBezTo>
                <a:cubicBezTo>
                  <a:pt x="1154391" y="388726"/>
                  <a:pt x="875582" y="428893"/>
                  <a:pt x="765712" y="411172"/>
                </a:cubicBezTo>
                <a:cubicBezTo>
                  <a:pt x="655842" y="393451"/>
                  <a:pt x="612130" y="309572"/>
                  <a:pt x="545972" y="241051"/>
                </a:cubicBezTo>
                <a:cubicBezTo>
                  <a:pt x="479814" y="172530"/>
                  <a:pt x="371126" y="3590"/>
                  <a:pt x="368763" y="46"/>
                </a:cubicBezTo>
                <a:cubicBezTo>
                  <a:pt x="366400" y="-3498"/>
                  <a:pt x="542428" y="194977"/>
                  <a:pt x="531796" y="219786"/>
                </a:cubicBezTo>
                <a:cubicBezTo>
                  <a:pt x="521164" y="244595"/>
                  <a:pt x="387666" y="163079"/>
                  <a:pt x="304968" y="148902"/>
                </a:cubicBezTo>
                <a:cubicBezTo>
                  <a:pt x="222270" y="134725"/>
                  <a:pt x="7256" y="120549"/>
                  <a:pt x="168" y="1205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063F7B9C-82B9-F728-2C74-40A2D0734A98}"/>
              </a:ext>
            </a:extLst>
          </p:cNvPr>
          <p:cNvSpPr/>
          <p:nvPr/>
        </p:nvSpPr>
        <p:spPr>
          <a:xfrm>
            <a:off x="1772536" y="7873363"/>
            <a:ext cx="1970819" cy="703775"/>
          </a:xfrm>
          <a:custGeom>
            <a:avLst/>
            <a:gdLst>
              <a:gd name="connsiteX0" fmla="*/ 134236 w 1970819"/>
              <a:gd name="connsiteY0" fmla="*/ 639772 h 703775"/>
              <a:gd name="connsiteX1" fmla="*/ 1261287 w 1970819"/>
              <a:gd name="connsiteY1" fmla="*/ 696479 h 703775"/>
              <a:gd name="connsiteX2" fmla="*/ 1062813 w 1970819"/>
              <a:gd name="connsiteY2" fmla="*/ 661037 h 703775"/>
              <a:gd name="connsiteX3" fmla="*/ 1899241 w 1970819"/>
              <a:gd name="connsiteY3" fmla="*/ 320795 h 703775"/>
              <a:gd name="connsiteX4" fmla="*/ 1636971 w 1970819"/>
              <a:gd name="connsiteY4" fmla="*/ 370414 h 703775"/>
              <a:gd name="connsiteX5" fmla="*/ 1970124 w 1970819"/>
              <a:gd name="connsiteY5" fmla="*/ 1818 h 703775"/>
              <a:gd name="connsiteX6" fmla="*/ 1700766 w 1970819"/>
              <a:gd name="connsiteY6" fmla="*/ 228646 h 703775"/>
              <a:gd name="connsiteX7" fmla="*/ 963576 w 1970819"/>
              <a:gd name="connsiteY7" fmla="*/ 221558 h 703775"/>
              <a:gd name="connsiteX8" fmla="*/ 1736208 w 1970819"/>
              <a:gd name="connsiteY8" fmla="*/ 292442 h 703775"/>
              <a:gd name="connsiteX9" fmla="*/ 1481027 w 1970819"/>
              <a:gd name="connsiteY9" fmla="*/ 519270 h 703775"/>
              <a:gd name="connsiteX10" fmla="*/ 502831 w 1970819"/>
              <a:gd name="connsiteY10" fmla="*/ 490916 h 703775"/>
              <a:gd name="connsiteX11" fmla="*/ 1154962 w 1970819"/>
              <a:gd name="connsiteY11" fmla="*/ 661037 h 703775"/>
              <a:gd name="connsiteX12" fmla="*/ 687129 w 1970819"/>
              <a:gd name="connsiteY12" fmla="*/ 618507 h 703775"/>
              <a:gd name="connsiteX13" fmla="*/ 84617 w 1970819"/>
              <a:gd name="connsiteY13" fmla="*/ 661037 h 703775"/>
              <a:gd name="connsiteX14" fmla="*/ 134236 w 1970819"/>
              <a:gd name="connsiteY14" fmla="*/ 639772 h 7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0819" h="703775">
                <a:moveTo>
                  <a:pt x="134236" y="639772"/>
                </a:moveTo>
                <a:cubicBezTo>
                  <a:pt x="330348" y="645679"/>
                  <a:pt x="1106524" y="692935"/>
                  <a:pt x="1261287" y="696479"/>
                </a:cubicBezTo>
                <a:cubicBezTo>
                  <a:pt x="1416050" y="700023"/>
                  <a:pt x="956487" y="723651"/>
                  <a:pt x="1062813" y="661037"/>
                </a:cubicBezTo>
                <a:cubicBezTo>
                  <a:pt x="1169139" y="598423"/>
                  <a:pt x="1803548" y="369232"/>
                  <a:pt x="1899241" y="320795"/>
                </a:cubicBezTo>
                <a:cubicBezTo>
                  <a:pt x="1994934" y="272358"/>
                  <a:pt x="1625157" y="423577"/>
                  <a:pt x="1636971" y="370414"/>
                </a:cubicBezTo>
                <a:cubicBezTo>
                  <a:pt x="1648785" y="317251"/>
                  <a:pt x="1959492" y="25446"/>
                  <a:pt x="1970124" y="1818"/>
                </a:cubicBezTo>
                <a:cubicBezTo>
                  <a:pt x="1980756" y="-21810"/>
                  <a:pt x="1868524" y="192023"/>
                  <a:pt x="1700766" y="228646"/>
                </a:cubicBezTo>
                <a:cubicBezTo>
                  <a:pt x="1533008" y="265269"/>
                  <a:pt x="957669" y="210925"/>
                  <a:pt x="963576" y="221558"/>
                </a:cubicBezTo>
                <a:cubicBezTo>
                  <a:pt x="969483" y="232191"/>
                  <a:pt x="1649966" y="242823"/>
                  <a:pt x="1736208" y="292442"/>
                </a:cubicBezTo>
                <a:cubicBezTo>
                  <a:pt x="1822450" y="342061"/>
                  <a:pt x="1686590" y="486191"/>
                  <a:pt x="1481027" y="519270"/>
                </a:cubicBezTo>
                <a:cubicBezTo>
                  <a:pt x="1275464" y="552349"/>
                  <a:pt x="557175" y="467288"/>
                  <a:pt x="502831" y="490916"/>
                </a:cubicBezTo>
                <a:cubicBezTo>
                  <a:pt x="448487" y="514544"/>
                  <a:pt x="1124246" y="639772"/>
                  <a:pt x="1154962" y="661037"/>
                </a:cubicBezTo>
                <a:cubicBezTo>
                  <a:pt x="1185678" y="682302"/>
                  <a:pt x="865520" y="618507"/>
                  <a:pt x="687129" y="618507"/>
                </a:cubicBezTo>
                <a:cubicBezTo>
                  <a:pt x="508738" y="618507"/>
                  <a:pt x="180310" y="653949"/>
                  <a:pt x="84617" y="661037"/>
                </a:cubicBezTo>
                <a:cubicBezTo>
                  <a:pt x="-11076" y="668125"/>
                  <a:pt x="-61876" y="633865"/>
                  <a:pt x="134236" y="6397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F235C46E-70A7-E7D5-2D8C-20CE31BCDD63}"/>
              </a:ext>
            </a:extLst>
          </p:cNvPr>
          <p:cNvSpPr/>
          <p:nvPr/>
        </p:nvSpPr>
        <p:spPr>
          <a:xfrm>
            <a:off x="4701683" y="7286943"/>
            <a:ext cx="843034" cy="267825"/>
          </a:xfrm>
          <a:custGeom>
            <a:avLst/>
            <a:gdLst>
              <a:gd name="connsiteX0" fmla="*/ 16343 w 843034"/>
              <a:gd name="connsiteY0" fmla="*/ 264680 h 267825"/>
              <a:gd name="connsiteX1" fmla="*/ 736042 w 843034"/>
              <a:gd name="connsiteY1" fmla="*/ 76932 h 267825"/>
              <a:gd name="connsiteX2" fmla="*/ 635214 w 843034"/>
              <a:gd name="connsiteY2" fmla="*/ 76932 h 267825"/>
              <a:gd name="connsiteX3" fmla="*/ 840346 w 843034"/>
              <a:gd name="connsiteY3" fmla="*/ 49118 h 267825"/>
              <a:gd name="connsiteX4" fmla="*/ 742995 w 843034"/>
              <a:gd name="connsiteY4" fmla="*/ 42164 h 267825"/>
              <a:gd name="connsiteX5" fmla="*/ 607400 w 843034"/>
              <a:gd name="connsiteY5" fmla="*/ 28257 h 267825"/>
              <a:gd name="connsiteX6" fmla="*/ 503096 w 843034"/>
              <a:gd name="connsiteY6" fmla="*/ 443 h 267825"/>
              <a:gd name="connsiteX7" fmla="*/ 722134 w 843034"/>
              <a:gd name="connsiteY7" fmla="*/ 52595 h 267825"/>
              <a:gd name="connsiteX8" fmla="*/ 562201 w 843034"/>
              <a:gd name="connsiteY8" fmla="*/ 101270 h 267825"/>
              <a:gd name="connsiteX9" fmla="*/ 510049 w 843034"/>
              <a:gd name="connsiteY9" fmla="*/ 108224 h 267825"/>
              <a:gd name="connsiteX10" fmla="*/ 252766 w 843034"/>
              <a:gd name="connsiteY10" fmla="*/ 188190 h 267825"/>
              <a:gd name="connsiteX11" fmla="*/ 16343 w 843034"/>
              <a:gd name="connsiteY11" fmla="*/ 264680 h 2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034" h="267825">
                <a:moveTo>
                  <a:pt x="16343" y="264680"/>
                </a:moveTo>
                <a:cubicBezTo>
                  <a:pt x="96889" y="246137"/>
                  <a:pt x="632897" y="108223"/>
                  <a:pt x="736042" y="76932"/>
                </a:cubicBezTo>
                <a:cubicBezTo>
                  <a:pt x="839187" y="45641"/>
                  <a:pt x="617830" y="81568"/>
                  <a:pt x="635214" y="76932"/>
                </a:cubicBezTo>
                <a:cubicBezTo>
                  <a:pt x="652598" y="72296"/>
                  <a:pt x="822383" y="54913"/>
                  <a:pt x="840346" y="49118"/>
                </a:cubicBezTo>
                <a:cubicBezTo>
                  <a:pt x="858309" y="43323"/>
                  <a:pt x="781819" y="45641"/>
                  <a:pt x="742995" y="42164"/>
                </a:cubicBezTo>
                <a:cubicBezTo>
                  <a:pt x="704171" y="38687"/>
                  <a:pt x="647383" y="35211"/>
                  <a:pt x="607400" y="28257"/>
                </a:cubicBezTo>
                <a:cubicBezTo>
                  <a:pt x="567417" y="21303"/>
                  <a:pt x="483974" y="-3613"/>
                  <a:pt x="503096" y="443"/>
                </a:cubicBezTo>
                <a:cubicBezTo>
                  <a:pt x="522218" y="4499"/>
                  <a:pt x="712283" y="35790"/>
                  <a:pt x="722134" y="52595"/>
                </a:cubicBezTo>
                <a:cubicBezTo>
                  <a:pt x="731985" y="69399"/>
                  <a:pt x="597549" y="91998"/>
                  <a:pt x="562201" y="101270"/>
                </a:cubicBezTo>
                <a:cubicBezTo>
                  <a:pt x="526854" y="110541"/>
                  <a:pt x="561621" y="93737"/>
                  <a:pt x="510049" y="108224"/>
                </a:cubicBezTo>
                <a:cubicBezTo>
                  <a:pt x="458477" y="122711"/>
                  <a:pt x="330415" y="161535"/>
                  <a:pt x="252766" y="188190"/>
                </a:cubicBezTo>
                <a:cubicBezTo>
                  <a:pt x="175117" y="214845"/>
                  <a:pt x="-64203" y="283223"/>
                  <a:pt x="16343" y="2646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08B7EA2-0211-7A23-516C-66746DB41AF3}"/>
              </a:ext>
            </a:extLst>
          </p:cNvPr>
          <p:cNvSpPr/>
          <p:nvPr/>
        </p:nvSpPr>
        <p:spPr>
          <a:xfrm>
            <a:off x="5038074" y="7314095"/>
            <a:ext cx="914229" cy="255015"/>
          </a:xfrm>
          <a:custGeom>
            <a:avLst/>
            <a:gdLst>
              <a:gd name="connsiteX0" fmla="*/ 3295 w 914229"/>
              <a:gd name="connsiteY0" fmla="*/ 39350 h 255015"/>
              <a:gd name="connsiteX1" fmla="*/ 65877 w 914229"/>
              <a:gd name="connsiteY1" fmla="*/ 56734 h 255015"/>
              <a:gd name="connsiteX2" fmla="*/ 337068 w 914229"/>
              <a:gd name="connsiteY2" fmla="*/ 28919 h 255015"/>
              <a:gd name="connsiteX3" fmla="*/ 364883 w 914229"/>
              <a:gd name="connsiteY3" fmla="*/ 28919 h 255015"/>
              <a:gd name="connsiteX4" fmla="*/ 597829 w 914229"/>
              <a:gd name="connsiteY4" fmla="*/ 63688 h 255015"/>
              <a:gd name="connsiteX5" fmla="*/ 615213 w 914229"/>
              <a:gd name="connsiteY5" fmla="*/ 53257 h 255015"/>
              <a:gd name="connsiteX6" fmla="*/ 764715 w 914229"/>
              <a:gd name="connsiteY6" fmla="*/ 112363 h 255015"/>
              <a:gd name="connsiteX7" fmla="*/ 757762 w 914229"/>
              <a:gd name="connsiteY7" fmla="*/ 84548 h 255015"/>
              <a:gd name="connsiteX8" fmla="*/ 914218 w 914229"/>
              <a:gd name="connsiteY8" fmla="*/ 254912 h 255015"/>
              <a:gd name="connsiteX9" fmla="*/ 764715 w 914229"/>
              <a:gd name="connsiteY9" fmla="*/ 108886 h 255015"/>
              <a:gd name="connsiteX10" fmla="*/ 545677 w 914229"/>
              <a:gd name="connsiteY10" fmla="*/ 49780 h 255015"/>
              <a:gd name="connsiteX11" fmla="*/ 250148 w 914229"/>
              <a:gd name="connsiteY11" fmla="*/ 18489 h 255015"/>
              <a:gd name="connsiteX12" fmla="*/ 257102 w 914229"/>
              <a:gd name="connsiteY12" fmla="*/ 1105 h 255015"/>
              <a:gd name="connsiteX13" fmla="*/ 135413 w 914229"/>
              <a:gd name="connsiteY13" fmla="*/ 49780 h 255015"/>
              <a:gd name="connsiteX14" fmla="*/ 3295 w 914229"/>
              <a:gd name="connsiteY14" fmla="*/ 39350 h 2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229" h="255015">
                <a:moveTo>
                  <a:pt x="3295" y="39350"/>
                </a:moveTo>
                <a:cubicBezTo>
                  <a:pt x="-8294" y="40509"/>
                  <a:pt x="10248" y="58472"/>
                  <a:pt x="65877" y="56734"/>
                </a:cubicBezTo>
                <a:cubicBezTo>
                  <a:pt x="121506" y="54996"/>
                  <a:pt x="287234" y="33555"/>
                  <a:pt x="337068" y="28919"/>
                </a:cubicBezTo>
                <a:cubicBezTo>
                  <a:pt x="386902" y="24283"/>
                  <a:pt x="321423" y="23124"/>
                  <a:pt x="364883" y="28919"/>
                </a:cubicBezTo>
                <a:cubicBezTo>
                  <a:pt x="408343" y="34714"/>
                  <a:pt x="597829" y="63688"/>
                  <a:pt x="597829" y="63688"/>
                </a:cubicBezTo>
                <a:cubicBezTo>
                  <a:pt x="639551" y="67744"/>
                  <a:pt x="587399" y="45144"/>
                  <a:pt x="615213" y="53257"/>
                </a:cubicBezTo>
                <a:cubicBezTo>
                  <a:pt x="643027" y="61370"/>
                  <a:pt x="740957" y="107148"/>
                  <a:pt x="764715" y="112363"/>
                </a:cubicBezTo>
                <a:cubicBezTo>
                  <a:pt x="788473" y="117578"/>
                  <a:pt x="732845" y="60790"/>
                  <a:pt x="757762" y="84548"/>
                </a:cubicBezTo>
                <a:cubicBezTo>
                  <a:pt x="782679" y="108306"/>
                  <a:pt x="913059" y="250856"/>
                  <a:pt x="914218" y="254912"/>
                </a:cubicBezTo>
                <a:cubicBezTo>
                  <a:pt x="915377" y="258968"/>
                  <a:pt x="826138" y="143075"/>
                  <a:pt x="764715" y="108886"/>
                </a:cubicBezTo>
                <a:cubicBezTo>
                  <a:pt x="703292" y="74697"/>
                  <a:pt x="631438" y="64846"/>
                  <a:pt x="545677" y="49780"/>
                </a:cubicBezTo>
                <a:cubicBezTo>
                  <a:pt x="459916" y="34714"/>
                  <a:pt x="250148" y="18489"/>
                  <a:pt x="250148" y="18489"/>
                </a:cubicBezTo>
                <a:cubicBezTo>
                  <a:pt x="202052" y="10377"/>
                  <a:pt x="276224" y="-4110"/>
                  <a:pt x="257102" y="1105"/>
                </a:cubicBezTo>
                <a:cubicBezTo>
                  <a:pt x="237980" y="6320"/>
                  <a:pt x="178294" y="41668"/>
                  <a:pt x="135413" y="49780"/>
                </a:cubicBezTo>
                <a:cubicBezTo>
                  <a:pt x="92532" y="57892"/>
                  <a:pt x="14884" y="38191"/>
                  <a:pt x="3295" y="393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7897F0D0-9F41-A4AF-7EE2-DAF965FF62FE}"/>
              </a:ext>
            </a:extLst>
          </p:cNvPr>
          <p:cNvSpPr/>
          <p:nvPr/>
        </p:nvSpPr>
        <p:spPr>
          <a:xfrm>
            <a:off x="5333829" y="7285854"/>
            <a:ext cx="618556" cy="450040"/>
          </a:xfrm>
          <a:custGeom>
            <a:avLst/>
            <a:gdLst>
              <a:gd name="connsiteX0" fmla="*/ 267306 w 618556"/>
              <a:gd name="connsiteY0" fmla="*/ 8485 h 450040"/>
              <a:gd name="connsiteX1" fmla="*/ 493298 w 618556"/>
              <a:gd name="connsiteY1" fmla="*/ 157988 h 450040"/>
              <a:gd name="connsiteX2" fmla="*/ 486344 w 618556"/>
              <a:gd name="connsiteY2" fmla="*/ 123220 h 450040"/>
              <a:gd name="connsiteX3" fmla="*/ 594125 w 618556"/>
              <a:gd name="connsiteY3" fmla="*/ 234478 h 450040"/>
              <a:gd name="connsiteX4" fmla="*/ 587172 w 618556"/>
              <a:gd name="connsiteY4" fmla="*/ 220570 h 450040"/>
              <a:gd name="connsiteX5" fmla="*/ 604556 w 618556"/>
              <a:gd name="connsiteY5" fmla="*/ 317921 h 450040"/>
              <a:gd name="connsiteX6" fmla="*/ 618463 w 618556"/>
              <a:gd name="connsiteY6" fmla="*/ 450040 h 450040"/>
              <a:gd name="connsiteX7" fmla="*/ 597602 w 618556"/>
              <a:gd name="connsiteY7" fmla="*/ 317921 h 450040"/>
              <a:gd name="connsiteX8" fmla="*/ 524589 w 618556"/>
              <a:gd name="connsiteY8" fmla="*/ 147557 h 450040"/>
              <a:gd name="connsiteX9" fmla="*/ 444623 w 618556"/>
              <a:gd name="connsiteY9" fmla="*/ 137127 h 450040"/>
              <a:gd name="connsiteX10" fmla="*/ 3068 w 618556"/>
              <a:gd name="connsiteY10" fmla="*/ 53684 h 450040"/>
              <a:gd name="connsiteX11" fmla="*/ 256875 w 618556"/>
              <a:gd name="connsiteY11" fmla="*/ 98882 h 450040"/>
              <a:gd name="connsiteX12" fmla="*/ 413331 w 618556"/>
              <a:gd name="connsiteY12" fmla="*/ 140604 h 450040"/>
              <a:gd name="connsiteX13" fmla="*/ 350749 w 618556"/>
              <a:gd name="connsiteY13" fmla="*/ 29346 h 450040"/>
              <a:gd name="connsiteX14" fmla="*/ 267306 w 618556"/>
              <a:gd name="connsiteY14" fmla="*/ 8485 h 45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6" h="450040">
                <a:moveTo>
                  <a:pt x="267306" y="8485"/>
                </a:moveTo>
                <a:cubicBezTo>
                  <a:pt x="291064" y="29925"/>
                  <a:pt x="456792" y="138866"/>
                  <a:pt x="493298" y="157988"/>
                </a:cubicBezTo>
                <a:cubicBezTo>
                  <a:pt x="529804" y="177110"/>
                  <a:pt x="469540" y="110472"/>
                  <a:pt x="486344" y="123220"/>
                </a:cubicBezTo>
                <a:cubicBezTo>
                  <a:pt x="503148" y="135968"/>
                  <a:pt x="577320" y="218253"/>
                  <a:pt x="594125" y="234478"/>
                </a:cubicBezTo>
                <a:cubicBezTo>
                  <a:pt x="610930" y="250703"/>
                  <a:pt x="585434" y="206663"/>
                  <a:pt x="587172" y="220570"/>
                </a:cubicBezTo>
                <a:cubicBezTo>
                  <a:pt x="588910" y="234477"/>
                  <a:pt x="599341" y="279676"/>
                  <a:pt x="604556" y="317921"/>
                </a:cubicBezTo>
                <a:cubicBezTo>
                  <a:pt x="609771" y="356166"/>
                  <a:pt x="619622" y="450040"/>
                  <a:pt x="618463" y="450040"/>
                </a:cubicBezTo>
                <a:cubicBezTo>
                  <a:pt x="617304" y="450040"/>
                  <a:pt x="613248" y="368335"/>
                  <a:pt x="597602" y="317921"/>
                </a:cubicBezTo>
                <a:cubicBezTo>
                  <a:pt x="581956" y="267507"/>
                  <a:pt x="550085" y="177689"/>
                  <a:pt x="524589" y="147557"/>
                </a:cubicBezTo>
                <a:cubicBezTo>
                  <a:pt x="499093" y="117425"/>
                  <a:pt x="444623" y="137127"/>
                  <a:pt x="444623" y="137127"/>
                </a:cubicBezTo>
                <a:lnTo>
                  <a:pt x="3068" y="53684"/>
                </a:lnTo>
                <a:cubicBezTo>
                  <a:pt x="-28223" y="47310"/>
                  <a:pt x="188498" y="84395"/>
                  <a:pt x="256875" y="98882"/>
                </a:cubicBezTo>
                <a:cubicBezTo>
                  <a:pt x="325252" y="113369"/>
                  <a:pt x="397685" y="152193"/>
                  <a:pt x="413331" y="140604"/>
                </a:cubicBezTo>
                <a:cubicBezTo>
                  <a:pt x="428977" y="129015"/>
                  <a:pt x="370451" y="47889"/>
                  <a:pt x="350749" y="29346"/>
                </a:cubicBezTo>
                <a:cubicBezTo>
                  <a:pt x="331047" y="10803"/>
                  <a:pt x="243548" y="-12955"/>
                  <a:pt x="267306" y="84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FF31F26-199A-B22B-B6DB-9078FA7360F1}"/>
              </a:ext>
            </a:extLst>
          </p:cNvPr>
          <p:cNvSpPr/>
          <p:nvPr/>
        </p:nvSpPr>
        <p:spPr>
          <a:xfrm>
            <a:off x="5374757" y="7359210"/>
            <a:ext cx="540479" cy="324593"/>
          </a:xfrm>
          <a:custGeom>
            <a:avLst/>
            <a:gdLst>
              <a:gd name="connsiteX0" fmla="*/ 385 w 540479"/>
              <a:gd name="connsiteY0" fmla="*/ 60294 h 324593"/>
              <a:gd name="connsiteX1" fmla="*/ 278530 w 540479"/>
              <a:gd name="connsiteY1" fmla="*/ 88109 h 324593"/>
              <a:gd name="connsiteX2" fmla="*/ 233331 w 540479"/>
              <a:gd name="connsiteY2" fmla="*/ 39433 h 324593"/>
              <a:gd name="connsiteX3" fmla="*/ 431509 w 540479"/>
              <a:gd name="connsiteY3" fmla="*/ 185459 h 324593"/>
              <a:gd name="connsiteX4" fmla="*/ 417602 w 540479"/>
              <a:gd name="connsiteY4" fmla="*/ 140261 h 324593"/>
              <a:gd name="connsiteX5" fmla="*/ 511476 w 540479"/>
              <a:gd name="connsiteY5" fmla="*/ 258472 h 324593"/>
              <a:gd name="connsiteX6" fmla="*/ 476708 w 540479"/>
              <a:gd name="connsiteY6" fmla="*/ 175029 h 324593"/>
              <a:gd name="connsiteX7" fmla="*/ 539290 w 540479"/>
              <a:gd name="connsiteY7" fmla="*/ 324531 h 324593"/>
              <a:gd name="connsiteX8" fmla="*/ 410648 w 540479"/>
              <a:gd name="connsiteY8" fmla="*/ 154168 h 324593"/>
              <a:gd name="connsiteX9" fmla="*/ 264622 w 540479"/>
              <a:gd name="connsiteY9" fmla="*/ 70725 h 324593"/>
              <a:gd name="connsiteX10" fmla="*/ 80352 w 540479"/>
              <a:gd name="connsiteY10" fmla="*/ 1188 h 324593"/>
              <a:gd name="connsiteX11" fmla="*/ 282006 w 540479"/>
              <a:gd name="connsiteY11" fmla="*/ 129830 h 324593"/>
              <a:gd name="connsiteX12" fmla="*/ 219424 w 540479"/>
              <a:gd name="connsiteY12" fmla="*/ 67248 h 324593"/>
              <a:gd name="connsiteX13" fmla="*/ 385 w 540479"/>
              <a:gd name="connsiteY13" fmla="*/ 60294 h 3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479" h="324593">
                <a:moveTo>
                  <a:pt x="385" y="60294"/>
                </a:moveTo>
                <a:cubicBezTo>
                  <a:pt x="10236" y="63771"/>
                  <a:pt x="239706" y="91586"/>
                  <a:pt x="278530" y="88109"/>
                </a:cubicBezTo>
                <a:cubicBezTo>
                  <a:pt x="317354" y="84632"/>
                  <a:pt x="207835" y="23208"/>
                  <a:pt x="233331" y="39433"/>
                </a:cubicBezTo>
                <a:cubicBezTo>
                  <a:pt x="258827" y="55658"/>
                  <a:pt x="400797" y="168654"/>
                  <a:pt x="431509" y="185459"/>
                </a:cubicBezTo>
                <a:cubicBezTo>
                  <a:pt x="462221" y="202264"/>
                  <a:pt x="404274" y="128092"/>
                  <a:pt x="417602" y="140261"/>
                </a:cubicBezTo>
                <a:cubicBezTo>
                  <a:pt x="430930" y="152430"/>
                  <a:pt x="501625" y="252677"/>
                  <a:pt x="511476" y="258472"/>
                </a:cubicBezTo>
                <a:cubicBezTo>
                  <a:pt x="521327" y="264267"/>
                  <a:pt x="472072" y="164019"/>
                  <a:pt x="476708" y="175029"/>
                </a:cubicBezTo>
                <a:cubicBezTo>
                  <a:pt x="481344" y="186039"/>
                  <a:pt x="550300" y="328008"/>
                  <a:pt x="539290" y="324531"/>
                </a:cubicBezTo>
                <a:cubicBezTo>
                  <a:pt x="528280" y="321054"/>
                  <a:pt x="456426" y="196469"/>
                  <a:pt x="410648" y="154168"/>
                </a:cubicBezTo>
                <a:cubicBezTo>
                  <a:pt x="364870" y="111867"/>
                  <a:pt x="319671" y="96222"/>
                  <a:pt x="264622" y="70725"/>
                </a:cubicBezTo>
                <a:cubicBezTo>
                  <a:pt x="209573" y="45228"/>
                  <a:pt x="77455" y="-8663"/>
                  <a:pt x="80352" y="1188"/>
                </a:cubicBezTo>
                <a:cubicBezTo>
                  <a:pt x="83249" y="11039"/>
                  <a:pt x="258827" y="118820"/>
                  <a:pt x="282006" y="129830"/>
                </a:cubicBezTo>
                <a:cubicBezTo>
                  <a:pt x="305185" y="140840"/>
                  <a:pt x="266361" y="78837"/>
                  <a:pt x="219424" y="67248"/>
                </a:cubicBezTo>
                <a:cubicBezTo>
                  <a:pt x="172487" y="55659"/>
                  <a:pt x="-9466" y="56817"/>
                  <a:pt x="385" y="602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A3FFD951-8A52-F37D-DC0D-C49D696CF804}"/>
              </a:ext>
            </a:extLst>
          </p:cNvPr>
          <p:cNvSpPr/>
          <p:nvPr/>
        </p:nvSpPr>
        <p:spPr>
          <a:xfrm>
            <a:off x="5649621" y="7433411"/>
            <a:ext cx="260949" cy="615714"/>
          </a:xfrm>
          <a:custGeom>
            <a:avLst/>
            <a:gdLst>
              <a:gd name="connsiteX0" fmla="*/ 107970 w 260949"/>
              <a:gd name="connsiteY0" fmla="*/ 0 h 615714"/>
              <a:gd name="connsiteX1" fmla="*/ 250519 w 260949"/>
              <a:gd name="connsiteY1" fmla="*/ 170364 h 615714"/>
              <a:gd name="connsiteX2" fmla="*/ 250519 w 260949"/>
              <a:gd name="connsiteY2" fmla="*/ 128642 h 615714"/>
              <a:gd name="connsiteX3" fmla="*/ 260949 w 260949"/>
              <a:gd name="connsiteY3" fmla="*/ 274668 h 615714"/>
              <a:gd name="connsiteX4" fmla="*/ 243565 w 260949"/>
              <a:gd name="connsiteY4" fmla="*/ 260761 h 615714"/>
              <a:gd name="connsiteX5" fmla="*/ 174029 w 260949"/>
              <a:gd name="connsiteY5" fmla="*/ 365065 h 615714"/>
              <a:gd name="connsiteX6" fmla="*/ 226181 w 260949"/>
              <a:gd name="connsiteY6" fmla="*/ 372019 h 615714"/>
              <a:gd name="connsiteX7" fmla="*/ 121877 w 260949"/>
              <a:gd name="connsiteY7" fmla="*/ 420694 h 615714"/>
              <a:gd name="connsiteX8" fmla="*/ 189 w 260949"/>
              <a:gd name="connsiteY8" fmla="*/ 615395 h 615714"/>
              <a:gd name="connsiteX9" fmla="*/ 97539 w 260949"/>
              <a:gd name="connsiteY9" fmla="*/ 462416 h 615714"/>
              <a:gd name="connsiteX10" fmla="*/ 236612 w 260949"/>
              <a:gd name="connsiteY10" fmla="*/ 305959 h 615714"/>
              <a:gd name="connsiteX11" fmla="*/ 160122 w 260949"/>
              <a:gd name="connsiteY11" fmla="*/ 215562 h 615714"/>
              <a:gd name="connsiteX12" fmla="*/ 83632 w 260949"/>
              <a:gd name="connsiteY12" fmla="*/ 76490 h 615714"/>
              <a:gd name="connsiteX13" fmla="*/ 236612 w 260949"/>
              <a:gd name="connsiteY13" fmla="*/ 250330 h 615714"/>
              <a:gd name="connsiteX14" fmla="*/ 222704 w 260949"/>
              <a:gd name="connsiteY14" fmla="*/ 170364 h 615714"/>
              <a:gd name="connsiteX15" fmla="*/ 107970 w 260949"/>
              <a:gd name="connsiteY15" fmla="*/ 0 h 61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949" h="615714">
                <a:moveTo>
                  <a:pt x="107970" y="0"/>
                </a:moveTo>
                <a:cubicBezTo>
                  <a:pt x="112606" y="0"/>
                  <a:pt x="226761" y="148924"/>
                  <a:pt x="250519" y="170364"/>
                </a:cubicBezTo>
                <a:cubicBezTo>
                  <a:pt x="274277" y="191804"/>
                  <a:pt x="248781" y="111258"/>
                  <a:pt x="250519" y="128642"/>
                </a:cubicBezTo>
                <a:cubicBezTo>
                  <a:pt x="252257" y="146026"/>
                  <a:pt x="260949" y="274668"/>
                  <a:pt x="260949" y="274668"/>
                </a:cubicBezTo>
                <a:cubicBezTo>
                  <a:pt x="259790" y="296688"/>
                  <a:pt x="258052" y="245695"/>
                  <a:pt x="243565" y="260761"/>
                </a:cubicBezTo>
                <a:cubicBezTo>
                  <a:pt x="229078" y="275827"/>
                  <a:pt x="176926" y="346522"/>
                  <a:pt x="174029" y="365065"/>
                </a:cubicBezTo>
                <a:cubicBezTo>
                  <a:pt x="171132" y="383608"/>
                  <a:pt x="234873" y="362748"/>
                  <a:pt x="226181" y="372019"/>
                </a:cubicBezTo>
                <a:cubicBezTo>
                  <a:pt x="217489" y="381290"/>
                  <a:pt x="159542" y="380131"/>
                  <a:pt x="121877" y="420694"/>
                </a:cubicBezTo>
                <a:cubicBezTo>
                  <a:pt x="84212" y="461257"/>
                  <a:pt x="4245" y="608441"/>
                  <a:pt x="189" y="615395"/>
                </a:cubicBezTo>
                <a:cubicBezTo>
                  <a:pt x="-3867" y="622349"/>
                  <a:pt x="58135" y="513988"/>
                  <a:pt x="97539" y="462416"/>
                </a:cubicBezTo>
                <a:cubicBezTo>
                  <a:pt x="136943" y="410844"/>
                  <a:pt x="226182" y="347101"/>
                  <a:pt x="236612" y="305959"/>
                </a:cubicBezTo>
                <a:cubicBezTo>
                  <a:pt x="247042" y="264817"/>
                  <a:pt x="185619" y="253807"/>
                  <a:pt x="160122" y="215562"/>
                </a:cubicBezTo>
                <a:cubicBezTo>
                  <a:pt x="134625" y="177317"/>
                  <a:pt x="70884" y="70695"/>
                  <a:pt x="83632" y="76490"/>
                </a:cubicBezTo>
                <a:cubicBezTo>
                  <a:pt x="96380" y="82285"/>
                  <a:pt x="213433" y="234684"/>
                  <a:pt x="236612" y="250330"/>
                </a:cubicBezTo>
                <a:cubicBezTo>
                  <a:pt x="259791" y="265976"/>
                  <a:pt x="239509" y="209768"/>
                  <a:pt x="222704" y="170364"/>
                </a:cubicBezTo>
                <a:cubicBezTo>
                  <a:pt x="205899" y="130960"/>
                  <a:pt x="103334" y="0"/>
                  <a:pt x="10797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6288DF4E-F5D2-386F-5A09-006FED100A4D}"/>
              </a:ext>
            </a:extLst>
          </p:cNvPr>
          <p:cNvSpPr/>
          <p:nvPr/>
        </p:nvSpPr>
        <p:spPr>
          <a:xfrm>
            <a:off x="4949767" y="7394039"/>
            <a:ext cx="615206" cy="155023"/>
          </a:xfrm>
          <a:custGeom>
            <a:avLst/>
            <a:gdLst>
              <a:gd name="connsiteX0" fmla="*/ 4682 w 615206"/>
              <a:gd name="connsiteY0" fmla="*/ 154107 h 155023"/>
              <a:gd name="connsiteX1" fmla="*/ 602692 w 615206"/>
              <a:gd name="connsiteY1" fmla="*/ 4604 h 155023"/>
              <a:gd name="connsiteX2" fmla="*/ 401038 w 615206"/>
              <a:gd name="connsiteY2" fmla="*/ 35896 h 155023"/>
              <a:gd name="connsiteX3" fmla="*/ 282826 w 615206"/>
              <a:gd name="connsiteY3" fmla="*/ 11558 h 155023"/>
              <a:gd name="connsiteX4" fmla="*/ 484481 w 615206"/>
              <a:gd name="connsiteY4" fmla="*/ 42849 h 155023"/>
              <a:gd name="connsiteX5" fmla="*/ 317594 w 615206"/>
              <a:gd name="connsiteY5" fmla="*/ 53280 h 155023"/>
              <a:gd name="connsiteX6" fmla="*/ 88125 w 615206"/>
              <a:gd name="connsiteY6" fmla="*/ 63710 h 155023"/>
              <a:gd name="connsiteX7" fmla="*/ 314117 w 615206"/>
              <a:gd name="connsiteY7" fmla="*/ 67187 h 155023"/>
              <a:gd name="connsiteX8" fmla="*/ 4682 w 615206"/>
              <a:gd name="connsiteY8" fmla="*/ 154107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206" h="155023">
                <a:moveTo>
                  <a:pt x="4682" y="154107"/>
                </a:moveTo>
                <a:cubicBezTo>
                  <a:pt x="52778" y="143676"/>
                  <a:pt x="536633" y="24306"/>
                  <a:pt x="602692" y="4604"/>
                </a:cubicBezTo>
                <a:cubicBezTo>
                  <a:pt x="668751" y="-15098"/>
                  <a:pt x="454349" y="34737"/>
                  <a:pt x="401038" y="35896"/>
                </a:cubicBezTo>
                <a:cubicBezTo>
                  <a:pt x="347727" y="37055"/>
                  <a:pt x="268919" y="10399"/>
                  <a:pt x="282826" y="11558"/>
                </a:cubicBezTo>
                <a:cubicBezTo>
                  <a:pt x="296733" y="12717"/>
                  <a:pt x="478686" y="35895"/>
                  <a:pt x="484481" y="42849"/>
                </a:cubicBezTo>
                <a:cubicBezTo>
                  <a:pt x="490276" y="49803"/>
                  <a:pt x="317594" y="53280"/>
                  <a:pt x="317594" y="53280"/>
                </a:cubicBezTo>
                <a:cubicBezTo>
                  <a:pt x="251535" y="56757"/>
                  <a:pt x="88704" y="61392"/>
                  <a:pt x="88125" y="63710"/>
                </a:cubicBezTo>
                <a:cubicBezTo>
                  <a:pt x="87546" y="66028"/>
                  <a:pt x="333819" y="51541"/>
                  <a:pt x="314117" y="67187"/>
                </a:cubicBezTo>
                <a:cubicBezTo>
                  <a:pt x="294415" y="82833"/>
                  <a:pt x="-43414" y="164538"/>
                  <a:pt x="4682" y="1541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9584A4E2-1F90-C7D8-7A00-79637198C336}"/>
              </a:ext>
            </a:extLst>
          </p:cNvPr>
          <p:cNvSpPr/>
          <p:nvPr/>
        </p:nvSpPr>
        <p:spPr>
          <a:xfrm>
            <a:off x="4990215" y="7440094"/>
            <a:ext cx="913579" cy="191509"/>
          </a:xfrm>
          <a:custGeom>
            <a:avLst/>
            <a:gdLst>
              <a:gd name="connsiteX0" fmla="*/ 12909 w 913579"/>
              <a:gd name="connsiteY0" fmla="*/ 90668 h 191509"/>
              <a:gd name="connsiteX1" fmla="*/ 676979 w 913579"/>
              <a:gd name="connsiteY1" fmla="*/ 24609 h 191509"/>
              <a:gd name="connsiteX2" fmla="*/ 513569 w 913579"/>
              <a:gd name="connsiteY2" fmla="*/ 45469 h 191509"/>
              <a:gd name="connsiteX3" fmla="*/ 715224 w 913579"/>
              <a:gd name="connsiteY3" fmla="*/ 83714 h 191509"/>
              <a:gd name="connsiteX4" fmla="*/ 913402 w 913579"/>
              <a:gd name="connsiteY4" fmla="*/ 191495 h 191509"/>
              <a:gd name="connsiteX5" fmla="*/ 680456 w 913579"/>
              <a:gd name="connsiteY5" fmla="*/ 90668 h 191509"/>
              <a:gd name="connsiteX6" fmla="*/ 412742 w 913579"/>
              <a:gd name="connsiteY6" fmla="*/ 271 h 191509"/>
              <a:gd name="connsiteX7" fmla="*/ 510092 w 913579"/>
              <a:gd name="connsiteY7" fmla="*/ 62854 h 191509"/>
              <a:gd name="connsiteX8" fmla="*/ 256285 w 913579"/>
              <a:gd name="connsiteY8" fmla="*/ 66330 h 191509"/>
              <a:gd name="connsiteX9" fmla="*/ 12909 w 913579"/>
              <a:gd name="connsiteY9" fmla="*/ 90668 h 1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579" h="191509">
                <a:moveTo>
                  <a:pt x="12909" y="90668"/>
                </a:moveTo>
                <a:lnTo>
                  <a:pt x="676979" y="24609"/>
                </a:lnTo>
                <a:cubicBezTo>
                  <a:pt x="760422" y="17076"/>
                  <a:pt x="507195" y="35618"/>
                  <a:pt x="513569" y="45469"/>
                </a:cubicBezTo>
                <a:cubicBezTo>
                  <a:pt x="519943" y="55320"/>
                  <a:pt x="648585" y="59376"/>
                  <a:pt x="715224" y="83714"/>
                </a:cubicBezTo>
                <a:cubicBezTo>
                  <a:pt x="781863" y="108052"/>
                  <a:pt x="919197" y="190336"/>
                  <a:pt x="913402" y="191495"/>
                </a:cubicBezTo>
                <a:cubicBezTo>
                  <a:pt x="907607" y="192654"/>
                  <a:pt x="763899" y="122539"/>
                  <a:pt x="680456" y="90668"/>
                </a:cubicBezTo>
                <a:cubicBezTo>
                  <a:pt x="597013" y="58797"/>
                  <a:pt x="441136" y="4907"/>
                  <a:pt x="412742" y="271"/>
                </a:cubicBezTo>
                <a:cubicBezTo>
                  <a:pt x="384348" y="-4365"/>
                  <a:pt x="536168" y="51844"/>
                  <a:pt x="510092" y="62854"/>
                </a:cubicBezTo>
                <a:cubicBezTo>
                  <a:pt x="484016" y="73864"/>
                  <a:pt x="335092" y="59956"/>
                  <a:pt x="256285" y="66330"/>
                </a:cubicBezTo>
                <a:cubicBezTo>
                  <a:pt x="177478" y="72704"/>
                  <a:pt x="-57207" y="97621"/>
                  <a:pt x="12909" y="906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EFE3266E-E3F5-F48F-4EC3-667A52C8B8BB}"/>
              </a:ext>
            </a:extLst>
          </p:cNvPr>
          <p:cNvSpPr/>
          <p:nvPr/>
        </p:nvSpPr>
        <p:spPr>
          <a:xfrm>
            <a:off x="5214355" y="7635751"/>
            <a:ext cx="748969" cy="830780"/>
          </a:xfrm>
          <a:custGeom>
            <a:avLst/>
            <a:gdLst>
              <a:gd name="connsiteX0" fmla="*/ 748367 w 748969"/>
              <a:gd name="connsiteY0" fmla="*/ 2792 h 830780"/>
              <a:gd name="connsiteX1" fmla="*/ 633633 w 748969"/>
              <a:gd name="connsiteY1" fmla="*/ 253122 h 830780"/>
              <a:gd name="connsiteX2" fmla="*/ 567574 w 748969"/>
              <a:gd name="connsiteY2" fmla="*/ 385241 h 830780"/>
              <a:gd name="connsiteX3" fmla="*/ 588434 w 748969"/>
              <a:gd name="connsiteY3" fmla="*/ 294844 h 830780"/>
              <a:gd name="connsiteX4" fmla="*/ 515421 w 748969"/>
              <a:gd name="connsiteY4" fmla="*/ 468684 h 830780"/>
              <a:gd name="connsiteX5" fmla="*/ 515421 w 748969"/>
              <a:gd name="connsiteY5" fmla="*/ 454777 h 830780"/>
              <a:gd name="connsiteX6" fmla="*/ 352012 w 748969"/>
              <a:gd name="connsiteY6" fmla="*/ 583419 h 830780"/>
              <a:gd name="connsiteX7" fmla="*/ 390256 w 748969"/>
              <a:gd name="connsiteY7" fmla="*/ 555604 h 830780"/>
              <a:gd name="connsiteX8" fmla="*/ 247707 w 748969"/>
              <a:gd name="connsiteY8" fmla="*/ 663385 h 830780"/>
              <a:gd name="connsiteX9" fmla="*/ 854 w 748969"/>
              <a:gd name="connsiteY9" fmla="*/ 830272 h 830780"/>
              <a:gd name="connsiteX10" fmla="*/ 160787 w 748969"/>
              <a:gd name="connsiteY10" fmla="*/ 719014 h 830780"/>
              <a:gd name="connsiteX11" fmla="*/ 536282 w 748969"/>
              <a:gd name="connsiteY11" fmla="*/ 447823 h 830780"/>
              <a:gd name="connsiteX12" fmla="*/ 550189 w 748969"/>
              <a:gd name="connsiteY12" fmla="*/ 329612 h 830780"/>
              <a:gd name="connsiteX13" fmla="*/ 640586 w 748969"/>
              <a:gd name="connsiteY13" fmla="*/ 134911 h 830780"/>
              <a:gd name="connsiteX14" fmla="*/ 588434 w 748969"/>
              <a:gd name="connsiteY14" fmla="*/ 294844 h 830780"/>
              <a:gd name="connsiteX15" fmla="*/ 675355 w 748969"/>
              <a:gd name="connsiteY15" fmla="*/ 127957 h 830780"/>
              <a:gd name="connsiteX16" fmla="*/ 748367 w 748969"/>
              <a:gd name="connsiteY16" fmla="*/ 2792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8969" h="830780">
                <a:moveTo>
                  <a:pt x="748367" y="2792"/>
                </a:moveTo>
                <a:cubicBezTo>
                  <a:pt x="741413" y="23653"/>
                  <a:pt x="663765" y="189380"/>
                  <a:pt x="633633" y="253122"/>
                </a:cubicBezTo>
                <a:cubicBezTo>
                  <a:pt x="603501" y="316864"/>
                  <a:pt x="575107" y="378287"/>
                  <a:pt x="567574" y="385241"/>
                </a:cubicBezTo>
                <a:cubicBezTo>
                  <a:pt x="560041" y="392195"/>
                  <a:pt x="597126" y="280937"/>
                  <a:pt x="588434" y="294844"/>
                </a:cubicBezTo>
                <a:cubicBezTo>
                  <a:pt x="579742" y="308751"/>
                  <a:pt x="527590" y="442029"/>
                  <a:pt x="515421" y="468684"/>
                </a:cubicBezTo>
                <a:cubicBezTo>
                  <a:pt x="503252" y="495339"/>
                  <a:pt x="542656" y="435655"/>
                  <a:pt x="515421" y="454777"/>
                </a:cubicBezTo>
                <a:cubicBezTo>
                  <a:pt x="488186" y="473899"/>
                  <a:pt x="372873" y="566615"/>
                  <a:pt x="352012" y="583419"/>
                </a:cubicBezTo>
                <a:cubicBezTo>
                  <a:pt x="331151" y="600224"/>
                  <a:pt x="407640" y="542276"/>
                  <a:pt x="390256" y="555604"/>
                </a:cubicBezTo>
                <a:cubicBezTo>
                  <a:pt x="372872" y="568932"/>
                  <a:pt x="312607" y="617607"/>
                  <a:pt x="247707" y="663385"/>
                </a:cubicBezTo>
                <a:cubicBezTo>
                  <a:pt x="182807" y="709163"/>
                  <a:pt x="15340" y="821001"/>
                  <a:pt x="854" y="830272"/>
                </a:cubicBezTo>
                <a:cubicBezTo>
                  <a:pt x="-13632" y="839543"/>
                  <a:pt x="160787" y="719014"/>
                  <a:pt x="160787" y="719014"/>
                </a:cubicBezTo>
                <a:cubicBezTo>
                  <a:pt x="250025" y="655273"/>
                  <a:pt x="471382" y="512723"/>
                  <a:pt x="536282" y="447823"/>
                </a:cubicBezTo>
                <a:cubicBezTo>
                  <a:pt x="601182" y="382923"/>
                  <a:pt x="532805" y="381764"/>
                  <a:pt x="550189" y="329612"/>
                </a:cubicBezTo>
                <a:cubicBezTo>
                  <a:pt x="567573" y="277460"/>
                  <a:pt x="634212" y="140706"/>
                  <a:pt x="640586" y="134911"/>
                </a:cubicBezTo>
                <a:cubicBezTo>
                  <a:pt x="646960" y="129116"/>
                  <a:pt x="582639" y="296003"/>
                  <a:pt x="588434" y="294844"/>
                </a:cubicBezTo>
                <a:cubicBezTo>
                  <a:pt x="594229" y="293685"/>
                  <a:pt x="650438" y="172576"/>
                  <a:pt x="675355" y="127957"/>
                </a:cubicBezTo>
                <a:cubicBezTo>
                  <a:pt x="700272" y="83338"/>
                  <a:pt x="755321" y="-18069"/>
                  <a:pt x="748367" y="27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F25B8A8-72B1-9BB0-C898-8449B54BC80F}"/>
              </a:ext>
            </a:extLst>
          </p:cNvPr>
          <p:cNvSpPr/>
          <p:nvPr/>
        </p:nvSpPr>
        <p:spPr>
          <a:xfrm>
            <a:off x="4505573" y="8321387"/>
            <a:ext cx="923485" cy="360852"/>
          </a:xfrm>
          <a:custGeom>
            <a:avLst/>
            <a:gdLst>
              <a:gd name="connsiteX0" fmla="*/ 24705 w 923485"/>
              <a:gd name="connsiteY0" fmla="*/ 356721 h 360852"/>
              <a:gd name="connsiteX1" fmla="*/ 546226 w 923485"/>
              <a:gd name="connsiteY1" fmla="*/ 217649 h 360852"/>
              <a:gd name="connsiteX2" fmla="*/ 316757 w 923485"/>
              <a:gd name="connsiteY2" fmla="*/ 252417 h 360852"/>
              <a:gd name="connsiteX3" fmla="*/ 626193 w 923485"/>
              <a:gd name="connsiteY3" fmla="*/ 186357 h 360852"/>
              <a:gd name="connsiteX4" fmla="*/ 921721 w 923485"/>
              <a:gd name="connsiteY4" fmla="*/ 2087 h 360852"/>
              <a:gd name="connsiteX5" fmla="*/ 737451 w 923485"/>
              <a:gd name="connsiteY5" fmla="*/ 92484 h 360852"/>
              <a:gd name="connsiteX6" fmla="*/ 497551 w 923485"/>
              <a:gd name="connsiteY6" fmla="*/ 179404 h 360852"/>
              <a:gd name="connsiteX7" fmla="*/ 733974 w 923485"/>
              <a:gd name="connsiteY7" fmla="*/ 123775 h 360852"/>
              <a:gd name="connsiteX8" fmla="*/ 532319 w 923485"/>
              <a:gd name="connsiteY8" fmla="*/ 186357 h 360852"/>
              <a:gd name="connsiteX9" fmla="*/ 198546 w 923485"/>
              <a:gd name="connsiteY9" fmla="*/ 241986 h 360852"/>
              <a:gd name="connsiteX10" fmla="*/ 379340 w 923485"/>
              <a:gd name="connsiteY10" fmla="*/ 221126 h 360852"/>
              <a:gd name="connsiteX11" fmla="*/ 490597 w 923485"/>
              <a:gd name="connsiteY11" fmla="*/ 78576 h 360852"/>
              <a:gd name="connsiteX12" fmla="*/ 355002 w 923485"/>
              <a:gd name="connsiteY12" fmla="*/ 193311 h 360852"/>
              <a:gd name="connsiteX13" fmla="*/ 278512 w 923485"/>
              <a:gd name="connsiteY13" fmla="*/ 255894 h 360852"/>
              <a:gd name="connsiteX14" fmla="*/ 104672 w 923485"/>
              <a:gd name="connsiteY14" fmla="*/ 318476 h 360852"/>
              <a:gd name="connsiteX15" fmla="*/ 24705 w 923485"/>
              <a:gd name="connsiteY15" fmla="*/ 356721 h 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3485" h="360852">
                <a:moveTo>
                  <a:pt x="24705" y="356721"/>
                </a:moveTo>
                <a:cubicBezTo>
                  <a:pt x="98297" y="339917"/>
                  <a:pt x="497551" y="235033"/>
                  <a:pt x="546226" y="217649"/>
                </a:cubicBezTo>
                <a:cubicBezTo>
                  <a:pt x="594901" y="200265"/>
                  <a:pt x="303429" y="257632"/>
                  <a:pt x="316757" y="252417"/>
                </a:cubicBezTo>
                <a:cubicBezTo>
                  <a:pt x="330085" y="247202"/>
                  <a:pt x="525366" y="228079"/>
                  <a:pt x="626193" y="186357"/>
                </a:cubicBezTo>
                <a:cubicBezTo>
                  <a:pt x="727020" y="144635"/>
                  <a:pt x="903178" y="17732"/>
                  <a:pt x="921721" y="2087"/>
                </a:cubicBezTo>
                <a:cubicBezTo>
                  <a:pt x="940264" y="-13559"/>
                  <a:pt x="808146" y="62931"/>
                  <a:pt x="737451" y="92484"/>
                </a:cubicBezTo>
                <a:cubicBezTo>
                  <a:pt x="666756" y="122037"/>
                  <a:pt x="498130" y="174189"/>
                  <a:pt x="497551" y="179404"/>
                </a:cubicBezTo>
                <a:cubicBezTo>
                  <a:pt x="496972" y="184619"/>
                  <a:pt x="728179" y="122616"/>
                  <a:pt x="733974" y="123775"/>
                </a:cubicBezTo>
                <a:cubicBezTo>
                  <a:pt x="739769" y="124934"/>
                  <a:pt x="621557" y="166655"/>
                  <a:pt x="532319" y="186357"/>
                </a:cubicBezTo>
                <a:cubicBezTo>
                  <a:pt x="443081" y="206059"/>
                  <a:pt x="224042" y="236191"/>
                  <a:pt x="198546" y="241986"/>
                </a:cubicBezTo>
                <a:cubicBezTo>
                  <a:pt x="173050" y="247781"/>
                  <a:pt x="330665" y="248361"/>
                  <a:pt x="379340" y="221126"/>
                </a:cubicBezTo>
                <a:cubicBezTo>
                  <a:pt x="428015" y="193891"/>
                  <a:pt x="494653" y="83212"/>
                  <a:pt x="490597" y="78576"/>
                </a:cubicBezTo>
                <a:cubicBezTo>
                  <a:pt x="486541" y="73940"/>
                  <a:pt x="390350" y="163758"/>
                  <a:pt x="355002" y="193311"/>
                </a:cubicBezTo>
                <a:cubicBezTo>
                  <a:pt x="319655" y="222864"/>
                  <a:pt x="320234" y="235033"/>
                  <a:pt x="278512" y="255894"/>
                </a:cubicBezTo>
                <a:cubicBezTo>
                  <a:pt x="236790" y="276755"/>
                  <a:pt x="148132" y="302251"/>
                  <a:pt x="104672" y="318476"/>
                </a:cubicBezTo>
                <a:cubicBezTo>
                  <a:pt x="61212" y="334701"/>
                  <a:pt x="-48887" y="373525"/>
                  <a:pt x="24705" y="3567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14D66A7E-53D9-42B6-1E37-A685D96D45F5}"/>
              </a:ext>
            </a:extLst>
          </p:cNvPr>
          <p:cNvSpPr/>
          <p:nvPr/>
        </p:nvSpPr>
        <p:spPr>
          <a:xfrm>
            <a:off x="4208978" y="8222561"/>
            <a:ext cx="406563" cy="497624"/>
          </a:xfrm>
          <a:custGeom>
            <a:avLst/>
            <a:gdLst>
              <a:gd name="connsiteX0" fmla="*/ 123122 w 406563"/>
              <a:gd name="connsiteY0" fmla="*/ 118297 h 497624"/>
              <a:gd name="connsiteX1" fmla="*/ 70970 w 406563"/>
              <a:gd name="connsiteY1" fmla="*/ 257369 h 497624"/>
              <a:gd name="connsiteX2" fmla="*/ 133553 w 406563"/>
              <a:gd name="connsiteY2" fmla="*/ 375580 h 497624"/>
              <a:gd name="connsiteX3" fmla="*/ 133553 w 406563"/>
              <a:gd name="connsiteY3" fmla="*/ 365150 h 497624"/>
              <a:gd name="connsiteX4" fmla="*/ 255241 w 406563"/>
              <a:gd name="connsiteY4" fmla="*/ 434686 h 497624"/>
              <a:gd name="connsiteX5" fmla="*/ 404744 w 406563"/>
              <a:gd name="connsiteY5" fmla="*/ 497269 h 497624"/>
              <a:gd name="connsiteX6" fmla="*/ 324777 w 406563"/>
              <a:gd name="connsiteY6" fmla="*/ 455547 h 497624"/>
              <a:gd name="connsiteX7" fmla="*/ 130076 w 406563"/>
              <a:gd name="connsiteY7" fmla="*/ 361673 h 497624"/>
              <a:gd name="connsiteX8" fmla="*/ 4911 w 406563"/>
              <a:gd name="connsiteY8" fmla="*/ 191310 h 497624"/>
              <a:gd name="connsiteX9" fmla="*/ 32725 w 406563"/>
              <a:gd name="connsiteY9" fmla="*/ 229555 h 497624"/>
              <a:gd name="connsiteX10" fmla="*/ 102262 w 406563"/>
              <a:gd name="connsiteY10" fmla="*/ 85 h 497624"/>
              <a:gd name="connsiteX11" fmla="*/ 46633 w 406563"/>
              <a:gd name="connsiteY11" fmla="*/ 201740 h 497624"/>
              <a:gd name="connsiteX12" fmla="*/ 123122 w 406563"/>
              <a:gd name="connsiteY12" fmla="*/ 118297 h 4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63" h="497624">
                <a:moveTo>
                  <a:pt x="123122" y="118297"/>
                </a:moveTo>
                <a:cubicBezTo>
                  <a:pt x="127178" y="127568"/>
                  <a:pt x="69232" y="214489"/>
                  <a:pt x="70970" y="257369"/>
                </a:cubicBezTo>
                <a:cubicBezTo>
                  <a:pt x="72708" y="300249"/>
                  <a:pt x="123123" y="357617"/>
                  <a:pt x="133553" y="375580"/>
                </a:cubicBezTo>
                <a:cubicBezTo>
                  <a:pt x="143984" y="393544"/>
                  <a:pt x="113272" y="355299"/>
                  <a:pt x="133553" y="365150"/>
                </a:cubicBezTo>
                <a:cubicBezTo>
                  <a:pt x="153834" y="375001"/>
                  <a:pt x="210043" y="412666"/>
                  <a:pt x="255241" y="434686"/>
                </a:cubicBezTo>
                <a:cubicBezTo>
                  <a:pt x="300439" y="456706"/>
                  <a:pt x="393155" y="493792"/>
                  <a:pt x="404744" y="497269"/>
                </a:cubicBezTo>
                <a:cubicBezTo>
                  <a:pt x="416333" y="500746"/>
                  <a:pt x="370555" y="478146"/>
                  <a:pt x="324777" y="455547"/>
                </a:cubicBezTo>
                <a:cubicBezTo>
                  <a:pt x="278999" y="432948"/>
                  <a:pt x="183387" y="405712"/>
                  <a:pt x="130076" y="361673"/>
                </a:cubicBezTo>
                <a:cubicBezTo>
                  <a:pt x="76765" y="317634"/>
                  <a:pt x="21136" y="213330"/>
                  <a:pt x="4911" y="191310"/>
                </a:cubicBezTo>
                <a:cubicBezTo>
                  <a:pt x="-11314" y="169290"/>
                  <a:pt x="16500" y="261426"/>
                  <a:pt x="32725" y="229555"/>
                </a:cubicBezTo>
                <a:cubicBezTo>
                  <a:pt x="48950" y="197684"/>
                  <a:pt x="99944" y="4721"/>
                  <a:pt x="102262" y="85"/>
                </a:cubicBezTo>
                <a:cubicBezTo>
                  <a:pt x="104580" y="-4551"/>
                  <a:pt x="46633" y="180879"/>
                  <a:pt x="46633" y="201740"/>
                </a:cubicBezTo>
                <a:cubicBezTo>
                  <a:pt x="46633" y="222601"/>
                  <a:pt x="119066" y="109026"/>
                  <a:pt x="123122" y="1182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A43FDC67-DDA9-E87C-67D0-E830F645BA61}"/>
              </a:ext>
            </a:extLst>
          </p:cNvPr>
          <p:cNvSpPr/>
          <p:nvPr/>
        </p:nvSpPr>
        <p:spPr>
          <a:xfrm>
            <a:off x="4803143" y="7392883"/>
            <a:ext cx="614202" cy="290240"/>
          </a:xfrm>
          <a:custGeom>
            <a:avLst/>
            <a:gdLst>
              <a:gd name="connsiteX0" fmla="*/ 8757 w 614202"/>
              <a:gd name="connsiteY0" fmla="*/ 287382 h 290240"/>
              <a:gd name="connsiteX1" fmla="*/ 603290 w 614202"/>
              <a:gd name="connsiteY1" fmla="*/ 5760 h 290240"/>
              <a:gd name="connsiteX2" fmla="*/ 401636 w 614202"/>
              <a:gd name="connsiteY2" fmla="*/ 99634 h 290240"/>
              <a:gd name="connsiteX3" fmla="*/ 613721 w 614202"/>
              <a:gd name="connsiteY3" fmla="*/ 123972 h 290240"/>
              <a:gd name="connsiteX4" fmla="*/ 328623 w 614202"/>
              <a:gd name="connsiteY4" fmla="*/ 113541 h 290240"/>
              <a:gd name="connsiteX5" fmla="*/ 47001 w 614202"/>
              <a:gd name="connsiteY5" fmla="*/ 165693 h 290240"/>
              <a:gd name="connsiteX6" fmla="*/ 234749 w 614202"/>
              <a:gd name="connsiteY6" fmla="*/ 151786 h 290240"/>
              <a:gd name="connsiteX7" fmla="*/ 8757 w 614202"/>
              <a:gd name="connsiteY7" fmla="*/ 287382 h 2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02" h="290240">
                <a:moveTo>
                  <a:pt x="8757" y="287382"/>
                </a:moveTo>
                <a:cubicBezTo>
                  <a:pt x="70180" y="263044"/>
                  <a:pt x="537810" y="37051"/>
                  <a:pt x="603290" y="5760"/>
                </a:cubicBezTo>
                <a:cubicBezTo>
                  <a:pt x="668770" y="-25531"/>
                  <a:pt x="399898" y="79932"/>
                  <a:pt x="401636" y="99634"/>
                </a:cubicBezTo>
                <a:cubicBezTo>
                  <a:pt x="403374" y="119336"/>
                  <a:pt x="625890" y="121654"/>
                  <a:pt x="613721" y="123972"/>
                </a:cubicBezTo>
                <a:cubicBezTo>
                  <a:pt x="601552" y="126290"/>
                  <a:pt x="423076" y="106588"/>
                  <a:pt x="328623" y="113541"/>
                </a:cubicBezTo>
                <a:cubicBezTo>
                  <a:pt x="234170" y="120494"/>
                  <a:pt x="62647" y="159319"/>
                  <a:pt x="47001" y="165693"/>
                </a:cubicBezTo>
                <a:cubicBezTo>
                  <a:pt x="31355" y="172067"/>
                  <a:pt x="240544" y="130346"/>
                  <a:pt x="234749" y="151786"/>
                </a:cubicBezTo>
                <a:cubicBezTo>
                  <a:pt x="228954" y="173226"/>
                  <a:pt x="-52666" y="311720"/>
                  <a:pt x="8757" y="2873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8309FF0-8A5B-CC5C-66E4-735440FA7E0A}"/>
              </a:ext>
            </a:extLst>
          </p:cNvPr>
          <p:cNvSpPr/>
          <p:nvPr/>
        </p:nvSpPr>
        <p:spPr>
          <a:xfrm>
            <a:off x="4213605" y="7593142"/>
            <a:ext cx="640057" cy="810652"/>
          </a:xfrm>
          <a:custGeom>
            <a:avLst/>
            <a:gdLst>
              <a:gd name="connsiteX0" fmla="*/ 640016 w 640057"/>
              <a:gd name="connsiteY0" fmla="*/ 202 h 810652"/>
              <a:gd name="connsiteX1" fmla="*/ 539189 w 640057"/>
              <a:gd name="connsiteY1" fmla="*/ 257486 h 810652"/>
              <a:gd name="connsiteX2" fmla="*/ 441838 w 640057"/>
              <a:gd name="connsiteY2" fmla="*/ 320069 h 810652"/>
              <a:gd name="connsiteX3" fmla="*/ 261044 w 640057"/>
              <a:gd name="connsiteY3" fmla="*/ 354837 h 810652"/>
              <a:gd name="connsiteX4" fmla="*/ 507898 w 640057"/>
              <a:gd name="connsiteY4" fmla="*/ 340929 h 810652"/>
              <a:gd name="connsiteX5" fmla="*/ 334057 w 640057"/>
              <a:gd name="connsiteY5" fmla="*/ 448710 h 810652"/>
              <a:gd name="connsiteX6" fmla="*/ 271475 w 640057"/>
              <a:gd name="connsiteY6" fmla="*/ 559968 h 810652"/>
              <a:gd name="connsiteX7" fmla="*/ 351441 w 640057"/>
              <a:gd name="connsiteY7" fmla="*/ 445234 h 810652"/>
              <a:gd name="connsiteX8" fmla="*/ 188032 w 640057"/>
              <a:gd name="connsiteY8" fmla="*/ 657319 h 810652"/>
              <a:gd name="connsiteX9" fmla="*/ 233230 w 640057"/>
              <a:gd name="connsiteY9" fmla="*/ 615597 h 810652"/>
              <a:gd name="connsiteX10" fmla="*/ 73297 w 640057"/>
              <a:gd name="connsiteY10" fmla="*/ 688610 h 810652"/>
              <a:gd name="connsiteX11" fmla="*/ 14191 w 640057"/>
              <a:gd name="connsiteY11" fmla="*/ 709471 h 810652"/>
              <a:gd name="connsiteX12" fmla="*/ 139356 w 640057"/>
              <a:gd name="connsiteY12" fmla="*/ 667749 h 810652"/>
              <a:gd name="connsiteX13" fmla="*/ 284 w 640057"/>
              <a:gd name="connsiteY13" fmla="*/ 810298 h 810652"/>
              <a:gd name="connsiteX14" fmla="*/ 184555 w 640057"/>
              <a:gd name="connsiteY14" fmla="*/ 619074 h 810652"/>
              <a:gd name="connsiteX15" fmla="*/ 462699 w 640057"/>
              <a:gd name="connsiteY15" fmla="*/ 361790 h 810652"/>
              <a:gd name="connsiteX16" fmla="*/ 459222 w 640057"/>
              <a:gd name="connsiteY16" fmla="*/ 295731 h 810652"/>
              <a:gd name="connsiteX17" fmla="*/ 483560 w 640057"/>
              <a:gd name="connsiteY17" fmla="*/ 142752 h 810652"/>
              <a:gd name="connsiteX18" fmla="*/ 396640 w 640057"/>
              <a:gd name="connsiteY18" fmla="*/ 333976 h 810652"/>
              <a:gd name="connsiteX19" fmla="*/ 549619 w 640057"/>
              <a:gd name="connsiteY19" fmla="*/ 215764 h 810652"/>
              <a:gd name="connsiteX20" fmla="*/ 640016 w 640057"/>
              <a:gd name="connsiteY20" fmla="*/ 202 h 8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57" h="810652">
                <a:moveTo>
                  <a:pt x="640016" y="202"/>
                </a:moveTo>
                <a:cubicBezTo>
                  <a:pt x="638278" y="7156"/>
                  <a:pt x="572219" y="204175"/>
                  <a:pt x="539189" y="257486"/>
                </a:cubicBezTo>
                <a:cubicBezTo>
                  <a:pt x="506159" y="310797"/>
                  <a:pt x="488195" y="303844"/>
                  <a:pt x="441838" y="320069"/>
                </a:cubicBezTo>
                <a:cubicBezTo>
                  <a:pt x="395481" y="336294"/>
                  <a:pt x="250034" y="351360"/>
                  <a:pt x="261044" y="354837"/>
                </a:cubicBezTo>
                <a:cubicBezTo>
                  <a:pt x="272054" y="358314"/>
                  <a:pt x="495729" y="325284"/>
                  <a:pt x="507898" y="340929"/>
                </a:cubicBezTo>
                <a:cubicBezTo>
                  <a:pt x="520067" y="356575"/>
                  <a:pt x="373461" y="412204"/>
                  <a:pt x="334057" y="448710"/>
                </a:cubicBezTo>
                <a:cubicBezTo>
                  <a:pt x="294653" y="485217"/>
                  <a:pt x="268578" y="560547"/>
                  <a:pt x="271475" y="559968"/>
                </a:cubicBezTo>
                <a:cubicBezTo>
                  <a:pt x="274372" y="559389"/>
                  <a:pt x="365348" y="429009"/>
                  <a:pt x="351441" y="445234"/>
                </a:cubicBezTo>
                <a:cubicBezTo>
                  <a:pt x="337534" y="461459"/>
                  <a:pt x="207734" y="628925"/>
                  <a:pt x="188032" y="657319"/>
                </a:cubicBezTo>
                <a:cubicBezTo>
                  <a:pt x="168330" y="685713"/>
                  <a:pt x="252352" y="610382"/>
                  <a:pt x="233230" y="615597"/>
                </a:cubicBezTo>
                <a:cubicBezTo>
                  <a:pt x="214108" y="620812"/>
                  <a:pt x="109803" y="672964"/>
                  <a:pt x="73297" y="688610"/>
                </a:cubicBezTo>
                <a:cubicBezTo>
                  <a:pt x="36790" y="704256"/>
                  <a:pt x="3181" y="712948"/>
                  <a:pt x="14191" y="709471"/>
                </a:cubicBezTo>
                <a:cubicBezTo>
                  <a:pt x="25201" y="705994"/>
                  <a:pt x="141674" y="650945"/>
                  <a:pt x="139356" y="667749"/>
                </a:cubicBezTo>
                <a:cubicBezTo>
                  <a:pt x="137038" y="684553"/>
                  <a:pt x="-7249" y="818411"/>
                  <a:pt x="284" y="810298"/>
                </a:cubicBezTo>
                <a:cubicBezTo>
                  <a:pt x="7817" y="802186"/>
                  <a:pt x="107486" y="693825"/>
                  <a:pt x="184555" y="619074"/>
                </a:cubicBezTo>
                <a:cubicBezTo>
                  <a:pt x="261624" y="544323"/>
                  <a:pt x="416921" y="415680"/>
                  <a:pt x="462699" y="361790"/>
                </a:cubicBezTo>
                <a:cubicBezTo>
                  <a:pt x="508477" y="307900"/>
                  <a:pt x="455745" y="332237"/>
                  <a:pt x="459222" y="295731"/>
                </a:cubicBezTo>
                <a:cubicBezTo>
                  <a:pt x="462699" y="259225"/>
                  <a:pt x="493990" y="136378"/>
                  <a:pt x="483560" y="142752"/>
                </a:cubicBezTo>
                <a:cubicBezTo>
                  <a:pt x="473130" y="149126"/>
                  <a:pt x="385630" y="321807"/>
                  <a:pt x="396640" y="333976"/>
                </a:cubicBezTo>
                <a:cubicBezTo>
                  <a:pt x="407650" y="346145"/>
                  <a:pt x="510215" y="263860"/>
                  <a:pt x="549619" y="215764"/>
                </a:cubicBezTo>
                <a:cubicBezTo>
                  <a:pt x="589023" y="167668"/>
                  <a:pt x="641754" y="-6752"/>
                  <a:pt x="640016" y="2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53B037EF-2B44-7BA5-10B8-7F3E5398A40D}"/>
              </a:ext>
            </a:extLst>
          </p:cNvPr>
          <p:cNvSpPr/>
          <p:nvPr/>
        </p:nvSpPr>
        <p:spPr>
          <a:xfrm>
            <a:off x="4914022" y="7532388"/>
            <a:ext cx="294262" cy="318240"/>
          </a:xfrm>
          <a:custGeom>
            <a:avLst/>
            <a:gdLst>
              <a:gd name="connsiteX0" fmla="*/ 294234 w 294262"/>
              <a:gd name="connsiteY0" fmla="*/ 1851 h 318240"/>
              <a:gd name="connsiteX1" fmla="*/ 29996 w 294262"/>
              <a:gd name="connsiteY1" fmla="*/ 241750 h 318240"/>
              <a:gd name="connsiteX2" fmla="*/ 12612 w 294262"/>
              <a:gd name="connsiteY2" fmla="*/ 283472 h 318240"/>
              <a:gd name="connsiteX3" fmla="*/ 89102 w 294262"/>
              <a:gd name="connsiteY3" fmla="*/ 318240 h 318240"/>
              <a:gd name="connsiteX4" fmla="*/ 176022 w 294262"/>
              <a:gd name="connsiteY4" fmla="*/ 283472 h 318240"/>
              <a:gd name="connsiteX5" fmla="*/ 71718 w 294262"/>
              <a:gd name="connsiteY5" fmla="*/ 182645 h 318240"/>
              <a:gd name="connsiteX6" fmla="*/ 127347 w 294262"/>
              <a:gd name="connsiteY6" fmla="*/ 266088 h 318240"/>
              <a:gd name="connsiteX7" fmla="*/ 36950 w 294262"/>
              <a:gd name="connsiteY7" fmla="*/ 293902 h 318240"/>
              <a:gd name="connsiteX8" fmla="*/ 54334 w 294262"/>
              <a:gd name="connsiteY8" fmla="*/ 220890 h 318240"/>
              <a:gd name="connsiteX9" fmla="*/ 130824 w 294262"/>
              <a:gd name="connsiteY9" fmla="*/ 116585 h 318240"/>
              <a:gd name="connsiteX10" fmla="*/ 47380 w 294262"/>
              <a:gd name="connsiteY10" fmla="*/ 130493 h 318240"/>
              <a:gd name="connsiteX11" fmla="*/ 294234 w 294262"/>
              <a:gd name="connsiteY11" fmla="*/ 1851 h 31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262" h="318240">
                <a:moveTo>
                  <a:pt x="294234" y="1851"/>
                </a:moveTo>
                <a:cubicBezTo>
                  <a:pt x="291337" y="20394"/>
                  <a:pt x="76933" y="194813"/>
                  <a:pt x="29996" y="241750"/>
                </a:cubicBezTo>
                <a:cubicBezTo>
                  <a:pt x="-16941" y="288687"/>
                  <a:pt x="2761" y="270724"/>
                  <a:pt x="12612" y="283472"/>
                </a:cubicBezTo>
                <a:cubicBezTo>
                  <a:pt x="22463" y="296220"/>
                  <a:pt x="61867" y="318240"/>
                  <a:pt x="89102" y="318240"/>
                </a:cubicBezTo>
                <a:cubicBezTo>
                  <a:pt x="116337" y="318240"/>
                  <a:pt x="178919" y="306071"/>
                  <a:pt x="176022" y="283472"/>
                </a:cubicBezTo>
                <a:cubicBezTo>
                  <a:pt x="173125" y="260873"/>
                  <a:pt x="79830" y="185542"/>
                  <a:pt x="71718" y="182645"/>
                </a:cubicBezTo>
                <a:cubicBezTo>
                  <a:pt x="63605" y="179748"/>
                  <a:pt x="133142" y="247545"/>
                  <a:pt x="127347" y="266088"/>
                </a:cubicBezTo>
                <a:cubicBezTo>
                  <a:pt x="121552" y="284631"/>
                  <a:pt x="49119" y="301435"/>
                  <a:pt x="36950" y="293902"/>
                </a:cubicBezTo>
                <a:cubicBezTo>
                  <a:pt x="24781" y="286369"/>
                  <a:pt x="38688" y="250443"/>
                  <a:pt x="54334" y="220890"/>
                </a:cubicBezTo>
                <a:cubicBezTo>
                  <a:pt x="69980" y="191337"/>
                  <a:pt x="131983" y="131651"/>
                  <a:pt x="130824" y="116585"/>
                </a:cubicBezTo>
                <a:cubicBezTo>
                  <a:pt x="129665" y="101519"/>
                  <a:pt x="17248" y="151354"/>
                  <a:pt x="47380" y="130493"/>
                </a:cubicBezTo>
                <a:cubicBezTo>
                  <a:pt x="77512" y="109632"/>
                  <a:pt x="297131" y="-16692"/>
                  <a:pt x="294234" y="18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B460E32E-A844-E6FE-A9E3-B17B4A2FEDBD}"/>
              </a:ext>
            </a:extLst>
          </p:cNvPr>
          <p:cNvSpPr/>
          <p:nvPr/>
        </p:nvSpPr>
        <p:spPr>
          <a:xfrm>
            <a:off x="4549501" y="7617439"/>
            <a:ext cx="400706" cy="622591"/>
          </a:xfrm>
          <a:custGeom>
            <a:avLst/>
            <a:gdLst>
              <a:gd name="connsiteX0" fmla="*/ 397994 w 400706"/>
              <a:gd name="connsiteY0" fmla="*/ 243 h 622591"/>
              <a:gd name="connsiteX1" fmla="*/ 366703 w 400706"/>
              <a:gd name="connsiteY1" fmla="*/ 97594 h 622591"/>
              <a:gd name="connsiteX2" fmla="*/ 154618 w 400706"/>
              <a:gd name="connsiteY2" fmla="*/ 135839 h 622591"/>
              <a:gd name="connsiteX3" fmla="*/ 251968 w 400706"/>
              <a:gd name="connsiteY3" fmla="*/ 163653 h 622591"/>
              <a:gd name="connsiteX4" fmla="*/ 245015 w 400706"/>
              <a:gd name="connsiteY4" fmla="*/ 250573 h 622591"/>
              <a:gd name="connsiteX5" fmla="*/ 255445 w 400706"/>
              <a:gd name="connsiteY5" fmla="*/ 299248 h 622591"/>
              <a:gd name="connsiteX6" fmla="*/ 98989 w 400706"/>
              <a:gd name="connsiteY6" fmla="*/ 344447 h 622591"/>
              <a:gd name="connsiteX7" fmla="*/ 185909 w 400706"/>
              <a:gd name="connsiteY7" fmla="*/ 330540 h 622591"/>
              <a:gd name="connsiteX8" fmla="*/ 50313 w 400706"/>
              <a:gd name="connsiteY8" fmla="*/ 452228 h 622591"/>
              <a:gd name="connsiteX9" fmla="*/ 25976 w 400706"/>
              <a:gd name="connsiteY9" fmla="*/ 504380 h 622591"/>
              <a:gd name="connsiteX10" fmla="*/ 98989 w 400706"/>
              <a:gd name="connsiteY10" fmla="*/ 622591 h 622591"/>
              <a:gd name="connsiteX11" fmla="*/ 1638 w 400706"/>
              <a:gd name="connsiteY11" fmla="*/ 504380 h 622591"/>
              <a:gd name="connsiteX12" fmla="*/ 196339 w 400706"/>
              <a:gd name="connsiteY12" fmla="*/ 358354 h 622591"/>
              <a:gd name="connsiteX13" fmla="*/ 241538 w 400706"/>
              <a:gd name="connsiteY13" fmla="*/ 302725 h 622591"/>
              <a:gd name="connsiteX14" fmla="*/ 311074 w 400706"/>
              <a:gd name="connsiteY14" fmla="*/ 174083 h 622591"/>
              <a:gd name="connsiteX15" fmla="*/ 227631 w 400706"/>
              <a:gd name="connsiteY15" fmla="*/ 205375 h 622591"/>
              <a:gd name="connsiteX16" fmla="*/ 307597 w 400706"/>
              <a:gd name="connsiteY16" fmla="*/ 101071 h 622591"/>
              <a:gd name="connsiteX17" fmla="*/ 300643 w 400706"/>
              <a:gd name="connsiteY17" fmla="*/ 38488 h 622591"/>
              <a:gd name="connsiteX18" fmla="*/ 342365 w 400706"/>
              <a:gd name="connsiteY18" fmla="*/ 128885 h 622591"/>
              <a:gd name="connsiteX19" fmla="*/ 397994 w 400706"/>
              <a:gd name="connsiteY19" fmla="*/ 243 h 62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706" h="622591">
                <a:moveTo>
                  <a:pt x="397994" y="243"/>
                </a:moveTo>
                <a:cubicBezTo>
                  <a:pt x="402050" y="-4972"/>
                  <a:pt x="407266" y="74995"/>
                  <a:pt x="366703" y="97594"/>
                </a:cubicBezTo>
                <a:cubicBezTo>
                  <a:pt x="326140" y="120193"/>
                  <a:pt x="173740" y="124829"/>
                  <a:pt x="154618" y="135839"/>
                </a:cubicBezTo>
                <a:cubicBezTo>
                  <a:pt x="135496" y="146849"/>
                  <a:pt x="236902" y="144531"/>
                  <a:pt x="251968" y="163653"/>
                </a:cubicBezTo>
                <a:cubicBezTo>
                  <a:pt x="267034" y="182775"/>
                  <a:pt x="244436" y="227974"/>
                  <a:pt x="245015" y="250573"/>
                </a:cubicBezTo>
                <a:cubicBezTo>
                  <a:pt x="245594" y="273172"/>
                  <a:pt x="279783" y="283602"/>
                  <a:pt x="255445" y="299248"/>
                </a:cubicBezTo>
                <a:cubicBezTo>
                  <a:pt x="231107" y="314894"/>
                  <a:pt x="110578" y="339232"/>
                  <a:pt x="98989" y="344447"/>
                </a:cubicBezTo>
                <a:cubicBezTo>
                  <a:pt x="87400" y="349662"/>
                  <a:pt x="194022" y="312577"/>
                  <a:pt x="185909" y="330540"/>
                </a:cubicBezTo>
                <a:cubicBezTo>
                  <a:pt x="177796" y="348504"/>
                  <a:pt x="76968" y="423255"/>
                  <a:pt x="50313" y="452228"/>
                </a:cubicBezTo>
                <a:cubicBezTo>
                  <a:pt x="23658" y="481201"/>
                  <a:pt x="17863" y="475986"/>
                  <a:pt x="25976" y="504380"/>
                </a:cubicBezTo>
                <a:cubicBezTo>
                  <a:pt x="34089" y="532774"/>
                  <a:pt x="103045" y="622591"/>
                  <a:pt x="98989" y="622591"/>
                </a:cubicBezTo>
                <a:cubicBezTo>
                  <a:pt x="94933" y="622591"/>
                  <a:pt x="-14587" y="548419"/>
                  <a:pt x="1638" y="504380"/>
                </a:cubicBezTo>
                <a:cubicBezTo>
                  <a:pt x="17863" y="460341"/>
                  <a:pt x="156356" y="391963"/>
                  <a:pt x="196339" y="358354"/>
                </a:cubicBezTo>
                <a:cubicBezTo>
                  <a:pt x="236322" y="324745"/>
                  <a:pt x="222415" y="333437"/>
                  <a:pt x="241538" y="302725"/>
                </a:cubicBezTo>
                <a:cubicBezTo>
                  <a:pt x="260660" y="272013"/>
                  <a:pt x="313392" y="190308"/>
                  <a:pt x="311074" y="174083"/>
                </a:cubicBezTo>
                <a:cubicBezTo>
                  <a:pt x="308756" y="157858"/>
                  <a:pt x="228210" y="217544"/>
                  <a:pt x="227631" y="205375"/>
                </a:cubicBezTo>
                <a:cubicBezTo>
                  <a:pt x="227052" y="193206"/>
                  <a:pt x="295428" y="128885"/>
                  <a:pt x="307597" y="101071"/>
                </a:cubicBezTo>
                <a:cubicBezTo>
                  <a:pt x="319766" y="73257"/>
                  <a:pt x="294848" y="33852"/>
                  <a:pt x="300643" y="38488"/>
                </a:cubicBezTo>
                <a:cubicBezTo>
                  <a:pt x="306438" y="43124"/>
                  <a:pt x="326719" y="128885"/>
                  <a:pt x="342365" y="128885"/>
                </a:cubicBezTo>
                <a:cubicBezTo>
                  <a:pt x="358011" y="128885"/>
                  <a:pt x="393938" y="5458"/>
                  <a:pt x="397994" y="2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77C172B6-F163-0007-E206-A275824FBAFD}"/>
              </a:ext>
            </a:extLst>
          </p:cNvPr>
          <p:cNvSpPr/>
          <p:nvPr/>
        </p:nvSpPr>
        <p:spPr>
          <a:xfrm>
            <a:off x="5096762" y="7485506"/>
            <a:ext cx="784199" cy="709328"/>
          </a:xfrm>
          <a:custGeom>
            <a:avLst/>
            <a:gdLst>
              <a:gd name="connsiteX0" fmla="*/ 3713 w 784199"/>
              <a:gd name="connsiteY0" fmla="*/ 111315 h 709328"/>
              <a:gd name="connsiteX1" fmla="*/ 511326 w 784199"/>
              <a:gd name="connsiteY1" fmla="*/ 3534 h 709328"/>
              <a:gd name="connsiteX2" fmla="*/ 236659 w 784199"/>
              <a:gd name="connsiteY2" fmla="*/ 80024 h 709328"/>
              <a:gd name="connsiteX3" fmla="*/ 184506 w 784199"/>
              <a:gd name="connsiteY3" fmla="*/ 146083 h 709328"/>
              <a:gd name="connsiteX4" fmla="*/ 431360 w 784199"/>
              <a:gd name="connsiteY4" fmla="*/ 111315 h 709328"/>
              <a:gd name="connsiteX5" fmla="*/ 556525 w 784199"/>
              <a:gd name="connsiteY5" fmla="*/ 219096 h 709328"/>
              <a:gd name="connsiteX6" fmla="*/ 563478 w 784199"/>
              <a:gd name="connsiteY6" fmla="*/ 170421 h 709328"/>
              <a:gd name="connsiteX7" fmla="*/ 619107 w 784199"/>
              <a:gd name="connsiteY7" fmla="*/ 337308 h 709328"/>
              <a:gd name="connsiteX8" fmla="*/ 594770 w 784199"/>
              <a:gd name="connsiteY8" fmla="*/ 410321 h 709328"/>
              <a:gd name="connsiteX9" fmla="*/ 619107 w 784199"/>
              <a:gd name="connsiteY9" fmla="*/ 351215 h 709328"/>
              <a:gd name="connsiteX10" fmla="*/ 528710 w 784199"/>
              <a:gd name="connsiteY10" fmla="*/ 528532 h 709328"/>
              <a:gd name="connsiteX11" fmla="*/ 452221 w 784199"/>
              <a:gd name="connsiteY11" fmla="*/ 709326 h 709328"/>
              <a:gd name="connsiteX12" fmla="*/ 507849 w 784199"/>
              <a:gd name="connsiteY12" fmla="*/ 532009 h 709328"/>
              <a:gd name="connsiteX13" fmla="*/ 740795 w 784199"/>
              <a:gd name="connsiteY13" fmla="*/ 330354 h 709328"/>
              <a:gd name="connsiteX14" fmla="*/ 775563 w 784199"/>
              <a:gd name="connsiteY14" fmla="*/ 212143 h 709328"/>
              <a:gd name="connsiteX15" fmla="*/ 636491 w 784199"/>
              <a:gd name="connsiteY15" fmla="*/ 55686 h 709328"/>
              <a:gd name="connsiteX16" fmla="*/ 497419 w 784199"/>
              <a:gd name="connsiteY16" fmla="*/ 57 h 709328"/>
              <a:gd name="connsiteX17" fmla="*/ 201890 w 784199"/>
              <a:gd name="connsiteY17" fmla="*/ 45256 h 709328"/>
              <a:gd name="connsiteX18" fmla="*/ 278380 w 784199"/>
              <a:gd name="connsiteY18" fmla="*/ 52210 h 709328"/>
              <a:gd name="connsiteX19" fmla="*/ 3713 w 784199"/>
              <a:gd name="connsiteY19" fmla="*/ 111315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99" h="709328">
                <a:moveTo>
                  <a:pt x="3713" y="111315"/>
                </a:moveTo>
                <a:lnTo>
                  <a:pt x="511326" y="3534"/>
                </a:lnTo>
                <a:cubicBezTo>
                  <a:pt x="550150" y="-1681"/>
                  <a:pt x="291129" y="56266"/>
                  <a:pt x="236659" y="80024"/>
                </a:cubicBezTo>
                <a:cubicBezTo>
                  <a:pt x="182189" y="103782"/>
                  <a:pt x="152056" y="140868"/>
                  <a:pt x="184506" y="146083"/>
                </a:cubicBezTo>
                <a:cubicBezTo>
                  <a:pt x="216956" y="151298"/>
                  <a:pt x="369357" y="99146"/>
                  <a:pt x="431360" y="111315"/>
                </a:cubicBezTo>
                <a:cubicBezTo>
                  <a:pt x="493363" y="123484"/>
                  <a:pt x="534505" y="209245"/>
                  <a:pt x="556525" y="219096"/>
                </a:cubicBezTo>
                <a:cubicBezTo>
                  <a:pt x="578545" y="228947"/>
                  <a:pt x="553048" y="150719"/>
                  <a:pt x="563478" y="170421"/>
                </a:cubicBezTo>
                <a:cubicBezTo>
                  <a:pt x="573908" y="190123"/>
                  <a:pt x="613892" y="297325"/>
                  <a:pt x="619107" y="337308"/>
                </a:cubicBezTo>
                <a:cubicBezTo>
                  <a:pt x="624322" y="377291"/>
                  <a:pt x="594770" y="408003"/>
                  <a:pt x="594770" y="410321"/>
                </a:cubicBezTo>
                <a:cubicBezTo>
                  <a:pt x="594770" y="412639"/>
                  <a:pt x="630117" y="331513"/>
                  <a:pt x="619107" y="351215"/>
                </a:cubicBezTo>
                <a:cubicBezTo>
                  <a:pt x="608097" y="370917"/>
                  <a:pt x="556524" y="468847"/>
                  <a:pt x="528710" y="528532"/>
                </a:cubicBezTo>
                <a:cubicBezTo>
                  <a:pt x="500896" y="588217"/>
                  <a:pt x="455698" y="708746"/>
                  <a:pt x="452221" y="709326"/>
                </a:cubicBezTo>
                <a:cubicBezTo>
                  <a:pt x="448744" y="709906"/>
                  <a:pt x="459753" y="595171"/>
                  <a:pt x="507849" y="532009"/>
                </a:cubicBezTo>
                <a:cubicBezTo>
                  <a:pt x="555945" y="468847"/>
                  <a:pt x="696176" y="383665"/>
                  <a:pt x="740795" y="330354"/>
                </a:cubicBezTo>
                <a:cubicBezTo>
                  <a:pt x="785414" y="277043"/>
                  <a:pt x="792947" y="257921"/>
                  <a:pt x="775563" y="212143"/>
                </a:cubicBezTo>
                <a:cubicBezTo>
                  <a:pt x="758179" y="166365"/>
                  <a:pt x="682848" y="91034"/>
                  <a:pt x="636491" y="55686"/>
                </a:cubicBezTo>
                <a:cubicBezTo>
                  <a:pt x="590134" y="20338"/>
                  <a:pt x="569852" y="1795"/>
                  <a:pt x="497419" y="57"/>
                </a:cubicBezTo>
                <a:cubicBezTo>
                  <a:pt x="424986" y="-1681"/>
                  <a:pt x="238396" y="36564"/>
                  <a:pt x="201890" y="45256"/>
                </a:cubicBezTo>
                <a:cubicBezTo>
                  <a:pt x="165384" y="53948"/>
                  <a:pt x="314307" y="42359"/>
                  <a:pt x="278380" y="52210"/>
                </a:cubicBezTo>
                <a:cubicBezTo>
                  <a:pt x="242453" y="62061"/>
                  <a:pt x="-35111" y="119428"/>
                  <a:pt x="3713" y="1113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67B15B7B-79B4-33A5-053B-098EA6C0778B}"/>
              </a:ext>
            </a:extLst>
          </p:cNvPr>
          <p:cNvSpPr/>
          <p:nvPr/>
        </p:nvSpPr>
        <p:spPr>
          <a:xfrm>
            <a:off x="4975056" y="7539457"/>
            <a:ext cx="521856" cy="700882"/>
          </a:xfrm>
          <a:custGeom>
            <a:avLst/>
            <a:gdLst>
              <a:gd name="connsiteX0" fmla="*/ 521774 w 521856"/>
              <a:gd name="connsiteY0" fmla="*/ 1735 h 700882"/>
              <a:gd name="connsiteX1" fmla="*/ 288828 w 521856"/>
              <a:gd name="connsiteY1" fmla="*/ 85179 h 700882"/>
              <a:gd name="connsiteX2" fmla="*/ 194955 w 521856"/>
              <a:gd name="connsiteY2" fmla="*/ 168622 h 700882"/>
              <a:gd name="connsiteX3" fmla="*/ 87174 w 521856"/>
              <a:gd name="connsiteY3" fmla="*/ 161668 h 700882"/>
              <a:gd name="connsiteX4" fmla="*/ 153233 w 521856"/>
              <a:gd name="connsiteY4" fmla="*/ 276403 h 700882"/>
              <a:gd name="connsiteX5" fmla="*/ 198431 w 521856"/>
              <a:gd name="connsiteY5" fmla="*/ 405045 h 700882"/>
              <a:gd name="connsiteX6" fmla="*/ 153233 w 521856"/>
              <a:gd name="connsiteY6" fmla="*/ 314648 h 700882"/>
              <a:gd name="connsiteX7" fmla="*/ 247107 w 521856"/>
              <a:gd name="connsiteY7" fmla="*/ 457197 h 700882"/>
              <a:gd name="connsiteX8" fmla="*/ 257537 w 521856"/>
              <a:gd name="connsiteY8" fmla="*/ 516303 h 700882"/>
              <a:gd name="connsiteX9" fmla="*/ 222769 w 521856"/>
              <a:gd name="connsiteY9" fmla="*/ 589316 h 700882"/>
              <a:gd name="connsiteX10" fmla="*/ 254 w 521856"/>
              <a:gd name="connsiteY10" fmla="*/ 700573 h 700882"/>
              <a:gd name="connsiteX11" fmla="*/ 181047 w 521856"/>
              <a:gd name="connsiteY11" fmla="*/ 620607 h 700882"/>
              <a:gd name="connsiteX12" fmla="*/ 302736 w 521856"/>
              <a:gd name="connsiteY12" fmla="*/ 561501 h 700882"/>
              <a:gd name="connsiteX13" fmla="*/ 208862 w 521856"/>
              <a:gd name="connsiteY13" fmla="*/ 439813 h 700882"/>
              <a:gd name="connsiteX14" fmla="*/ 153233 w 521856"/>
              <a:gd name="connsiteY14" fmla="*/ 467627 h 700882"/>
              <a:gd name="connsiteX15" fmla="*/ 191478 w 521856"/>
              <a:gd name="connsiteY15" fmla="*/ 356370 h 700882"/>
              <a:gd name="connsiteX16" fmla="*/ 66313 w 521856"/>
              <a:gd name="connsiteY16" fmla="*/ 192960 h 700882"/>
              <a:gd name="connsiteX17" fmla="*/ 153233 w 521856"/>
              <a:gd name="connsiteY17" fmla="*/ 182529 h 700882"/>
              <a:gd name="connsiteX18" fmla="*/ 267968 w 521856"/>
              <a:gd name="connsiteY18" fmla="*/ 46934 h 700882"/>
              <a:gd name="connsiteX19" fmla="*/ 101081 w 521856"/>
              <a:gd name="connsiteY19" fmla="*/ 95609 h 700882"/>
              <a:gd name="connsiteX20" fmla="*/ 313166 w 521856"/>
              <a:gd name="connsiteY20" fmla="*/ 33027 h 700882"/>
              <a:gd name="connsiteX21" fmla="*/ 521774 w 521856"/>
              <a:gd name="connsiteY21" fmla="*/ 1735 h 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856" h="700882">
                <a:moveTo>
                  <a:pt x="521774" y="1735"/>
                </a:moveTo>
                <a:cubicBezTo>
                  <a:pt x="517718" y="10427"/>
                  <a:pt x="343298" y="57365"/>
                  <a:pt x="288828" y="85179"/>
                </a:cubicBezTo>
                <a:cubicBezTo>
                  <a:pt x="234358" y="112993"/>
                  <a:pt x="228564" y="155874"/>
                  <a:pt x="194955" y="168622"/>
                </a:cubicBezTo>
                <a:cubicBezTo>
                  <a:pt x="161346" y="181370"/>
                  <a:pt x="94128" y="143705"/>
                  <a:pt x="87174" y="161668"/>
                </a:cubicBezTo>
                <a:cubicBezTo>
                  <a:pt x="80220" y="179631"/>
                  <a:pt x="134690" y="235840"/>
                  <a:pt x="153233" y="276403"/>
                </a:cubicBezTo>
                <a:cubicBezTo>
                  <a:pt x="171776" y="316966"/>
                  <a:pt x="198431" y="398671"/>
                  <a:pt x="198431" y="405045"/>
                </a:cubicBezTo>
                <a:cubicBezTo>
                  <a:pt x="198431" y="411419"/>
                  <a:pt x="145120" y="305956"/>
                  <a:pt x="153233" y="314648"/>
                </a:cubicBezTo>
                <a:cubicBezTo>
                  <a:pt x="161346" y="323340"/>
                  <a:pt x="229723" y="423588"/>
                  <a:pt x="247107" y="457197"/>
                </a:cubicBezTo>
                <a:cubicBezTo>
                  <a:pt x="264491" y="490806"/>
                  <a:pt x="261593" y="494283"/>
                  <a:pt x="257537" y="516303"/>
                </a:cubicBezTo>
                <a:cubicBezTo>
                  <a:pt x="253481" y="538323"/>
                  <a:pt x="265649" y="558604"/>
                  <a:pt x="222769" y="589316"/>
                </a:cubicBezTo>
                <a:cubicBezTo>
                  <a:pt x="179889" y="620028"/>
                  <a:pt x="7208" y="695358"/>
                  <a:pt x="254" y="700573"/>
                </a:cubicBezTo>
                <a:cubicBezTo>
                  <a:pt x="-6700" y="705788"/>
                  <a:pt x="130633" y="643786"/>
                  <a:pt x="181047" y="620607"/>
                </a:cubicBezTo>
                <a:cubicBezTo>
                  <a:pt x="231461" y="597428"/>
                  <a:pt x="298100" y="591633"/>
                  <a:pt x="302736" y="561501"/>
                </a:cubicBezTo>
                <a:cubicBezTo>
                  <a:pt x="307372" y="531369"/>
                  <a:pt x="233779" y="455459"/>
                  <a:pt x="208862" y="439813"/>
                </a:cubicBezTo>
                <a:cubicBezTo>
                  <a:pt x="183945" y="424167"/>
                  <a:pt x="156130" y="481534"/>
                  <a:pt x="153233" y="467627"/>
                </a:cubicBezTo>
                <a:cubicBezTo>
                  <a:pt x="150336" y="453720"/>
                  <a:pt x="205965" y="402148"/>
                  <a:pt x="191478" y="356370"/>
                </a:cubicBezTo>
                <a:cubicBezTo>
                  <a:pt x="176991" y="310592"/>
                  <a:pt x="72687" y="221933"/>
                  <a:pt x="66313" y="192960"/>
                </a:cubicBezTo>
                <a:cubicBezTo>
                  <a:pt x="59939" y="163987"/>
                  <a:pt x="119624" y="206867"/>
                  <a:pt x="153233" y="182529"/>
                </a:cubicBezTo>
                <a:cubicBezTo>
                  <a:pt x="186842" y="158191"/>
                  <a:pt x="276660" y="61421"/>
                  <a:pt x="267968" y="46934"/>
                </a:cubicBezTo>
                <a:cubicBezTo>
                  <a:pt x="259276" y="32447"/>
                  <a:pt x="93548" y="97927"/>
                  <a:pt x="101081" y="95609"/>
                </a:cubicBezTo>
                <a:cubicBezTo>
                  <a:pt x="108614" y="93291"/>
                  <a:pt x="247686" y="46934"/>
                  <a:pt x="313166" y="33027"/>
                </a:cubicBezTo>
                <a:cubicBezTo>
                  <a:pt x="378646" y="19120"/>
                  <a:pt x="525830" y="-6957"/>
                  <a:pt x="521774" y="17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E0B57FBD-E27F-6636-9EB2-A38954290EA4}"/>
              </a:ext>
            </a:extLst>
          </p:cNvPr>
          <p:cNvSpPr/>
          <p:nvPr/>
        </p:nvSpPr>
        <p:spPr>
          <a:xfrm>
            <a:off x="5079464" y="7579356"/>
            <a:ext cx="261060" cy="488572"/>
          </a:xfrm>
          <a:custGeom>
            <a:avLst/>
            <a:gdLst>
              <a:gd name="connsiteX0" fmla="*/ 198328 w 261060"/>
              <a:gd name="connsiteY0" fmla="*/ 81 h 488572"/>
              <a:gd name="connsiteX1" fmla="*/ 100977 w 261060"/>
              <a:gd name="connsiteY1" fmla="*/ 104385 h 488572"/>
              <a:gd name="connsiteX2" fmla="*/ 212235 w 261060"/>
              <a:gd name="connsiteY2" fmla="*/ 194782 h 488572"/>
              <a:gd name="connsiteX3" fmla="*/ 149652 w 261060"/>
              <a:gd name="connsiteY3" fmla="*/ 236504 h 488572"/>
              <a:gd name="connsiteX4" fmla="*/ 260910 w 261060"/>
              <a:gd name="connsiteY4" fmla="*/ 257365 h 488572"/>
              <a:gd name="connsiteX5" fmla="*/ 173990 w 261060"/>
              <a:gd name="connsiteY5" fmla="*/ 319947 h 488572"/>
              <a:gd name="connsiteX6" fmla="*/ 191374 w 261060"/>
              <a:gd name="connsiteY6" fmla="*/ 486834 h 488572"/>
              <a:gd name="connsiteX7" fmla="*/ 132268 w 261060"/>
              <a:gd name="connsiteY7" fmla="*/ 392960 h 488572"/>
              <a:gd name="connsiteX8" fmla="*/ 150 w 261060"/>
              <a:gd name="connsiteY8" fmla="*/ 173922 h 488572"/>
              <a:gd name="connsiteX9" fmla="*/ 104454 w 261060"/>
              <a:gd name="connsiteY9" fmla="*/ 69617 h 488572"/>
              <a:gd name="connsiteX10" fmla="*/ 31441 w 261060"/>
              <a:gd name="connsiteY10" fmla="*/ 121769 h 488572"/>
              <a:gd name="connsiteX11" fmla="*/ 198328 w 261060"/>
              <a:gd name="connsiteY11" fmla="*/ 81 h 4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060" h="488572">
                <a:moveTo>
                  <a:pt x="198328" y="81"/>
                </a:moveTo>
                <a:cubicBezTo>
                  <a:pt x="209917" y="-2816"/>
                  <a:pt x="98659" y="71935"/>
                  <a:pt x="100977" y="104385"/>
                </a:cubicBezTo>
                <a:cubicBezTo>
                  <a:pt x="103295" y="136835"/>
                  <a:pt x="204123" y="172762"/>
                  <a:pt x="212235" y="194782"/>
                </a:cubicBezTo>
                <a:cubicBezTo>
                  <a:pt x="220347" y="216802"/>
                  <a:pt x="141540" y="226074"/>
                  <a:pt x="149652" y="236504"/>
                </a:cubicBezTo>
                <a:cubicBezTo>
                  <a:pt x="157764" y="246934"/>
                  <a:pt x="256854" y="243458"/>
                  <a:pt x="260910" y="257365"/>
                </a:cubicBezTo>
                <a:cubicBezTo>
                  <a:pt x="264966" y="271272"/>
                  <a:pt x="185579" y="281702"/>
                  <a:pt x="173990" y="319947"/>
                </a:cubicBezTo>
                <a:cubicBezTo>
                  <a:pt x="162401" y="358192"/>
                  <a:pt x="198328" y="474665"/>
                  <a:pt x="191374" y="486834"/>
                </a:cubicBezTo>
                <a:cubicBezTo>
                  <a:pt x="184420" y="499003"/>
                  <a:pt x="164139" y="445112"/>
                  <a:pt x="132268" y="392960"/>
                </a:cubicBezTo>
                <a:cubicBezTo>
                  <a:pt x="100397" y="340808"/>
                  <a:pt x="4786" y="227813"/>
                  <a:pt x="150" y="173922"/>
                </a:cubicBezTo>
                <a:cubicBezTo>
                  <a:pt x="-4486" y="120031"/>
                  <a:pt x="99239" y="78309"/>
                  <a:pt x="104454" y="69617"/>
                </a:cubicBezTo>
                <a:cubicBezTo>
                  <a:pt x="109669" y="60925"/>
                  <a:pt x="10001" y="128722"/>
                  <a:pt x="31441" y="121769"/>
                </a:cubicBezTo>
                <a:cubicBezTo>
                  <a:pt x="52881" y="114816"/>
                  <a:pt x="186739" y="2978"/>
                  <a:pt x="198328" y="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4A55A954-127A-079A-0EEE-86FF6448F791}"/>
              </a:ext>
            </a:extLst>
          </p:cNvPr>
          <p:cNvSpPr/>
          <p:nvPr/>
        </p:nvSpPr>
        <p:spPr>
          <a:xfrm>
            <a:off x="4678182" y="7506412"/>
            <a:ext cx="574496" cy="602382"/>
          </a:xfrm>
          <a:custGeom>
            <a:avLst/>
            <a:gdLst>
              <a:gd name="connsiteX0" fmla="*/ 571795 w 574496"/>
              <a:gd name="connsiteY0" fmla="*/ 12 h 602382"/>
              <a:gd name="connsiteX1" fmla="*/ 391001 w 574496"/>
              <a:gd name="connsiteY1" fmla="*/ 100840 h 602382"/>
              <a:gd name="connsiteX2" fmla="*/ 352756 w 574496"/>
              <a:gd name="connsiteY2" fmla="*/ 156469 h 602382"/>
              <a:gd name="connsiteX3" fmla="*/ 342326 w 574496"/>
              <a:gd name="connsiteY3" fmla="*/ 226005 h 602382"/>
              <a:gd name="connsiteX4" fmla="*/ 297128 w 574496"/>
              <a:gd name="connsiteY4" fmla="*/ 319878 h 602382"/>
              <a:gd name="connsiteX5" fmla="*/ 269313 w 574496"/>
              <a:gd name="connsiteY5" fmla="*/ 382461 h 602382"/>
              <a:gd name="connsiteX6" fmla="*/ 283220 w 574496"/>
              <a:gd name="connsiteY6" fmla="*/ 601500 h 602382"/>
              <a:gd name="connsiteX7" fmla="*/ 272790 w 574496"/>
              <a:gd name="connsiteY7" fmla="*/ 458951 h 602382"/>
              <a:gd name="connsiteX8" fmla="*/ 119810 w 574496"/>
              <a:gd name="connsiteY8" fmla="*/ 445044 h 602382"/>
              <a:gd name="connsiteX9" fmla="*/ 1599 w 574496"/>
              <a:gd name="connsiteY9" fmla="*/ 521533 h 602382"/>
              <a:gd name="connsiteX10" fmla="*/ 206731 w 574496"/>
              <a:gd name="connsiteY10" fmla="*/ 309448 h 602382"/>
              <a:gd name="connsiteX11" fmla="*/ 238022 w 574496"/>
              <a:gd name="connsiteY11" fmla="*/ 215574 h 602382"/>
              <a:gd name="connsiteX12" fmla="*/ 258883 w 574496"/>
              <a:gd name="connsiteY12" fmla="*/ 135608 h 602382"/>
              <a:gd name="connsiteX13" fmla="*/ 98950 w 574496"/>
              <a:gd name="connsiteY13" fmla="*/ 215574 h 602382"/>
              <a:gd name="connsiteX14" fmla="*/ 366664 w 574496"/>
              <a:gd name="connsiteY14" fmla="*/ 76502 h 602382"/>
              <a:gd name="connsiteX15" fmla="*/ 234545 w 574496"/>
              <a:gd name="connsiteY15" fmla="*/ 93886 h 602382"/>
              <a:gd name="connsiteX16" fmla="*/ 571795 w 574496"/>
              <a:gd name="connsiteY16" fmla="*/ 12 h 6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496" h="602382">
                <a:moveTo>
                  <a:pt x="571795" y="12"/>
                </a:moveTo>
                <a:cubicBezTo>
                  <a:pt x="597871" y="1171"/>
                  <a:pt x="427507" y="74764"/>
                  <a:pt x="391001" y="100840"/>
                </a:cubicBezTo>
                <a:cubicBezTo>
                  <a:pt x="354495" y="126916"/>
                  <a:pt x="360868" y="135608"/>
                  <a:pt x="352756" y="156469"/>
                </a:cubicBezTo>
                <a:cubicBezTo>
                  <a:pt x="344644" y="177330"/>
                  <a:pt x="351597" y="198770"/>
                  <a:pt x="342326" y="226005"/>
                </a:cubicBezTo>
                <a:cubicBezTo>
                  <a:pt x="333055" y="253240"/>
                  <a:pt x="309297" y="293802"/>
                  <a:pt x="297128" y="319878"/>
                </a:cubicBezTo>
                <a:cubicBezTo>
                  <a:pt x="284959" y="345954"/>
                  <a:pt x="271631" y="335524"/>
                  <a:pt x="269313" y="382461"/>
                </a:cubicBezTo>
                <a:cubicBezTo>
                  <a:pt x="266995" y="429398"/>
                  <a:pt x="282641" y="588752"/>
                  <a:pt x="283220" y="601500"/>
                </a:cubicBezTo>
                <a:cubicBezTo>
                  <a:pt x="283799" y="614248"/>
                  <a:pt x="300025" y="485027"/>
                  <a:pt x="272790" y="458951"/>
                </a:cubicBezTo>
                <a:cubicBezTo>
                  <a:pt x="245555" y="432875"/>
                  <a:pt x="165008" y="434614"/>
                  <a:pt x="119810" y="445044"/>
                </a:cubicBezTo>
                <a:cubicBezTo>
                  <a:pt x="74612" y="455474"/>
                  <a:pt x="-12888" y="544132"/>
                  <a:pt x="1599" y="521533"/>
                </a:cubicBezTo>
                <a:cubicBezTo>
                  <a:pt x="16086" y="498934"/>
                  <a:pt x="167327" y="360441"/>
                  <a:pt x="206731" y="309448"/>
                </a:cubicBezTo>
                <a:cubicBezTo>
                  <a:pt x="246135" y="258455"/>
                  <a:pt x="229330" y="244547"/>
                  <a:pt x="238022" y="215574"/>
                </a:cubicBezTo>
                <a:cubicBezTo>
                  <a:pt x="246714" y="186601"/>
                  <a:pt x="282062" y="135608"/>
                  <a:pt x="258883" y="135608"/>
                </a:cubicBezTo>
                <a:cubicBezTo>
                  <a:pt x="235704" y="135608"/>
                  <a:pt x="80986" y="225425"/>
                  <a:pt x="98950" y="215574"/>
                </a:cubicBezTo>
                <a:cubicBezTo>
                  <a:pt x="116913" y="205723"/>
                  <a:pt x="344065" y="96783"/>
                  <a:pt x="366664" y="76502"/>
                </a:cubicBezTo>
                <a:cubicBezTo>
                  <a:pt x="389263" y="56221"/>
                  <a:pt x="204413" y="106055"/>
                  <a:pt x="234545" y="93886"/>
                </a:cubicBezTo>
                <a:cubicBezTo>
                  <a:pt x="264677" y="81717"/>
                  <a:pt x="545719" y="-1147"/>
                  <a:pt x="571795" y="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8AF1E675-4AAD-0685-4F33-C7C8BF01048D}"/>
              </a:ext>
            </a:extLst>
          </p:cNvPr>
          <p:cNvSpPr/>
          <p:nvPr/>
        </p:nvSpPr>
        <p:spPr>
          <a:xfrm>
            <a:off x="4996169" y="7666932"/>
            <a:ext cx="654171" cy="635691"/>
          </a:xfrm>
          <a:custGeom>
            <a:avLst/>
            <a:gdLst>
              <a:gd name="connsiteX0" fmla="*/ 458940 w 654171"/>
              <a:gd name="connsiteY0" fmla="*/ 2902 h 635691"/>
              <a:gd name="connsiteX1" fmla="*/ 591058 w 654171"/>
              <a:gd name="connsiteY1" fmla="*/ 145451 h 635691"/>
              <a:gd name="connsiteX2" fmla="*/ 500661 w 654171"/>
              <a:gd name="connsiteY2" fmla="*/ 281047 h 635691"/>
              <a:gd name="connsiteX3" fmla="*/ 580628 w 654171"/>
              <a:gd name="connsiteY3" fmla="*/ 267139 h 635691"/>
              <a:gd name="connsiteX4" fmla="*/ 469370 w 654171"/>
              <a:gd name="connsiteY4" fmla="*/ 447933 h 635691"/>
              <a:gd name="connsiteX5" fmla="*/ 392880 w 654171"/>
              <a:gd name="connsiteY5" fmla="*/ 559191 h 635691"/>
              <a:gd name="connsiteX6" fmla="*/ 295530 w 654171"/>
              <a:gd name="connsiteY6" fmla="*/ 600913 h 635691"/>
              <a:gd name="connsiteX7" fmla="*/ 1 w 654171"/>
              <a:gd name="connsiteY7" fmla="*/ 635681 h 635691"/>
              <a:gd name="connsiteX8" fmla="*/ 299007 w 654171"/>
              <a:gd name="connsiteY8" fmla="*/ 597436 h 635691"/>
              <a:gd name="connsiteX9" fmla="*/ 472847 w 654171"/>
              <a:gd name="connsiteY9" fmla="*/ 520946 h 635691"/>
              <a:gd name="connsiteX10" fmla="*/ 594535 w 654171"/>
              <a:gd name="connsiteY10" fmla="*/ 281047 h 635691"/>
              <a:gd name="connsiteX11" fmla="*/ 653641 w 654171"/>
              <a:gd name="connsiteY11" fmla="*/ 121114 h 635691"/>
              <a:gd name="connsiteX12" fmla="*/ 563244 w 654171"/>
              <a:gd name="connsiteY12" fmla="*/ 228895 h 635691"/>
              <a:gd name="connsiteX13" fmla="*/ 584105 w 654171"/>
              <a:gd name="connsiteY13" fmla="*/ 117637 h 635691"/>
              <a:gd name="connsiteX14" fmla="*/ 538906 w 654171"/>
              <a:gd name="connsiteY14" fmla="*/ 55054 h 635691"/>
              <a:gd name="connsiteX15" fmla="*/ 458940 w 654171"/>
              <a:gd name="connsiteY15" fmla="*/ 2902 h 6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171" h="635691">
                <a:moveTo>
                  <a:pt x="458940" y="2902"/>
                </a:moveTo>
                <a:cubicBezTo>
                  <a:pt x="467632" y="17968"/>
                  <a:pt x="584105" y="99094"/>
                  <a:pt x="591058" y="145451"/>
                </a:cubicBezTo>
                <a:cubicBezTo>
                  <a:pt x="598011" y="191808"/>
                  <a:pt x="502399" y="260766"/>
                  <a:pt x="500661" y="281047"/>
                </a:cubicBezTo>
                <a:cubicBezTo>
                  <a:pt x="498923" y="301328"/>
                  <a:pt x="585843" y="239325"/>
                  <a:pt x="580628" y="267139"/>
                </a:cubicBezTo>
                <a:cubicBezTo>
                  <a:pt x="575413" y="294953"/>
                  <a:pt x="500661" y="399258"/>
                  <a:pt x="469370" y="447933"/>
                </a:cubicBezTo>
                <a:cubicBezTo>
                  <a:pt x="438079" y="496608"/>
                  <a:pt x="421853" y="533694"/>
                  <a:pt x="392880" y="559191"/>
                </a:cubicBezTo>
                <a:cubicBezTo>
                  <a:pt x="363907" y="584688"/>
                  <a:pt x="361010" y="588165"/>
                  <a:pt x="295530" y="600913"/>
                </a:cubicBezTo>
                <a:cubicBezTo>
                  <a:pt x="230050" y="613661"/>
                  <a:pt x="-578" y="636260"/>
                  <a:pt x="1" y="635681"/>
                </a:cubicBezTo>
                <a:cubicBezTo>
                  <a:pt x="580" y="635102"/>
                  <a:pt x="220199" y="616559"/>
                  <a:pt x="299007" y="597436"/>
                </a:cubicBezTo>
                <a:cubicBezTo>
                  <a:pt x="377815" y="578314"/>
                  <a:pt x="423592" y="573677"/>
                  <a:pt x="472847" y="520946"/>
                </a:cubicBezTo>
                <a:cubicBezTo>
                  <a:pt x="522102" y="468215"/>
                  <a:pt x="564403" y="347686"/>
                  <a:pt x="594535" y="281047"/>
                </a:cubicBezTo>
                <a:cubicBezTo>
                  <a:pt x="624667" y="214408"/>
                  <a:pt x="658856" y="129806"/>
                  <a:pt x="653641" y="121114"/>
                </a:cubicBezTo>
                <a:cubicBezTo>
                  <a:pt x="648426" y="112422"/>
                  <a:pt x="574833" y="229474"/>
                  <a:pt x="563244" y="228895"/>
                </a:cubicBezTo>
                <a:cubicBezTo>
                  <a:pt x="551655" y="228316"/>
                  <a:pt x="588161" y="146611"/>
                  <a:pt x="584105" y="117637"/>
                </a:cubicBezTo>
                <a:cubicBezTo>
                  <a:pt x="580049" y="88664"/>
                  <a:pt x="557449" y="74756"/>
                  <a:pt x="538906" y="55054"/>
                </a:cubicBezTo>
                <a:cubicBezTo>
                  <a:pt x="520363" y="35352"/>
                  <a:pt x="450248" y="-12164"/>
                  <a:pt x="458940" y="290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536F2E7A-8331-79C9-A2D0-21221868908E}"/>
              </a:ext>
            </a:extLst>
          </p:cNvPr>
          <p:cNvSpPr/>
          <p:nvPr/>
        </p:nvSpPr>
        <p:spPr>
          <a:xfrm>
            <a:off x="4967942" y="7697642"/>
            <a:ext cx="525556" cy="566873"/>
          </a:xfrm>
          <a:custGeom>
            <a:avLst/>
            <a:gdLst>
              <a:gd name="connsiteX0" fmla="*/ 351571 w 525556"/>
              <a:gd name="connsiteY0" fmla="*/ 7 h 566873"/>
              <a:gd name="connsiteX1" fmla="*/ 469783 w 525556"/>
              <a:gd name="connsiteY1" fmla="*/ 159940 h 566873"/>
              <a:gd name="connsiteX2" fmla="*/ 494120 w 525556"/>
              <a:gd name="connsiteY2" fmla="*/ 330303 h 566873"/>
              <a:gd name="connsiteX3" fmla="*/ 514981 w 525556"/>
              <a:gd name="connsiteY3" fmla="*/ 236429 h 566873"/>
              <a:gd name="connsiteX4" fmla="*/ 469783 w 525556"/>
              <a:gd name="connsiteY4" fmla="*/ 382455 h 566873"/>
              <a:gd name="connsiteX5" fmla="*/ 355048 w 525556"/>
              <a:gd name="connsiteY5" fmla="*/ 465899 h 566873"/>
              <a:gd name="connsiteX6" fmla="*/ 184685 w 525556"/>
              <a:gd name="connsiteY6" fmla="*/ 511097 h 566873"/>
              <a:gd name="connsiteX7" fmla="*/ 362002 w 525556"/>
              <a:gd name="connsiteY7" fmla="*/ 493713 h 566873"/>
              <a:gd name="connsiteX8" fmla="*/ 414 w 525556"/>
              <a:gd name="connsiteY8" fmla="*/ 566726 h 566873"/>
              <a:gd name="connsiteX9" fmla="*/ 292466 w 525556"/>
              <a:gd name="connsiteY9" fmla="*/ 511097 h 566873"/>
              <a:gd name="connsiteX10" fmla="*/ 414154 w 525556"/>
              <a:gd name="connsiteY10" fmla="*/ 458945 h 566873"/>
              <a:gd name="connsiteX11" fmla="*/ 400247 w 525556"/>
              <a:gd name="connsiteY11" fmla="*/ 180801 h 566873"/>
              <a:gd name="connsiteX12" fmla="*/ 448922 w 525556"/>
              <a:gd name="connsiteY12" fmla="*/ 361595 h 566873"/>
              <a:gd name="connsiteX13" fmla="*/ 514981 w 525556"/>
              <a:gd name="connsiteY13" fmla="*/ 194708 h 566873"/>
              <a:gd name="connsiteX14" fmla="*/ 334187 w 525556"/>
              <a:gd name="connsiteY14" fmla="*/ 83450 h 566873"/>
              <a:gd name="connsiteX15" fmla="*/ 525412 w 525556"/>
              <a:gd name="connsiteY15" fmla="*/ 152986 h 566873"/>
              <a:gd name="connsiteX16" fmla="*/ 351571 w 525556"/>
              <a:gd name="connsiteY16" fmla="*/ 7 h 56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556" h="566873">
                <a:moveTo>
                  <a:pt x="351571" y="7"/>
                </a:moveTo>
                <a:cubicBezTo>
                  <a:pt x="342300" y="1166"/>
                  <a:pt x="446025" y="104891"/>
                  <a:pt x="469783" y="159940"/>
                </a:cubicBezTo>
                <a:cubicBezTo>
                  <a:pt x="493541" y="214989"/>
                  <a:pt x="486587" y="317555"/>
                  <a:pt x="494120" y="330303"/>
                </a:cubicBezTo>
                <a:cubicBezTo>
                  <a:pt x="501653" y="343051"/>
                  <a:pt x="519037" y="227737"/>
                  <a:pt x="514981" y="236429"/>
                </a:cubicBezTo>
                <a:cubicBezTo>
                  <a:pt x="510925" y="245121"/>
                  <a:pt x="496438" y="344210"/>
                  <a:pt x="469783" y="382455"/>
                </a:cubicBezTo>
                <a:cubicBezTo>
                  <a:pt x="443128" y="420700"/>
                  <a:pt x="402564" y="444459"/>
                  <a:pt x="355048" y="465899"/>
                </a:cubicBezTo>
                <a:cubicBezTo>
                  <a:pt x="307532" y="487339"/>
                  <a:pt x="183526" y="506461"/>
                  <a:pt x="184685" y="511097"/>
                </a:cubicBezTo>
                <a:cubicBezTo>
                  <a:pt x="185844" y="515733"/>
                  <a:pt x="392714" y="484442"/>
                  <a:pt x="362002" y="493713"/>
                </a:cubicBezTo>
                <a:cubicBezTo>
                  <a:pt x="331290" y="502984"/>
                  <a:pt x="12003" y="563829"/>
                  <a:pt x="414" y="566726"/>
                </a:cubicBezTo>
                <a:cubicBezTo>
                  <a:pt x="-11175" y="569623"/>
                  <a:pt x="223509" y="529061"/>
                  <a:pt x="292466" y="511097"/>
                </a:cubicBezTo>
                <a:cubicBezTo>
                  <a:pt x="361423" y="493134"/>
                  <a:pt x="396191" y="513994"/>
                  <a:pt x="414154" y="458945"/>
                </a:cubicBezTo>
                <a:cubicBezTo>
                  <a:pt x="432117" y="403896"/>
                  <a:pt x="394452" y="197026"/>
                  <a:pt x="400247" y="180801"/>
                </a:cubicBezTo>
                <a:cubicBezTo>
                  <a:pt x="406042" y="164576"/>
                  <a:pt x="429800" y="359277"/>
                  <a:pt x="448922" y="361595"/>
                </a:cubicBezTo>
                <a:cubicBezTo>
                  <a:pt x="468044" y="363913"/>
                  <a:pt x="534104" y="241066"/>
                  <a:pt x="514981" y="194708"/>
                </a:cubicBezTo>
                <a:cubicBezTo>
                  <a:pt x="495859" y="148351"/>
                  <a:pt x="332448" y="90404"/>
                  <a:pt x="334187" y="83450"/>
                </a:cubicBezTo>
                <a:cubicBezTo>
                  <a:pt x="335925" y="76496"/>
                  <a:pt x="519617" y="163996"/>
                  <a:pt x="525412" y="152986"/>
                </a:cubicBezTo>
                <a:cubicBezTo>
                  <a:pt x="531207" y="141976"/>
                  <a:pt x="360842" y="-1152"/>
                  <a:pt x="351571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77D7C67-01E5-0282-EE4D-EEFCA5F18E53}"/>
              </a:ext>
            </a:extLst>
          </p:cNvPr>
          <p:cNvSpPr/>
          <p:nvPr/>
        </p:nvSpPr>
        <p:spPr>
          <a:xfrm>
            <a:off x="4690120" y="8074672"/>
            <a:ext cx="786104" cy="275790"/>
          </a:xfrm>
          <a:custGeom>
            <a:avLst/>
            <a:gdLst>
              <a:gd name="connsiteX0" fmla="*/ 91 w 786104"/>
              <a:gd name="connsiteY0" fmla="*/ 78438 h 275790"/>
              <a:gd name="connsiteX1" fmla="*/ 229561 w 786104"/>
              <a:gd name="connsiteY1" fmla="*/ 61054 h 275790"/>
              <a:gd name="connsiteX2" fmla="*/ 372110 w 786104"/>
              <a:gd name="connsiteY2" fmla="*/ 165358 h 275790"/>
              <a:gd name="connsiteX3" fmla="*/ 316481 w 786104"/>
              <a:gd name="connsiteY3" fmla="*/ 158405 h 275790"/>
              <a:gd name="connsiteX4" fmla="*/ 299097 w 786104"/>
              <a:gd name="connsiteY4" fmla="*/ 248802 h 275790"/>
              <a:gd name="connsiteX5" fmla="*/ 448599 w 786104"/>
              <a:gd name="connsiteY5" fmla="*/ 252279 h 275790"/>
              <a:gd name="connsiteX6" fmla="*/ 257375 w 786104"/>
              <a:gd name="connsiteY6" fmla="*/ 269663 h 275790"/>
              <a:gd name="connsiteX7" fmla="*/ 518136 w 786104"/>
              <a:gd name="connsiteY7" fmla="*/ 227941 h 275790"/>
              <a:gd name="connsiteX8" fmla="*/ 785850 w 786104"/>
              <a:gd name="connsiteY8" fmla="*/ 71485 h 275790"/>
              <a:gd name="connsiteX9" fmla="*/ 469460 w 786104"/>
              <a:gd name="connsiteY9" fmla="*/ 234895 h 275790"/>
              <a:gd name="connsiteX10" fmla="*/ 382540 w 786104"/>
              <a:gd name="connsiteY10" fmla="*/ 234895 h 275790"/>
              <a:gd name="connsiteX11" fmla="*/ 379063 w 786104"/>
              <a:gd name="connsiteY11" fmla="*/ 147974 h 275790"/>
              <a:gd name="connsiteX12" fmla="*/ 413831 w 786104"/>
              <a:gd name="connsiteY12" fmla="*/ 196650 h 275790"/>
              <a:gd name="connsiteX13" fmla="*/ 274759 w 786104"/>
              <a:gd name="connsiteY13" fmla="*/ 273139 h 275790"/>
              <a:gd name="connsiteX14" fmla="*/ 316481 w 786104"/>
              <a:gd name="connsiteY14" fmla="*/ 92345 h 275790"/>
              <a:gd name="connsiteX15" fmla="*/ 243468 w 786104"/>
              <a:gd name="connsiteY15" fmla="*/ 1949 h 275790"/>
              <a:gd name="connsiteX16" fmla="*/ 257375 w 786104"/>
              <a:gd name="connsiteY16" fmla="*/ 33240 h 275790"/>
              <a:gd name="connsiteX17" fmla="*/ 91 w 786104"/>
              <a:gd name="connsiteY17" fmla="*/ 78438 h 2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6104" h="275790">
                <a:moveTo>
                  <a:pt x="91" y="78438"/>
                </a:moveTo>
                <a:cubicBezTo>
                  <a:pt x="-4545" y="83074"/>
                  <a:pt x="167558" y="46567"/>
                  <a:pt x="229561" y="61054"/>
                </a:cubicBezTo>
                <a:cubicBezTo>
                  <a:pt x="291564" y="75541"/>
                  <a:pt x="357623" y="149133"/>
                  <a:pt x="372110" y="165358"/>
                </a:cubicBezTo>
                <a:cubicBezTo>
                  <a:pt x="386597" y="181583"/>
                  <a:pt x="328650" y="144498"/>
                  <a:pt x="316481" y="158405"/>
                </a:cubicBezTo>
                <a:cubicBezTo>
                  <a:pt x="304312" y="172312"/>
                  <a:pt x="277077" y="233156"/>
                  <a:pt x="299097" y="248802"/>
                </a:cubicBezTo>
                <a:cubicBezTo>
                  <a:pt x="321117" y="264448"/>
                  <a:pt x="455553" y="248802"/>
                  <a:pt x="448599" y="252279"/>
                </a:cubicBezTo>
                <a:cubicBezTo>
                  <a:pt x="441645" y="255756"/>
                  <a:pt x="245786" y="273719"/>
                  <a:pt x="257375" y="269663"/>
                </a:cubicBezTo>
                <a:cubicBezTo>
                  <a:pt x="268964" y="265607"/>
                  <a:pt x="430057" y="260971"/>
                  <a:pt x="518136" y="227941"/>
                </a:cubicBezTo>
                <a:cubicBezTo>
                  <a:pt x="606215" y="194911"/>
                  <a:pt x="793963" y="70326"/>
                  <a:pt x="785850" y="71485"/>
                </a:cubicBezTo>
                <a:cubicBezTo>
                  <a:pt x="777737" y="72644"/>
                  <a:pt x="536678" y="207660"/>
                  <a:pt x="469460" y="234895"/>
                </a:cubicBezTo>
                <a:cubicBezTo>
                  <a:pt x="402242" y="262130"/>
                  <a:pt x="397606" y="249382"/>
                  <a:pt x="382540" y="234895"/>
                </a:cubicBezTo>
                <a:cubicBezTo>
                  <a:pt x="367474" y="220408"/>
                  <a:pt x="373848" y="154348"/>
                  <a:pt x="379063" y="147974"/>
                </a:cubicBezTo>
                <a:cubicBezTo>
                  <a:pt x="384278" y="141600"/>
                  <a:pt x="431215" y="175789"/>
                  <a:pt x="413831" y="196650"/>
                </a:cubicBezTo>
                <a:cubicBezTo>
                  <a:pt x="396447" y="217511"/>
                  <a:pt x="290984" y="290523"/>
                  <a:pt x="274759" y="273139"/>
                </a:cubicBezTo>
                <a:cubicBezTo>
                  <a:pt x="258534" y="255755"/>
                  <a:pt x="321696" y="137543"/>
                  <a:pt x="316481" y="92345"/>
                </a:cubicBezTo>
                <a:cubicBezTo>
                  <a:pt x="311266" y="47147"/>
                  <a:pt x="243468" y="1949"/>
                  <a:pt x="243468" y="1949"/>
                </a:cubicBezTo>
                <a:cubicBezTo>
                  <a:pt x="233617" y="-7902"/>
                  <a:pt x="293302" y="22230"/>
                  <a:pt x="257375" y="33240"/>
                </a:cubicBezTo>
                <a:cubicBezTo>
                  <a:pt x="221448" y="44250"/>
                  <a:pt x="4727" y="73802"/>
                  <a:pt x="91" y="784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830E93D-36BA-F81D-B179-E648ADEE5F11}"/>
              </a:ext>
            </a:extLst>
          </p:cNvPr>
          <p:cNvSpPr/>
          <p:nvPr/>
        </p:nvSpPr>
        <p:spPr>
          <a:xfrm>
            <a:off x="4350561" y="8266964"/>
            <a:ext cx="86315" cy="372943"/>
          </a:xfrm>
          <a:custGeom>
            <a:avLst/>
            <a:gdLst>
              <a:gd name="connsiteX0" fmla="*/ 85844 w 86315"/>
              <a:gd name="connsiteY0" fmla="*/ 881 h 372943"/>
              <a:gd name="connsiteX1" fmla="*/ 2400 w 86315"/>
              <a:gd name="connsiteY1" fmla="*/ 226873 h 372943"/>
              <a:gd name="connsiteX2" fmla="*/ 23261 w 86315"/>
              <a:gd name="connsiteY2" fmla="*/ 372899 h 372943"/>
              <a:gd name="connsiteX3" fmla="*/ 30215 w 86315"/>
              <a:gd name="connsiteY3" fmla="*/ 240780 h 372943"/>
              <a:gd name="connsiteX4" fmla="*/ 19784 w 86315"/>
              <a:gd name="connsiteY4" fmla="*/ 98231 h 372943"/>
              <a:gd name="connsiteX5" fmla="*/ 33691 w 86315"/>
              <a:gd name="connsiteY5" fmla="*/ 146907 h 372943"/>
              <a:gd name="connsiteX6" fmla="*/ 85844 w 86315"/>
              <a:gd name="connsiteY6" fmla="*/ 881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15" h="372943">
                <a:moveTo>
                  <a:pt x="85844" y="881"/>
                </a:moveTo>
                <a:cubicBezTo>
                  <a:pt x="80629" y="14209"/>
                  <a:pt x="12830" y="164870"/>
                  <a:pt x="2400" y="226873"/>
                </a:cubicBezTo>
                <a:cubicBezTo>
                  <a:pt x="-8030" y="288876"/>
                  <a:pt x="18625" y="370581"/>
                  <a:pt x="23261" y="372899"/>
                </a:cubicBezTo>
                <a:cubicBezTo>
                  <a:pt x="27897" y="375217"/>
                  <a:pt x="30794" y="286558"/>
                  <a:pt x="30215" y="240780"/>
                </a:cubicBezTo>
                <a:cubicBezTo>
                  <a:pt x="29635" y="195002"/>
                  <a:pt x="19205" y="113876"/>
                  <a:pt x="19784" y="98231"/>
                </a:cubicBezTo>
                <a:cubicBezTo>
                  <a:pt x="20363" y="82586"/>
                  <a:pt x="15727" y="164291"/>
                  <a:pt x="33691" y="146907"/>
                </a:cubicBezTo>
                <a:cubicBezTo>
                  <a:pt x="51654" y="129523"/>
                  <a:pt x="91059" y="-12447"/>
                  <a:pt x="85844" y="8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BADCB584-91CA-B6DB-3D32-8D8D82705D8F}"/>
              </a:ext>
            </a:extLst>
          </p:cNvPr>
          <p:cNvSpPr/>
          <p:nvPr/>
        </p:nvSpPr>
        <p:spPr>
          <a:xfrm>
            <a:off x="4369744" y="8217302"/>
            <a:ext cx="209728" cy="395483"/>
          </a:xfrm>
          <a:custGeom>
            <a:avLst/>
            <a:gdLst>
              <a:gd name="connsiteX0" fmla="*/ 205733 w 209728"/>
              <a:gd name="connsiteY0" fmla="*/ 1868 h 395483"/>
              <a:gd name="connsiteX1" fmla="*/ 97952 w 209728"/>
              <a:gd name="connsiteY1" fmla="*/ 140940 h 395483"/>
              <a:gd name="connsiteX2" fmla="*/ 87521 w 209728"/>
              <a:gd name="connsiteY2" fmla="*/ 307827 h 395483"/>
              <a:gd name="connsiteX3" fmla="*/ 80568 w 209728"/>
              <a:gd name="connsiteY3" fmla="*/ 231337 h 395483"/>
              <a:gd name="connsiteX4" fmla="*/ 73614 w 209728"/>
              <a:gd name="connsiteY4" fmla="*/ 346071 h 395483"/>
              <a:gd name="connsiteX5" fmla="*/ 101429 w 209728"/>
              <a:gd name="connsiteY5" fmla="*/ 394747 h 395483"/>
              <a:gd name="connsiteX6" fmla="*/ 153581 w 209728"/>
              <a:gd name="connsiteY6" fmla="*/ 370409 h 395483"/>
              <a:gd name="connsiteX7" fmla="*/ 195302 w 209728"/>
              <a:gd name="connsiteY7" fmla="*/ 304350 h 395483"/>
              <a:gd name="connsiteX8" fmla="*/ 167488 w 209728"/>
              <a:gd name="connsiteY8" fmla="*/ 220906 h 395483"/>
              <a:gd name="connsiteX9" fmla="*/ 205733 w 209728"/>
              <a:gd name="connsiteY9" fmla="*/ 321734 h 395483"/>
              <a:gd name="connsiteX10" fmla="*/ 52753 w 209728"/>
              <a:gd name="connsiteY10" fmla="*/ 366932 h 395483"/>
              <a:gd name="connsiteX11" fmla="*/ 601 w 209728"/>
              <a:gd name="connsiteY11" fmla="*/ 227860 h 395483"/>
              <a:gd name="connsiteX12" fmla="*/ 80568 w 209728"/>
              <a:gd name="connsiteY12" fmla="*/ 213953 h 395483"/>
              <a:gd name="connsiteX13" fmla="*/ 101429 w 209728"/>
              <a:gd name="connsiteY13" fmla="*/ 78357 h 395483"/>
              <a:gd name="connsiteX14" fmla="*/ 14508 w 209728"/>
              <a:gd name="connsiteY14" fmla="*/ 85311 h 395483"/>
              <a:gd name="connsiteX15" fmla="*/ 129243 w 209728"/>
              <a:gd name="connsiteY15" fmla="*/ 60973 h 395483"/>
              <a:gd name="connsiteX16" fmla="*/ 205733 w 209728"/>
              <a:gd name="connsiteY16" fmla="*/ 1868 h 3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728" h="395483">
                <a:moveTo>
                  <a:pt x="205733" y="1868"/>
                </a:moveTo>
                <a:cubicBezTo>
                  <a:pt x="200518" y="15196"/>
                  <a:pt x="117654" y="89947"/>
                  <a:pt x="97952" y="140940"/>
                </a:cubicBezTo>
                <a:cubicBezTo>
                  <a:pt x="78250" y="191933"/>
                  <a:pt x="90418" y="292761"/>
                  <a:pt x="87521" y="307827"/>
                </a:cubicBezTo>
                <a:cubicBezTo>
                  <a:pt x="84624" y="322893"/>
                  <a:pt x="82886" y="224963"/>
                  <a:pt x="80568" y="231337"/>
                </a:cubicBezTo>
                <a:cubicBezTo>
                  <a:pt x="78250" y="237711"/>
                  <a:pt x="70137" y="318836"/>
                  <a:pt x="73614" y="346071"/>
                </a:cubicBezTo>
                <a:cubicBezTo>
                  <a:pt x="77091" y="373306"/>
                  <a:pt x="88101" y="390691"/>
                  <a:pt x="101429" y="394747"/>
                </a:cubicBezTo>
                <a:cubicBezTo>
                  <a:pt x="114757" y="398803"/>
                  <a:pt x="137936" y="385475"/>
                  <a:pt x="153581" y="370409"/>
                </a:cubicBezTo>
                <a:cubicBezTo>
                  <a:pt x="169226" y="355343"/>
                  <a:pt x="192984" y="329267"/>
                  <a:pt x="195302" y="304350"/>
                </a:cubicBezTo>
                <a:cubicBezTo>
                  <a:pt x="197620" y="279433"/>
                  <a:pt x="165750" y="218009"/>
                  <a:pt x="167488" y="220906"/>
                </a:cubicBezTo>
                <a:cubicBezTo>
                  <a:pt x="169226" y="223803"/>
                  <a:pt x="224855" y="297396"/>
                  <a:pt x="205733" y="321734"/>
                </a:cubicBezTo>
                <a:cubicBezTo>
                  <a:pt x="186611" y="346072"/>
                  <a:pt x="86942" y="382578"/>
                  <a:pt x="52753" y="366932"/>
                </a:cubicBezTo>
                <a:cubicBezTo>
                  <a:pt x="18564" y="351286"/>
                  <a:pt x="-4035" y="253356"/>
                  <a:pt x="601" y="227860"/>
                </a:cubicBezTo>
                <a:cubicBezTo>
                  <a:pt x="5237" y="202364"/>
                  <a:pt x="63763" y="238870"/>
                  <a:pt x="80568" y="213953"/>
                </a:cubicBezTo>
                <a:cubicBezTo>
                  <a:pt x="97373" y="189036"/>
                  <a:pt x="112439" y="99797"/>
                  <a:pt x="101429" y="78357"/>
                </a:cubicBezTo>
                <a:cubicBezTo>
                  <a:pt x="90419" y="56917"/>
                  <a:pt x="9872" y="88208"/>
                  <a:pt x="14508" y="85311"/>
                </a:cubicBezTo>
                <a:cubicBezTo>
                  <a:pt x="19144" y="82414"/>
                  <a:pt x="97372" y="71403"/>
                  <a:pt x="129243" y="60973"/>
                </a:cubicBezTo>
                <a:cubicBezTo>
                  <a:pt x="161114" y="50543"/>
                  <a:pt x="210948" y="-11460"/>
                  <a:pt x="205733" y="18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ACB7BD4D-7BB9-AC10-24EB-2C3832D104E3}"/>
              </a:ext>
            </a:extLst>
          </p:cNvPr>
          <p:cNvSpPr/>
          <p:nvPr/>
        </p:nvSpPr>
        <p:spPr>
          <a:xfrm>
            <a:off x="4478598" y="8208024"/>
            <a:ext cx="239510" cy="195504"/>
          </a:xfrm>
          <a:custGeom>
            <a:avLst/>
            <a:gdLst>
              <a:gd name="connsiteX0" fmla="*/ 239428 w 239510"/>
              <a:gd name="connsiteY0" fmla="*/ 715 h 195504"/>
              <a:gd name="connsiteX1" fmla="*/ 62111 w 239510"/>
              <a:gd name="connsiteY1" fmla="*/ 91112 h 195504"/>
              <a:gd name="connsiteX2" fmla="*/ 3005 w 239510"/>
              <a:gd name="connsiteY2" fmla="*/ 167602 h 195504"/>
              <a:gd name="connsiteX3" fmla="*/ 142077 w 239510"/>
              <a:gd name="connsiteY3" fmla="*/ 94589 h 195504"/>
              <a:gd name="connsiteX4" fmla="*/ 235951 w 239510"/>
              <a:gd name="connsiteY4" fmla="*/ 195416 h 195504"/>
              <a:gd name="connsiteX5" fmla="*/ 180322 w 239510"/>
              <a:gd name="connsiteY5" fmla="*/ 73728 h 195504"/>
              <a:gd name="connsiteX6" fmla="*/ 86448 w 239510"/>
              <a:gd name="connsiteY6" fmla="*/ 49390 h 195504"/>
              <a:gd name="connsiteX7" fmla="*/ 239428 w 239510"/>
              <a:gd name="connsiteY7" fmla="*/ 715 h 19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10" h="195504">
                <a:moveTo>
                  <a:pt x="239428" y="715"/>
                </a:moveTo>
                <a:cubicBezTo>
                  <a:pt x="235372" y="7669"/>
                  <a:pt x="101515" y="63298"/>
                  <a:pt x="62111" y="91112"/>
                </a:cubicBezTo>
                <a:cubicBezTo>
                  <a:pt x="22707" y="118927"/>
                  <a:pt x="-10323" y="167023"/>
                  <a:pt x="3005" y="167602"/>
                </a:cubicBezTo>
                <a:cubicBezTo>
                  <a:pt x="16333" y="168181"/>
                  <a:pt x="103253" y="89953"/>
                  <a:pt x="142077" y="94589"/>
                </a:cubicBezTo>
                <a:cubicBezTo>
                  <a:pt x="180901" y="99225"/>
                  <a:pt x="229577" y="198893"/>
                  <a:pt x="235951" y="195416"/>
                </a:cubicBezTo>
                <a:cubicBezTo>
                  <a:pt x="242325" y="191939"/>
                  <a:pt x="205239" y="98066"/>
                  <a:pt x="180322" y="73728"/>
                </a:cubicBezTo>
                <a:cubicBezTo>
                  <a:pt x="155405" y="49390"/>
                  <a:pt x="76597" y="59241"/>
                  <a:pt x="86448" y="49390"/>
                </a:cubicBezTo>
                <a:cubicBezTo>
                  <a:pt x="96299" y="39539"/>
                  <a:pt x="243484" y="-6239"/>
                  <a:pt x="239428" y="7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B2BF9904-FC5A-D153-0D2A-AC8F5A564AE7}"/>
              </a:ext>
            </a:extLst>
          </p:cNvPr>
          <p:cNvSpPr/>
          <p:nvPr/>
        </p:nvSpPr>
        <p:spPr>
          <a:xfrm>
            <a:off x="4694641" y="8023820"/>
            <a:ext cx="221563" cy="342956"/>
          </a:xfrm>
          <a:custGeom>
            <a:avLst/>
            <a:gdLst>
              <a:gd name="connsiteX0" fmla="*/ 2524 w 221563"/>
              <a:gd name="connsiteY0" fmla="*/ 167535 h 342956"/>
              <a:gd name="connsiteX1" fmla="*/ 214609 w 221563"/>
              <a:gd name="connsiteY1" fmla="*/ 223164 h 342956"/>
              <a:gd name="connsiteX2" fmla="*/ 158980 w 221563"/>
              <a:gd name="connsiteY2" fmla="*/ 341375 h 342956"/>
              <a:gd name="connsiteX3" fmla="*/ 193748 w 221563"/>
              <a:gd name="connsiteY3" fmla="*/ 129290 h 342956"/>
              <a:gd name="connsiteX4" fmla="*/ 221563 w 221563"/>
              <a:gd name="connsiteY4" fmla="*/ 648 h 342956"/>
              <a:gd name="connsiteX5" fmla="*/ 193748 w 221563"/>
              <a:gd name="connsiteY5" fmla="*/ 181442 h 342956"/>
              <a:gd name="connsiteX6" fmla="*/ 193748 w 221563"/>
              <a:gd name="connsiteY6" fmla="*/ 188396 h 342956"/>
              <a:gd name="connsiteX7" fmla="*/ 103351 w 221563"/>
              <a:gd name="connsiteY7" fmla="*/ 167535 h 342956"/>
              <a:gd name="connsiteX8" fmla="*/ 2524 w 221563"/>
              <a:gd name="connsiteY8" fmla="*/ 167535 h 3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63" h="342956">
                <a:moveTo>
                  <a:pt x="2524" y="167535"/>
                </a:moveTo>
                <a:cubicBezTo>
                  <a:pt x="21067" y="176806"/>
                  <a:pt x="188533" y="194191"/>
                  <a:pt x="214609" y="223164"/>
                </a:cubicBezTo>
                <a:cubicBezTo>
                  <a:pt x="240685" y="252137"/>
                  <a:pt x="162457" y="357021"/>
                  <a:pt x="158980" y="341375"/>
                </a:cubicBezTo>
                <a:cubicBezTo>
                  <a:pt x="155503" y="325729"/>
                  <a:pt x="183318" y="186078"/>
                  <a:pt x="193748" y="129290"/>
                </a:cubicBezTo>
                <a:cubicBezTo>
                  <a:pt x="204178" y="72502"/>
                  <a:pt x="221563" y="-8044"/>
                  <a:pt x="221563" y="648"/>
                </a:cubicBezTo>
                <a:cubicBezTo>
                  <a:pt x="221563" y="9340"/>
                  <a:pt x="198384" y="150151"/>
                  <a:pt x="193748" y="181442"/>
                </a:cubicBezTo>
                <a:cubicBezTo>
                  <a:pt x="189112" y="212733"/>
                  <a:pt x="208814" y="190714"/>
                  <a:pt x="193748" y="188396"/>
                </a:cubicBezTo>
                <a:cubicBezTo>
                  <a:pt x="178682" y="186078"/>
                  <a:pt x="134063" y="172750"/>
                  <a:pt x="103351" y="167535"/>
                </a:cubicBezTo>
                <a:cubicBezTo>
                  <a:pt x="72639" y="162320"/>
                  <a:pt x="-16019" y="158264"/>
                  <a:pt x="2524" y="1675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325FF2E4-6A5D-2FC4-4533-FAE7BA8F6B72}"/>
              </a:ext>
            </a:extLst>
          </p:cNvPr>
          <p:cNvSpPr/>
          <p:nvPr/>
        </p:nvSpPr>
        <p:spPr>
          <a:xfrm>
            <a:off x="5015125" y="8094002"/>
            <a:ext cx="527043" cy="295685"/>
          </a:xfrm>
          <a:custGeom>
            <a:avLst/>
            <a:gdLst>
              <a:gd name="connsiteX0" fmla="*/ 499089 w 527043"/>
              <a:gd name="connsiteY0" fmla="*/ 104307 h 295685"/>
              <a:gd name="connsiteX1" fmla="*/ 269620 w 527043"/>
              <a:gd name="connsiteY1" fmla="*/ 212088 h 295685"/>
              <a:gd name="connsiteX2" fmla="*/ 1906 w 527043"/>
              <a:gd name="connsiteY2" fmla="*/ 295531 h 295685"/>
              <a:gd name="connsiteX3" fmla="*/ 144455 w 527043"/>
              <a:gd name="connsiteY3" fmla="*/ 232949 h 295685"/>
              <a:gd name="connsiteX4" fmla="*/ 40151 w 527043"/>
              <a:gd name="connsiteY4" fmla="*/ 236425 h 295685"/>
              <a:gd name="connsiteX5" fmla="*/ 314819 w 527043"/>
              <a:gd name="connsiteY5" fmla="*/ 114737 h 295685"/>
              <a:gd name="connsiteX6" fmla="*/ 526904 w 527043"/>
              <a:gd name="connsiteY6" fmla="*/ 3 h 295685"/>
              <a:gd name="connsiteX7" fmla="*/ 349587 w 527043"/>
              <a:gd name="connsiteY7" fmla="*/ 118214 h 295685"/>
              <a:gd name="connsiteX8" fmla="*/ 499089 w 527043"/>
              <a:gd name="connsiteY8" fmla="*/ 104307 h 29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43" h="295685">
                <a:moveTo>
                  <a:pt x="499089" y="104307"/>
                </a:moveTo>
                <a:cubicBezTo>
                  <a:pt x="485761" y="119953"/>
                  <a:pt x="352484" y="180217"/>
                  <a:pt x="269620" y="212088"/>
                </a:cubicBezTo>
                <a:cubicBezTo>
                  <a:pt x="186756" y="243959"/>
                  <a:pt x="22767" y="292054"/>
                  <a:pt x="1906" y="295531"/>
                </a:cubicBezTo>
                <a:cubicBezTo>
                  <a:pt x="-18955" y="299008"/>
                  <a:pt x="138081" y="242800"/>
                  <a:pt x="144455" y="232949"/>
                </a:cubicBezTo>
                <a:cubicBezTo>
                  <a:pt x="150829" y="223098"/>
                  <a:pt x="11757" y="256127"/>
                  <a:pt x="40151" y="236425"/>
                </a:cubicBezTo>
                <a:cubicBezTo>
                  <a:pt x="68545" y="216723"/>
                  <a:pt x="233693" y="154141"/>
                  <a:pt x="314819" y="114737"/>
                </a:cubicBezTo>
                <a:cubicBezTo>
                  <a:pt x="395944" y="75333"/>
                  <a:pt x="521109" y="-577"/>
                  <a:pt x="526904" y="3"/>
                </a:cubicBezTo>
                <a:cubicBezTo>
                  <a:pt x="532699" y="582"/>
                  <a:pt x="356541" y="100830"/>
                  <a:pt x="349587" y="118214"/>
                </a:cubicBezTo>
                <a:cubicBezTo>
                  <a:pt x="342633" y="135598"/>
                  <a:pt x="512417" y="88661"/>
                  <a:pt x="499089" y="1043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02F81A4A-420E-B6C9-6AC3-A0177F235A36}"/>
              </a:ext>
            </a:extLst>
          </p:cNvPr>
          <p:cNvSpPr/>
          <p:nvPr/>
        </p:nvSpPr>
        <p:spPr>
          <a:xfrm>
            <a:off x="4801065" y="7579082"/>
            <a:ext cx="309861" cy="359004"/>
          </a:xfrm>
          <a:custGeom>
            <a:avLst/>
            <a:gdLst>
              <a:gd name="connsiteX0" fmla="*/ 309840 w 309861"/>
              <a:gd name="connsiteY0" fmla="*/ 355 h 359004"/>
              <a:gd name="connsiteX1" fmla="*/ 73417 w 309861"/>
              <a:gd name="connsiteY1" fmla="*/ 233301 h 359004"/>
              <a:gd name="connsiteX2" fmla="*/ 404 w 309861"/>
              <a:gd name="connsiteY2" fmla="*/ 358466 h 359004"/>
              <a:gd name="connsiteX3" fmla="*/ 45603 w 309861"/>
              <a:gd name="connsiteY3" fmla="*/ 188103 h 359004"/>
              <a:gd name="connsiteX4" fmla="*/ 80371 w 309861"/>
              <a:gd name="connsiteY4" fmla="*/ 122043 h 359004"/>
              <a:gd name="connsiteX5" fmla="*/ 129046 w 309861"/>
              <a:gd name="connsiteY5" fmla="*/ 73368 h 359004"/>
              <a:gd name="connsiteX6" fmla="*/ 59510 w 309861"/>
              <a:gd name="connsiteY6" fmla="*/ 177672 h 359004"/>
              <a:gd name="connsiteX7" fmla="*/ 309840 w 309861"/>
              <a:gd name="connsiteY7" fmla="*/ 355 h 3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861" h="359004">
                <a:moveTo>
                  <a:pt x="309840" y="355"/>
                </a:moveTo>
                <a:cubicBezTo>
                  <a:pt x="312158" y="9626"/>
                  <a:pt x="124990" y="173616"/>
                  <a:pt x="73417" y="233301"/>
                </a:cubicBezTo>
                <a:cubicBezTo>
                  <a:pt x="21844" y="292986"/>
                  <a:pt x="5040" y="365999"/>
                  <a:pt x="404" y="358466"/>
                </a:cubicBezTo>
                <a:cubicBezTo>
                  <a:pt x="-4232" y="350933"/>
                  <a:pt x="32275" y="227507"/>
                  <a:pt x="45603" y="188103"/>
                </a:cubicBezTo>
                <a:cubicBezTo>
                  <a:pt x="58931" y="148699"/>
                  <a:pt x="66464" y="141166"/>
                  <a:pt x="80371" y="122043"/>
                </a:cubicBezTo>
                <a:cubicBezTo>
                  <a:pt x="94278" y="102921"/>
                  <a:pt x="132523" y="64097"/>
                  <a:pt x="129046" y="73368"/>
                </a:cubicBezTo>
                <a:cubicBezTo>
                  <a:pt x="125569" y="82639"/>
                  <a:pt x="30537" y="189261"/>
                  <a:pt x="59510" y="177672"/>
                </a:cubicBezTo>
                <a:cubicBezTo>
                  <a:pt x="88483" y="166083"/>
                  <a:pt x="307522" y="-8916"/>
                  <a:pt x="309840" y="3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B3DFFA5C-66DE-5D9D-A0EF-E35AD9020D51}"/>
              </a:ext>
            </a:extLst>
          </p:cNvPr>
          <p:cNvSpPr/>
          <p:nvPr/>
        </p:nvSpPr>
        <p:spPr>
          <a:xfrm>
            <a:off x="4459651" y="8285229"/>
            <a:ext cx="707238" cy="338029"/>
          </a:xfrm>
          <a:custGeom>
            <a:avLst/>
            <a:gdLst>
              <a:gd name="connsiteX0" fmla="*/ 4568 w 707238"/>
              <a:gd name="connsiteY0" fmla="*/ 337250 h 338029"/>
              <a:gd name="connsiteX1" fmla="*/ 307050 w 707238"/>
              <a:gd name="connsiteY1" fmla="*/ 180794 h 338029"/>
              <a:gd name="connsiteX2" fmla="*/ 307050 w 707238"/>
              <a:gd name="connsiteY2" fmla="*/ 107781 h 338029"/>
              <a:gd name="connsiteX3" fmla="*/ 307050 w 707238"/>
              <a:gd name="connsiteY3" fmla="*/ 100827 h 338029"/>
              <a:gd name="connsiteX4" fmla="*/ 706883 w 707238"/>
              <a:gd name="connsiteY4" fmla="*/ 97350 h 338029"/>
              <a:gd name="connsiteX5" fmla="*/ 376586 w 707238"/>
              <a:gd name="connsiteY5" fmla="*/ 104304 h 338029"/>
              <a:gd name="connsiteX6" fmla="*/ 307050 w 707238"/>
              <a:gd name="connsiteY6" fmla="*/ 41722 h 338029"/>
              <a:gd name="connsiteX7" fmla="*/ 359202 w 707238"/>
              <a:gd name="connsiteY7" fmla="*/ 0 h 338029"/>
              <a:gd name="connsiteX8" fmla="*/ 303573 w 707238"/>
              <a:gd name="connsiteY8" fmla="*/ 41722 h 338029"/>
              <a:gd name="connsiteX9" fmla="*/ 320957 w 707238"/>
              <a:gd name="connsiteY9" fmla="*/ 93874 h 338029"/>
              <a:gd name="connsiteX10" fmla="*/ 261852 w 707238"/>
              <a:gd name="connsiteY10" fmla="*/ 180794 h 338029"/>
              <a:gd name="connsiteX11" fmla="*/ 105395 w 707238"/>
              <a:gd name="connsiteY11" fmla="*/ 236423 h 338029"/>
              <a:gd name="connsiteX12" fmla="*/ 230560 w 707238"/>
              <a:gd name="connsiteY12" fmla="*/ 194701 h 338029"/>
              <a:gd name="connsiteX13" fmla="*/ 129733 w 707238"/>
              <a:gd name="connsiteY13" fmla="*/ 239900 h 338029"/>
              <a:gd name="connsiteX14" fmla="*/ 4568 w 707238"/>
              <a:gd name="connsiteY14" fmla="*/ 337250 h 33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238" h="338029">
                <a:moveTo>
                  <a:pt x="4568" y="337250"/>
                </a:moveTo>
                <a:cubicBezTo>
                  <a:pt x="34121" y="327399"/>
                  <a:pt x="256636" y="219039"/>
                  <a:pt x="307050" y="180794"/>
                </a:cubicBezTo>
                <a:cubicBezTo>
                  <a:pt x="357464" y="142549"/>
                  <a:pt x="307050" y="107781"/>
                  <a:pt x="307050" y="107781"/>
                </a:cubicBezTo>
                <a:cubicBezTo>
                  <a:pt x="307050" y="94453"/>
                  <a:pt x="240411" y="102565"/>
                  <a:pt x="307050" y="100827"/>
                </a:cubicBezTo>
                <a:cubicBezTo>
                  <a:pt x="373689" y="99089"/>
                  <a:pt x="695294" y="96771"/>
                  <a:pt x="706883" y="97350"/>
                </a:cubicBezTo>
                <a:cubicBezTo>
                  <a:pt x="718472" y="97929"/>
                  <a:pt x="443225" y="113575"/>
                  <a:pt x="376586" y="104304"/>
                </a:cubicBezTo>
                <a:cubicBezTo>
                  <a:pt x="309947" y="95033"/>
                  <a:pt x="309947" y="59106"/>
                  <a:pt x="307050" y="41722"/>
                </a:cubicBezTo>
                <a:cubicBezTo>
                  <a:pt x="304153" y="24338"/>
                  <a:pt x="359781" y="0"/>
                  <a:pt x="359202" y="0"/>
                </a:cubicBezTo>
                <a:cubicBezTo>
                  <a:pt x="358623" y="0"/>
                  <a:pt x="309947" y="26076"/>
                  <a:pt x="303573" y="41722"/>
                </a:cubicBezTo>
                <a:cubicBezTo>
                  <a:pt x="297199" y="57368"/>
                  <a:pt x="327910" y="70695"/>
                  <a:pt x="320957" y="93874"/>
                </a:cubicBezTo>
                <a:cubicBezTo>
                  <a:pt x="314004" y="117053"/>
                  <a:pt x="297779" y="157036"/>
                  <a:pt x="261852" y="180794"/>
                </a:cubicBezTo>
                <a:cubicBezTo>
                  <a:pt x="225925" y="204552"/>
                  <a:pt x="110610" y="234105"/>
                  <a:pt x="105395" y="236423"/>
                </a:cubicBezTo>
                <a:cubicBezTo>
                  <a:pt x="100180" y="238741"/>
                  <a:pt x="226504" y="194121"/>
                  <a:pt x="230560" y="194701"/>
                </a:cubicBezTo>
                <a:cubicBezTo>
                  <a:pt x="234616" y="195281"/>
                  <a:pt x="162183" y="219039"/>
                  <a:pt x="129733" y="239900"/>
                </a:cubicBezTo>
                <a:cubicBezTo>
                  <a:pt x="97283" y="260761"/>
                  <a:pt x="-24985" y="347101"/>
                  <a:pt x="4568" y="3372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168381F7-E5E1-F6F6-9FDE-A1B9B3CA2E2B}"/>
              </a:ext>
            </a:extLst>
          </p:cNvPr>
          <p:cNvSpPr/>
          <p:nvPr/>
        </p:nvSpPr>
        <p:spPr>
          <a:xfrm>
            <a:off x="4929925" y="7753278"/>
            <a:ext cx="900679" cy="678453"/>
          </a:xfrm>
          <a:custGeom>
            <a:avLst/>
            <a:gdLst>
              <a:gd name="connsiteX0" fmla="*/ 900679 w 900679"/>
              <a:gd name="connsiteY0" fmla="*/ 0 h 678453"/>
              <a:gd name="connsiteX1" fmla="*/ 778991 w 900679"/>
              <a:gd name="connsiteY1" fmla="*/ 250330 h 678453"/>
              <a:gd name="connsiteX2" fmla="*/ 751176 w 900679"/>
              <a:gd name="connsiteY2" fmla="*/ 295528 h 678453"/>
              <a:gd name="connsiteX3" fmla="*/ 573859 w 900679"/>
              <a:gd name="connsiteY3" fmla="*/ 427647 h 678453"/>
              <a:gd name="connsiteX4" fmla="*/ 479985 w 900679"/>
              <a:gd name="connsiteY4" fmla="*/ 570196 h 678453"/>
              <a:gd name="connsiteX5" fmla="*/ 257470 w 900679"/>
              <a:gd name="connsiteY5" fmla="*/ 636255 h 678453"/>
              <a:gd name="connsiteX6" fmla="*/ 372204 w 900679"/>
              <a:gd name="connsiteY6" fmla="*/ 566719 h 678453"/>
              <a:gd name="connsiteX7" fmla="*/ 186 w 900679"/>
              <a:gd name="connsiteY7" fmla="*/ 677977 h 678453"/>
              <a:gd name="connsiteX8" fmla="*/ 427833 w 900679"/>
              <a:gd name="connsiteY8" fmla="*/ 514567 h 678453"/>
              <a:gd name="connsiteX9" fmla="*/ 719885 w 900679"/>
              <a:gd name="connsiteY9" fmla="*/ 333773 h 678453"/>
              <a:gd name="connsiteX10" fmla="*/ 730315 w 900679"/>
              <a:gd name="connsiteY10" fmla="*/ 225992 h 678453"/>
              <a:gd name="connsiteX11" fmla="*/ 744223 w 900679"/>
              <a:gd name="connsiteY11" fmla="*/ 208608 h 678453"/>
              <a:gd name="connsiteX12" fmla="*/ 900679 w 900679"/>
              <a:gd name="connsiteY12" fmla="*/ 0 h 6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679" h="678453">
                <a:moveTo>
                  <a:pt x="900679" y="0"/>
                </a:moveTo>
                <a:cubicBezTo>
                  <a:pt x="852293" y="100537"/>
                  <a:pt x="803908" y="201075"/>
                  <a:pt x="778991" y="250330"/>
                </a:cubicBezTo>
                <a:cubicBezTo>
                  <a:pt x="754074" y="299585"/>
                  <a:pt x="785365" y="265975"/>
                  <a:pt x="751176" y="295528"/>
                </a:cubicBezTo>
                <a:cubicBezTo>
                  <a:pt x="716987" y="325081"/>
                  <a:pt x="619057" y="381869"/>
                  <a:pt x="573859" y="427647"/>
                </a:cubicBezTo>
                <a:cubicBezTo>
                  <a:pt x="528661" y="473425"/>
                  <a:pt x="532716" y="535428"/>
                  <a:pt x="479985" y="570196"/>
                </a:cubicBezTo>
                <a:cubicBezTo>
                  <a:pt x="427254" y="604964"/>
                  <a:pt x="275433" y="636834"/>
                  <a:pt x="257470" y="636255"/>
                </a:cubicBezTo>
                <a:cubicBezTo>
                  <a:pt x="239507" y="635676"/>
                  <a:pt x="415085" y="559765"/>
                  <a:pt x="372204" y="566719"/>
                </a:cubicBezTo>
                <a:cubicBezTo>
                  <a:pt x="329323" y="573673"/>
                  <a:pt x="-9085" y="686669"/>
                  <a:pt x="186" y="677977"/>
                </a:cubicBezTo>
                <a:cubicBezTo>
                  <a:pt x="9457" y="669285"/>
                  <a:pt x="307883" y="571934"/>
                  <a:pt x="427833" y="514567"/>
                </a:cubicBezTo>
                <a:cubicBezTo>
                  <a:pt x="547783" y="457200"/>
                  <a:pt x="669471" y="381869"/>
                  <a:pt x="719885" y="333773"/>
                </a:cubicBezTo>
                <a:cubicBezTo>
                  <a:pt x="770299" y="285677"/>
                  <a:pt x="726259" y="246853"/>
                  <a:pt x="730315" y="225992"/>
                </a:cubicBezTo>
                <a:cubicBezTo>
                  <a:pt x="734371" y="205131"/>
                  <a:pt x="744223" y="208608"/>
                  <a:pt x="744223" y="208608"/>
                </a:cubicBezTo>
                <a:lnTo>
                  <a:pt x="90067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5BA1759-4DF5-8F5F-4BA4-19207DAEFD36}"/>
              </a:ext>
            </a:extLst>
          </p:cNvPr>
          <p:cNvSpPr/>
          <p:nvPr/>
        </p:nvSpPr>
        <p:spPr>
          <a:xfrm>
            <a:off x="4618414" y="7888846"/>
            <a:ext cx="357158" cy="262967"/>
          </a:xfrm>
          <a:custGeom>
            <a:avLst/>
            <a:gdLst>
              <a:gd name="connsiteX0" fmla="*/ 245638 w 357158"/>
              <a:gd name="connsiteY0" fmla="*/ 27 h 262967"/>
              <a:gd name="connsiteX1" fmla="*/ 68321 w 357158"/>
              <a:gd name="connsiteY1" fmla="*/ 170391 h 262967"/>
              <a:gd name="connsiteX2" fmla="*/ 221300 w 357158"/>
              <a:gd name="connsiteY2" fmla="*/ 170391 h 262967"/>
              <a:gd name="connsiteX3" fmla="*/ 89181 w 357158"/>
              <a:gd name="connsiteY3" fmla="*/ 212112 h 262967"/>
              <a:gd name="connsiteX4" fmla="*/ 356896 w 357158"/>
              <a:gd name="connsiteY4" fmla="*/ 170391 h 262967"/>
              <a:gd name="connsiteX5" fmla="*/ 137857 w 357158"/>
              <a:gd name="connsiteY5" fmla="*/ 184298 h 262967"/>
              <a:gd name="connsiteX6" fmla="*/ 89181 w 357158"/>
              <a:gd name="connsiteY6" fmla="*/ 239927 h 262967"/>
              <a:gd name="connsiteX7" fmla="*/ 99612 w 357158"/>
              <a:gd name="connsiteY7" fmla="*/ 260787 h 262967"/>
              <a:gd name="connsiteX8" fmla="*/ 57890 w 357158"/>
              <a:gd name="connsiteY8" fmla="*/ 191251 h 262967"/>
              <a:gd name="connsiteX9" fmla="*/ 71797 w 357158"/>
              <a:gd name="connsiteY9" fmla="*/ 114762 h 262967"/>
              <a:gd name="connsiteX10" fmla="*/ 5738 w 357158"/>
              <a:gd name="connsiteY10" fmla="*/ 156483 h 262967"/>
              <a:gd name="connsiteX11" fmla="*/ 245638 w 357158"/>
              <a:gd name="connsiteY11" fmla="*/ 27 h 2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158" h="262967">
                <a:moveTo>
                  <a:pt x="245638" y="27"/>
                </a:moveTo>
                <a:cubicBezTo>
                  <a:pt x="256069" y="2345"/>
                  <a:pt x="72377" y="141997"/>
                  <a:pt x="68321" y="170391"/>
                </a:cubicBezTo>
                <a:cubicBezTo>
                  <a:pt x="64265" y="198785"/>
                  <a:pt x="217823" y="163438"/>
                  <a:pt x="221300" y="170391"/>
                </a:cubicBezTo>
                <a:cubicBezTo>
                  <a:pt x="224777" y="177344"/>
                  <a:pt x="66582" y="212112"/>
                  <a:pt x="89181" y="212112"/>
                </a:cubicBezTo>
                <a:cubicBezTo>
                  <a:pt x="111780" y="212112"/>
                  <a:pt x="348783" y="175027"/>
                  <a:pt x="356896" y="170391"/>
                </a:cubicBezTo>
                <a:cubicBezTo>
                  <a:pt x="365009" y="165755"/>
                  <a:pt x="182476" y="172709"/>
                  <a:pt x="137857" y="184298"/>
                </a:cubicBezTo>
                <a:cubicBezTo>
                  <a:pt x="93238" y="195887"/>
                  <a:pt x="95555" y="227179"/>
                  <a:pt x="89181" y="239927"/>
                </a:cubicBezTo>
                <a:cubicBezTo>
                  <a:pt x="82807" y="252675"/>
                  <a:pt x="104827" y="268900"/>
                  <a:pt x="99612" y="260787"/>
                </a:cubicBezTo>
                <a:cubicBezTo>
                  <a:pt x="94397" y="252674"/>
                  <a:pt x="62526" y="215588"/>
                  <a:pt x="57890" y="191251"/>
                </a:cubicBezTo>
                <a:cubicBezTo>
                  <a:pt x="53254" y="166914"/>
                  <a:pt x="80489" y="120557"/>
                  <a:pt x="71797" y="114762"/>
                </a:cubicBezTo>
                <a:cubicBezTo>
                  <a:pt x="63105" y="108967"/>
                  <a:pt x="-22656" y="172129"/>
                  <a:pt x="5738" y="156483"/>
                </a:cubicBezTo>
                <a:cubicBezTo>
                  <a:pt x="34132" y="140837"/>
                  <a:pt x="235207" y="-2291"/>
                  <a:pt x="245638" y="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9DB15B3-B43C-B9D3-B4CD-DA5D25E1E962}"/>
              </a:ext>
            </a:extLst>
          </p:cNvPr>
          <p:cNvSpPr/>
          <p:nvPr/>
        </p:nvSpPr>
        <p:spPr>
          <a:xfrm>
            <a:off x="1441450" y="4225925"/>
            <a:ext cx="298450" cy="663583"/>
          </a:xfrm>
          <a:custGeom>
            <a:avLst/>
            <a:gdLst>
              <a:gd name="connsiteX0" fmla="*/ 298450 w 298450"/>
              <a:gd name="connsiteY0" fmla="*/ 0 h 663583"/>
              <a:gd name="connsiteX1" fmla="*/ 184150 w 298450"/>
              <a:gd name="connsiteY1" fmla="*/ 114300 h 663583"/>
              <a:gd name="connsiteX2" fmla="*/ 196850 w 298450"/>
              <a:gd name="connsiteY2" fmla="*/ 174625 h 663583"/>
              <a:gd name="connsiteX3" fmla="*/ 123825 w 298450"/>
              <a:gd name="connsiteY3" fmla="*/ 250825 h 663583"/>
              <a:gd name="connsiteX4" fmla="*/ 155575 w 298450"/>
              <a:gd name="connsiteY4" fmla="*/ 238125 h 663583"/>
              <a:gd name="connsiteX5" fmla="*/ 88900 w 298450"/>
              <a:gd name="connsiteY5" fmla="*/ 396875 h 663583"/>
              <a:gd name="connsiteX6" fmla="*/ 146050 w 298450"/>
              <a:gd name="connsiteY6" fmla="*/ 317500 h 663583"/>
              <a:gd name="connsiteX7" fmla="*/ 6350 w 298450"/>
              <a:gd name="connsiteY7" fmla="*/ 561975 h 663583"/>
              <a:gd name="connsiteX8" fmla="*/ 66675 w 298450"/>
              <a:gd name="connsiteY8" fmla="*/ 479425 h 663583"/>
              <a:gd name="connsiteX9" fmla="*/ 0 w 298450"/>
              <a:gd name="connsiteY9" fmla="*/ 663575 h 663583"/>
              <a:gd name="connsiteX10" fmla="*/ 66675 w 298450"/>
              <a:gd name="connsiteY10" fmla="*/ 485775 h 663583"/>
              <a:gd name="connsiteX11" fmla="*/ 155575 w 298450"/>
              <a:gd name="connsiteY11" fmla="*/ 177800 h 663583"/>
              <a:gd name="connsiteX12" fmla="*/ 177800 w 298450"/>
              <a:gd name="connsiteY12" fmla="*/ 98425 h 663583"/>
              <a:gd name="connsiteX13" fmla="*/ 146050 w 298450"/>
              <a:gd name="connsiteY13" fmla="*/ 127000 h 663583"/>
              <a:gd name="connsiteX14" fmla="*/ 298450 w 298450"/>
              <a:gd name="connsiteY14" fmla="*/ 0 h 6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450" h="663583">
                <a:moveTo>
                  <a:pt x="298450" y="0"/>
                </a:moveTo>
                <a:cubicBezTo>
                  <a:pt x="249766" y="42598"/>
                  <a:pt x="201083" y="85196"/>
                  <a:pt x="184150" y="114300"/>
                </a:cubicBezTo>
                <a:cubicBezTo>
                  <a:pt x="167217" y="143404"/>
                  <a:pt x="206904" y="151871"/>
                  <a:pt x="196850" y="174625"/>
                </a:cubicBezTo>
                <a:cubicBezTo>
                  <a:pt x="186796" y="197379"/>
                  <a:pt x="130704" y="240242"/>
                  <a:pt x="123825" y="250825"/>
                </a:cubicBezTo>
                <a:cubicBezTo>
                  <a:pt x="116946" y="261408"/>
                  <a:pt x="161396" y="213783"/>
                  <a:pt x="155575" y="238125"/>
                </a:cubicBezTo>
                <a:cubicBezTo>
                  <a:pt x="149754" y="262467"/>
                  <a:pt x="90487" y="383646"/>
                  <a:pt x="88900" y="396875"/>
                </a:cubicBezTo>
                <a:cubicBezTo>
                  <a:pt x="87313" y="410104"/>
                  <a:pt x="159808" y="289983"/>
                  <a:pt x="146050" y="317500"/>
                </a:cubicBezTo>
                <a:cubicBezTo>
                  <a:pt x="132292" y="345017"/>
                  <a:pt x="19579" y="534988"/>
                  <a:pt x="6350" y="561975"/>
                </a:cubicBezTo>
                <a:cubicBezTo>
                  <a:pt x="-6879" y="588963"/>
                  <a:pt x="67733" y="462492"/>
                  <a:pt x="66675" y="479425"/>
                </a:cubicBezTo>
                <a:cubicBezTo>
                  <a:pt x="65617" y="496358"/>
                  <a:pt x="0" y="662517"/>
                  <a:pt x="0" y="663575"/>
                </a:cubicBezTo>
                <a:cubicBezTo>
                  <a:pt x="0" y="664633"/>
                  <a:pt x="40746" y="566737"/>
                  <a:pt x="66675" y="485775"/>
                </a:cubicBezTo>
                <a:cubicBezTo>
                  <a:pt x="92604" y="404813"/>
                  <a:pt x="137054" y="242358"/>
                  <a:pt x="155575" y="177800"/>
                </a:cubicBezTo>
                <a:cubicBezTo>
                  <a:pt x="174096" y="113242"/>
                  <a:pt x="179387" y="106892"/>
                  <a:pt x="177800" y="98425"/>
                </a:cubicBezTo>
                <a:cubicBezTo>
                  <a:pt x="176213" y="89958"/>
                  <a:pt x="146050" y="127000"/>
                  <a:pt x="146050" y="127000"/>
                </a:cubicBezTo>
                <a:lnTo>
                  <a:pt x="29845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E8AB8096-5C20-F143-0518-D12314FC1351}"/>
              </a:ext>
            </a:extLst>
          </p:cNvPr>
          <p:cNvSpPr/>
          <p:nvPr/>
        </p:nvSpPr>
        <p:spPr>
          <a:xfrm>
            <a:off x="1063142" y="4559226"/>
            <a:ext cx="439018" cy="445704"/>
          </a:xfrm>
          <a:custGeom>
            <a:avLst/>
            <a:gdLst>
              <a:gd name="connsiteX0" fmla="*/ 114783 w 439018"/>
              <a:gd name="connsiteY0" fmla="*/ 74 h 445704"/>
              <a:gd name="connsiteX1" fmla="*/ 73508 w 439018"/>
              <a:gd name="connsiteY1" fmla="*/ 149299 h 445704"/>
              <a:gd name="connsiteX2" fmla="*/ 140183 w 439018"/>
              <a:gd name="connsiteY2" fmla="*/ 320749 h 445704"/>
              <a:gd name="connsiteX3" fmla="*/ 149708 w 439018"/>
              <a:gd name="connsiteY3" fmla="*/ 279474 h 445704"/>
              <a:gd name="connsiteX4" fmla="*/ 241783 w 439018"/>
              <a:gd name="connsiteY4" fmla="*/ 362024 h 445704"/>
              <a:gd name="connsiteX5" fmla="*/ 248133 w 439018"/>
              <a:gd name="connsiteY5" fmla="*/ 279474 h 445704"/>
              <a:gd name="connsiteX6" fmla="*/ 435458 w 439018"/>
              <a:gd name="connsiteY6" fmla="*/ 444574 h 445704"/>
              <a:gd name="connsiteX7" fmla="*/ 368783 w 439018"/>
              <a:gd name="connsiteY7" fmla="*/ 349324 h 445704"/>
              <a:gd name="connsiteX8" fmla="*/ 340208 w 439018"/>
              <a:gd name="connsiteY8" fmla="*/ 292174 h 445704"/>
              <a:gd name="connsiteX9" fmla="*/ 381483 w 439018"/>
              <a:gd name="connsiteY9" fmla="*/ 73099 h 445704"/>
              <a:gd name="connsiteX10" fmla="*/ 333858 w 439018"/>
              <a:gd name="connsiteY10" fmla="*/ 231849 h 445704"/>
              <a:gd name="connsiteX11" fmla="*/ 194158 w 439018"/>
              <a:gd name="connsiteY11" fmla="*/ 285824 h 445704"/>
              <a:gd name="connsiteX12" fmla="*/ 73508 w 439018"/>
              <a:gd name="connsiteY12" fmla="*/ 209624 h 445704"/>
              <a:gd name="connsiteX13" fmla="*/ 3658 w 439018"/>
              <a:gd name="connsiteY13" fmla="*/ 171524 h 445704"/>
              <a:gd name="connsiteX14" fmla="*/ 19533 w 439018"/>
              <a:gd name="connsiteY14" fmla="*/ 168349 h 445704"/>
              <a:gd name="connsiteX15" fmla="*/ 114783 w 439018"/>
              <a:gd name="connsiteY15" fmla="*/ 74 h 4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018" h="445704">
                <a:moveTo>
                  <a:pt x="114783" y="74"/>
                </a:moveTo>
                <a:cubicBezTo>
                  <a:pt x="123779" y="-3101"/>
                  <a:pt x="69275" y="95853"/>
                  <a:pt x="73508" y="149299"/>
                </a:cubicBezTo>
                <a:cubicBezTo>
                  <a:pt x="77741" y="202745"/>
                  <a:pt x="127483" y="299053"/>
                  <a:pt x="140183" y="320749"/>
                </a:cubicBezTo>
                <a:cubicBezTo>
                  <a:pt x="152883" y="342445"/>
                  <a:pt x="132775" y="272595"/>
                  <a:pt x="149708" y="279474"/>
                </a:cubicBezTo>
                <a:cubicBezTo>
                  <a:pt x="166641" y="286353"/>
                  <a:pt x="225379" y="362024"/>
                  <a:pt x="241783" y="362024"/>
                </a:cubicBezTo>
                <a:cubicBezTo>
                  <a:pt x="258187" y="362024"/>
                  <a:pt x="215854" y="265716"/>
                  <a:pt x="248133" y="279474"/>
                </a:cubicBezTo>
                <a:cubicBezTo>
                  <a:pt x="280412" y="293232"/>
                  <a:pt x="415350" y="432932"/>
                  <a:pt x="435458" y="444574"/>
                </a:cubicBezTo>
                <a:cubicBezTo>
                  <a:pt x="455566" y="456216"/>
                  <a:pt x="384658" y="374724"/>
                  <a:pt x="368783" y="349324"/>
                </a:cubicBezTo>
                <a:cubicBezTo>
                  <a:pt x="352908" y="323924"/>
                  <a:pt x="338091" y="338211"/>
                  <a:pt x="340208" y="292174"/>
                </a:cubicBezTo>
                <a:cubicBezTo>
                  <a:pt x="342325" y="246137"/>
                  <a:pt x="382541" y="83153"/>
                  <a:pt x="381483" y="73099"/>
                </a:cubicBezTo>
                <a:cubicBezTo>
                  <a:pt x="380425" y="63045"/>
                  <a:pt x="365079" y="196395"/>
                  <a:pt x="333858" y="231849"/>
                </a:cubicBezTo>
                <a:cubicBezTo>
                  <a:pt x="302637" y="267303"/>
                  <a:pt x="237550" y="289528"/>
                  <a:pt x="194158" y="285824"/>
                </a:cubicBezTo>
                <a:cubicBezTo>
                  <a:pt x="150766" y="282120"/>
                  <a:pt x="105258" y="228674"/>
                  <a:pt x="73508" y="209624"/>
                </a:cubicBezTo>
                <a:cubicBezTo>
                  <a:pt x="41758" y="190574"/>
                  <a:pt x="3658" y="171524"/>
                  <a:pt x="3658" y="171524"/>
                </a:cubicBezTo>
                <a:cubicBezTo>
                  <a:pt x="-5338" y="164645"/>
                  <a:pt x="3129" y="188986"/>
                  <a:pt x="19533" y="168349"/>
                </a:cubicBezTo>
                <a:cubicBezTo>
                  <a:pt x="35937" y="147712"/>
                  <a:pt x="105787" y="3249"/>
                  <a:pt x="114783" y="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FDF5F1A-935E-DAA5-F351-7EC517270CF5}"/>
              </a:ext>
            </a:extLst>
          </p:cNvPr>
          <p:cNvSpPr/>
          <p:nvPr/>
        </p:nvSpPr>
        <p:spPr>
          <a:xfrm>
            <a:off x="802109" y="5252062"/>
            <a:ext cx="447573" cy="779021"/>
          </a:xfrm>
          <a:custGeom>
            <a:avLst/>
            <a:gdLst>
              <a:gd name="connsiteX0" fmla="*/ 447571 w 447573"/>
              <a:gd name="connsiteY0" fmla="*/ 658 h 779021"/>
              <a:gd name="connsiteX1" fmla="*/ 158011 w 447573"/>
              <a:gd name="connsiteY1" fmla="*/ 325778 h 779021"/>
              <a:gd name="connsiteX2" fmla="*/ 224051 w 447573"/>
              <a:gd name="connsiteY2" fmla="*/ 239418 h 779021"/>
              <a:gd name="connsiteX3" fmla="*/ 5611 w 447573"/>
              <a:gd name="connsiteY3" fmla="*/ 518818 h 779021"/>
              <a:gd name="connsiteX4" fmla="*/ 107211 w 447573"/>
              <a:gd name="connsiteY4" fmla="*/ 417218 h 779021"/>
              <a:gd name="connsiteX5" fmla="*/ 531 w 447573"/>
              <a:gd name="connsiteY5" fmla="*/ 777898 h 779021"/>
              <a:gd name="connsiteX6" fmla="*/ 71651 w 447573"/>
              <a:gd name="connsiteY6" fmla="*/ 518818 h 779021"/>
              <a:gd name="connsiteX7" fmla="*/ 193571 w 447573"/>
              <a:gd name="connsiteY7" fmla="*/ 193698 h 779021"/>
              <a:gd name="connsiteX8" fmla="*/ 163091 w 447573"/>
              <a:gd name="connsiteY8" fmla="*/ 239418 h 779021"/>
              <a:gd name="connsiteX9" fmla="*/ 447571 w 447573"/>
              <a:gd name="connsiteY9" fmla="*/ 658 h 7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573" h="779021">
                <a:moveTo>
                  <a:pt x="447571" y="658"/>
                </a:moveTo>
                <a:cubicBezTo>
                  <a:pt x="446724" y="15051"/>
                  <a:pt x="195264" y="285985"/>
                  <a:pt x="158011" y="325778"/>
                </a:cubicBezTo>
                <a:cubicBezTo>
                  <a:pt x="120758" y="365571"/>
                  <a:pt x="249451" y="207245"/>
                  <a:pt x="224051" y="239418"/>
                </a:cubicBezTo>
                <a:cubicBezTo>
                  <a:pt x="198651" y="271591"/>
                  <a:pt x="25084" y="489185"/>
                  <a:pt x="5611" y="518818"/>
                </a:cubicBezTo>
                <a:cubicBezTo>
                  <a:pt x="-13862" y="548451"/>
                  <a:pt x="108058" y="374038"/>
                  <a:pt x="107211" y="417218"/>
                </a:cubicBezTo>
                <a:cubicBezTo>
                  <a:pt x="106364" y="460398"/>
                  <a:pt x="6458" y="760965"/>
                  <a:pt x="531" y="777898"/>
                </a:cubicBezTo>
                <a:cubicBezTo>
                  <a:pt x="-5396" y="794831"/>
                  <a:pt x="39478" y="616185"/>
                  <a:pt x="71651" y="518818"/>
                </a:cubicBezTo>
                <a:cubicBezTo>
                  <a:pt x="103824" y="421451"/>
                  <a:pt x="178331" y="240265"/>
                  <a:pt x="193571" y="193698"/>
                </a:cubicBezTo>
                <a:cubicBezTo>
                  <a:pt x="208811" y="147131"/>
                  <a:pt x="124144" y="266511"/>
                  <a:pt x="163091" y="239418"/>
                </a:cubicBezTo>
                <a:cubicBezTo>
                  <a:pt x="202038" y="212325"/>
                  <a:pt x="448418" y="-13735"/>
                  <a:pt x="447571" y="65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398A5998-D0D8-B23E-8347-114D30555F96}"/>
              </a:ext>
            </a:extLst>
          </p:cNvPr>
          <p:cNvSpPr/>
          <p:nvPr/>
        </p:nvSpPr>
        <p:spPr>
          <a:xfrm>
            <a:off x="1442700" y="5205907"/>
            <a:ext cx="35980" cy="220232"/>
          </a:xfrm>
          <a:custGeom>
            <a:avLst/>
            <a:gdLst>
              <a:gd name="connsiteX0" fmla="*/ 20 w 35980"/>
              <a:gd name="connsiteY0" fmla="*/ 6173 h 220232"/>
              <a:gd name="connsiteX1" fmla="*/ 30500 w 35980"/>
              <a:gd name="connsiteY1" fmla="*/ 219533 h 220232"/>
              <a:gd name="connsiteX2" fmla="*/ 35580 w 35980"/>
              <a:gd name="connsiteY2" fmla="*/ 72213 h 220232"/>
              <a:gd name="connsiteX3" fmla="*/ 20 w 35980"/>
              <a:gd name="connsiteY3" fmla="*/ 6173 h 2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0" h="220232">
                <a:moveTo>
                  <a:pt x="20" y="6173"/>
                </a:moveTo>
                <a:cubicBezTo>
                  <a:pt x="-827" y="30726"/>
                  <a:pt x="24573" y="208526"/>
                  <a:pt x="30500" y="219533"/>
                </a:cubicBezTo>
                <a:cubicBezTo>
                  <a:pt x="36427" y="230540"/>
                  <a:pt x="36427" y="108620"/>
                  <a:pt x="35580" y="72213"/>
                </a:cubicBezTo>
                <a:cubicBezTo>
                  <a:pt x="34733" y="35806"/>
                  <a:pt x="867" y="-18380"/>
                  <a:pt x="20" y="61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2C15E848-AFDA-CCFD-3E19-D289D663BB00}"/>
              </a:ext>
            </a:extLst>
          </p:cNvPr>
          <p:cNvSpPr/>
          <p:nvPr/>
        </p:nvSpPr>
        <p:spPr>
          <a:xfrm>
            <a:off x="1349771" y="5006521"/>
            <a:ext cx="149602" cy="348629"/>
          </a:xfrm>
          <a:custGeom>
            <a:avLst/>
            <a:gdLst>
              <a:gd name="connsiteX0" fmla="*/ 148829 w 149602"/>
              <a:gd name="connsiteY0" fmla="*/ 2359 h 348629"/>
              <a:gd name="connsiteX1" fmla="*/ 118349 w 149602"/>
              <a:gd name="connsiteY1" fmla="*/ 73479 h 348629"/>
              <a:gd name="connsiteX2" fmla="*/ 21829 w 149602"/>
              <a:gd name="connsiteY2" fmla="*/ 114119 h 348629"/>
              <a:gd name="connsiteX3" fmla="*/ 62469 w 149602"/>
              <a:gd name="connsiteY3" fmla="*/ 119199 h 348629"/>
              <a:gd name="connsiteX4" fmla="*/ 21829 w 149602"/>
              <a:gd name="connsiteY4" fmla="*/ 164919 h 348629"/>
              <a:gd name="connsiteX5" fmla="*/ 21829 w 149602"/>
              <a:gd name="connsiteY5" fmla="*/ 347799 h 348629"/>
              <a:gd name="connsiteX6" fmla="*/ 11669 w 149602"/>
              <a:gd name="connsiteY6" fmla="*/ 225879 h 348629"/>
              <a:gd name="connsiteX7" fmla="*/ 6589 w 149602"/>
              <a:gd name="connsiteY7" fmla="*/ 68399 h 348629"/>
              <a:gd name="connsiteX8" fmla="*/ 6589 w 149602"/>
              <a:gd name="connsiteY8" fmla="*/ 98879 h 348629"/>
              <a:gd name="connsiteX9" fmla="*/ 92949 w 149602"/>
              <a:gd name="connsiteY9" fmla="*/ 22679 h 348629"/>
              <a:gd name="connsiteX10" fmla="*/ 148829 w 149602"/>
              <a:gd name="connsiteY10" fmla="*/ 2359 h 3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02" h="348629">
                <a:moveTo>
                  <a:pt x="148829" y="2359"/>
                </a:moveTo>
                <a:cubicBezTo>
                  <a:pt x="153062" y="10826"/>
                  <a:pt x="139516" y="54852"/>
                  <a:pt x="118349" y="73479"/>
                </a:cubicBezTo>
                <a:cubicBezTo>
                  <a:pt x="97182" y="92106"/>
                  <a:pt x="31142" y="106499"/>
                  <a:pt x="21829" y="114119"/>
                </a:cubicBezTo>
                <a:cubicBezTo>
                  <a:pt x="12516" y="121739"/>
                  <a:pt x="62469" y="110732"/>
                  <a:pt x="62469" y="119199"/>
                </a:cubicBezTo>
                <a:cubicBezTo>
                  <a:pt x="62469" y="127666"/>
                  <a:pt x="28602" y="126819"/>
                  <a:pt x="21829" y="164919"/>
                </a:cubicBezTo>
                <a:cubicBezTo>
                  <a:pt x="15056" y="203019"/>
                  <a:pt x="23522" y="337639"/>
                  <a:pt x="21829" y="347799"/>
                </a:cubicBezTo>
                <a:cubicBezTo>
                  <a:pt x="20136" y="357959"/>
                  <a:pt x="14209" y="272446"/>
                  <a:pt x="11669" y="225879"/>
                </a:cubicBezTo>
                <a:cubicBezTo>
                  <a:pt x="9129" y="179312"/>
                  <a:pt x="6589" y="68399"/>
                  <a:pt x="6589" y="68399"/>
                </a:cubicBezTo>
                <a:cubicBezTo>
                  <a:pt x="5742" y="47232"/>
                  <a:pt x="-7804" y="106499"/>
                  <a:pt x="6589" y="98879"/>
                </a:cubicBezTo>
                <a:cubicBezTo>
                  <a:pt x="20982" y="91259"/>
                  <a:pt x="65856" y="35379"/>
                  <a:pt x="92949" y="22679"/>
                </a:cubicBezTo>
                <a:cubicBezTo>
                  <a:pt x="120042" y="9979"/>
                  <a:pt x="144596" y="-6108"/>
                  <a:pt x="148829" y="23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51F2377-1B1D-E57D-05A3-36808BCE0E6D}"/>
              </a:ext>
            </a:extLst>
          </p:cNvPr>
          <p:cNvSpPr/>
          <p:nvPr/>
        </p:nvSpPr>
        <p:spPr>
          <a:xfrm>
            <a:off x="1701760" y="5298436"/>
            <a:ext cx="215091" cy="351509"/>
          </a:xfrm>
          <a:custGeom>
            <a:avLst/>
            <a:gdLst>
              <a:gd name="connsiteX0" fmla="*/ 172760 w 215091"/>
              <a:gd name="connsiteY0" fmla="*/ 4 h 351509"/>
              <a:gd name="connsiteX1" fmla="*/ 213400 w 215091"/>
              <a:gd name="connsiteY1" fmla="*/ 137164 h 351509"/>
              <a:gd name="connsiteX2" fmla="*/ 116880 w 215091"/>
              <a:gd name="connsiteY2" fmla="*/ 238764 h 351509"/>
              <a:gd name="connsiteX3" fmla="*/ 35600 w 215091"/>
              <a:gd name="connsiteY3" fmla="*/ 350524 h 351509"/>
              <a:gd name="connsiteX4" fmla="*/ 81320 w 215091"/>
              <a:gd name="connsiteY4" fmla="*/ 289564 h 351509"/>
              <a:gd name="connsiteX5" fmla="*/ 40 w 215091"/>
              <a:gd name="connsiteY5" fmla="*/ 223524 h 351509"/>
              <a:gd name="connsiteX6" fmla="*/ 71160 w 215091"/>
              <a:gd name="connsiteY6" fmla="*/ 208284 h 351509"/>
              <a:gd name="connsiteX7" fmla="*/ 127040 w 215091"/>
              <a:gd name="connsiteY7" fmla="*/ 101604 h 351509"/>
              <a:gd name="connsiteX8" fmla="*/ 101640 w 215091"/>
              <a:gd name="connsiteY8" fmla="*/ 132084 h 351509"/>
              <a:gd name="connsiteX9" fmla="*/ 172760 w 215091"/>
              <a:gd name="connsiteY9" fmla="*/ 4 h 3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091" h="351509">
                <a:moveTo>
                  <a:pt x="172760" y="4"/>
                </a:moveTo>
                <a:cubicBezTo>
                  <a:pt x="191387" y="851"/>
                  <a:pt x="222713" y="97371"/>
                  <a:pt x="213400" y="137164"/>
                </a:cubicBezTo>
                <a:cubicBezTo>
                  <a:pt x="204087" y="176957"/>
                  <a:pt x="146513" y="203204"/>
                  <a:pt x="116880" y="238764"/>
                </a:cubicBezTo>
                <a:cubicBezTo>
                  <a:pt x="87247" y="274324"/>
                  <a:pt x="41527" y="342057"/>
                  <a:pt x="35600" y="350524"/>
                </a:cubicBezTo>
                <a:cubicBezTo>
                  <a:pt x="29673" y="358991"/>
                  <a:pt x="87247" y="310731"/>
                  <a:pt x="81320" y="289564"/>
                </a:cubicBezTo>
                <a:cubicBezTo>
                  <a:pt x="75393" y="268397"/>
                  <a:pt x="1733" y="237071"/>
                  <a:pt x="40" y="223524"/>
                </a:cubicBezTo>
                <a:cubicBezTo>
                  <a:pt x="-1653" y="209977"/>
                  <a:pt x="49993" y="228604"/>
                  <a:pt x="71160" y="208284"/>
                </a:cubicBezTo>
                <a:cubicBezTo>
                  <a:pt x="92327" y="187964"/>
                  <a:pt x="127040" y="101604"/>
                  <a:pt x="127040" y="101604"/>
                </a:cubicBezTo>
                <a:cubicBezTo>
                  <a:pt x="132120" y="88904"/>
                  <a:pt x="90633" y="146477"/>
                  <a:pt x="101640" y="132084"/>
                </a:cubicBezTo>
                <a:cubicBezTo>
                  <a:pt x="112647" y="117691"/>
                  <a:pt x="154133" y="-843"/>
                  <a:pt x="172760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4D2E8621-E0B9-DD92-942B-1AFF6BE6B09C}"/>
              </a:ext>
            </a:extLst>
          </p:cNvPr>
          <p:cNvSpPr/>
          <p:nvPr/>
        </p:nvSpPr>
        <p:spPr>
          <a:xfrm>
            <a:off x="1188419" y="5278120"/>
            <a:ext cx="727013" cy="362231"/>
          </a:xfrm>
          <a:custGeom>
            <a:avLst/>
            <a:gdLst>
              <a:gd name="connsiteX0" fmla="*/ 301 w 727013"/>
              <a:gd name="connsiteY0" fmla="*/ 0 h 362231"/>
              <a:gd name="connsiteX1" fmla="*/ 183181 w 727013"/>
              <a:gd name="connsiteY1" fmla="*/ 203200 h 362231"/>
              <a:gd name="connsiteX2" fmla="*/ 274621 w 727013"/>
              <a:gd name="connsiteY2" fmla="*/ 167640 h 362231"/>
              <a:gd name="connsiteX3" fmla="*/ 269541 w 727013"/>
              <a:gd name="connsiteY3" fmla="*/ 233680 h 362231"/>
              <a:gd name="connsiteX4" fmla="*/ 305101 w 727013"/>
              <a:gd name="connsiteY4" fmla="*/ 279400 h 362231"/>
              <a:gd name="connsiteX5" fmla="*/ 406701 w 727013"/>
              <a:gd name="connsiteY5" fmla="*/ 218440 h 362231"/>
              <a:gd name="connsiteX6" fmla="*/ 371141 w 727013"/>
              <a:gd name="connsiteY6" fmla="*/ 284480 h 362231"/>
              <a:gd name="connsiteX7" fmla="*/ 416861 w 727013"/>
              <a:gd name="connsiteY7" fmla="*/ 294640 h 362231"/>
              <a:gd name="connsiteX8" fmla="*/ 498141 w 727013"/>
              <a:gd name="connsiteY8" fmla="*/ 309880 h 362231"/>
              <a:gd name="connsiteX9" fmla="*/ 442261 w 727013"/>
              <a:gd name="connsiteY9" fmla="*/ 360680 h 362231"/>
              <a:gd name="connsiteX10" fmla="*/ 711501 w 727013"/>
              <a:gd name="connsiteY10" fmla="*/ 243840 h 362231"/>
              <a:gd name="connsiteX11" fmla="*/ 681021 w 727013"/>
              <a:gd name="connsiteY11" fmla="*/ 274320 h 362231"/>
              <a:gd name="connsiteX12" fmla="*/ 569261 w 727013"/>
              <a:gd name="connsiteY12" fmla="*/ 335280 h 362231"/>
              <a:gd name="connsiteX13" fmla="*/ 457501 w 727013"/>
              <a:gd name="connsiteY13" fmla="*/ 325120 h 362231"/>
              <a:gd name="connsiteX14" fmla="*/ 289861 w 727013"/>
              <a:gd name="connsiteY14" fmla="*/ 335280 h 362231"/>
              <a:gd name="connsiteX15" fmla="*/ 340661 w 727013"/>
              <a:gd name="connsiteY15" fmla="*/ 325120 h 362231"/>
              <a:gd name="connsiteX16" fmla="*/ 259381 w 727013"/>
              <a:gd name="connsiteY16" fmla="*/ 243840 h 362231"/>
              <a:gd name="connsiteX17" fmla="*/ 142541 w 727013"/>
              <a:gd name="connsiteY17" fmla="*/ 203200 h 362231"/>
              <a:gd name="connsiteX18" fmla="*/ 301 w 727013"/>
              <a:gd name="connsiteY18" fmla="*/ 0 h 3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013" h="362231">
                <a:moveTo>
                  <a:pt x="301" y="0"/>
                </a:moveTo>
                <a:cubicBezTo>
                  <a:pt x="7074" y="0"/>
                  <a:pt x="137461" y="175260"/>
                  <a:pt x="183181" y="203200"/>
                </a:cubicBezTo>
                <a:cubicBezTo>
                  <a:pt x="228901" y="231140"/>
                  <a:pt x="260228" y="162560"/>
                  <a:pt x="274621" y="167640"/>
                </a:cubicBezTo>
                <a:cubicBezTo>
                  <a:pt x="289014" y="172720"/>
                  <a:pt x="264461" y="215053"/>
                  <a:pt x="269541" y="233680"/>
                </a:cubicBezTo>
                <a:cubicBezTo>
                  <a:pt x="274621" y="252307"/>
                  <a:pt x="282241" y="281940"/>
                  <a:pt x="305101" y="279400"/>
                </a:cubicBezTo>
                <a:cubicBezTo>
                  <a:pt x="327961" y="276860"/>
                  <a:pt x="395694" y="217593"/>
                  <a:pt x="406701" y="218440"/>
                </a:cubicBezTo>
                <a:cubicBezTo>
                  <a:pt x="417708" y="219287"/>
                  <a:pt x="369448" y="271780"/>
                  <a:pt x="371141" y="284480"/>
                </a:cubicBezTo>
                <a:cubicBezTo>
                  <a:pt x="372834" y="297180"/>
                  <a:pt x="395694" y="290407"/>
                  <a:pt x="416861" y="294640"/>
                </a:cubicBezTo>
                <a:cubicBezTo>
                  <a:pt x="438028" y="298873"/>
                  <a:pt x="493908" y="298873"/>
                  <a:pt x="498141" y="309880"/>
                </a:cubicBezTo>
                <a:cubicBezTo>
                  <a:pt x="502374" y="320887"/>
                  <a:pt x="406701" y="371687"/>
                  <a:pt x="442261" y="360680"/>
                </a:cubicBezTo>
                <a:cubicBezTo>
                  <a:pt x="477821" y="349673"/>
                  <a:pt x="671708" y="258233"/>
                  <a:pt x="711501" y="243840"/>
                </a:cubicBezTo>
                <a:cubicBezTo>
                  <a:pt x="751294" y="229447"/>
                  <a:pt x="704728" y="259080"/>
                  <a:pt x="681021" y="274320"/>
                </a:cubicBezTo>
                <a:cubicBezTo>
                  <a:pt x="657314" y="289560"/>
                  <a:pt x="606514" y="326813"/>
                  <a:pt x="569261" y="335280"/>
                </a:cubicBezTo>
                <a:cubicBezTo>
                  <a:pt x="532008" y="343747"/>
                  <a:pt x="504068" y="325120"/>
                  <a:pt x="457501" y="325120"/>
                </a:cubicBezTo>
                <a:cubicBezTo>
                  <a:pt x="410934" y="325120"/>
                  <a:pt x="309334" y="335280"/>
                  <a:pt x="289861" y="335280"/>
                </a:cubicBezTo>
                <a:cubicBezTo>
                  <a:pt x="270388" y="335280"/>
                  <a:pt x="345741" y="340360"/>
                  <a:pt x="340661" y="325120"/>
                </a:cubicBezTo>
                <a:cubicBezTo>
                  <a:pt x="335581" y="309880"/>
                  <a:pt x="292401" y="264160"/>
                  <a:pt x="259381" y="243840"/>
                </a:cubicBezTo>
                <a:cubicBezTo>
                  <a:pt x="226361" y="223520"/>
                  <a:pt x="182334" y="239607"/>
                  <a:pt x="142541" y="203200"/>
                </a:cubicBezTo>
                <a:cubicBezTo>
                  <a:pt x="102748" y="166793"/>
                  <a:pt x="-6472" y="0"/>
                  <a:pt x="30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21DA6BC6-1938-0538-E113-A895095C7B99}"/>
              </a:ext>
            </a:extLst>
          </p:cNvPr>
          <p:cNvSpPr/>
          <p:nvPr/>
        </p:nvSpPr>
        <p:spPr>
          <a:xfrm>
            <a:off x="1155476" y="5368579"/>
            <a:ext cx="429579" cy="244988"/>
          </a:xfrm>
          <a:custGeom>
            <a:avLst/>
            <a:gdLst>
              <a:gd name="connsiteX0" fmla="*/ 2764 w 429579"/>
              <a:gd name="connsiteY0" fmla="*/ 981 h 244988"/>
              <a:gd name="connsiteX1" fmla="*/ 185644 w 429579"/>
              <a:gd name="connsiteY1" fmla="*/ 178781 h 244988"/>
              <a:gd name="connsiteX2" fmla="*/ 150084 w 429579"/>
              <a:gd name="connsiteY2" fmla="*/ 122901 h 244988"/>
              <a:gd name="connsiteX3" fmla="*/ 287244 w 429579"/>
              <a:gd name="connsiteY3" fmla="*/ 204181 h 244988"/>
              <a:gd name="connsiteX4" fmla="*/ 272004 w 429579"/>
              <a:gd name="connsiteY4" fmla="*/ 168621 h 244988"/>
              <a:gd name="connsiteX5" fmla="*/ 429484 w 429579"/>
              <a:gd name="connsiteY5" fmla="*/ 244821 h 244988"/>
              <a:gd name="connsiteX6" fmla="*/ 246604 w 429579"/>
              <a:gd name="connsiteY6" fmla="*/ 188941 h 244988"/>
              <a:gd name="connsiteX7" fmla="*/ 129764 w 429579"/>
              <a:gd name="connsiteY7" fmla="*/ 183861 h 244988"/>
              <a:gd name="connsiteX8" fmla="*/ 7844 w 429579"/>
              <a:gd name="connsiteY8" fmla="*/ 153381 h 244988"/>
              <a:gd name="connsiteX9" fmla="*/ 78964 w 429579"/>
              <a:gd name="connsiteY9" fmla="*/ 153381 h 244988"/>
              <a:gd name="connsiteX10" fmla="*/ 73884 w 429579"/>
              <a:gd name="connsiteY10" fmla="*/ 107661 h 244988"/>
              <a:gd name="connsiteX11" fmla="*/ 2764 w 429579"/>
              <a:gd name="connsiteY11" fmla="*/ 981 h 2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579" h="244988">
                <a:moveTo>
                  <a:pt x="2764" y="981"/>
                </a:moveTo>
                <a:cubicBezTo>
                  <a:pt x="21390" y="12834"/>
                  <a:pt x="161091" y="158461"/>
                  <a:pt x="185644" y="178781"/>
                </a:cubicBezTo>
                <a:cubicBezTo>
                  <a:pt x="210197" y="199101"/>
                  <a:pt x="133151" y="118668"/>
                  <a:pt x="150084" y="122901"/>
                </a:cubicBezTo>
                <a:cubicBezTo>
                  <a:pt x="167017" y="127134"/>
                  <a:pt x="266924" y="196561"/>
                  <a:pt x="287244" y="204181"/>
                </a:cubicBezTo>
                <a:cubicBezTo>
                  <a:pt x="307564" y="211801"/>
                  <a:pt x="248297" y="161848"/>
                  <a:pt x="272004" y="168621"/>
                </a:cubicBezTo>
                <a:cubicBezTo>
                  <a:pt x="295711" y="175394"/>
                  <a:pt x="433717" y="241434"/>
                  <a:pt x="429484" y="244821"/>
                </a:cubicBezTo>
                <a:cubicBezTo>
                  <a:pt x="425251" y="248208"/>
                  <a:pt x="296557" y="199101"/>
                  <a:pt x="246604" y="188941"/>
                </a:cubicBezTo>
                <a:cubicBezTo>
                  <a:pt x="196651" y="178781"/>
                  <a:pt x="169557" y="189788"/>
                  <a:pt x="129764" y="183861"/>
                </a:cubicBezTo>
                <a:cubicBezTo>
                  <a:pt x="89971" y="177934"/>
                  <a:pt x="16311" y="158461"/>
                  <a:pt x="7844" y="153381"/>
                </a:cubicBezTo>
                <a:cubicBezTo>
                  <a:pt x="-623" y="148301"/>
                  <a:pt x="67957" y="161001"/>
                  <a:pt x="78964" y="153381"/>
                </a:cubicBezTo>
                <a:cubicBezTo>
                  <a:pt x="89971" y="145761"/>
                  <a:pt x="82351" y="127134"/>
                  <a:pt x="73884" y="107661"/>
                </a:cubicBezTo>
                <a:cubicBezTo>
                  <a:pt x="65417" y="88188"/>
                  <a:pt x="-15862" y="-10872"/>
                  <a:pt x="2764" y="9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4CE4073-7A29-C700-732C-6DEDC03EED41}"/>
              </a:ext>
            </a:extLst>
          </p:cNvPr>
          <p:cNvSpPr/>
          <p:nvPr/>
        </p:nvSpPr>
        <p:spPr>
          <a:xfrm>
            <a:off x="2280661" y="5825100"/>
            <a:ext cx="528627" cy="322750"/>
          </a:xfrm>
          <a:custGeom>
            <a:avLst/>
            <a:gdLst>
              <a:gd name="connsiteX0" fmla="*/ 513339 w 528627"/>
              <a:gd name="connsiteY0" fmla="*/ 1660 h 322750"/>
              <a:gd name="connsiteX1" fmla="*/ 81539 w 528627"/>
              <a:gd name="connsiteY1" fmla="*/ 128660 h 322750"/>
              <a:gd name="connsiteX2" fmla="*/ 122179 w 528627"/>
              <a:gd name="connsiteY2" fmla="*/ 98180 h 322750"/>
              <a:gd name="connsiteX3" fmla="*/ 40899 w 528627"/>
              <a:gd name="connsiteY3" fmla="*/ 169300 h 322750"/>
              <a:gd name="connsiteX4" fmla="*/ 45979 w 528627"/>
              <a:gd name="connsiteY4" fmla="*/ 321700 h 322750"/>
              <a:gd name="connsiteX5" fmla="*/ 5339 w 528627"/>
              <a:gd name="connsiteY5" fmla="*/ 230260 h 322750"/>
              <a:gd name="connsiteX6" fmla="*/ 183139 w 528627"/>
              <a:gd name="connsiteY6" fmla="*/ 108340 h 322750"/>
              <a:gd name="connsiteX7" fmla="*/ 203459 w 528627"/>
              <a:gd name="connsiteY7" fmla="*/ 37220 h 322750"/>
              <a:gd name="connsiteX8" fmla="*/ 411739 w 528627"/>
              <a:gd name="connsiteY8" fmla="*/ 52460 h 322750"/>
              <a:gd name="connsiteX9" fmla="*/ 513339 w 528627"/>
              <a:gd name="connsiteY9" fmla="*/ 1660 h 3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627" h="322750">
                <a:moveTo>
                  <a:pt x="513339" y="1660"/>
                </a:moveTo>
                <a:cubicBezTo>
                  <a:pt x="458306" y="14360"/>
                  <a:pt x="146732" y="112573"/>
                  <a:pt x="81539" y="128660"/>
                </a:cubicBezTo>
                <a:cubicBezTo>
                  <a:pt x="16346" y="144747"/>
                  <a:pt x="128952" y="91407"/>
                  <a:pt x="122179" y="98180"/>
                </a:cubicBezTo>
                <a:cubicBezTo>
                  <a:pt x="115406" y="104953"/>
                  <a:pt x="53599" y="132047"/>
                  <a:pt x="40899" y="169300"/>
                </a:cubicBezTo>
                <a:cubicBezTo>
                  <a:pt x="28199" y="206553"/>
                  <a:pt x="51906" y="311540"/>
                  <a:pt x="45979" y="321700"/>
                </a:cubicBezTo>
                <a:cubicBezTo>
                  <a:pt x="40052" y="331860"/>
                  <a:pt x="-17521" y="265820"/>
                  <a:pt x="5339" y="230260"/>
                </a:cubicBezTo>
                <a:cubicBezTo>
                  <a:pt x="28199" y="194700"/>
                  <a:pt x="150119" y="140513"/>
                  <a:pt x="183139" y="108340"/>
                </a:cubicBezTo>
                <a:cubicBezTo>
                  <a:pt x="216159" y="76167"/>
                  <a:pt x="165359" y="46533"/>
                  <a:pt x="203459" y="37220"/>
                </a:cubicBezTo>
                <a:cubicBezTo>
                  <a:pt x="241559" y="27907"/>
                  <a:pt x="362632" y="51613"/>
                  <a:pt x="411739" y="52460"/>
                </a:cubicBezTo>
                <a:cubicBezTo>
                  <a:pt x="460846" y="53307"/>
                  <a:pt x="568372" y="-11040"/>
                  <a:pt x="513339" y="16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66C6AF9-5C26-49E0-A669-FC68D811EF68}"/>
              </a:ext>
            </a:extLst>
          </p:cNvPr>
          <p:cNvSpPr/>
          <p:nvPr/>
        </p:nvSpPr>
        <p:spPr>
          <a:xfrm>
            <a:off x="2343849" y="6144435"/>
            <a:ext cx="582394" cy="490195"/>
          </a:xfrm>
          <a:custGeom>
            <a:avLst/>
            <a:gdLst>
              <a:gd name="connsiteX0" fmla="*/ 13271 w 582394"/>
              <a:gd name="connsiteY0" fmla="*/ 12525 h 490195"/>
              <a:gd name="connsiteX1" fmla="*/ 246951 w 582394"/>
              <a:gd name="connsiteY1" fmla="*/ 281765 h 490195"/>
              <a:gd name="connsiteX2" fmla="*/ 221551 w 582394"/>
              <a:gd name="connsiteY2" fmla="*/ 251285 h 490195"/>
              <a:gd name="connsiteX3" fmla="*/ 465391 w 582394"/>
              <a:gd name="connsiteY3" fmla="*/ 464645 h 490195"/>
              <a:gd name="connsiteX4" fmla="*/ 434911 w 582394"/>
              <a:gd name="connsiteY4" fmla="*/ 434165 h 490195"/>
              <a:gd name="connsiteX5" fmla="*/ 582231 w 582394"/>
              <a:gd name="connsiteY5" fmla="*/ 490045 h 490195"/>
              <a:gd name="connsiteX6" fmla="*/ 460311 w 582394"/>
              <a:gd name="connsiteY6" fmla="*/ 413845 h 490195"/>
              <a:gd name="connsiteX7" fmla="*/ 297751 w 582394"/>
              <a:gd name="connsiteY7" fmla="*/ 291925 h 490195"/>
              <a:gd name="connsiteX8" fmla="*/ 114871 w 582394"/>
              <a:gd name="connsiteY8" fmla="*/ 185245 h 490195"/>
              <a:gd name="connsiteX9" fmla="*/ 38671 w 582394"/>
              <a:gd name="connsiteY9" fmla="*/ 58245 h 490195"/>
              <a:gd name="connsiteX10" fmla="*/ 13271 w 582394"/>
              <a:gd name="connsiteY10" fmla="*/ 12525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394" h="490195">
                <a:moveTo>
                  <a:pt x="13271" y="12525"/>
                </a:moveTo>
                <a:cubicBezTo>
                  <a:pt x="47984" y="49778"/>
                  <a:pt x="212238" y="241972"/>
                  <a:pt x="246951" y="281765"/>
                </a:cubicBezTo>
                <a:cubicBezTo>
                  <a:pt x="281664" y="321558"/>
                  <a:pt x="185144" y="220805"/>
                  <a:pt x="221551" y="251285"/>
                </a:cubicBezTo>
                <a:cubicBezTo>
                  <a:pt x="257958" y="281765"/>
                  <a:pt x="465391" y="464645"/>
                  <a:pt x="465391" y="464645"/>
                </a:cubicBezTo>
                <a:cubicBezTo>
                  <a:pt x="500951" y="495125"/>
                  <a:pt x="415438" y="429932"/>
                  <a:pt x="434911" y="434165"/>
                </a:cubicBezTo>
                <a:cubicBezTo>
                  <a:pt x="454384" y="438398"/>
                  <a:pt x="577998" y="493432"/>
                  <a:pt x="582231" y="490045"/>
                </a:cubicBezTo>
                <a:cubicBezTo>
                  <a:pt x="586464" y="486658"/>
                  <a:pt x="507724" y="446865"/>
                  <a:pt x="460311" y="413845"/>
                </a:cubicBezTo>
                <a:cubicBezTo>
                  <a:pt x="412898" y="380825"/>
                  <a:pt x="355324" y="330025"/>
                  <a:pt x="297751" y="291925"/>
                </a:cubicBezTo>
                <a:cubicBezTo>
                  <a:pt x="240178" y="253825"/>
                  <a:pt x="158051" y="224192"/>
                  <a:pt x="114871" y="185245"/>
                </a:cubicBezTo>
                <a:cubicBezTo>
                  <a:pt x="71691" y="146298"/>
                  <a:pt x="56451" y="86185"/>
                  <a:pt x="38671" y="58245"/>
                </a:cubicBezTo>
                <a:cubicBezTo>
                  <a:pt x="20891" y="30305"/>
                  <a:pt x="-21442" y="-24728"/>
                  <a:pt x="13271" y="125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4241D21E-A70E-F5B3-B3CC-602EB4302DD8}"/>
              </a:ext>
            </a:extLst>
          </p:cNvPr>
          <p:cNvSpPr/>
          <p:nvPr/>
        </p:nvSpPr>
        <p:spPr>
          <a:xfrm>
            <a:off x="2306318" y="6085641"/>
            <a:ext cx="559859" cy="527945"/>
          </a:xfrm>
          <a:custGeom>
            <a:avLst/>
            <a:gdLst>
              <a:gd name="connsiteX0" fmla="*/ 2 w 559859"/>
              <a:gd name="connsiteY0" fmla="*/ 199 h 527945"/>
              <a:gd name="connsiteX1" fmla="*/ 233682 w 559859"/>
              <a:gd name="connsiteY1" fmla="*/ 223719 h 527945"/>
              <a:gd name="connsiteX2" fmla="*/ 223522 w 559859"/>
              <a:gd name="connsiteY2" fmla="*/ 183079 h 527945"/>
              <a:gd name="connsiteX3" fmla="*/ 416562 w 559859"/>
              <a:gd name="connsiteY3" fmla="*/ 365959 h 527945"/>
              <a:gd name="connsiteX4" fmla="*/ 381002 w 559859"/>
              <a:gd name="connsiteY4" fmla="*/ 320239 h 527945"/>
              <a:gd name="connsiteX5" fmla="*/ 508002 w 559859"/>
              <a:gd name="connsiteY5" fmla="*/ 452319 h 527945"/>
              <a:gd name="connsiteX6" fmla="*/ 553722 w 559859"/>
              <a:gd name="connsiteY6" fmla="*/ 523439 h 527945"/>
              <a:gd name="connsiteX7" fmla="*/ 381002 w 559859"/>
              <a:gd name="connsiteY7" fmla="*/ 325319 h 527945"/>
              <a:gd name="connsiteX8" fmla="*/ 259082 w 559859"/>
              <a:gd name="connsiteY8" fmla="*/ 157679 h 527945"/>
              <a:gd name="connsiteX9" fmla="*/ 228602 w 559859"/>
              <a:gd name="connsiteY9" fmla="*/ 183079 h 527945"/>
              <a:gd name="connsiteX10" fmla="*/ 2 w 559859"/>
              <a:gd name="connsiteY10" fmla="*/ 199 h 52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59" h="527945">
                <a:moveTo>
                  <a:pt x="2" y="199"/>
                </a:moveTo>
                <a:cubicBezTo>
                  <a:pt x="849" y="6972"/>
                  <a:pt x="196429" y="193239"/>
                  <a:pt x="233682" y="223719"/>
                </a:cubicBezTo>
                <a:cubicBezTo>
                  <a:pt x="270935" y="254199"/>
                  <a:pt x="193042" y="159372"/>
                  <a:pt x="223522" y="183079"/>
                </a:cubicBezTo>
                <a:cubicBezTo>
                  <a:pt x="254002" y="206786"/>
                  <a:pt x="390315" y="343099"/>
                  <a:pt x="416562" y="365959"/>
                </a:cubicBezTo>
                <a:cubicBezTo>
                  <a:pt x="442809" y="388819"/>
                  <a:pt x="365762" y="305846"/>
                  <a:pt x="381002" y="320239"/>
                </a:cubicBezTo>
                <a:cubicBezTo>
                  <a:pt x="396242" y="334632"/>
                  <a:pt x="479215" y="418452"/>
                  <a:pt x="508002" y="452319"/>
                </a:cubicBezTo>
                <a:cubicBezTo>
                  <a:pt x="536789" y="486186"/>
                  <a:pt x="574889" y="544606"/>
                  <a:pt x="553722" y="523439"/>
                </a:cubicBezTo>
                <a:cubicBezTo>
                  <a:pt x="532555" y="502272"/>
                  <a:pt x="430109" y="386279"/>
                  <a:pt x="381002" y="325319"/>
                </a:cubicBezTo>
                <a:cubicBezTo>
                  <a:pt x="331895" y="264359"/>
                  <a:pt x="284482" y="181386"/>
                  <a:pt x="259082" y="157679"/>
                </a:cubicBezTo>
                <a:cubicBezTo>
                  <a:pt x="233682" y="133972"/>
                  <a:pt x="270089" y="205092"/>
                  <a:pt x="228602" y="183079"/>
                </a:cubicBezTo>
                <a:cubicBezTo>
                  <a:pt x="187115" y="161066"/>
                  <a:pt x="-845" y="-6574"/>
                  <a:pt x="2" y="1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C23B5F51-DD38-436B-73A6-9411FE4D7ACB}"/>
              </a:ext>
            </a:extLst>
          </p:cNvPr>
          <p:cNvSpPr/>
          <p:nvPr/>
        </p:nvSpPr>
        <p:spPr>
          <a:xfrm>
            <a:off x="3053018" y="6210494"/>
            <a:ext cx="503490" cy="399170"/>
          </a:xfrm>
          <a:custGeom>
            <a:avLst/>
            <a:gdLst>
              <a:gd name="connsiteX0" fmla="*/ 142302 w 503490"/>
              <a:gd name="connsiteY0" fmla="*/ 129346 h 399170"/>
              <a:gd name="connsiteX1" fmla="*/ 30542 w 503490"/>
              <a:gd name="connsiteY1" fmla="*/ 302066 h 399170"/>
              <a:gd name="connsiteX2" fmla="*/ 62 w 503490"/>
              <a:gd name="connsiteY2" fmla="*/ 398586 h 399170"/>
              <a:gd name="connsiteX3" fmla="*/ 35622 w 503490"/>
              <a:gd name="connsiteY3" fmla="*/ 342706 h 399170"/>
              <a:gd name="connsiteX4" fmla="*/ 198182 w 503490"/>
              <a:gd name="connsiteY4" fmla="*/ 347786 h 399170"/>
              <a:gd name="connsiteX5" fmla="*/ 182942 w 503490"/>
              <a:gd name="connsiteY5" fmla="*/ 332546 h 399170"/>
              <a:gd name="connsiteX6" fmla="*/ 396302 w 503490"/>
              <a:gd name="connsiteY6" fmla="*/ 393506 h 399170"/>
              <a:gd name="connsiteX7" fmla="*/ 284542 w 503490"/>
              <a:gd name="connsiteY7" fmla="*/ 347786 h 399170"/>
              <a:gd name="connsiteX8" fmla="*/ 360742 w 503490"/>
              <a:gd name="connsiteY8" fmla="*/ 261426 h 399170"/>
              <a:gd name="connsiteX9" fmla="*/ 248982 w 503490"/>
              <a:gd name="connsiteY9" fmla="*/ 276666 h 399170"/>
              <a:gd name="connsiteX10" fmla="*/ 502982 w 503490"/>
              <a:gd name="connsiteY10" fmla="*/ 139506 h 399170"/>
              <a:gd name="connsiteX11" fmla="*/ 315022 w 503490"/>
              <a:gd name="connsiteY11" fmla="*/ 159826 h 399170"/>
              <a:gd name="connsiteX12" fmla="*/ 335342 w 503490"/>
              <a:gd name="connsiteY12" fmla="*/ 42986 h 399170"/>
              <a:gd name="connsiteX13" fmla="*/ 294702 w 503490"/>
              <a:gd name="connsiteY13" fmla="*/ 2346 h 399170"/>
              <a:gd name="connsiteX14" fmla="*/ 355662 w 503490"/>
              <a:gd name="connsiteY14" fmla="*/ 103946 h 399170"/>
              <a:gd name="connsiteX15" fmla="*/ 248982 w 503490"/>
              <a:gd name="connsiteY15" fmla="*/ 119186 h 399170"/>
              <a:gd name="connsiteX16" fmla="*/ 345502 w 503490"/>
              <a:gd name="connsiteY16" fmla="*/ 175066 h 399170"/>
              <a:gd name="connsiteX17" fmla="*/ 254062 w 503490"/>
              <a:gd name="connsiteY17" fmla="*/ 225866 h 399170"/>
              <a:gd name="connsiteX18" fmla="*/ 167702 w 503490"/>
              <a:gd name="connsiteY18" fmla="*/ 281746 h 399170"/>
              <a:gd name="connsiteX19" fmla="*/ 177862 w 503490"/>
              <a:gd name="connsiteY19" fmla="*/ 241106 h 399170"/>
              <a:gd name="connsiteX20" fmla="*/ 96582 w 503490"/>
              <a:gd name="connsiteY20" fmla="*/ 261426 h 399170"/>
              <a:gd name="connsiteX21" fmla="*/ 121982 w 503490"/>
              <a:gd name="connsiteY21" fmla="*/ 190306 h 399170"/>
              <a:gd name="connsiteX22" fmla="*/ 142302 w 503490"/>
              <a:gd name="connsiteY22" fmla="*/ 129346 h 3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490" h="399170">
                <a:moveTo>
                  <a:pt x="142302" y="129346"/>
                </a:moveTo>
                <a:cubicBezTo>
                  <a:pt x="127062" y="147973"/>
                  <a:pt x="54249" y="257193"/>
                  <a:pt x="30542" y="302066"/>
                </a:cubicBezTo>
                <a:cubicBezTo>
                  <a:pt x="6835" y="346939"/>
                  <a:pt x="-785" y="391813"/>
                  <a:pt x="62" y="398586"/>
                </a:cubicBezTo>
                <a:cubicBezTo>
                  <a:pt x="909" y="405359"/>
                  <a:pt x="2602" y="351173"/>
                  <a:pt x="35622" y="342706"/>
                </a:cubicBezTo>
                <a:cubicBezTo>
                  <a:pt x="68642" y="334239"/>
                  <a:pt x="198182" y="347786"/>
                  <a:pt x="198182" y="347786"/>
                </a:cubicBezTo>
                <a:cubicBezTo>
                  <a:pt x="222735" y="346093"/>
                  <a:pt x="149922" y="324926"/>
                  <a:pt x="182942" y="332546"/>
                </a:cubicBezTo>
                <a:cubicBezTo>
                  <a:pt x="215962" y="340166"/>
                  <a:pt x="379369" y="390966"/>
                  <a:pt x="396302" y="393506"/>
                </a:cubicBezTo>
                <a:cubicBezTo>
                  <a:pt x="413235" y="396046"/>
                  <a:pt x="290469" y="369799"/>
                  <a:pt x="284542" y="347786"/>
                </a:cubicBezTo>
                <a:cubicBezTo>
                  <a:pt x="278615" y="325773"/>
                  <a:pt x="366669" y="273279"/>
                  <a:pt x="360742" y="261426"/>
                </a:cubicBezTo>
                <a:cubicBezTo>
                  <a:pt x="354815" y="249573"/>
                  <a:pt x="225275" y="296986"/>
                  <a:pt x="248982" y="276666"/>
                </a:cubicBezTo>
                <a:cubicBezTo>
                  <a:pt x="272689" y="256346"/>
                  <a:pt x="491975" y="158979"/>
                  <a:pt x="502982" y="139506"/>
                </a:cubicBezTo>
                <a:cubicBezTo>
                  <a:pt x="513989" y="120033"/>
                  <a:pt x="342962" y="175913"/>
                  <a:pt x="315022" y="159826"/>
                </a:cubicBezTo>
                <a:cubicBezTo>
                  <a:pt x="287082" y="143739"/>
                  <a:pt x="338729" y="69233"/>
                  <a:pt x="335342" y="42986"/>
                </a:cubicBezTo>
                <a:cubicBezTo>
                  <a:pt x="331955" y="16739"/>
                  <a:pt x="291315" y="-7814"/>
                  <a:pt x="294702" y="2346"/>
                </a:cubicBezTo>
                <a:cubicBezTo>
                  <a:pt x="298089" y="12506"/>
                  <a:pt x="363282" y="84473"/>
                  <a:pt x="355662" y="103946"/>
                </a:cubicBezTo>
                <a:cubicBezTo>
                  <a:pt x="348042" y="123419"/>
                  <a:pt x="250675" y="107333"/>
                  <a:pt x="248982" y="119186"/>
                </a:cubicBezTo>
                <a:cubicBezTo>
                  <a:pt x="247289" y="131039"/>
                  <a:pt x="344655" y="157286"/>
                  <a:pt x="345502" y="175066"/>
                </a:cubicBezTo>
                <a:cubicBezTo>
                  <a:pt x="346349" y="192846"/>
                  <a:pt x="283695" y="208086"/>
                  <a:pt x="254062" y="225866"/>
                </a:cubicBezTo>
                <a:cubicBezTo>
                  <a:pt x="224429" y="243646"/>
                  <a:pt x="180402" y="279206"/>
                  <a:pt x="167702" y="281746"/>
                </a:cubicBezTo>
                <a:cubicBezTo>
                  <a:pt x="155002" y="284286"/>
                  <a:pt x="189715" y="244493"/>
                  <a:pt x="177862" y="241106"/>
                </a:cubicBezTo>
                <a:cubicBezTo>
                  <a:pt x="166009" y="237719"/>
                  <a:pt x="105895" y="269893"/>
                  <a:pt x="96582" y="261426"/>
                </a:cubicBezTo>
                <a:cubicBezTo>
                  <a:pt x="87269" y="252959"/>
                  <a:pt x="116055" y="205546"/>
                  <a:pt x="121982" y="190306"/>
                </a:cubicBezTo>
                <a:cubicBezTo>
                  <a:pt x="127909" y="175066"/>
                  <a:pt x="157542" y="110719"/>
                  <a:pt x="142302" y="1293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B4E3CBE7-1A52-09FF-0E26-478E9515868F}"/>
              </a:ext>
            </a:extLst>
          </p:cNvPr>
          <p:cNvSpPr/>
          <p:nvPr/>
        </p:nvSpPr>
        <p:spPr>
          <a:xfrm>
            <a:off x="2664101" y="5496469"/>
            <a:ext cx="714102" cy="528753"/>
          </a:xfrm>
          <a:custGeom>
            <a:avLst/>
            <a:gdLst>
              <a:gd name="connsiteX0" fmla="*/ 2899 w 714102"/>
              <a:gd name="connsiteY0" fmla="*/ 162651 h 528753"/>
              <a:gd name="connsiteX1" fmla="*/ 236579 w 714102"/>
              <a:gd name="connsiteY1" fmla="*/ 152491 h 528753"/>
              <a:gd name="connsiteX2" fmla="*/ 216259 w 714102"/>
              <a:gd name="connsiteY2" fmla="*/ 61051 h 528753"/>
              <a:gd name="connsiteX3" fmla="*/ 399139 w 714102"/>
              <a:gd name="connsiteY3" fmla="*/ 243931 h 528753"/>
              <a:gd name="connsiteX4" fmla="*/ 363579 w 714102"/>
              <a:gd name="connsiteY4" fmla="*/ 157571 h 528753"/>
              <a:gd name="connsiteX5" fmla="*/ 576939 w 714102"/>
              <a:gd name="connsiteY5" fmla="*/ 320131 h 528753"/>
              <a:gd name="connsiteX6" fmla="*/ 495659 w 714102"/>
              <a:gd name="connsiteY6" fmla="*/ 254091 h 528753"/>
              <a:gd name="connsiteX7" fmla="*/ 714099 w 714102"/>
              <a:gd name="connsiteY7" fmla="*/ 528411 h 528753"/>
              <a:gd name="connsiteX8" fmla="*/ 500739 w 714102"/>
              <a:gd name="connsiteY8" fmla="*/ 304891 h 528753"/>
              <a:gd name="connsiteX9" fmla="*/ 241659 w 714102"/>
              <a:gd name="connsiteY9" fmla="*/ 40731 h 528753"/>
              <a:gd name="connsiteX10" fmla="*/ 195939 w 714102"/>
              <a:gd name="connsiteY10" fmla="*/ 81371 h 528753"/>
              <a:gd name="connsiteX11" fmla="*/ 404219 w 714102"/>
              <a:gd name="connsiteY11" fmla="*/ 91 h 528753"/>
              <a:gd name="connsiteX12" fmla="*/ 190859 w 714102"/>
              <a:gd name="connsiteY12" fmla="*/ 66131 h 528753"/>
              <a:gd name="connsiteX13" fmla="*/ 109579 w 714102"/>
              <a:gd name="connsiteY13" fmla="*/ 106771 h 528753"/>
              <a:gd name="connsiteX14" fmla="*/ 2899 w 714102"/>
              <a:gd name="connsiteY14" fmla="*/ 162651 h 52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102" h="528753">
                <a:moveTo>
                  <a:pt x="2899" y="162651"/>
                </a:moveTo>
                <a:cubicBezTo>
                  <a:pt x="24066" y="170271"/>
                  <a:pt x="201019" y="169424"/>
                  <a:pt x="236579" y="152491"/>
                </a:cubicBezTo>
                <a:cubicBezTo>
                  <a:pt x="272139" y="135558"/>
                  <a:pt x="189166" y="45811"/>
                  <a:pt x="216259" y="61051"/>
                </a:cubicBezTo>
                <a:cubicBezTo>
                  <a:pt x="243352" y="76291"/>
                  <a:pt x="374586" y="227844"/>
                  <a:pt x="399139" y="243931"/>
                </a:cubicBezTo>
                <a:cubicBezTo>
                  <a:pt x="423692" y="260018"/>
                  <a:pt x="333946" y="144871"/>
                  <a:pt x="363579" y="157571"/>
                </a:cubicBezTo>
                <a:cubicBezTo>
                  <a:pt x="393212" y="170271"/>
                  <a:pt x="554926" y="304044"/>
                  <a:pt x="576939" y="320131"/>
                </a:cubicBezTo>
                <a:cubicBezTo>
                  <a:pt x="598952" y="336218"/>
                  <a:pt x="472799" y="219378"/>
                  <a:pt x="495659" y="254091"/>
                </a:cubicBezTo>
                <a:cubicBezTo>
                  <a:pt x="518519" y="288804"/>
                  <a:pt x="713252" y="519944"/>
                  <a:pt x="714099" y="528411"/>
                </a:cubicBezTo>
                <a:cubicBezTo>
                  <a:pt x="714946" y="536878"/>
                  <a:pt x="579479" y="386171"/>
                  <a:pt x="500739" y="304891"/>
                </a:cubicBezTo>
                <a:cubicBezTo>
                  <a:pt x="421999" y="223611"/>
                  <a:pt x="292459" y="77984"/>
                  <a:pt x="241659" y="40731"/>
                </a:cubicBezTo>
                <a:cubicBezTo>
                  <a:pt x="190859" y="3478"/>
                  <a:pt x="168846" y="88144"/>
                  <a:pt x="195939" y="81371"/>
                </a:cubicBezTo>
                <a:cubicBezTo>
                  <a:pt x="223032" y="74598"/>
                  <a:pt x="405066" y="2631"/>
                  <a:pt x="404219" y="91"/>
                </a:cubicBezTo>
                <a:cubicBezTo>
                  <a:pt x="403372" y="-2449"/>
                  <a:pt x="239966" y="48351"/>
                  <a:pt x="190859" y="66131"/>
                </a:cubicBezTo>
                <a:cubicBezTo>
                  <a:pt x="141752" y="83911"/>
                  <a:pt x="136672" y="88144"/>
                  <a:pt x="109579" y="106771"/>
                </a:cubicBezTo>
                <a:cubicBezTo>
                  <a:pt x="82486" y="125398"/>
                  <a:pt x="-18268" y="155031"/>
                  <a:pt x="2899" y="16265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0DB1637B-7C47-9807-5D4E-79B737B9F26B}"/>
              </a:ext>
            </a:extLst>
          </p:cNvPr>
          <p:cNvSpPr/>
          <p:nvPr/>
        </p:nvSpPr>
        <p:spPr>
          <a:xfrm>
            <a:off x="3235727" y="5896342"/>
            <a:ext cx="657084" cy="699194"/>
          </a:xfrm>
          <a:custGeom>
            <a:avLst/>
            <a:gdLst>
              <a:gd name="connsiteX0" fmla="*/ 183113 w 657084"/>
              <a:gd name="connsiteY0" fmla="*/ 204738 h 699194"/>
              <a:gd name="connsiteX1" fmla="*/ 284713 w 657084"/>
              <a:gd name="connsiteY1" fmla="*/ 214898 h 699194"/>
              <a:gd name="connsiteX2" fmla="*/ 254233 w 657084"/>
              <a:gd name="connsiteY2" fmla="*/ 138698 h 699194"/>
              <a:gd name="connsiteX3" fmla="*/ 513313 w 657084"/>
              <a:gd name="connsiteY3" fmla="*/ 423178 h 699194"/>
              <a:gd name="connsiteX4" fmla="*/ 411713 w 657084"/>
              <a:gd name="connsiteY4" fmla="*/ 291098 h 699194"/>
              <a:gd name="connsiteX5" fmla="*/ 635233 w 657084"/>
              <a:gd name="connsiteY5" fmla="*/ 555258 h 699194"/>
              <a:gd name="connsiteX6" fmla="*/ 589513 w 657084"/>
              <a:gd name="connsiteY6" fmla="*/ 595898 h 699194"/>
              <a:gd name="connsiteX7" fmla="*/ 279633 w 657084"/>
              <a:gd name="connsiteY7" fmla="*/ 616218 h 699194"/>
              <a:gd name="connsiteX8" fmla="*/ 584433 w 657084"/>
              <a:gd name="connsiteY8" fmla="*/ 585738 h 699194"/>
              <a:gd name="connsiteX9" fmla="*/ 10393 w 657084"/>
              <a:gd name="connsiteY9" fmla="*/ 697498 h 699194"/>
              <a:gd name="connsiteX10" fmla="*/ 518393 w 657084"/>
              <a:gd name="connsiteY10" fmla="*/ 651778 h 699194"/>
              <a:gd name="connsiteX11" fmla="*/ 655553 w 657084"/>
              <a:gd name="connsiteY11" fmla="*/ 631458 h 699194"/>
              <a:gd name="connsiteX12" fmla="*/ 457433 w 657084"/>
              <a:gd name="connsiteY12" fmla="*/ 433338 h 699194"/>
              <a:gd name="connsiteX13" fmla="*/ 325353 w 657084"/>
              <a:gd name="connsiteY13" fmla="*/ 468898 h 699194"/>
              <a:gd name="connsiteX14" fmla="*/ 462513 w 657084"/>
              <a:gd name="connsiteY14" fmla="*/ 428258 h 699194"/>
              <a:gd name="connsiteX15" fmla="*/ 208513 w 657084"/>
              <a:gd name="connsiteY15" fmla="*/ 77738 h 699194"/>
              <a:gd name="connsiteX16" fmla="*/ 208513 w 657084"/>
              <a:gd name="connsiteY16" fmla="*/ 62498 h 699194"/>
              <a:gd name="connsiteX17" fmla="*/ 233 w 657084"/>
              <a:gd name="connsiteY17" fmla="*/ 1538 h 699194"/>
              <a:gd name="connsiteX18" fmla="*/ 254233 w 657084"/>
              <a:gd name="connsiteY18" fmla="*/ 133618 h 699194"/>
              <a:gd name="connsiteX19" fmla="*/ 183113 w 657084"/>
              <a:gd name="connsiteY19" fmla="*/ 204738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084" h="699194">
                <a:moveTo>
                  <a:pt x="183113" y="204738"/>
                </a:moveTo>
                <a:cubicBezTo>
                  <a:pt x="188193" y="218285"/>
                  <a:pt x="272860" y="225905"/>
                  <a:pt x="284713" y="214898"/>
                </a:cubicBezTo>
                <a:cubicBezTo>
                  <a:pt x="296566" y="203891"/>
                  <a:pt x="216133" y="103985"/>
                  <a:pt x="254233" y="138698"/>
                </a:cubicBezTo>
                <a:cubicBezTo>
                  <a:pt x="292333" y="173411"/>
                  <a:pt x="487066" y="397778"/>
                  <a:pt x="513313" y="423178"/>
                </a:cubicBezTo>
                <a:cubicBezTo>
                  <a:pt x="539560" y="448578"/>
                  <a:pt x="391393" y="269085"/>
                  <a:pt x="411713" y="291098"/>
                </a:cubicBezTo>
                <a:cubicBezTo>
                  <a:pt x="432033" y="313111"/>
                  <a:pt x="605600" y="504458"/>
                  <a:pt x="635233" y="555258"/>
                </a:cubicBezTo>
                <a:cubicBezTo>
                  <a:pt x="664866" y="606058"/>
                  <a:pt x="648780" y="585738"/>
                  <a:pt x="589513" y="595898"/>
                </a:cubicBezTo>
                <a:cubicBezTo>
                  <a:pt x="530246" y="606058"/>
                  <a:pt x="280480" y="617911"/>
                  <a:pt x="279633" y="616218"/>
                </a:cubicBezTo>
                <a:cubicBezTo>
                  <a:pt x="278786" y="614525"/>
                  <a:pt x="629306" y="572191"/>
                  <a:pt x="584433" y="585738"/>
                </a:cubicBezTo>
                <a:cubicBezTo>
                  <a:pt x="539560" y="599285"/>
                  <a:pt x="21400" y="686491"/>
                  <a:pt x="10393" y="697498"/>
                </a:cubicBezTo>
                <a:cubicBezTo>
                  <a:pt x="-614" y="708505"/>
                  <a:pt x="410866" y="662785"/>
                  <a:pt x="518393" y="651778"/>
                </a:cubicBezTo>
                <a:cubicBezTo>
                  <a:pt x="625920" y="640771"/>
                  <a:pt x="665713" y="667865"/>
                  <a:pt x="655553" y="631458"/>
                </a:cubicBezTo>
                <a:cubicBezTo>
                  <a:pt x="645393" y="595051"/>
                  <a:pt x="512466" y="460431"/>
                  <a:pt x="457433" y="433338"/>
                </a:cubicBezTo>
                <a:cubicBezTo>
                  <a:pt x="402400" y="406245"/>
                  <a:pt x="324506" y="469745"/>
                  <a:pt x="325353" y="468898"/>
                </a:cubicBezTo>
                <a:cubicBezTo>
                  <a:pt x="326200" y="468051"/>
                  <a:pt x="481986" y="493451"/>
                  <a:pt x="462513" y="428258"/>
                </a:cubicBezTo>
                <a:cubicBezTo>
                  <a:pt x="443040" y="363065"/>
                  <a:pt x="208513" y="77738"/>
                  <a:pt x="208513" y="77738"/>
                </a:cubicBezTo>
                <a:cubicBezTo>
                  <a:pt x="166180" y="16778"/>
                  <a:pt x="243226" y="75198"/>
                  <a:pt x="208513" y="62498"/>
                </a:cubicBezTo>
                <a:cubicBezTo>
                  <a:pt x="173800" y="49798"/>
                  <a:pt x="-7387" y="-10315"/>
                  <a:pt x="233" y="1538"/>
                </a:cubicBezTo>
                <a:cubicBezTo>
                  <a:pt x="7853" y="13391"/>
                  <a:pt x="216980" y="99751"/>
                  <a:pt x="254233" y="133618"/>
                </a:cubicBezTo>
                <a:cubicBezTo>
                  <a:pt x="291486" y="167485"/>
                  <a:pt x="178033" y="191191"/>
                  <a:pt x="183113" y="2047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183E46E4-D6D4-B67A-671F-9685067AAFB0}"/>
              </a:ext>
            </a:extLst>
          </p:cNvPr>
          <p:cNvSpPr/>
          <p:nvPr/>
        </p:nvSpPr>
        <p:spPr>
          <a:xfrm>
            <a:off x="2703821" y="2765533"/>
            <a:ext cx="3256041" cy="443550"/>
          </a:xfrm>
          <a:custGeom>
            <a:avLst/>
            <a:gdLst>
              <a:gd name="connsiteX0" fmla="*/ 6526 w 3256041"/>
              <a:gd name="connsiteY0" fmla="*/ 443080 h 443550"/>
              <a:gd name="connsiteX1" fmla="*/ 1577980 w 3256041"/>
              <a:gd name="connsiteY1" fmla="*/ 48848 h 443550"/>
              <a:gd name="connsiteX2" fmla="*/ 1254929 w 3256041"/>
              <a:gd name="connsiteY2" fmla="*/ 54323 h 443550"/>
              <a:gd name="connsiteX3" fmla="*/ 1955786 w 3256041"/>
              <a:gd name="connsiteY3" fmla="*/ 54323 h 443550"/>
              <a:gd name="connsiteX4" fmla="*/ 2612840 w 3256041"/>
              <a:gd name="connsiteY4" fmla="*/ 240489 h 443550"/>
              <a:gd name="connsiteX5" fmla="*/ 2470478 w 3256041"/>
              <a:gd name="connsiteY5" fmla="*/ 125504 h 443550"/>
              <a:gd name="connsiteX6" fmla="*/ 3253468 w 3256041"/>
              <a:gd name="connsiteY6" fmla="*/ 366424 h 443550"/>
              <a:gd name="connsiteX7" fmla="*/ 2662119 w 3256041"/>
              <a:gd name="connsiteY7" fmla="*/ 213111 h 443550"/>
              <a:gd name="connsiteX8" fmla="*/ 1128993 w 3256041"/>
              <a:gd name="connsiteY8" fmla="*/ 5044 h 443550"/>
              <a:gd name="connsiteX9" fmla="*/ 844270 w 3256041"/>
              <a:gd name="connsiteY9" fmla="*/ 65274 h 443550"/>
              <a:gd name="connsiteX10" fmla="*/ 1233027 w 3256041"/>
              <a:gd name="connsiteY10" fmla="*/ 76225 h 443550"/>
              <a:gd name="connsiteX11" fmla="*/ 537645 w 3256041"/>
              <a:gd name="connsiteY11" fmla="*/ 169308 h 443550"/>
              <a:gd name="connsiteX12" fmla="*/ 61281 w 3256041"/>
              <a:gd name="connsiteY12" fmla="*/ 218587 h 443550"/>
              <a:gd name="connsiteX13" fmla="*/ 981156 w 3256041"/>
              <a:gd name="connsiteY13" fmla="*/ 130980 h 443550"/>
              <a:gd name="connsiteX14" fmla="*/ 6526 w 3256041"/>
              <a:gd name="connsiteY14" fmla="*/ 443080 h 4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6041" h="443550">
                <a:moveTo>
                  <a:pt x="6526" y="443080"/>
                </a:moveTo>
                <a:cubicBezTo>
                  <a:pt x="105997" y="429391"/>
                  <a:pt x="1369913" y="113641"/>
                  <a:pt x="1577980" y="48848"/>
                </a:cubicBezTo>
                <a:cubicBezTo>
                  <a:pt x="1786047" y="-15945"/>
                  <a:pt x="1191961" y="53411"/>
                  <a:pt x="1254929" y="54323"/>
                </a:cubicBezTo>
                <a:cubicBezTo>
                  <a:pt x="1317897" y="55235"/>
                  <a:pt x="1729468" y="23295"/>
                  <a:pt x="1955786" y="54323"/>
                </a:cubicBezTo>
                <a:cubicBezTo>
                  <a:pt x="2182104" y="85351"/>
                  <a:pt x="2527058" y="228626"/>
                  <a:pt x="2612840" y="240489"/>
                </a:cubicBezTo>
                <a:cubicBezTo>
                  <a:pt x="2698622" y="252352"/>
                  <a:pt x="2363707" y="104515"/>
                  <a:pt x="2470478" y="125504"/>
                </a:cubicBezTo>
                <a:cubicBezTo>
                  <a:pt x="2577249" y="146493"/>
                  <a:pt x="3221528" y="351823"/>
                  <a:pt x="3253468" y="366424"/>
                </a:cubicBezTo>
                <a:cubicBezTo>
                  <a:pt x="3285408" y="381025"/>
                  <a:pt x="3016198" y="273341"/>
                  <a:pt x="2662119" y="213111"/>
                </a:cubicBezTo>
                <a:cubicBezTo>
                  <a:pt x="2308040" y="152881"/>
                  <a:pt x="1431968" y="29683"/>
                  <a:pt x="1128993" y="5044"/>
                </a:cubicBezTo>
                <a:cubicBezTo>
                  <a:pt x="826018" y="-19595"/>
                  <a:pt x="826931" y="53411"/>
                  <a:pt x="844270" y="65274"/>
                </a:cubicBezTo>
                <a:cubicBezTo>
                  <a:pt x="861609" y="77137"/>
                  <a:pt x="1284131" y="58886"/>
                  <a:pt x="1233027" y="76225"/>
                </a:cubicBezTo>
                <a:cubicBezTo>
                  <a:pt x="1181923" y="93564"/>
                  <a:pt x="732936" y="145581"/>
                  <a:pt x="537645" y="169308"/>
                </a:cubicBezTo>
                <a:cubicBezTo>
                  <a:pt x="342354" y="193035"/>
                  <a:pt x="61281" y="218587"/>
                  <a:pt x="61281" y="218587"/>
                </a:cubicBezTo>
                <a:cubicBezTo>
                  <a:pt x="135200" y="212199"/>
                  <a:pt x="984806" y="94477"/>
                  <a:pt x="981156" y="130980"/>
                </a:cubicBezTo>
                <a:cubicBezTo>
                  <a:pt x="977506" y="167483"/>
                  <a:pt x="-92945" y="456769"/>
                  <a:pt x="6526" y="4430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C51B1C93-737A-4A12-323D-C3CB34C67A71}"/>
              </a:ext>
            </a:extLst>
          </p:cNvPr>
          <p:cNvSpPr/>
          <p:nvPr/>
        </p:nvSpPr>
        <p:spPr>
          <a:xfrm>
            <a:off x="3589551" y="3186303"/>
            <a:ext cx="2197030" cy="350922"/>
          </a:xfrm>
          <a:custGeom>
            <a:avLst/>
            <a:gdLst>
              <a:gd name="connsiteX0" fmla="*/ 2344 w 2197030"/>
              <a:gd name="connsiteY0" fmla="*/ 350837 h 350922"/>
              <a:gd name="connsiteX1" fmla="*/ 1332878 w 2197030"/>
              <a:gd name="connsiteY1" fmla="*/ 5884 h 350922"/>
              <a:gd name="connsiteX2" fmla="*/ 1064581 w 2197030"/>
              <a:gd name="connsiteY2" fmla="*/ 142770 h 350922"/>
              <a:gd name="connsiteX3" fmla="*/ 2187048 w 2197030"/>
              <a:gd name="connsiteY3" fmla="*/ 22310 h 350922"/>
              <a:gd name="connsiteX4" fmla="*/ 1546420 w 2197030"/>
              <a:gd name="connsiteY4" fmla="*/ 38737 h 350922"/>
              <a:gd name="connsiteX5" fmla="*/ 391100 w 2197030"/>
              <a:gd name="connsiteY5" fmla="*/ 5884 h 350922"/>
              <a:gd name="connsiteX6" fmla="*/ 993400 w 2197030"/>
              <a:gd name="connsiteY6" fmla="*/ 38737 h 350922"/>
              <a:gd name="connsiteX7" fmla="*/ 2344 w 2197030"/>
              <a:gd name="connsiteY7" fmla="*/ 350837 h 3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030" h="350922">
                <a:moveTo>
                  <a:pt x="2344" y="350837"/>
                </a:moveTo>
                <a:cubicBezTo>
                  <a:pt x="58924" y="345362"/>
                  <a:pt x="1155839" y="40562"/>
                  <a:pt x="1332878" y="5884"/>
                </a:cubicBezTo>
                <a:cubicBezTo>
                  <a:pt x="1509917" y="-28794"/>
                  <a:pt x="922219" y="140032"/>
                  <a:pt x="1064581" y="142770"/>
                </a:cubicBezTo>
                <a:cubicBezTo>
                  <a:pt x="1206943" y="145508"/>
                  <a:pt x="2106742" y="39649"/>
                  <a:pt x="2187048" y="22310"/>
                </a:cubicBezTo>
                <a:cubicBezTo>
                  <a:pt x="2267354" y="4971"/>
                  <a:pt x="1845745" y="41475"/>
                  <a:pt x="1546420" y="38737"/>
                </a:cubicBezTo>
                <a:cubicBezTo>
                  <a:pt x="1247095" y="35999"/>
                  <a:pt x="483270" y="5884"/>
                  <a:pt x="391100" y="5884"/>
                </a:cubicBezTo>
                <a:cubicBezTo>
                  <a:pt x="298930" y="5884"/>
                  <a:pt x="1055455" y="-20580"/>
                  <a:pt x="993400" y="38737"/>
                </a:cubicBezTo>
                <a:cubicBezTo>
                  <a:pt x="931345" y="98054"/>
                  <a:pt x="-54236" y="356312"/>
                  <a:pt x="2344" y="3508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EF27FAFF-70A0-2484-18AF-195FAABFFA1C}"/>
              </a:ext>
            </a:extLst>
          </p:cNvPr>
          <p:cNvSpPr/>
          <p:nvPr/>
        </p:nvSpPr>
        <p:spPr>
          <a:xfrm>
            <a:off x="3548091" y="4358247"/>
            <a:ext cx="149336" cy="493413"/>
          </a:xfrm>
          <a:custGeom>
            <a:avLst/>
            <a:gdLst>
              <a:gd name="connsiteX0" fmla="*/ 54755 w 149336"/>
              <a:gd name="connsiteY0" fmla="*/ 210 h 493413"/>
              <a:gd name="connsiteX1" fmla="*/ 114984 w 149336"/>
              <a:gd name="connsiteY1" fmla="*/ 213753 h 493413"/>
              <a:gd name="connsiteX2" fmla="*/ 0 w 149336"/>
              <a:gd name="connsiteY2" fmla="*/ 493001 h 493413"/>
              <a:gd name="connsiteX3" fmla="*/ 114984 w 149336"/>
              <a:gd name="connsiteY3" fmla="*/ 273983 h 493413"/>
              <a:gd name="connsiteX4" fmla="*/ 147837 w 149336"/>
              <a:gd name="connsiteY4" fmla="*/ 175425 h 493413"/>
              <a:gd name="connsiteX5" fmla="*/ 54755 w 149336"/>
              <a:gd name="connsiteY5" fmla="*/ 210 h 4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36" h="493413">
                <a:moveTo>
                  <a:pt x="54755" y="210"/>
                </a:moveTo>
                <a:cubicBezTo>
                  <a:pt x="49280" y="6598"/>
                  <a:pt x="124110" y="131621"/>
                  <a:pt x="114984" y="213753"/>
                </a:cubicBezTo>
                <a:cubicBezTo>
                  <a:pt x="105858" y="295885"/>
                  <a:pt x="0" y="482963"/>
                  <a:pt x="0" y="493001"/>
                </a:cubicBezTo>
                <a:cubicBezTo>
                  <a:pt x="0" y="503039"/>
                  <a:pt x="90345" y="326912"/>
                  <a:pt x="114984" y="273983"/>
                </a:cubicBezTo>
                <a:cubicBezTo>
                  <a:pt x="139624" y="221054"/>
                  <a:pt x="154225" y="216491"/>
                  <a:pt x="147837" y="175425"/>
                </a:cubicBezTo>
                <a:cubicBezTo>
                  <a:pt x="141449" y="134359"/>
                  <a:pt x="60230" y="-6178"/>
                  <a:pt x="54755" y="21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FFE0F4F9-B9DD-52FC-BC65-10779A35102F}"/>
              </a:ext>
            </a:extLst>
          </p:cNvPr>
          <p:cNvSpPr/>
          <p:nvPr/>
        </p:nvSpPr>
        <p:spPr>
          <a:xfrm>
            <a:off x="4650105" y="4276098"/>
            <a:ext cx="1350526" cy="679472"/>
          </a:xfrm>
          <a:custGeom>
            <a:avLst/>
            <a:gdLst>
              <a:gd name="connsiteX0" fmla="*/ 14978 w 1350526"/>
              <a:gd name="connsiteY0" fmla="*/ 356132 h 679472"/>
              <a:gd name="connsiteX1" fmla="*/ 776065 w 1350526"/>
              <a:gd name="connsiteY1" fmla="*/ 471116 h 679472"/>
              <a:gd name="connsiteX2" fmla="*/ 1340036 w 1350526"/>
              <a:gd name="connsiteY2" fmla="*/ 5703 h 679472"/>
              <a:gd name="connsiteX3" fmla="*/ 1131969 w 1350526"/>
              <a:gd name="connsiteY3" fmla="*/ 241148 h 679472"/>
              <a:gd name="connsiteX4" fmla="*/ 989608 w 1350526"/>
              <a:gd name="connsiteY4" fmla="*/ 668233 h 679472"/>
              <a:gd name="connsiteX5" fmla="*/ 989608 w 1350526"/>
              <a:gd name="connsiteY5" fmla="*/ 547773 h 679472"/>
              <a:gd name="connsiteX6" fmla="*/ 836295 w 1350526"/>
              <a:gd name="connsiteY6" fmla="*/ 465641 h 679472"/>
              <a:gd name="connsiteX7" fmla="*/ 480391 w 1350526"/>
              <a:gd name="connsiteY7" fmla="*/ 553248 h 679472"/>
              <a:gd name="connsiteX8" fmla="*/ 912951 w 1350526"/>
              <a:gd name="connsiteY8" fmla="*/ 345181 h 679472"/>
              <a:gd name="connsiteX9" fmla="*/ 316127 w 1350526"/>
              <a:gd name="connsiteY9" fmla="*/ 503969 h 679472"/>
              <a:gd name="connsiteX10" fmla="*/ 14978 w 1350526"/>
              <a:gd name="connsiteY10" fmla="*/ 356132 h 67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0526" h="679472">
                <a:moveTo>
                  <a:pt x="14978" y="356132"/>
                </a:moveTo>
                <a:cubicBezTo>
                  <a:pt x="91634" y="350657"/>
                  <a:pt x="555222" y="529521"/>
                  <a:pt x="776065" y="471116"/>
                </a:cubicBezTo>
                <a:cubicBezTo>
                  <a:pt x="996908" y="412711"/>
                  <a:pt x="1280719" y="44031"/>
                  <a:pt x="1340036" y="5703"/>
                </a:cubicBezTo>
                <a:cubicBezTo>
                  <a:pt x="1399353" y="-32625"/>
                  <a:pt x="1190374" y="130726"/>
                  <a:pt x="1131969" y="241148"/>
                </a:cubicBezTo>
                <a:cubicBezTo>
                  <a:pt x="1073564" y="351570"/>
                  <a:pt x="1013335" y="617129"/>
                  <a:pt x="989608" y="668233"/>
                </a:cubicBezTo>
                <a:cubicBezTo>
                  <a:pt x="965881" y="719337"/>
                  <a:pt x="1015160" y="581538"/>
                  <a:pt x="989608" y="547773"/>
                </a:cubicBezTo>
                <a:cubicBezTo>
                  <a:pt x="964056" y="514008"/>
                  <a:pt x="921164" y="464729"/>
                  <a:pt x="836295" y="465641"/>
                </a:cubicBezTo>
                <a:cubicBezTo>
                  <a:pt x="751426" y="466553"/>
                  <a:pt x="467615" y="573325"/>
                  <a:pt x="480391" y="553248"/>
                </a:cubicBezTo>
                <a:cubicBezTo>
                  <a:pt x="493167" y="533171"/>
                  <a:pt x="940328" y="353394"/>
                  <a:pt x="912951" y="345181"/>
                </a:cubicBezTo>
                <a:cubicBezTo>
                  <a:pt x="885574" y="336968"/>
                  <a:pt x="458489" y="502144"/>
                  <a:pt x="316127" y="503969"/>
                </a:cubicBezTo>
                <a:cubicBezTo>
                  <a:pt x="173765" y="505794"/>
                  <a:pt x="-61678" y="361607"/>
                  <a:pt x="14978" y="3561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159F6EF4-A67A-E0B1-B175-7D19C4E39352}"/>
              </a:ext>
            </a:extLst>
          </p:cNvPr>
          <p:cNvSpPr/>
          <p:nvPr/>
        </p:nvSpPr>
        <p:spPr>
          <a:xfrm>
            <a:off x="4303519" y="6222966"/>
            <a:ext cx="220136" cy="404178"/>
          </a:xfrm>
          <a:custGeom>
            <a:avLst/>
            <a:gdLst>
              <a:gd name="connsiteX0" fmla="*/ 184 w 220136"/>
              <a:gd name="connsiteY0" fmla="*/ 8095 h 404178"/>
              <a:gd name="connsiteX1" fmla="*/ 120644 w 220136"/>
              <a:gd name="connsiteY1" fmla="*/ 172359 h 404178"/>
              <a:gd name="connsiteX2" fmla="*/ 54938 w 220136"/>
              <a:gd name="connsiteY2" fmla="*/ 210687 h 404178"/>
              <a:gd name="connsiteX3" fmla="*/ 219202 w 220136"/>
              <a:gd name="connsiteY3" fmla="*/ 402327 h 404178"/>
              <a:gd name="connsiteX4" fmla="*/ 120644 w 220136"/>
              <a:gd name="connsiteY4" fmla="*/ 292818 h 404178"/>
              <a:gd name="connsiteX5" fmla="*/ 93267 w 220136"/>
              <a:gd name="connsiteY5" fmla="*/ 51899 h 404178"/>
              <a:gd name="connsiteX6" fmla="*/ 184 w 220136"/>
              <a:gd name="connsiteY6" fmla="*/ 8095 h 4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136" h="404178">
                <a:moveTo>
                  <a:pt x="184" y="8095"/>
                </a:moveTo>
                <a:cubicBezTo>
                  <a:pt x="4747" y="28171"/>
                  <a:pt x="111518" y="138594"/>
                  <a:pt x="120644" y="172359"/>
                </a:cubicBezTo>
                <a:cubicBezTo>
                  <a:pt x="129770" y="206124"/>
                  <a:pt x="38512" y="172359"/>
                  <a:pt x="54938" y="210687"/>
                </a:cubicBezTo>
                <a:cubicBezTo>
                  <a:pt x="71364" y="249015"/>
                  <a:pt x="208251" y="388639"/>
                  <a:pt x="219202" y="402327"/>
                </a:cubicBezTo>
                <a:cubicBezTo>
                  <a:pt x="230153" y="416015"/>
                  <a:pt x="141633" y="351223"/>
                  <a:pt x="120644" y="292818"/>
                </a:cubicBezTo>
                <a:cubicBezTo>
                  <a:pt x="99655" y="234413"/>
                  <a:pt x="109693" y="97528"/>
                  <a:pt x="93267" y="51899"/>
                </a:cubicBezTo>
                <a:cubicBezTo>
                  <a:pt x="76841" y="6270"/>
                  <a:pt x="-4379" y="-11981"/>
                  <a:pt x="184" y="80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787F94F0-1131-C803-4E45-79B86184B667}"/>
              </a:ext>
            </a:extLst>
          </p:cNvPr>
          <p:cNvSpPr/>
          <p:nvPr/>
        </p:nvSpPr>
        <p:spPr>
          <a:xfrm>
            <a:off x="4473400" y="5069390"/>
            <a:ext cx="1594049" cy="849960"/>
          </a:xfrm>
          <a:custGeom>
            <a:avLst/>
            <a:gdLst>
              <a:gd name="connsiteX0" fmla="*/ 42 w 1594049"/>
              <a:gd name="connsiteY0" fmla="*/ 285599 h 849960"/>
              <a:gd name="connsiteX1" fmla="*/ 323093 w 1594049"/>
              <a:gd name="connsiteY1" fmla="*/ 685307 h 849960"/>
              <a:gd name="connsiteX2" fmla="*/ 1122509 w 1594049"/>
              <a:gd name="connsiteY2" fmla="*/ 427961 h 849960"/>
              <a:gd name="connsiteX3" fmla="*/ 903491 w 1594049"/>
              <a:gd name="connsiteY3" fmla="*/ 767439 h 849960"/>
              <a:gd name="connsiteX4" fmla="*/ 1593398 w 1594049"/>
              <a:gd name="connsiteY4" fmla="*/ 876 h 849960"/>
              <a:gd name="connsiteX5" fmla="*/ 1023951 w 1594049"/>
              <a:gd name="connsiteY5" fmla="*/ 619602 h 849960"/>
              <a:gd name="connsiteX6" fmla="*/ 755654 w 1594049"/>
              <a:gd name="connsiteY6" fmla="*/ 849570 h 849960"/>
              <a:gd name="connsiteX7" fmla="*/ 870638 w 1594049"/>
              <a:gd name="connsiteY7" fmla="*/ 575798 h 849960"/>
              <a:gd name="connsiteX8" fmla="*/ 454504 w 1594049"/>
              <a:gd name="connsiteY8" fmla="*/ 751012 h 849960"/>
              <a:gd name="connsiteX9" fmla="*/ 301192 w 1594049"/>
              <a:gd name="connsiteY9" fmla="*/ 636028 h 849960"/>
              <a:gd name="connsiteX10" fmla="*/ 42 w 1594049"/>
              <a:gd name="connsiteY10" fmla="*/ 285599 h 8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4049" h="849960">
                <a:moveTo>
                  <a:pt x="42" y="285599"/>
                </a:moveTo>
                <a:cubicBezTo>
                  <a:pt x="3692" y="293812"/>
                  <a:pt x="136015" y="661580"/>
                  <a:pt x="323093" y="685307"/>
                </a:cubicBezTo>
                <a:cubicBezTo>
                  <a:pt x="510171" y="709034"/>
                  <a:pt x="1025776" y="414272"/>
                  <a:pt x="1122509" y="427961"/>
                </a:cubicBezTo>
                <a:cubicBezTo>
                  <a:pt x="1219242" y="441650"/>
                  <a:pt x="825010" y="838620"/>
                  <a:pt x="903491" y="767439"/>
                </a:cubicBezTo>
                <a:cubicBezTo>
                  <a:pt x="981972" y="696258"/>
                  <a:pt x="1573321" y="25515"/>
                  <a:pt x="1593398" y="876"/>
                </a:cubicBezTo>
                <a:cubicBezTo>
                  <a:pt x="1613475" y="-23763"/>
                  <a:pt x="1163575" y="478153"/>
                  <a:pt x="1023951" y="619602"/>
                </a:cubicBezTo>
                <a:cubicBezTo>
                  <a:pt x="884327" y="761051"/>
                  <a:pt x="781206" y="856871"/>
                  <a:pt x="755654" y="849570"/>
                </a:cubicBezTo>
                <a:cubicBezTo>
                  <a:pt x="730102" y="842269"/>
                  <a:pt x="920830" y="592224"/>
                  <a:pt x="870638" y="575798"/>
                </a:cubicBezTo>
                <a:cubicBezTo>
                  <a:pt x="820446" y="559372"/>
                  <a:pt x="549412" y="740974"/>
                  <a:pt x="454504" y="751012"/>
                </a:cubicBezTo>
                <a:cubicBezTo>
                  <a:pt x="359596" y="761050"/>
                  <a:pt x="376023" y="706296"/>
                  <a:pt x="301192" y="636028"/>
                </a:cubicBezTo>
                <a:cubicBezTo>
                  <a:pt x="226361" y="565760"/>
                  <a:pt x="-3608" y="277386"/>
                  <a:pt x="42" y="2855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3150D8B8-E6C4-DAEA-E903-73DACDFD789D}"/>
              </a:ext>
            </a:extLst>
          </p:cNvPr>
          <p:cNvSpPr/>
          <p:nvPr/>
        </p:nvSpPr>
        <p:spPr>
          <a:xfrm>
            <a:off x="3476905" y="6910017"/>
            <a:ext cx="1074247" cy="750401"/>
          </a:xfrm>
          <a:custGeom>
            <a:avLst/>
            <a:gdLst>
              <a:gd name="connsiteX0" fmla="*/ 700863 w 1074247"/>
              <a:gd name="connsiteY0" fmla="*/ 54754 h 750401"/>
              <a:gd name="connsiteX1" fmla="*/ 804896 w 1074247"/>
              <a:gd name="connsiteY1" fmla="*/ 235444 h 750401"/>
              <a:gd name="connsiteX2" fmla="*/ 591354 w 1074247"/>
              <a:gd name="connsiteY2" fmla="*/ 388757 h 750401"/>
              <a:gd name="connsiteX3" fmla="*/ 755617 w 1074247"/>
              <a:gd name="connsiteY3" fmla="*/ 366855 h 750401"/>
              <a:gd name="connsiteX4" fmla="*/ 509222 w 1074247"/>
              <a:gd name="connsiteY4" fmla="*/ 410658 h 750401"/>
              <a:gd name="connsiteX5" fmla="*/ 684436 w 1074247"/>
              <a:gd name="connsiteY5" fmla="*/ 465413 h 750401"/>
              <a:gd name="connsiteX6" fmla="*/ 235449 w 1074247"/>
              <a:gd name="connsiteY6" fmla="*/ 750136 h 750401"/>
              <a:gd name="connsiteX7" fmla="*/ 657059 w 1074247"/>
              <a:gd name="connsiteY7" fmla="*/ 514692 h 750401"/>
              <a:gd name="connsiteX8" fmla="*/ 547550 w 1074247"/>
              <a:gd name="connsiteY8" fmla="*/ 394232 h 750401"/>
              <a:gd name="connsiteX9" fmla="*/ 5 w 1074247"/>
              <a:gd name="connsiteY9" fmla="*/ 416134 h 750401"/>
              <a:gd name="connsiteX10" fmla="*/ 558501 w 1074247"/>
              <a:gd name="connsiteY10" fmla="*/ 410658 h 750401"/>
              <a:gd name="connsiteX11" fmla="*/ 908930 w 1074247"/>
              <a:gd name="connsiteY11" fmla="*/ 147837 h 750401"/>
              <a:gd name="connsiteX12" fmla="*/ 1073193 w 1074247"/>
              <a:gd name="connsiteY12" fmla="*/ 0 h 750401"/>
              <a:gd name="connsiteX13" fmla="*/ 837749 w 1074247"/>
              <a:gd name="connsiteY13" fmla="*/ 147837 h 750401"/>
              <a:gd name="connsiteX14" fmla="*/ 755617 w 1074247"/>
              <a:gd name="connsiteY14" fmla="*/ 76656 h 750401"/>
              <a:gd name="connsiteX15" fmla="*/ 700863 w 1074247"/>
              <a:gd name="connsiteY15" fmla="*/ 54754 h 7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47" h="750401">
                <a:moveTo>
                  <a:pt x="700863" y="54754"/>
                </a:moveTo>
                <a:cubicBezTo>
                  <a:pt x="709076" y="81219"/>
                  <a:pt x="823148" y="179777"/>
                  <a:pt x="804896" y="235444"/>
                </a:cubicBezTo>
                <a:cubicBezTo>
                  <a:pt x="786645" y="291111"/>
                  <a:pt x="599567" y="366855"/>
                  <a:pt x="591354" y="388757"/>
                </a:cubicBezTo>
                <a:cubicBezTo>
                  <a:pt x="583141" y="410659"/>
                  <a:pt x="769306" y="363205"/>
                  <a:pt x="755617" y="366855"/>
                </a:cubicBezTo>
                <a:cubicBezTo>
                  <a:pt x="741928" y="370505"/>
                  <a:pt x="521085" y="394232"/>
                  <a:pt x="509222" y="410658"/>
                </a:cubicBezTo>
                <a:cubicBezTo>
                  <a:pt x="497359" y="427084"/>
                  <a:pt x="730065" y="408833"/>
                  <a:pt x="684436" y="465413"/>
                </a:cubicBezTo>
                <a:cubicBezTo>
                  <a:pt x="638807" y="521993"/>
                  <a:pt x="240012" y="741923"/>
                  <a:pt x="235449" y="750136"/>
                </a:cubicBezTo>
                <a:cubicBezTo>
                  <a:pt x="230886" y="758349"/>
                  <a:pt x="605042" y="574009"/>
                  <a:pt x="657059" y="514692"/>
                </a:cubicBezTo>
                <a:cubicBezTo>
                  <a:pt x="709076" y="455375"/>
                  <a:pt x="657059" y="410658"/>
                  <a:pt x="547550" y="394232"/>
                </a:cubicBezTo>
                <a:cubicBezTo>
                  <a:pt x="438041" y="377806"/>
                  <a:pt x="-1820" y="413396"/>
                  <a:pt x="5" y="416134"/>
                </a:cubicBezTo>
                <a:cubicBezTo>
                  <a:pt x="1830" y="418872"/>
                  <a:pt x="407014" y="455374"/>
                  <a:pt x="558501" y="410658"/>
                </a:cubicBezTo>
                <a:cubicBezTo>
                  <a:pt x="709988" y="365942"/>
                  <a:pt x="823148" y="216280"/>
                  <a:pt x="908930" y="147837"/>
                </a:cubicBezTo>
                <a:cubicBezTo>
                  <a:pt x="994712" y="79394"/>
                  <a:pt x="1085056" y="0"/>
                  <a:pt x="1073193" y="0"/>
                </a:cubicBezTo>
                <a:cubicBezTo>
                  <a:pt x="1061330" y="0"/>
                  <a:pt x="890678" y="135061"/>
                  <a:pt x="837749" y="147837"/>
                </a:cubicBezTo>
                <a:cubicBezTo>
                  <a:pt x="784820" y="160613"/>
                  <a:pt x="778431" y="91257"/>
                  <a:pt x="755617" y="76656"/>
                </a:cubicBezTo>
                <a:cubicBezTo>
                  <a:pt x="732803" y="62055"/>
                  <a:pt x="692650" y="28289"/>
                  <a:pt x="700863" y="547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D1B514F6-E149-54EF-486B-EB3AF4BAA874}"/>
              </a:ext>
            </a:extLst>
          </p:cNvPr>
          <p:cNvSpPr/>
          <p:nvPr/>
        </p:nvSpPr>
        <p:spPr>
          <a:xfrm>
            <a:off x="4584730" y="5972676"/>
            <a:ext cx="2178376" cy="1516151"/>
          </a:xfrm>
          <a:custGeom>
            <a:avLst/>
            <a:gdLst>
              <a:gd name="connsiteX0" fmla="*/ 20123 w 2178376"/>
              <a:gd name="connsiteY0" fmla="*/ 1506787 h 1516151"/>
              <a:gd name="connsiteX1" fmla="*/ 1701086 w 2178376"/>
              <a:gd name="connsiteY1" fmla="*/ 515731 h 1516151"/>
              <a:gd name="connsiteX2" fmla="*/ 1016654 w 2178376"/>
              <a:gd name="connsiteY2" fmla="*/ 926390 h 1516151"/>
              <a:gd name="connsiteX3" fmla="*/ 2177450 w 2178376"/>
              <a:gd name="connsiteY3" fmla="*/ 1039 h 1516151"/>
              <a:gd name="connsiteX4" fmla="*/ 1197344 w 2178376"/>
              <a:gd name="connsiteY4" fmla="*/ 751175 h 1516151"/>
              <a:gd name="connsiteX5" fmla="*/ 386978 w 2178376"/>
              <a:gd name="connsiteY5" fmla="*/ 1112555 h 1516151"/>
              <a:gd name="connsiteX6" fmla="*/ 748357 w 2178376"/>
              <a:gd name="connsiteY6" fmla="*/ 1019473 h 1516151"/>
              <a:gd name="connsiteX7" fmla="*/ 20123 w 2178376"/>
              <a:gd name="connsiteY7" fmla="*/ 1506787 h 15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376" h="1516151">
                <a:moveTo>
                  <a:pt x="20123" y="1506787"/>
                </a:moveTo>
                <a:cubicBezTo>
                  <a:pt x="178911" y="1422830"/>
                  <a:pt x="1534998" y="612464"/>
                  <a:pt x="1701086" y="515731"/>
                </a:cubicBezTo>
                <a:cubicBezTo>
                  <a:pt x="1867174" y="418998"/>
                  <a:pt x="937260" y="1012172"/>
                  <a:pt x="1016654" y="926390"/>
                </a:cubicBezTo>
                <a:cubicBezTo>
                  <a:pt x="1096048" y="840608"/>
                  <a:pt x="2147335" y="30241"/>
                  <a:pt x="2177450" y="1039"/>
                </a:cubicBezTo>
                <a:cubicBezTo>
                  <a:pt x="2207565" y="-28163"/>
                  <a:pt x="1495756" y="565922"/>
                  <a:pt x="1197344" y="751175"/>
                </a:cubicBezTo>
                <a:cubicBezTo>
                  <a:pt x="898932" y="936428"/>
                  <a:pt x="461809" y="1067839"/>
                  <a:pt x="386978" y="1112555"/>
                </a:cubicBezTo>
                <a:cubicBezTo>
                  <a:pt x="312147" y="1157271"/>
                  <a:pt x="804024" y="954680"/>
                  <a:pt x="748357" y="1019473"/>
                </a:cubicBezTo>
                <a:cubicBezTo>
                  <a:pt x="692690" y="1084266"/>
                  <a:pt x="-138665" y="1590744"/>
                  <a:pt x="20123" y="15067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600B358D-90C2-768A-62DD-31A0EB840AB1}"/>
              </a:ext>
            </a:extLst>
          </p:cNvPr>
          <p:cNvSpPr/>
          <p:nvPr/>
        </p:nvSpPr>
        <p:spPr>
          <a:xfrm>
            <a:off x="5991888" y="2687630"/>
            <a:ext cx="1428767" cy="1340747"/>
          </a:xfrm>
          <a:custGeom>
            <a:avLst/>
            <a:gdLst>
              <a:gd name="connsiteX0" fmla="*/ 3729 w 1428767"/>
              <a:gd name="connsiteY0" fmla="*/ 6291 h 1340747"/>
              <a:gd name="connsiteX1" fmla="*/ 1082392 w 1428767"/>
              <a:gd name="connsiteY1" fmla="*/ 718099 h 1340747"/>
              <a:gd name="connsiteX2" fmla="*/ 989310 w 1428767"/>
              <a:gd name="connsiteY2" fmla="*/ 553836 h 1340747"/>
              <a:gd name="connsiteX3" fmla="*/ 1416395 w 1428767"/>
              <a:gd name="connsiteY3" fmla="*/ 1314923 h 1340747"/>
              <a:gd name="connsiteX4" fmla="*/ 1295935 w 1428767"/>
              <a:gd name="connsiteY4" fmla="*/ 1112332 h 1340747"/>
              <a:gd name="connsiteX5" fmla="*/ 1109769 w 1428767"/>
              <a:gd name="connsiteY5" fmla="*/ 619541 h 1340747"/>
              <a:gd name="connsiteX6" fmla="*/ 682684 w 1428767"/>
              <a:gd name="connsiteY6" fmla="*/ 214358 h 1340747"/>
              <a:gd name="connsiteX7" fmla="*/ 726488 w 1428767"/>
              <a:gd name="connsiteY7" fmla="*/ 362195 h 1340747"/>
              <a:gd name="connsiteX8" fmla="*/ 3729 w 1428767"/>
              <a:gd name="connsiteY8" fmla="*/ 6291 h 13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67" h="1340747">
                <a:moveTo>
                  <a:pt x="3729" y="6291"/>
                </a:moveTo>
                <a:cubicBezTo>
                  <a:pt x="63046" y="65608"/>
                  <a:pt x="918129" y="626842"/>
                  <a:pt x="1082392" y="718099"/>
                </a:cubicBezTo>
                <a:cubicBezTo>
                  <a:pt x="1246655" y="809356"/>
                  <a:pt x="989310" y="553836"/>
                  <a:pt x="989310" y="553836"/>
                </a:cubicBezTo>
                <a:lnTo>
                  <a:pt x="1416395" y="1314923"/>
                </a:lnTo>
                <a:cubicBezTo>
                  <a:pt x="1467499" y="1408006"/>
                  <a:pt x="1347039" y="1228229"/>
                  <a:pt x="1295935" y="1112332"/>
                </a:cubicBezTo>
                <a:cubicBezTo>
                  <a:pt x="1244831" y="996435"/>
                  <a:pt x="1211977" y="769203"/>
                  <a:pt x="1109769" y="619541"/>
                </a:cubicBezTo>
                <a:cubicBezTo>
                  <a:pt x="1007561" y="469879"/>
                  <a:pt x="746564" y="257249"/>
                  <a:pt x="682684" y="214358"/>
                </a:cubicBezTo>
                <a:cubicBezTo>
                  <a:pt x="618804" y="171467"/>
                  <a:pt x="842385" y="398698"/>
                  <a:pt x="726488" y="362195"/>
                </a:cubicBezTo>
                <a:cubicBezTo>
                  <a:pt x="610591" y="325692"/>
                  <a:pt x="-55588" y="-53026"/>
                  <a:pt x="3729" y="6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56E5FC94-4961-1902-EB78-2B45D63B6C46}"/>
              </a:ext>
            </a:extLst>
          </p:cNvPr>
          <p:cNvSpPr/>
          <p:nvPr/>
        </p:nvSpPr>
        <p:spPr>
          <a:xfrm>
            <a:off x="5626723" y="3045441"/>
            <a:ext cx="1560546" cy="1593006"/>
          </a:xfrm>
          <a:custGeom>
            <a:avLst/>
            <a:gdLst>
              <a:gd name="connsiteX0" fmla="*/ 12990 w 1560546"/>
              <a:gd name="connsiteY0" fmla="*/ 15335 h 1593006"/>
              <a:gd name="connsiteX1" fmla="*/ 1053325 w 1560546"/>
              <a:gd name="connsiteY1" fmla="*/ 1028293 h 1593006"/>
              <a:gd name="connsiteX2" fmla="*/ 943816 w 1560546"/>
              <a:gd name="connsiteY2" fmla="*/ 814751 h 1593006"/>
              <a:gd name="connsiteX3" fmla="*/ 1546115 w 1560546"/>
              <a:gd name="connsiteY3" fmla="*/ 1586789 h 1593006"/>
              <a:gd name="connsiteX4" fmla="*/ 1338048 w 1560546"/>
              <a:gd name="connsiteY4" fmla="*/ 1159704 h 1593006"/>
              <a:gd name="connsiteX5" fmla="*/ 949291 w 1560546"/>
              <a:gd name="connsiteY5" fmla="*/ 820226 h 1593006"/>
              <a:gd name="connsiteX6" fmla="*/ 598863 w 1560546"/>
              <a:gd name="connsiteY6" fmla="*/ 206976 h 1593006"/>
              <a:gd name="connsiteX7" fmla="*/ 806930 w 1560546"/>
              <a:gd name="connsiteY7" fmla="*/ 710717 h 1593006"/>
              <a:gd name="connsiteX8" fmla="*/ 489354 w 1560546"/>
              <a:gd name="connsiteY8" fmla="*/ 436945 h 1593006"/>
              <a:gd name="connsiteX9" fmla="*/ 12990 w 1560546"/>
              <a:gd name="connsiteY9" fmla="*/ 15335 h 15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546" h="1593006">
                <a:moveTo>
                  <a:pt x="12990" y="15335"/>
                </a:moveTo>
                <a:cubicBezTo>
                  <a:pt x="106985" y="113893"/>
                  <a:pt x="898187" y="895057"/>
                  <a:pt x="1053325" y="1028293"/>
                </a:cubicBezTo>
                <a:cubicBezTo>
                  <a:pt x="1208463" y="1161529"/>
                  <a:pt x="861684" y="721668"/>
                  <a:pt x="943816" y="814751"/>
                </a:cubicBezTo>
                <a:cubicBezTo>
                  <a:pt x="1025948" y="907834"/>
                  <a:pt x="1480410" y="1529297"/>
                  <a:pt x="1546115" y="1586789"/>
                </a:cubicBezTo>
                <a:cubicBezTo>
                  <a:pt x="1611820" y="1644281"/>
                  <a:pt x="1437519" y="1287464"/>
                  <a:pt x="1338048" y="1159704"/>
                </a:cubicBezTo>
                <a:cubicBezTo>
                  <a:pt x="1238577" y="1031944"/>
                  <a:pt x="1072489" y="979014"/>
                  <a:pt x="949291" y="820226"/>
                </a:cubicBezTo>
                <a:cubicBezTo>
                  <a:pt x="826093" y="661438"/>
                  <a:pt x="622590" y="225227"/>
                  <a:pt x="598863" y="206976"/>
                </a:cubicBezTo>
                <a:cubicBezTo>
                  <a:pt x="575136" y="188725"/>
                  <a:pt x="825181" y="672389"/>
                  <a:pt x="806930" y="710717"/>
                </a:cubicBezTo>
                <a:cubicBezTo>
                  <a:pt x="788679" y="749045"/>
                  <a:pt x="617114" y="552842"/>
                  <a:pt x="489354" y="436945"/>
                </a:cubicBezTo>
                <a:cubicBezTo>
                  <a:pt x="361594" y="321048"/>
                  <a:pt x="-81005" y="-83223"/>
                  <a:pt x="12990" y="153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0E0F5459-454F-2A57-578F-2C5E6AC9F11B}"/>
              </a:ext>
            </a:extLst>
          </p:cNvPr>
          <p:cNvSpPr/>
          <p:nvPr/>
        </p:nvSpPr>
        <p:spPr>
          <a:xfrm>
            <a:off x="5702553" y="2787387"/>
            <a:ext cx="1144967" cy="608137"/>
          </a:xfrm>
          <a:custGeom>
            <a:avLst/>
            <a:gdLst>
              <a:gd name="connsiteX0" fmla="*/ 19291 w 1144967"/>
              <a:gd name="connsiteY0" fmla="*/ 21518 h 608137"/>
              <a:gd name="connsiteX1" fmla="*/ 1097955 w 1144967"/>
              <a:gd name="connsiteY1" fmla="*/ 590965 h 608137"/>
              <a:gd name="connsiteX2" fmla="*/ 900839 w 1144967"/>
              <a:gd name="connsiteY2" fmla="*/ 432177 h 608137"/>
              <a:gd name="connsiteX3" fmla="*/ 440901 w 1144967"/>
              <a:gd name="connsiteY3" fmla="*/ 147454 h 608137"/>
              <a:gd name="connsiteX4" fmla="*/ 19291 w 1144967"/>
              <a:gd name="connsiteY4" fmla="*/ 21518 h 6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67" h="608137">
                <a:moveTo>
                  <a:pt x="19291" y="21518"/>
                </a:moveTo>
                <a:cubicBezTo>
                  <a:pt x="128800" y="95437"/>
                  <a:pt x="951030" y="522522"/>
                  <a:pt x="1097955" y="590965"/>
                </a:cubicBezTo>
                <a:cubicBezTo>
                  <a:pt x="1244880" y="659408"/>
                  <a:pt x="1010348" y="506096"/>
                  <a:pt x="900839" y="432177"/>
                </a:cubicBezTo>
                <a:cubicBezTo>
                  <a:pt x="791330" y="358259"/>
                  <a:pt x="586001" y="212247"/>
                  <a:pt x="440901" y="147454"/>
                </a:cubicBezTo>
                <a:cubicBezTo>
                  <a:pt x="295802" y="82661"/>
                  <a:pt x="-90218" y="-52401"/>
                  <a:pt x="19291" y="215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E79533C-3292-B065-9C13-6A809214BD34}"/>
              </a:ext>
            </a:extLst>
          </p:cNvPr>
          <p:cNvSpPr/>
          <p:nvPr/>
        </p:nvSpPr>
        <p:spPr>
          <a:xfrm>
            <a:off x="6273545" y="2129950"/>
            <a:ext cx="2122760" cy="1014297"/>
          </a:xfrm>
          <a:custGeom>
            <a:avLst/>
            <a:gdLst>
              <a:gd name="connsiteX0" fmla="*/ 6795 w 2122760"/>
              <a:gd name="connsiteY0" fmla="*/ 290199 h 1014297"/>
              <a:gd name="connsiteX1" fmla="*/ 762407 w 2122760"/>
              <a:gd name="connsiteY1" fmla="*/ 158788 h 1014297"/>
              <a:gd name="connsiteX2" fmla="*/ 373650 w 2122760"/>
              <a:gd name="connsiteY2" fmla="*/ 0 h 1014297"/>
              <a:gd name="connsiteX3" fmla="*/ 1446838 w 2122760"/>
              <a:gd name="connsiteY3" fmla="*/ 427085 h 1014297"/>
              <a:gd name="connsiteX4" fmla="*/ 1342805 w 2122760"/>
              <a:gd name="connsiteY4" fmla="*/ 284723 h 1014297"/>
              <a:gd name="connsiteX5" fmla="*/ 2109368 w 2122760"/>
              <a:gd name="connsiteY5" fmla="*/ 1007482 h 1014297"/>
              <a:gd name="connsiteX6" fmla="*/ 1753463 w 2122760"/>
              <a:gd name="connsiteY6" fmla="*/ 618725 h 1014297"/>
              <a:gd name="connsiteX7" fmla="*/ 795260 w 2122760"/>
              <a:gd name="connsiteY7" fmla="*/ 136886 h 1014297"/>
              <a:gd name="connsiteX8" fmla="*/ 390077 w 2122760"/>
              <a:gd name="connsiteY8" fmla="*/ 136886 h 1014297"/>
              <a:gd name="connsiteX9" fmla="*/ 1320 w 2122760"/>
              <a:gd name="connsiteY9" fmla="*/ 136886 h 1014297"/>
              <a:gd name="connsiteX10" fmla="*/ 368175 w 2122760"/>
              <a:gd name="connsiteY10" fmla="*/ 164263 h 1014297"/>
              <a:gd name="connsiteX11" fmla="*/ 6795 w 2122760"/>
              <a:gd name="connsiteY11" fmla="*/ 290199 h 10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760" h="1014297">
                <a:moveTo>
                  <a:pt x="6795" y="290199"/>
                </a:moveTo>
                <a:cubicBezTo>
                  <a:pt x="72500" y="289286"/>
                  <a:pt x="701265" y="207154"/>
                  <a:pt x="762407" y="158788"/>
                </a:cubicBezTo>
                <a:cubicBezTo>
                  <a:pt x="823550" y="110421"/>
                  <a:pt x="373650" y="0"/>
                  <a:pt x="373650" y="0"/>
                </a:cubicBezTo>
                <a:cubicBezTo>
                  <a:pt x="487722" y="44716"/>
                  <a:pt x="1285312" y="379631"/>
                  <a:pt x="1446838" y="427085"/>
                </a:cubicBezTo>
                <a:cubicBezTo>
                  <a:pt x="1608364" y="474539"/>
                  <a:pt x="1232383" y="187990"/>
                  <a:pt x="1342805" y="284723"/>
                </a:cubicBezTo>
                <a:cubicBezTo>
                  <a:pt x="1453227" y="381456"/>
                  <a:pt x="2040925" y="951815"/>
                  <a:pt x="2109368" y="1007482"/>
                </a:cubicBezTo>
                <a:cubicBezTo>
                  <a:pt x="2177811" y="1063149"/>
                  <a:pt x="1972481" y="763824"/>
                  <a:pt x="1753463" y="618725"/>
                </a:cubicBezTo>
                <a:cubicBezTo>
                  <a:pt x="1534445" y="473626"/>
                  <a:pt x="1022491" y="217192"/>
                  <a:pt x="795260" y="136886"/>
                </a:cubicBezTo>
                <a:cubicBezTo>
                  <a:pt x="568029" y="56580"/>
                  <a:pt x="390077" y="136886"/>
                  <a:pt x="390077" y="136886"/>
                </a:cubicBezTo>
                <a:cubicBezTo>
                  <a:pt x="257754" y="136886"/>
                  <a:pt x="4970" y="132323"/>
                  <a:pt x="1320" y="136886"/>
                </a:cubicBezTo>
                <a:cubicBezTo>
                  <a:pt x="-2330" y="141449"/>
                  <a:pt x="362700" y="137798"/>
                  <a:pt x="368175" y="164263"/>
                </a:cubicBezTo>
                <a:cubicBezTo>
                  <a:pt x="373650" y="190728"/>
                  <a:pt x="-58910" y="291112"/>
                  <a:pt x="6795" y="2901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BC874131-0D27-7F7B-412A-62F26F0A26A3}"/>
              </a:ext>
            </a:extLst>
          </p:cNvPr>
          <p:cNvSpPr/>
          <p:nvPr/>
        </p:nvSpPr>
        <p:spPr>
          <a:xfrm>
            <a:off x="6561510" y="2538483"/>
            <a:ext cx="2150058" cy="1924249"/>
          </a:xfrm>
          <a:custGeom>
            <a:avLst/>
            <a:gdLst>
              <a:gd name="connsiteX0" fmla="*/ 9029 w 2150058"/>
              <a:gd name="connsiteY0" fmla="*/ 155438 h 1924249"/>
              <a:gd name="connsiteX1" fmla="*/ 655132 w 2150058"/>
              <a:gd name="connsiteY1" fmla="*/ 62355 h 1924249"/>
              <a:gd name="connsiteX2" fmla="*/ 720837 w 2150058"/>
              <a:gd name="connsiteY2" fmla="*/ 210192 h 1924249"/>
              <a:gd name="connsiteX3" fmla="*/ 1372416 w 2150058"/>
              <a:gd name="connsiteY3" fmla="*/ 451112 h 1924249"/>
              <a:gd name="connsiteX4" fmla="*/ 1246480 w 2150058"/>
              <a:gd name="connsiteY4" fmla="*/ 368980 h 1924249"/>
              <a:gd name="connsiteX5" fmla="*/ 2002092 w 2150058"/>
              <a:gd name="connsiteY5" fmla="*/ 1305282 h 1924249"/>
              <a:gd name="connsiteX6" fmla="*/ 1876157 w 2150058"/>
              <a:gd name="connsiteY6" fmla="*/ 1102691 h 1924249"/>
              <a:gd name="connsiteX7" fmla="*/ 2149930 w 2150058"/>
              <a:gd name="connsiteY7" fmla="*/ 1924008 h 1924249"/>
              <a:gd name="connsiteX8" fmla="*/ 1909010 w 2150058"/>
              <a:gd name="connsiteY8" fmla="*/ 1179347 h 1924249"/>
              <a:gd name="connsiteX9" fmla="*/ 1700943 w 2150058"/>
              <a:gd name="connsiteY9" fmla="*/ 363505 h 1924249"/>
              <a:gd name="connsiteX10" fmla="*/ 1596909 w 2150058"/>
              <a:gd name="connsiteY10" fmla="*/ 593474 h 1924249"/>
              <a:gd name="connsiteX11" fmla="*/ 928904 w 2150058"/>
              <a:gd name="connsiteY11" fmla="*/ 100683 h 1924249"/>
              <a:gd name="connsiteX12" fmla="*/ 1060315 w 2150058"/>
              <a:gd name="connsiteY12" fmla="*/ 336128 h 1924249"/>
              <a:gd name="connsiteX13" fmla="*/ 737264 w 2150058"/>
              <a:gd name="connsiteY13" fmla="*/ 18552 h 1924249"/>
              <a:gd name="connsiteX14" fmla="*/ 310179 w 2150058"/>
              <a:gd name="connsiteY14" fmla="*/ 51404 h 1924249"/>
              <a:gd name="connsiteX15" fmla="*/ 9029 w 2150058"/>
              <a:gd name="connsiteY15" fmla="*/ 155438 h 19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0058" h="1924249">
                <a:moveTo>
                  <a:pt x="9029" y="155438"/>
                </a:moveTo>
                <a:cubicBezTo>
                  <a:pt x="66521" y="157263"/>
                  <a:pt x="536497" y="53229"/>
                  <a:pt x="655132" y="62355"/>
                </a:cubicBezTo>
                <a:cubicBezTo>
                  <a:pt x="773767" y="71481"/>
                  <a:pt x="601290" y="145399"/>
                  <a:pt x="720837" y="210192"/>
                </a:cubicBezTo>
                <a:cubicBezTo>
                  <a:pt x="840384" y="274985"/>
                  <a:pt x="1284809" y="424647"/>
                  <a:pt x="1372416" y="451112"/>
                </a:cubicBezTo>
                <a:cubicBezTo>
                  <a:pt x="1460023" y="477577"/>
                  <a:pt x="1141534" y="226618"/>
                  <a:pt x="1246480" y="368980"/>
                </a:cubicBezTo>
                <a:cubicBezTo>
                  <a:pt x="1351426" y="511342"/>
                  <a:pt x="1897146" y="1182997"/>
                  <a:pt x="2002092" y="1305282"/>
                </a:cubicBezTo>
                <a:cubicBezTo>
                  <a:pt x="2107038" y="1427567"/>
                  <a:pt x="1851517" y="999570"/>
                  <a:pt x="1876157" y="1102691"/>
                </a:cubicBezTo>
                <a:cubicBezTo>
                  <a:pt x="1900797" y="1205812"/>
                  <a:pt x="2144454" y="1911232"/>
                  <a:pt x="2149930" y="1924008"/>
                </a:cubicBezTo>
                <a:cubicBezTo>
                  <a:pt x="2155406" y="1936784"/>
                  <a:pt x="1983841" y="1439431"/>
                  <a:pt x="1909010" y="1179347"/>
                </a:cubicBezTo>
                <a:cubicBezTo>
                  <a:pt x="1834179" y="919263"/>
                  <a:pt x="1752960" y="461150"/>
                  <a:pt x="1700943" y="363505"/>
                </a:cubicBezTo>
                <a:cubicBezTo>
                  <a:pt x="1648926" y="265860"/>
                  <a:pt x="1725582" y="637278"/>
                  <a:pt x="1596909" y="593474"/>
                </a:cubicBezTo>
                <a:cubicBezTo>
                  <a:pt x="1468236" y="549670"/>
                  <a:pt x="1018336" y="143574"/>
                  <a:pt x="928904" y="100683"/>
                </a:cubicBezTo>
                <a:cubicBezTo>
                  <a:pt x="839472" y="57792"/>
                  <a:pt x="1092255" y="349816"/>
                  <a:pt x="1060315" y="336128"/>
                </a:cubicBezTo>
                <a:cubicBezTo>
                  <a:pt x="1028375" y="322440"/>
                  <a:pt x="862287" y="66006"/>
                  <a:pt x="737264" y="18552"/>
                </a:cubicBezTo>
                <a:cubicBezTo>
                  <a:pt x="612241" y="-28902"/>
                  <a:pt x="437939" y="26765"/>
                  <a:pt x="310179" y="51404"/>
                </a:cubicBezTo>
                <a:cubicBezTo>
                  <a:pt x="182419" y="76043"/>
                  <a:pt x="-48463" y="153613"/>
                  <a:pt x="9029" y="1554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4D9FF80-9E6A-B486-EC5C-37B837639748}"/>
              </a:ext>
            </a:extLst>
          </p:cNvPr>
          <p:cNvSpPr/>
          <p:nvPr/>
        </p:nvSpPr>
        <p:spPr>
          <a:xfrm>
            <a:off x="8280691" y="4049352"/>
            <a:ext cx="397898" cy="2477681"/>
          </a:xfrm>
          <a:custGeom>
            <a:avLst/>
            <a:gdLst>
              <a:gd name="connsiteX0" fmla="*/ 397896 w 397898"/>
              <a:gd name="connsiteY0" fmla="*/ 13431 h 2477681"/>
              <a:gd name="connsiteX1" fmla="*/ 91271 w 397898"/>
              <a:gd name="connsiteY1" fmla="*/ 1688919 h 2477681"/>
              <a:gd name="connsiteX2" fmla="*/ 206255 w 397898"/>
              <a:gd name="connsiteY2" fmla="*/ 1535606 h 2477681"/>
              <a:gd name="connsiteX3" fmla="*/ 3663 w 397898"/>
              <a:gd name="connsiteY3" fmla="*/ 2477383 h 2477681"/>
              <a:gd name="connsiteX4" fmla="*/ 74844 w 397898"/>
              <a:gd name="connsiteY4" fmla="*/ 1623213 h 2477681"/>
              <a:gd name="connsiteX5" fmla="*/ 63893 w 397898"/>
              <a:gd name="connsiteY5" fmla="*/ 413139 h 2477681"/>
              <a:gd name="connsiteX6" fmla="*/ 85795 w 397898"/>
              <a:gd name="connsiteY6" fmla="*/ 878552 h 2477681"/>
              <a:gd name="connsiteX7" fmla="*/ 397896 w 397898"/>
              <a:gd name="connsiteY7" fmla="*/ 13431 h 24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98" h="2477681">
                <a:moveTo>
                  <a:pt x="397896" y="13431"/>
                </a:moveTo>
                <a:cubicBezTo>
                  <a:pt x="398809" y="148492"/>
                  <a:pt x="123211" y="1435223"/>
                  <a:pt x="91271" y="1688919"/>
                </a:cubicBezTo>
                <a:cubicBezTo>
                  <a:pt x="59331" y="1942615"/>
                  <a:pt x="220856" y="1404195"/>
                  <a:pt x="206255" y="1535606"/>
                </a:cubicBezTo>
                <a:cubicBezTo>
                  <a:pt x="191654" y="1667017"/>
                  <a:pt x="25565" y="2462782"/>
                  <a:pt x="3663" y="2477383"/>
                </a:cubicBezTo>
                <a:cubicBezTo>
                  <a:pt x="-18239" y="2491984"/>
                  <a:pt x="64806" y="1967254"/>
                  <a:pt x="74844" y="1623213"/>
                </a:cubicBezTo>
                <a:cubicBezTo>
                  <a:pt x="84882" y="1279172"/>
                  <a:pt x="62068" y="537249"/>
                  <a:pt x="63893" y="413139"/>
                </a:cubicBezTo>
                <a:cubicBezTo>
                  <a:pt x="65718" y="289029"/>
                  <a:pt x="33778" y="952471"/>
                  <a:pt x="85795" y="878552"/>
                </a:cubicBezTo>
                <a:cubicBezTo>
                  <a:pt x="137812" y="804634"/>
                  <a:pt x="396983" y="-121630"/>
                  <a:pt x="397896" y="134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34B76408-A016-AFEE-96BC-7BABAA56DBB6}"/>
              </a:ext>
            </a:extLst>
          </p:cNvPr>
          <p:cNvSpPr/>
          <p:nvPr/>
        </p:nvSpPr>
        <p:spPr>
          <a:xfrm>
            <a:off x="6810974" y="4434970"/>
            <a:ext cx="460432" cy="2471532"/>
          </a:xfrm>
          <a:custGeom>
            <a:avLst/>
            <a:gdLst>
              <a:gd name="connsiteX0" fmla="*/ 219503 w 460432"/>
              <a:gd name="connsiteY0" fmla="*/ 144 h 2471532"/>
              <a:gd name="connsiteX1" fmla="*/ 460422 w 460432"/>
              <a:gd name="connsiteY1" fmla="*/ 1095234 h 2471532"/>
              <a:gd name="connsiteX2" fmla="*/ 208552 w 460432"/>
              <a:gd name="connsiteY2" fmla="*/ 1954879 h 2471532"/>
              <a:gd name="connsiteX3" fmla="*/ 301634 w 460432"/>
              <a:gd name="connsiteY3" fmla="*/ 1664680 h 2471532"/>
              <a:gd name="connsiteX4" fmla="*/ 485 w 460432"/>
              <a:gd name="connsiteY4" fmla="*/ 2469571 h 2471532"/>
              <a:gd name="connsiteX5" fmla="*/ 383766 w 460432"/>
              <a:gd name="connsiteY5" fmla="*/ 1390908 h 2471532"/>
              <a:gd name="connsiteX6" fmla="*/ 219503 w 460432"/>
              <a:gd name="connsiteY6" fmla="*/ 356048 h 2471532"/>
              <a:gd name="connsiteX7" fmla="*/ 383766 w 460432"/>
              <a:gd name="connsiteY7" fmla="*/ 1013102 h 2471532"/>
              <a:gd name="connsiteX8" fmla="*/ 219503 w 460432"/>
              <a:gd name="connsiteY8" fmla="*/ 144 h 24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32" h="2471532">
                <a:moveTo>
                  <a:pt x="219503" y="144"/>
                </a:moveTo>
                <a:cubicBezTo>
                  <a:pt x="232279" y="13833"/>
                  <a:pt x="462247" y="769445"/>
                  <a:pt x="460422" y="1095234"/>
                </a:cubicBezTo>
                <a:cubicBezTo>
                  <a:pt x="458597" y="1421023"/>
                  <a:pt x="235017" y="1859971"/>
                  <a:pt x="208552" y="1954879"/>
                </a:cubicBezTo>
                <a:cubicBezTo>
                  <a:pt x="182087" y="2049787"/>
                  <a:pt x="336312" y="1578898"/>
                  <a:pt x="301634" y="1664680"/>
                </a:cubicBezTo>
                <a:cubicBezTo>
                  <a:pt x="266956" y="1750462"/>
                  <a:pt x="-13204" y="2515200"/>
                  <a:pt x="485" y="2469571"/>
                </a:cubicBezTo>
                <a:cubicBezTo>
                  <a:pt x="14174" y="2423942"/>
                  <a:pt x="347263" y="1743162"/>
                  <a:pt x="383766" y="1390908"/>
                </a:cubicBezTo>
                <a:cubicBezTo>
                  <a:pt x="420269" y="1038654"/>
                  <a:pt x="219503" y="419016"/>
                  <a:pt x="219503" y="356048"/>
                </a:cubicBezTo>
                <a:cubicBezTo>
                  <a:pt x="219503" y="293080"/>
                  <a:pt x="380116" y="1073332"/>
                  <a:pt x="383766" y="1013102"/>
                </a:cubicBezTo>
                <a:cubicBezTo>
                  <a:pt x="387416" y="952872"/>
                  <a:pt x="206727" y="-13545"/>
                  <a:pt x="219503" y="1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1110C92-21C2-3E3B-7F83-7E184F89A00A}"/>
              </a:ext>
            </a:extLst>
          </p:cNvPr>
          <p:cNvSpPr/>
          <p:nvPr/>
        </p:nvSpPr>
        <p:spPr>
          <a:xfrm>
            <a:off x="5709819" y="6563505"/>
            <a:ext cx="2235350" cy="2397086"/>
          </a:xfrm>
          <a:custGeom>
            <a:avLst/>
            <a:gdLst>
              <a:gd name="connsiteX0" fmla="*/ 2235058 w 2235350"/>
              <a:gd name="connsiteY0" fmla="*/ 7034 h 2397086"/>
              <a:gd name="connsiteX1" fmla="*/ 619800 w 2235350"/>
              <a:gd name="connsiteY1" fmla="*/ 1715374 h 2397086"/>
              <a:gd name="connsiteX2" fmla="*/ 762162 w 2235350"/>
              <a:gd name="connsiteY2" fmla="*/ 1633242 h 2397086"/>
              <a:gd name="connsiteX3" fmla="*/ 1074 w 2235350"/>
              <a:gd name="connsiteY3" fmla="*/ 2394330 h 2397086"/>
              <a:gd name="connsiteX4" fmla="*/ 953803 w 2235350"/>
              <a:gd name="connsiteY4" fmla="*/ 1321142 h 2397086"/>
              <a:gd name="connsiteX5" fmla="*/ 1791546 w 2235350"/>
              <a:gd name="connsiteY5" fmla="*/ 215101 h 2397086"/>
              <a:gd name="connsiteX6" fmla="*/ 762162 w 2235350"/>
              <a:gd name="connsiteY6" fmla="*/ 1074746 h 2397086"/>
              <a:gd name="connsiteX7" fmla="*/ 2235058 w 2235350"/>
              <a:gd name="connsiteY7" fmla="*/ 7034 h 239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350" h="2397086">
                <a:moveTo>
                  <a:pt x="2235058" y="7034"/>
                </a:moveTo>
                <a:cubicBezTo>
                  <a:pt x="2211331" y="113805"/>
                  <a:pt x="865283" y="1444339"/>
                  <a:pt x="619800" y="1715374"/>
                </a:cubicBezTo>
                <a:cubicBezTo>
                  <a:pt x="374317" y="1986409"/>
                  <a:pt x="865283" y="1520083"/>
                  <a:pt x="762162" y="1633242"/>
                </a:cubicBezTo>
                <a:cubicBezTo>
                  <a:pt x="659041" y="1746401"/>
                  <a:pt x="-30866" y="2446347"/>
                  <a:pt x="1074" y="2394330"/>
                </a:cubicBezTo>
                <a:cubicBezTo>
                  <a:pt x="33014" y="2342313"/>
                  <a:pt x="655391" y="1684347"/>
                  <a:pt x="953803" y="1321142"/>
                </a:cubicBezTo>
                <a:cubicBezTo>
                  <a:pt x="1252215" y="957937"/>
                  <a:pt x="1823486" y="256167"/>
                  <a:pt x="1791546" y="215101"/>
                </a:cubicBezTo>
                <a:cubicBezTo>
                  <a:pt x="1759606" y="174035"/>
                  <a:pt x="694631" y="1105774"/>
                  <a:pt x="762162" y="1074746"/>
                </a:cubicBezTo>
                <a:cubicBezTo>
                  <a:pt x="829693" y="1043719"/>
                  <a:pt x="2258785" y="-99737"/>
                  <a:pt x="2235058" y="703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EBBDF42-7A6B-8589-5E65-7F1EE68E947A}"/>
              </a:ext>
            </a:extLst>
          </p:cNvPr>
          <p:cNvSpPr/>
          <p:nvPr/>
        </p:nvSpPr>
        <p:spPr>
          <a:xfrm>
            <a:off x="8394727" y="7063320"/>
            <a:ext cx="316316" cy="2419753"/>
          </a:xfrm>
          <a:custGeom>
            <a:avLst/>
            <a:gdLst>
              <a:gd name="connsiteX0" fmla="*/ 256483 w 316316"/>
              <a:gd name="connsiteY0" fmla="*/ 470898 h 2419753"/>
              <a:gd name="connsiteX1" fmla="*/ 114121 w 316316"/>
              <a:gd name="connsiteY1" fmla="*/ 1040345 h 2419753"/>
              <a:gd name="connsiteX2" fmla="*/ 305762 w 316316"/>
              <a:gd name="connsiteY2" fmla="*/ 2332551 h 2419753"/>
              <a:gd name="connsiteX3" fmla="*/ 261958 w 316316"/>
              <a:gd name="connsiteY3" fmla="*/ 2091631 h 2419753"/>
              <a:gd name="connsiteX4" fmla="*/ 15563 w 316316"/>
              <a:gd name="connsiteY4" fmla="*/ 394242 h 2419753"/>
              <a:gd name="connsiteX5" fmla="*/ 37465 w 316316"/>
              <a:gd name="connsiteY5" fmla="*/ 657063 h 2419753"/>
              <a:gd name="connsiteX6" fmla="*/ 136023 w 316316"/>
              <a:gd name="connsiteY6" fmla="*/ 9 h 2419753"/>
              <a:gd name="connsiteX7" fmla="*/ 97695 w 316316"/>
              <a:gd name="connsiteY7" fmla="*/ 673490 h 2419753"/>
              <a:gd name="connsiteX8" fmla="*/ 256483 w 316316"/>
              <a:gd name="connsiteY8" fmla="*/ 470898 h 24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16" h="2419753">
                <a:moveTo>
                  <a:pt x="256483" y="470898"/>
                </a:moveTo>
                <a:cubicBezTo>
                  <a:pt x="259221" y="532040"/>
                  <a:pt x="105908" y="730070"/>
                  <a:pt x="114121" y="1040345"/>
                </a:cubicBezTo>
                <a:cubicBezTo>
                  <a:pt x="122334" y="1350620"/>
                  <a:pt x="281123" y="2157337"/>
                  <a:pt x="305762" y="2332551"/>
                </a:cubicBezTo>
                <a:cubicBezTo>
                  <a:pt x="330401" y="2507765"/>
                  <a:pt x="310324" y="2414682"/>
                  <a:pt x="261958" y="2091631"/>
                </a:cubicBezTo>
                <a:cubicBezTo>
                  <a:pt x="213592" y="1768580"/>
                  <a:pt x="52978" y="633337"/>
                  <a:pt x="15563" y="394242"/>
                </a:cubicBezTo>
                <a:cubicBezTo>
                  <a:pt x="-21852" y="155147"/>
                  <a:pt x="17388" y="722769"/>
                  <a:pt x="37465" y="657063"/>
                </a:cubicBezTo>
                <a:cubicBezTo>
                  <a:pt x="57542" y="591357"/>
                  <a:pt x="125985" y="-2729"/>
                  <a:pt x="136023" y="9"/>
                </a:cubicBezTo>
                <a:cubicBezTo>
                  <a:pt x="146061" y="2747"/>
                  <a:pt x="78531" y="590446"/>
                  <a:pt x="97695" y="673490"/>
                </a:cubicBezTo>
                <a:cubicBezTo>
                  <a:pt x="116859" y="756534"/>
                  <a:pt x="253745" y="409756"/>
                  <a:pt x="256483" y="4708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A8925641-9D32-E6EC-B763-C5D5E758BBB9}"/>
              </a:ext>
            </a:extLst>
          </p:cNvPr>
          <p:cNvSpPr/>
          <p:nvPr/>
        </p:nvSpPr>
        <p:spPr>
          <a:xfrm>
            <a:off x="3778771" y="3648516"/>
            <a:ext cx="685709" cy="1577867"/>
          </a:xfrm>
          <a:custGeom>
            <a:avLst/>
            <a:gdLst>
              <a:gd name="connsiteX0" fmla="*/ 49310 w 685709"/>
              <a:gd name="connsiteY0" fmla="*/ 55579 h 1577867"/>
              <a:gd name="connsiteX1" fmla="*/ 95805 w 685709"/>
              <a:gd name="connsiteY1" fmla="*/ 86576 h 1577867"/>
              <a:gd name="connsiteX2" fmla="*/ 576253 w 685709"/>
              <a:gd name="connsiteY2" fmla="*/ 644515 h 1577867"/>
              <a:gd name="connsiteX3" fmla="*/ 545256 w 685709"/>
              <a:gd name="connsiteY3" fmla="*/ 613518 h 1577867"/>
              <a:gd name="connsiteX4" fmla="*/ 653744 w 685709"/>
              <a:gd name="connsiteY4" fmla="*/ 1574413 h 1577867"/>
              <a:gd name="connsiteX5" fmla="*/ 607249 w 685709"/>
              <a:gd name="connsiteY5" fmla="*/ 923484 h 1577867"/>
              <a:gd name="connsiteX6" fmla="*/ 653744 w 685709"/>
              <a:gd name="connsiteY6" fmla="*/ 613518 h 1577867"/>
              <a:gd name="connsiteX7" fmla="*/ 49310 w 685709"/>
              <a:gd name="connsiteY7" fmla="*/ 55579 h 15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09" h="1577867">
                <a:moveTo>
                  <a:pt x="49310" y="55579"/>
                </a:moveTo>
                <a:cubicBezTo>
                  <a:pt x="-43680" y="-32245"/>
                  <a:pt x="7981" y="-11580"/>
                  <a:pt x="95805" y="86576"/>
                </a:cubicBezTo>
                <a:cubicBezTo>
                  <a:pt x="183629" y="184732"/>
                  <a:pt x="501345" y="556691"/>
                  <a:pt x="576253" y="644515"/>
                </a:cubicBezTo>
                <a:cubicBezTo>
                  <a:pt x="651162" y="732339"/>
                  <a:pt x="532341" y="458535"/>
                  <a:pt x="545256" y="613518"/>
                </a:cubicBezTo>
                <a:cubicBezTo>
                  <a:pt x="558171" y="768501"/>
                  <a:pt x="643412" y="1522752"/>
                  <a:pt x="653744" y="1574413"/>
                </a:cubicBezTo>
                <a:cubicBezTo>
                  <a:pt x="664076" y="1626074"/>
                  <a:pt x="607249" y="1083633"/>
                  <a:pt x="607249" y="923484"/>
                </a:cubicBezTo>
                <a:cubicBezTo>
                  <a:pt x="607249" y="763335"/>
                  <a:pt x="746734" y="760752"/>
                  <a:pt x="653744" y="613518"/>
                </a:cubicBezTo>
                <a:cubicBezTo>
                  <a:pt x="560754" y="466284"/>
                  <a:pt x="142300" y="143403"/>
                  <a:pt x="49310" y="555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69812D3A-DDCD-02D3-070D-591EC3A1B5F0}"/>
              </a:ext>
            </a:extLst>
          </p:cNvPr>
          <p:cNvSpPr/>
          <p:nvPr/>
        </p:nvSpPr>
        <p:spPr>
          <a:xfrm>
            <a:off x="3431480" y="3016390"/>
            <a:ext cx="2161407" cy="335225"/>
          </a:xfrm>
          <a:custGeom>
            <a:avLst/>
            <a:gdLst>
              <a:gd name="connsiteX0" fmla="*/ 40140 w 2161407"/>
              <a:gd name="connsiteY0" fmla="*/ 114268 h 335225"/>
              <a:gd name="connsiteX1" fmla="*/ 1992927 w 2161407"/>
              <a:gd name="connsiteY1" fmla="*/ 36776 h 335225"/>
              <a:gd name="connsiteX2" fmla="*/ 1868940 w 2161407"/>
              <a:gd name="connsiteY2" fmla="*/ 21278 h 335225"/>
              <a:gd name="connsiteX3" fmla="*/ 319110 w 2161407"/>
              <a:gd name="connsiteY3" fmla="*/ 331244 h 335225"/>
              <a:gd name="connsiteX4" fmla="*/ 644574 w 2161407"/>
              <a:gd name="connsiteY4" fmla="*/ 191759 h 335225"/>
              <a:gd name="connsiteX5" fmla="*/ 40140 w 2161407"/>
              <a:gd name="connsiteY5" fmla="*/ 114268 h 33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07" h="335225">
                <a:moveTo>
                  <a:pt x="40140" y="114268"/>
                </a:moveTo>
                <a:cubicBezTo>
                  <a:pt x="264865" y="88438"/>
                  <a:pt x="1992927" y="36776"/>
                  <a:pt x="1992927" y="36776"/>
                </a:cubicBezTo>
                <a:cubicBezTo>
                  <a:pt x="2297727" y="21278"/>
                  <a:pt x="2147909" y="-27800"/>
                  <a:pt x="1868940" y="21278"/>
                </a:cubicBezTo>
                <a:cubicBezTo>
                  <a:pt x="1589971" y="70356"/>
                  <a:pt x="523171" y="302831"/>
                  <a:pt x="319110" y="331244"/>
                </a:cubicBezTo>
                <a:cubicBezTo>
                  <a:pt x="115049" y="359657"/>
                  <a:pt x="683320" y="227922"/>
                  <a:pt x="644574" y="191759"/>
                </a:cubicBezTo>
                <a:cubicBezTo>
                  <a:pt x="605828" y="155596"/>
                  <a:pt x="-184585" y="140098"/>
                  <a:pt x="40140" y="1142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90EF05B-BCA0-5BBF-565F-52A08B5AEBDE}"/>
              </a:ext>
            </a:extLst>
          </p:cNvPr>
          <p:cNvSpPr/>
          <p:nvPr/>
        </p:nvSpPr>
        <p:spPr>
          <a:xfrm>
            <a:off x="4442027" y="5377819"/>
            <a:ext cx="2006997" cy="1995819"/>
          </a:xfrm>
          <a:custGeom>
            <a:avLst/>
            <a:gdLst>
              <a:gd name="connsiteX0" fmla="*/ 2006899 w 2006997"/>
              <a:gd name="connsiteY0" fmla="*/ 2703 h 1995819"/>
              <a:gd name="connsiteX1" fmla="*/ 919245 w 2006997"/>
              <a:gd name="connsiteY1" fmla="*/ 724598 h 1995819"/>
              <a:gd name="connsiteX2" fmla="*/ 1217628 w 2006997"/>
              <a:gd name="connsiteY2" fmla="*/ 714973 h 1995819"/>
              <a:gd name="connsiteX3" fmla="*/ 659362 w 2006997"/>
              <a:gd name="connsiteY3" fmla="*/ 1321364 h 1995819"/>
              <a:gd name="connsiteX4" fmla="*/ 827805 w 2006997"/>
              <a:gd name="connsiteY4" fmla="*/ 1249175 h 1995819"/>
              <a:gd name="connsiteX5" fmla="*/ 32 w 2006997"/>
              <a:gd name="connsiteY5" fmla="*/ 1995133 h 1995819"/>
              <a:gd name="connsiteX6" fmla="*/ 861493 w 2006997"/>
              <a:gd name="connsiteY6" fmla="*/ 1099983 h 1995819"/>
              <a:gd name="connsiteX7" fmla="*/ 1376445 w 2006997"/>
              <a:gd name="connsiteY7" fmla="*/ 508029 h 1995819"/>
              <a:gd name="connsiteX8" fmla="*/ 919245 w 2006997"/>
              <a:gd name="connsiteY8" fmla="*/ 705347 h 1995819"/>
              <a:gd name="connsiteX9" fmla="*/ 1467885 w 2006997"/>
              <a:gd name="connsiteY9" fmla="*/ 233709 h 1995819"/>
              <a:gd name="connsiteX10" fmla="*/ 986621 w 2006997"/>
              <a:gd name="connsiteY10" fmla="*/ 469528 h 1995819"/>
              <a:gd name="connsiteX11" fmla="*/ 2006899 w 2006997"/>
              <a:gd name="connsiteY11" fmla="*/ 2703 h 19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997" h="1995819">
                <a:moveTo>
                  <a:pt x="2006899" y="2703"/>
                </a:moveTo>
                <a:cubicBezTo>
                  <a:pt x="1995670" y="45215"/>
                  <a:pt x="1050790" y="605886"/>
                  <a:pt x="919245" y="724598"/>
                </a:cubicBezTo>
                <a:cubicBezTo>
                  <a:pt x="787700" y="843310"/>
                  <a:pt x="1260942" y="615512"/>
                  <a:pt x="1217628" y="714973"/>
                </a:cubicBezTo>
                <a:cubicBezTo>
                  <a:pt x="1174314" y="814434"/>
                  <a:pt x="724333" y="1232330"/>
                  <a:pt x="659362" y="1321364"/>
                </a:cubicBezTo>
                <a:cubicBezTo>
                  <a:pt x="594391" y="1410398"/>
                  <a:pt x="937693" y="1136880"/>
                  <a:pt x="827805" y="1249175"/>
                </a:cubicBezTo>
                <a:cubicBezTo>
                  <a:pt x="717917" y="1361470"/>
                  <a:pt x="-5583" y="2019998"/>
                  <a:pt x="32" y="1995133"/>
                </a:cubicBezTo>
                <a:cubicBezTo>
                  <a:pt x="5647" y="1970268"/>
                  <a:pt x="632091" y="1347834"/>
                  <a:pt x="861493" y="1099983"/>
                </a:cubicBezTo>
                <a:cubicBezTo>
                  <a:pt x="1090895" y="852132"/>
                  <a:pt x="1366820" y="573802"/>
                  <a:pt x="1376445" y="508029"/>
                </a:cubicBezTo>
                <a:cubicBezTo>
                  <a:pt x="1386070" y="442256"/>
                  <a:pt x="904005" y="751067"/>
                  <a:pt x="919245" y="705347"/>
                </a:cubicBezTo>
                <a:cubicBezTo>
                  <a:pt x="934485" y="659627"/>
                  <a:pt x="1456656" y="273012"/>
                  <a:pt x="1467885" y="233709"/>
                </a:cubicBezTo>
                <a:cubicBezTo>
                  <a:pt x="1479114" y="194406"/>
                  <a:pt x="904004" y="506425"/>
                  <a:pt x="986621" y="469528"/>
                </a:cubicBezTo>
                <a:cubicBezTo>
                  <a:pt x="1069238" y="432631"/>
                  <a:pt x="2018128" y="-39809"/>
                  <a:pt x="2006899" y="27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BCC5785-4BF0-7FE4-0E0E-8D3F4FFDC19D}"/>
              </a:ext>
            </a:extLst>
          </p:cNvPr>
          <p:cNvSpPr/>
          <p:nvPr/>
        </p:nvSpPr>
        <p:spPr>
          <a:xfrm>
            <a:off x="4410987" y="6462584"/>
            <a:ext cx="1481691" cy="1555873"/>
          </a:xfrm>
          <a:custGeom>
            <a:avLst/>
            <a:gdLst>
              <a:gd name="connsiteX0" fmla="*/ 392019 w 1481691"/>
              <a:gd name="connsiteY0" fmla="*/ 462793 h 1555873"/>
              <a:gd name="connsiteX1" fmla="*/ 882908 w 1481691"/>
              <a:gd name="connsiteY1" fmla="*/ 371353 h 1555873"/>
              <a:gd name="connsiteX2" fmla="*/ 627838 w 1481691"/>
              <a:gd name="connsiteY2" fmla="*/ 510919 h 1555873"/>
              <a:gd name="connsiteX3" fmla="*/ 185076 w 1481691"/>
              <a:gd name="connsiteY3" fmla="*/ 871867 h 1555873"/>
              <a:gd name="connsiteX4" fmla="*/ 103261 w 1481691"/>
              <a:gd name="connsiteY4" fmla="*/ 1309816 h 1555873"/>
              <a:gd name="connsiteX5" fmla="*/ 98449 w 1481691"/>
              <a:gd name="connsiteY5" fmla="*/ 1069184 h 1555873"/>
              <a:gd name="connsiteX6" fmla="*/ 2196 w 1481691"/>
              <a:gd name="connsiteY6" fmla="*/ 1555260 h 1555873"/>
              <a:gd name="connsiteX7" fmla="*/ 55135 w 1481691"/>
              <a:gd name="connsiteY7" fmla="*/ 1160624 h 1555873"/>
              <a:gd name="connsiteX8" fmla="*/ 310205 w 1481691"/>
              <a:gd name="connsiteY8" fmla="*/ 732300 h 1555873"/>
              <a:gd name="connsiteX9" fmla="*/ 897346 w 1481691"/>
              <a:gd name="connsiteY9" fmla="*/ 409854 h 1555873"/>
              <a:gd name="connsiteX10" fmla="*/ 1479674 w 1481691"/>
              <a:gd name="connsiteY10" fmla="*/ 780 h 1555873"/>
              <a:gd name="connsiteX11" fmla="*/ 1075413 w 1481691"/>
              <a:gd name="connsiteY11" fmla="*/ 308789 h 1555873"/>
              <a:gd name="connsiteX12" fmla="*/ 709653 w 1481691"/>
              <a:gd name="connsiteY12" fmla="*/ 385791 h 1555873"/>
              <a:gd name="connsiteX13" fmla="*/ 392019 w 1481691"/>
              <a:gd name="connsiteY13" fmla="*/ 462793 h 1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1691" h="1555873">
                <a:moveTo>
                  <a:pt x="392019" y="462793"/>
                </a:moveTo>
                <a:cubicBezTo>
                  <a:pt x="617812" y="413062"/>
                  <a:pt x="843605" y="363332"/>
                  <a:pt x="882908" y="371353"/>
                </a:cubicBezTo>
                <a:cubicBezTo>
                  <a:pt x="922211" y="379374"/>
                  <a:pt x="744143" y="427500"/>
                  <a:pt x="627838" y="510919"/>
                </a:cubicBezTo>
                <a:cubicBezTo>
                  <a:pt x="511533" y="594338"/>
                  <a:pt x="272505" y="738718"/>
                  <a:pt x="185076" y="871867"/>
                </a:cubicBezTo>
                <a:cubicBezTo>
                  <a:pt x="97647" y="1005016"/>
                  <a:pt x="117699" y="1276930"/>
                  <a:pt x="103261" y="1309816"/>
                </a:cubicBezTo>
                <a:cubicBezTo>
                  <a:pt x="88823" y="1342702"/>
                  <a:pt x="115293" y="1028277"/>
                  <a:pt x="98449" y="1069184"/>
                </a:cubicBezTo>
                <a:cubicBezTo>
                  <a:pt x="81605" y="1110091"/>
                  <a:pt x="9415" y="1540020"/>
                  <a:pt x="2196" y="1555260"/>
                </a:cubicBezTo>
                <a:cubicBezTo>
                  <a:pt x="-5023" y="1570500"/>
                  <a:pt x="3800" y="1297784"/>
                  <a:pt x="55135" y="1160624"/>
                </a:cubicBezTo>
                <a:cubicBezTo>
                  <a:pt x="106470" y="1023464"/>
                  <a:pt x="169836" y="857428"/>
                  <a:pt x="310205" y="732300"/>
                </a:cubicBezTo>
                <a:cubicBezTo>
                  <a:pt x="450574" y="607172"/>
                  <a:pt x="702435" y="531774"/>
                  <a:pt x="897346" y="409854"/>
                </a:cubicBezTo>
                <a:cubicBezTo>
                  <a:pt x="1092257" y="287934"/>
                  <a:pt x="1449996" y="17624"/>
                  <a:pt x="1479674" y="780"/>
                </a:cubicBezTo>
                <a:cubicBezTo>
                  <a:pt x="1509352" y="-16064"/>
                  <a:pt x="1203750" y="244621"/>
                  <a:pt x="1075413" y="308789"/>
                </a:cubicBezTo>
                <a:cubicBezTo>
                  <a:pt x="947076" y="372957"/>
                  <a:pt x="709653" y="385791"/>
                  <a:pt x="709653" y="385791"/>
                </a:cubicBezTo>
                <a:lnTo>
                  <a:pt x="392019" y="4627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EE25C6C-0F4E-438B-64AD-94A426E7700E}"/>
              </a:ext>
            </a:extLst>
          </p:cNvPr>
          <p:cNvSpPr/>
          <p:nvPr/>
        </p:nvSpPr>
        <p:spPr>
          <a:xfrm>
            <a:off x="2276140" y="5346817"/>
            <a:ext cx="577896" cy="480262"/>
          </a:xfrm>
          <a:custGeom>
            <a:avLst/>
            <a:gdLst>
              <a:gd name="connsiteX0" fmla="*/ 577751 w 577896"/>
              <a:gd name="connsiteY0" fmla="*/ 52956 h 480262"/>
              <a:gd name="connsiteX1" fmla="*/ 365995 w 577896"/>
              <a:gd name="connsiteY1" fmla="*/ 110707 h 480262"/>
              <a:gd name="connsiteX2" fmla="*/ 515186 w 577896"/>
              <a:gd name="connsiteY2" fmla="*/ 154021 h 480262"/>
              <a:gd name="connsiteX3" fmla="*/ 303431 w 577896"/>
              <a:gd name="connsiteY3" fmla="*/ 202147 h 480262"/>
              <a:gd name="connsiteX4" fmla="*/ 288993 w 577896"/>
              <a:gd name="connsiteY4" fmla="*/ 279149 h 480262"/>
              <a:gd name="connsiteX5" fmla="*/ 313056 w 577896"/>
              <a:gd name="connsiteY5" fmla="*/ 437966 h 480262"/>
              <a:gd name="connsiteX6" fmla="*/ 240866 w 577896"/>
              <a:gd name="connsiteY6" fmla="*/ 375402 h 480262"/>
              <a:gd name="connsiteX7" fmla="*/ 303431 w 577896"/>
              <a:gd name="connsiteY7" fmla="*/ 471655 h 480262"/>
              <a:gd name="connsiteX8" fmla="*/ 5047 w 577896"/>
              <a:gd name="connsiteY8" fmla="*/ 115520 h 480262"/>
              <a:gd name="connsiteX9" fmla="*/ 120551 w 577896"/>
              <a:gd name="connsiteY9" fmla="*/ 235836 h 480262"/>
              <a:gd name="connsiteX10" fmla="*/ 183115 w 577896"/>
              <a:gd name="connsiteY10" fmla="*/ 134770 h 480262"/>
              <a:gd name="connsiteX11" fmla="*/ 327494 w 577896"/>
              <a:gd name="connsiteY11" fmla="*/ 17 h 480262"/>
              <a:gd name="connsiteX12" fmla="*/ 159052 w 577896"/>
              <a:gd name="connsiteY12" fmla="*/ 125145 h 480262"/>
              <a:gd name="connsiteX13" fmla="*/ 207178 w 577896"/>
              <a:gd name="connsiteY13" fmla="*/ 115520 h 480262"/>
              <a:gd name="connsiteX14" fmla="*/ 159052 w 577896"/>
              <a:gd name="connsiteY14" fmla="*/ 178084 h 480262"/>
              <a:gd name="connsiteX15" fmla="*/ 255304 w 577896"/>
              <a:gd name="connsiteY15" fmla="*/ 221398 h 480262"/>
              <a:gd name="connsiteX16" fmla="*/ 337119 w 577896"/>
              <a:gd name="connsiteY16" fmla="*/ 327276 h 480262"/>
              <a:gd name="connsiteX17" fmla="*/ 288993 w 577896"/>
              <a:gd name="connsiteY17" fmla="*/ 226210 h 480262"/>
              <a:gd name="connsiteX18" fmla="*/ 380433 w 577896"/>
              <a:gd name="connsiteY18" fmla="*/ 173271 h 480262"/>
              <a:gd name="connsiteX19" fmla="*/ 327494 w 577896"/>
              <a:gd name="connsiteY19" fmla="*/ 154021 h 480262"/>
              <a:gd name="connsiteX20" fmla="*/ 577751 w 577896"/>
              <a:gd name="connsiteY20" fmla="*/ 52956 h 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896" h="480262">
                <a:moveTo>
                  <a:pt x="577751" y="52956"/>
                </a:moveTo>
                <a:cubicBezTo>
                  <a:pt x="584168" y="45737"/>
                  <a:pt x="376422" y="93863"/>
                  <a:pt x="365995" y="110707"/>
                </a:cubicBezTo>
                <a:cubicBezTo>
                  <a:pt x="355567" y="127551"/>
                  <a:pt x="525613" y="138781"/>
                  <a:pt x="515186" y="154021"/>
                </a:cubicBezTo>
                <a:cubicBezTo>
                  <a:pt x="504759" y="169261"/>
                  <a:pt x="341130" y="181292"/>
                  <a:pt x="303431" y="202147"/>
                </a:cubicBezTo>
                <a:cubicBezTo>
                  <a:pt x="265732" y="223002"/>
                  <a:pt x="287389" y="239846"/>
                  <a:pt x="288993" y="279149"/>
                </a:cubicBezTo>
                <a:cubicBezTo>
                  <a:pt x="290597" y="318452"/>
                  <a:pt x="321077" y="421924"/>
                  <a:pt x="313056" y="437966"/>
                </a:cubicBezTo>
                <a:cubicBezTo>
                  <a:pt x="305035" y="454008"/>
                  <a:pt x="242470" y="369787"/>
                  <a:pt x="240866" y="375402"/>
                </a:cubicBezTo>
                <a:cubicBezTo>
                  <a:pt x="239262" y="381017"/>
                  <a:pt x="342734" y="514969"/>
                  <a:pt x="303431" y="471655"/>
                </a:cubicBezTo>
                <a:cubicBezTo>
                  <a:pt x="264128" y="428341"/>
                  <a:pt x="35527" y="154823"/>
                  <a:pt x="5047" y="115520"/>
                </a:cubicBezTo>
                <a:cubicBezTo>
                  <a:pt x="-25433" y="76217"/>
                  <a:pt x="90873" y="232628"/>
                  <a:pt x="120551" y="235836"/>
                </a:cubicBezTo>
                <a:cubicBezTo>
                  <a:pt x="150229" y="239044"/>
                  <a:pt x="148625" y="174073"/>
                  <a:pt x="183115" y="134770"/>
                </a:cubicBezTo>
                <a:cubicBezTo>
                  <a:pt x="217605" y="95467"/>
                  <a:pt x="331504" y="1621"/>
                  <a:pt x="327494" y="17"/>
                </a:cubicBezTo>
                <a:cubicBezTo>
                  <a:pt x="323484" y="-1587"/>
                  <a:pt x="179105" y="105895"/>
                  <a:pt x="159052" y="125145"/>
                </a:cubicBezTo>
                <a:cubicBezTo>
                  <a:pt x="138999" y="144395"/>
                  <a:pt x="207178" y="106697"/>
                  <a:pt x="207178" y="115520"/>
                </a:cubicBezTo>
                <a:cubicBezTo>
                  <a:pt x="207178" y="124343"/>
                  <a:pt x="151031" y="160438"/>
                  <a:pt x="159052" y="178084"/>
                </a:cubicBezTo>
                <a:cubicBezTo>
                  <a:pt x="167073" y="195730"/>
                  <a:pt x="225626" y="196533"/>
                  <a:pt x="255304" y="221398"/>
                </a:cubicBezTo>
                <a:cubicBezTo>
                  <a:pt x="284982" y="246263"/>
                  <a:pt x="331504" y="326474"/>
                  <a:pt x="337119" y="327276"/>
                </a:cubicBezTo>
                <a:cubicBezTo>
                  <a:pt x="342734" y="328078"/>
                  <a:pt x="281774" y="251877"/>
                  <a:pt x="288993" y="226210"/>
                </a:cubicBezTo>
                <a:cubicBezTo>
                  <a:pt x="296212" y="200543"/>
                  <a:pt x="374016" y="185302"/>
                  <a:pt x="380433" y="173271"/>
                </a:cubicBezTo>
                <a:cubicBezTo>
                  <a:pt x="386850" y="161240"/>
                  <a:pt x="300223" y="170865"/>
                  <a:pt x="327494" y="154021"/>
                </a:cubicBezTo>
                <a:cubicBezTo>
                  <a:pt x="354765" y="137177"/>
                  <a:pt x="571334" y="60175"/>
                  <a:pt x="577751" y="529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4B8D90D-89BA-5319-FABD-948537D650E5}"/>
              </a:ext>
            </a:extLst>
          </p:cNvPr>
          <p:cNvSpPr/>
          <p:nvPr/>
        </p:nvSpPr>
        <p:spPr>
          <a:xfrm>
            <a:off x="2922087" y="5511136"/>
            <a:ext cx="572361" cy="432485"/>
          </a:xfrm>
          <a:custGeom>
            <a:avLst/>
            <a:gdLst>
              <a:gd name="connsiteX0" fmla="*/ 8806 w 572361"/>
              <a:gd name="connsiteY0" fmla="*/ 4140 h 432485"/>
              <a:gd name="connsiteX1" fmla="*/ 557446 w 572361"/>
              <a:gd name="connsiteY1" fmla="*/ 360275 h 432485"/>
              <a:gd name="connsiteX2" fmla="*/ 408254 w 572361"/>
              <a:gd name="connsiteY2" fmla="*/ 331399 h 432485"/>
              <a:gd name="connsiteX3" fmla="*/ 571884 w 572361"/>
              <a:gd name="connsiteY3" fmla="*/ 432464 h 432485"/>
              <a:gd name="connsiteX4" fmla="*/ 451568 w 572361"/>
              <a:gd name="connsiteY4" fmla="*/ 321773 h 432485"/>
              <a:gd name="connsiteX5" fmla="*/ 263875 w 572361"/>
              <a:gd name="connsiteY5" fmla="*/ 239959 h 432485"/>
              <a:gd name="connsiteX6" fmla="*/ 403441 w 572361"/>
              <a:gd name="connsiteY6" fmla="*/ 288085 h 432485"/>
              <a:gd name="connsiteX7" fmla="*/ 230187 w 572361"/>
              <a:gd name="connsiteY7" fmla="*/ 172582 h 432485"/>
              <a:gd name="connsiteX8" fmla="*/ 8806 w 572361"/>
              <a:gd name="connsiteY8" fmla="*/ 4140 h 4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61" h="432485">
                <a:moveTo>
                  <a:pt x="8806" y="4140"/>
                </a:moveTo>
                <a:cubicBezTo>
                  <a:pt x="63349" y="35422"/>
                  <a:pt x="490871" y="305732"/>
                  <a:pt x="557446" y="360275"/>
                </a:cubicBezTo>
                <a:cubicBezTo>
                  <a:pt x="624021" y="414818"/>
                  <a:pt x="405848" y="319368"/>
                  <a:pt x="408254" y="331399"/>
                </a:cubicBezTo>
                <a:cubicBezTo>
                  <a:pt x="410660" y="343430"/>
                  <a:pt x="564665" y="434068"/>
                  <a:pt x="571884" y="432464"/>
                </a:cubicBezTo>
                <a:cubicBezTo>
                  <a:pt x="579103" y="430860"/>
                  <a:pt x="502903" y="353857"/>
                  <a:pt x="451568" y="321773"/>
                </a:cubicBezTo>
                <a:cubicBezTo>
                  <a:pt x="400233" y="289689"/>
                  <a:pt x="271896" y="245574"/>
                  <a:pt x="263875" y="239959"/>
                </a:cubicBezTo>
                <a:cubicBezTo>
                  <a:pt x="255854" y="234344"/>
                  <a:pt x="409056" y="299315"/>
                  <a:pt x="403441" y="288085"/>
                </a:cubicBezTo>
                <a:cubicBezTo>
                  <a:pt x="397826" y="276856"/>
                  <a:pt x="291949" y="217500"/>
                  <a:pt x="230187" y="172582"/>
                </a:cubicBezTo>
                <a:cubicBezTo>
                  <a:pt x="168425" y="127664"/>
                  <a:pt x="-45737" y="-27142"/>
                  <a:pt x="8806" y="41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E9DCE33-4FA4-95B0-235E-B004D6BA22C6}"/>
              </a:ext>
            </a:extLst>
          </p:cNvPr>
          <p:cNvSpPr/>
          <p:nvPr/>
        </p:nvSpPr>
        <p:spPr>
          <a:xfrm>
            <a:off x="1987382" y="5060573"/>
            <a:ext cx="660862" cy="772905"/>
          </a:xfrm>
          <a:custGeom>
            <a:avLst/>
            <a:gdLst>
              <a:gd name="connsiteX0" fmla="*/ 524812 w 660862"/>
              <a:gd name="connsiteY0" fmla="*/ 353638 h 772905"/>
              <a:gd name="connsiteX1" fmla="*/ 110925 w 660862"/>
              <a:gd name="connsiteY1" fmla="*/ 589456 h 772905"/>
              <a:gd name="connsiteX2" fmla="*/ 298618 w 660862"/>
              <a:gd name="connsiteY2" fmla="*/ 550955 h 772905"/>
              <a:gd name="connsiteX3" fmla="*/ 293805 w 660862"/>
              <a:gd name="connsiteY3" fmla="*/ 603894 h 772905"/>
              <a:gd name="connsiteX4" fmla="*/ 327494 w 660862"/>
              <a:gd name="connsiteY4" fmla="*/ 656833 h 772905"/>
              <a:gd name="connsiteX5" fmla="*/ 235 w 660862"/>
              <a:gd name="connsiteY5" fmla="*/ 772336 h 772905"/>
              <a:gd name="connsiteX6" fmla="*/ 385245 w 660862"/>
              <a:gd name="connsiteY6" fmla="*/ 603894 h 772905"/>
              <a:gd name="connsiteX7" fmla="*/ 197553 w 660862"/>
              <a:gd name="connsiteY7" fmla="*/ 575019 h 772905"/>
              <a:gd name="connsiteX8" fmla="*/ 351557 w 660862"/>
              <a:gd name="connsiteY8" fmla="*/ 493204 h 772905"/>
              <a:gd name="connsiteX9" fmla="*/ 317869 w 660862"/>
              <a:gd name="connsiteY9" fmla="*/ 454703 h 772905"/>
              <a:gd name="connsiteX10" fmla="*/ 659565 w 660862"/>
              <a:gd name="connsiteY10" fmla="*/ 2315 h 772905"/>
              <a:gd name="connsiteX11" fmla="*/ 442997 w 660862"/>
              <a:gd name="connsiteY11" fmla="*/ 267010 h 772905"/>
              <a:gd name="connsiteX12" fmla="*/ 245679 w 660862"/>
              <a:gd name="connsiteY12" fmla="*/ 507642 h 772905"/>
              <a:gd name="connsiteX13" fmla="*/ 524812 w 660862"/>
              <a:gd name="connsiteY13" fmla="*/ 353638 h 7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862" h="772905">
                <a:moveTo>
                  <a:pt x="524812" y="353638"/>
                </a:moveTo>
                <a:cubicBezTo>
                  <a:pt x="502353" y="367274"/>
                  <a:pt x="148624" y="556570"/>
                  <a:pt x="110925" y="589456"/>
                </a:cubicBezTo>
                <a:cubicBezTo>
                  <a:pt x="73226" y="622342"/>
                  <a:pt x="268138" y="548549"/>
                  <a:pt x="298618" y="550955"/>
                </a:cubicBezTo>
                <a:cubicBezTo>
                  <a:pt x="329098" y="553361"/>
                  <a:pt x="288992" y="586248"/>
                  <a:pt x="293805" y="603894"/>
                </a:cubicBezTo>
                <a:cubicBezTo>
                  <a:pt x="298618" y="621540"/>
                  <a:pt x="376422" y="628759"/>
                  <a:pt x="327494" y="656833"/>
                </a:cubicBezTo>
                <a:cubicBezTo>
                  <a:pt x="278566" y="684907"/>
                  <a:pt x="-9390" y="781159"/>
                  <a:pt x="235" y="772336"/>
                </a:cubicBezTo>
                <a:cubicBezTo>
                  <a:pt x="9860" y="763513"/>
                  <a:pt x="352359" y="636780"/>
                  <a:pt x="385245" y="603894"/>
                </a:cubicBezTo>
                <a:cubicBezTo>
                  <a:pt x="418131" y="571008"/>
                  <a:pt x="203168" y="593467"/>
                  <a:pt x="197553" y="575019"/>
                </a:cubicBezTo>
                <a:cubicBezTo>
                  <a:pt x="191938" y="556571"/>
                  <a:pt x="331504" y="513257"/>
                  <a:pt x="351557" y="493204"/>
                </a:cubicBezTo>
                <a:cubicBezTo>
                  <a:pt x="371610" y="473151"/>
                  <a:pt x="266534" y="536518"/>
                  <a:pt x="317869" y="454703"/>
                </a:cubicBezTo>
                <a:cubicBezTo>
                  <a:pt x="369204" y="372888"/>
                  <a:pt x="638710" y="33597"/>
                  <a:pt x="659565" y="2315"/>
                </a:cubicBezTo>
                <a:cubicBezTo>
                  <a:pt x="680420" y="-28967"/>
                  <a:pt x="442997" y="267010"/>
                  <a:pt x="442997" y="267010"/>
                </a:cubicBezTo>
                <a:cubicBezTo>
                  <a:pt x="374016" y="351231"/>
                  <a:pt x="236856" y="488392"/>
                  <a:pt x="245679" y="507642"/>
                </a:cubicBezTo>
                <a:cubicBezTo>
                  <a:pt x="254502" y="526893"/>
                  <a:pt x="547271" y="340002"/>
                  <a:pt x="524812" y="3536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581F97E-68BF-CC2D-1FD0-741717418EEC}"/>
              </a:ext>
            </a:extLst>
          </p:cNvPr>
          <p:cNvSpPr/>
          <p:nvPr/>
        </p:nvSpPr>
        <p:spPr>
          <a:xfrm>
            <a:off x="1633674" y="4843947"/>
            <a:ext cx="321383" cy="266395"/>
          </a:xfrm>
          <a:custGeom>
            <a:avLst/>
            <a:gdLst>
              <a:gd name="connsiteX0" fmla="*/ 2621 w 321383"/>
              <a:gd name="connsiteY0" fmla="*/ 151565 h 266395"/>
              <a:gd name="connsiteX1" fmla="*/ 199939 w 321383"/>
              <a:gd name="connsiteY1" fmla="*/ 2373 h 266395"/>
              <a:gd name="connsiteX2" fmla="*/ 137374 w 321383"/>
              <a:gd name="connsiteY2" fmla="*/ 69750 h 266395"/>
              <a:gd name="connsiteX3" fmla="*/ 98873 w 321383"/>
              <a:gd name="connsiteY3" fmla="*/ 199691 h 266395"/>
              <a:gd name="connsiteX4" fmla="*/ 195126 w 321383"/>
              <a:gd name="connsiteY4" fmla="*/ 98626 h 266395"/>
              <a:gd name="connsiteX5" fmla="*/ 132562 w 321383"/>
              <a:gd name="connsiteY5" fmla="*/ 218941 h 266395"/>
              <a:gd name="connsiteX6" fmla="*/ 320254 w 321383"/>
              <a:gd name="connsiteY6" fmla="*/ 113064 h 266395"/>
              <a:gd name="connsiteX7" fmla="*/ 209564 w 321383"/>
              <a:gd name="connsiteY7" fmla="*/ 252630 h 266395"/>
              <a:gd name="connsiteX8" fmla="*/ 180688 w 321383"/>
              <a:gd name="connsiteY8" fmla="*/ 257442 h 266395"/>
              <a:gd name="connsiteX9" fmla="*/ 175875 w 321383"/>
              <a:gd name="connsiteY9" fmla="*/ 218941 h 266395"/>
              <a:gd name="connsiteX10" fmla="*/ 89248 w 321383"/>
              <a:gd name="connsiteY10" fmla="*/ 166002 h 266395"/>
              <a:gd name="connsiteX11" fmla="*/ 2621 w 321383"/>
              <a:gd name="connsiteY11" fmla="*/ 151565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383" h="266395">
                <a:moveTo>
                  <a:pt x="2621" y="151565"/>
                </a:moveTo>
                <a:cubicBezTo>
                  <a:pt x="21069" y="124294"/>
                  <a:pt x="177480" y="16009"/>
                  <a:pt x="199939" y="2373"/>
                </a:cubicBezTo>
                <a:cubicBezTo>
                  <a:pt x="222398" y="-11263"/>
                  <a:pt x="154218" y="36864"/>
                  <a:pt x="137374" y="69750"/>
                </a:cubicBezTo>
                <a:cubicBezTo>
                  <a:pt x="120530" y="102636"/>
                  <a:pt x="89248" y="194878"/>
                  <a:pt x="98873" y="199691"/>
                </a:cubicBezTo>
                <a:cubicBezTo>
                  <a:pt x="108498" y="204504"/>
                  <a:pt x="189511" y="95418"/>
                  <a:pt x="195126" y="98626"/>
                </a:cubicBezTo>
                <a:cubicBezTo>
                  <a:pt x="200741" y="101834"/>
                  <a:pt x="111707" y="216535"/>
                  <a:pt x="132562" y="218941"/>
                </a:cubicBezTo>
                <a:cubicBezTo>
                  <a:pt x="153417" y="221347"/>
                  <a:pt x="307420" y="107449"/>
                  <a:pt x="320254" y="113064"/>
                </a:cubicBezTo>
                <a:cubicBezTo>
                  <a:pt x="333088" y="118679"/>
                  <a:pt x="232825" y="228567"/>
                  <a:pt x="209564" y="252630"/>
                </a:cubicBezTo>
                <a:cubicBezTo>
                  <a:pt x="186303" y="276693"/>
                  <a:pt x="186303" y="263057"/>
                  <a:pt x="180688" y="257442"/>
                </a:cubicBezTo>
                <a:cubicBezTo>
                  <a:pt x="175073" y="251827"/>
                  <a:pt x="191115" y="234181"/>
                  <a:pt x="175875" y="218941"/>
                </a:cubicBezTo>
                <a:cubicBezTo>
                  <a:pt x="160635" y="203701"/>
                  <a:pt x="110103" y="177231"/>
                  <a:pt x="89248" y="166002"/>
                </a:cubicBezTo>
                <a:cubicBezTo>
                  <a:pt x="68393" y="154773"/>
                  <a:pt x="-15827" y="178836"/>
                  <a:pt x="2621" y="1515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4CF0921-9D9D-3868-3FD8-D6C0BD878E12}"/>
              </a:ext>
            </a:extLst>
          </p:cNvPr>
          <p:cNvSpPr/>
          <p:nvPr/>
        </p:nvSpPr>
        <p:spPr>
          <a:xfrm>
            <a:off x="1987092" y="4557738"/>
            <a:ext cx="131754" cy="824509"/>
          </a:xfrm>
          <a:custGeom>
            <a:avLst/>
            <a:gdLst>
              <a:gd name="connsiteX0" fmla="*/ 130466 w 131754"/>
              <a:gd name="connsiteY0" fmla="*/ 28700 h 824509"/>
              <a:gd name="connsiteX1" fmla="*/ 101590 w 131754"/>
              <a:gd name="connsiteY1" fmla="*/ 447399 h 824509"/>
              <a:gd name="connsiteX2" fmla="*/ 87152 w 131754"/>
              <a:gd name="connsiteY2" fmla="*/ 351146 h 824509"/>
              <a:gd name="connsiteX3" fmla="*/ 77527 w 131754"/>
              <a:gd name="connsiteY3" fmla="*/ 586965 h 824509"/>
              <a:gd name="connsiteX4" fmla="*/ 120841 w 131754"/>
              <a:gd name="connsiteY4" fmla="*/ 476275 h 824509"/>
              <a:gd name="connsiteX5" fmla="*/ 77527 w 131754"/>
              <a:gd name="connsiteY5" fmla="*/ 817971 h 824509"/>
              <a:gd name="connsiteX6" fmla="*/ 48651 w 131754"/>
              <a:gd name="connsiteY6" fmla="*/ 663967 h 824509"/>
              <a:gd name="connsiteX7" fmla="*/ 525 w 131754"/>
              <a:gd name="connsiteY7" fmla="*/ 221205 h 824509"/>
              <a:gd name="connsiteX8" fmla="*/ 82340 w 131754"/>
              <a:gd name="connsiteY8" fmla="*/ 736157 h 824509"/>
              <a:gd name="connsiteX9" fmla="*/ 82340 w 131754"/>
              <a:gd name="connsiteY9" fmla="*/ 635091 h 824509"/>
              <a:gd name="connsiteX10" fmla="*/ 111215 w 131754"/>
              <a:gd name="connsiteY10" fmla="*/ 394460 h 824509"/>
              <a:gd name="connsiteX11" fmla="*/ 111215 w 131754"/>
              <a:gd name="connsiteY11" fmla="*/ 447399 h 824509"/>
              <a:gd name="connsiteX12" fmla="*/ 125653 w 131754"/>
              <a:gd name="connsiteY12" fmla="*/ 81639 h 824509"/>
              <a:gd name="connsiteX13" fmla="*/ 130466 w 131754"/>
              <a:gd name="connsiteY13" fmla="*/ 28700 h 8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754" h="824509">
                <a:moveTo>
                  <a:pt x="130466" y="28700"/>
                </a:moveTo>
                <a:cubicBezTo>
                  <a:pt x="126455" y="89660"/>
                  <a:pt x="108809" y="393658"/>
                  <a:pt x="101590" y="447399"/>
                </a:cubicBezTo>
                <a:cubicBezTo>
                  <a:pt x="94371" y="501140"/>
                  <a:pt x="91162" y="327885"/>
                  <a:pt x="87152" y="351146"/>
                </a:cubicBezTo>
                <a:cubicBezTo>
                  <a:pt x="83141" y="374407"/>
                  <a:pt x="71912" y="566110"/>
                  <a:pt x="77527" y="586965"/>
                </a:cubicBezTo>
                <a:cubicBezTo>
                  <a:pt x="83142" y="607820"/>
                  <a:pt x="120841" y="437774"/>
                  <a:pt x="120841" y="476275"/>
                </a:cubicBezTo>
                <a:cubicBezTo>
                  <a:pt x="120841" y="514776"/>
                  <a:pt x="89559" y="786689"/>
                  <a:pt x="77527" y="817971"/>
                </a:cubicBezTo>
                <a:cubicBezTo>
                  <a:pt x="65495" y="849253"/>
                  <a:pt x="61485" y="763428"/>
                  <a:pt x="48651" y="663967"/>
                </a:cubicBezTo>
                <a:cubicBezTo>
                  <a:pt x="35817" y="564506"/>
                  <a:pt x="-5090" y="209173"/>
                  <a:pt x="525" y="221205"/>
                </a:cubicBezTo>
                <a:cubicBezTo>
                  <a:pt x="6140" y="233237"/>
                  <a:pt x="68704" y="667176"/>
                  <a:pt x="82340" y="736157"/>
                </a:cubicBezTo>
                <a:cubicBezTo>
                  <a:pt x="95976" y="805138"/>
                  <a:pt x="77528" y="692040"/>
                  <a:pt x="82340" y="635091"/>
                </a:cubicBezTo>
                <a:cubicBezTo>
                  <a:pt x="87152" y="578142"/>
                  <a:pt x="106403" y="425742"/>
                  <a:pt x="111215" y="394460"/>
                </a:cubicBezTo>
                <a:cubicBezTo>
                  <a:pt x="116027" y="363178"/>
                  <a:pt x="108809" y="499536"/>
                  <a:pt x="111215" y="447399"/>
                </a:cubicBezTo>
                <a:cubicBezTo>
                  <a:pt x="113621" y="395262"/>
                  <a:pt x="123247" y="150620"/>
                  <a:pt x="125653" y="81639"/>
                </a:cubicBezTo>
                <a:cubicBezTo>
                  <a:pt x="128059" y="12658"/>
                  <a:pt x="134477" y="-32260"/>
                  <a:pt x="130466" y="287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059BA90-4E4C-34B3-53FB-6A30CF235EAC}"/>
              </a:ext>
            </a:extLst>
          </p:cNvPr>
          <p:cNvSpPr/>
          <p:nvPr/>
        </p:nvSpPr>
        <p:spPr>
          <a:xfrm>
            <a:off x="2099931" y="4529379"/>
            <a:ext cx="236643" cy="494965"/>
          </a:xfrm>
          <a:custGeom>
            <a:avLst/>
            <a:gdLst>
              <a:gd name="connsiteX0" fmla="*/ 236438 w 236643"/>
              <a:gd name="connsiteY0" fmla="*/ 1 h 494965"/>
              <a:gd name="connsiteX1" fmla="*/ 131825 w 236643"/>
              <a:gd name="connsiteY1" fmla="*/ 302218 h 494965"/>
              <a:gd name="connsiteX2" fmla="*/ 139574 w 236643"/>
              <a:gd name="connsiteY2" fmla="*/ 488197 h 494965"/>
              <a:gd name="connsiteX3" fmla="*/ 104703 w 236643"/>
              <a:gd name="connsiteY3" fmla="*/ 430079 h 494965"/>
              <a:gd name="connsiteX4" fmla="*/ 89 w 236643"/>
              <a:gd name="connsiteY4" fmla="*/ 201479 h 494965"/>
              <a:gd name="connsiteX5" fmla="*/ 124076 w 236643"/>
              <a:gd name="connsiteY5" fmla="*/ 395207 h 494965"/>
              <a:gd name="connsiteX6" fmla="*/ 100828 w 236643"/>
              <a:gd name="connsiteY6" fmla="*/ 298343 h 494965"/>
              <a:gd name="connsiteX7" fmla="*/ 236438 w 236643"/>
              <a:gd name="connsiteY7" fmla="*/ 1 h 4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43" h="494965">
                <a:moveTo>
                  <a:pt x="236438" y="1"/>
                </a:moveTo>
                <a:cubicBezTo>
                  <a:pt x="241604" y="647"/>
                  <a:pt x="147969" y="220852"/>
                  <a:pt x="131825" y="302218"/>
                </a:cubicBezTo>
                <a:cubicBezTo>
                  <a:pt x="115681" y="383584"/>
                  <a:pt x="144094" y="466887"/>
                  <a:pt x="139574" y="488197"/>
                </a:cubicBezTo>
                <a:cubicBezTo>
                  <a:pt x="135054" y="509507"/>
                  <a:pt x="127950" y="477865"/>
                  <a:pt x="104703" y="430079"/>
                </a:cubicBezTo>
                <a:cubicBezTo>
                  <a:pt x="81456" y="382293"/>
                  <a:pt x="-3140" y="207291"/>
                  <a:pt x="89" y="201479"/>
                </a:cubicBezTo>
                <a:cubicBezTo>
                  <a:pt x="3318" y="195667"/>
                  <a:pt x="107286" y="379063"/>
                  <a:pt x="124076" y="395207"/>
                </a:cubicBezTo>
                <a:cubicBezTo>
                  <a:pt x="140866" y="411351"/>
                  <a:pt x="84684" y="360982"/>
                  <a:pt x="100828" y="298343"/>
                </a:cubicBezTo>
                <a:cubicBezTo>
                  <a:pt x="116972" y="235704"/>
                  <a:pt x="231272" y="-645"/>
                  <a:pt x="236438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E224B3AF-8E6F-C588-1A5E-075AE6F19093}"/>
              </a:ext>
            </a:extLst>
          </p:cNvPr>
          <p:cNvSpPr/>
          <p:nvPr/>
        </p:nvSpPr>
        <p:spPr>
          <a:xfrm>
            <a:off x="2234491" y="4749919"/>
            <a:ext cx="253085" cy="432611"/>
          </a:xfrm>
          <a:custGeom>
            <a:avLst/>
            <a:gdLst>
              <a:gd name="connsiteX0" fmla="*/ 252987 w 253085"/>
              <a:gd name="connsiteY0" fmla="*/ 312 h 432611"/>
              <a:gd name="connsiteX1" fmla="*/ 105753 w 253085"/>
              <a:gd name="connsiteY1" fmla="*/ 209539 h 432611"/>
              <a:gd name="connsiteX2" fmla="*/ 5014 w 253085"/>
              <a:gd name="connsiteY2" fmla="*/ 430389 h 432611"/>
              <a:gd name="connsiteX3" fmla="*/ 28262 w 253085"/>
              <a:gd name="connsiteY3" fmla="*/ 306403 h 432611"/>
              <a:gd name="connsiteX4" fmla="*/ 140624 w 253085"/>
              <a:gd name="connsiteY4" fmla="*/ 39057 h 432611"/>
              <a:gd name="connsiteX5" fmla="*/ 129001 w 253085"/>
              <a:gd name="connsiteY5" fmla="*/ 159169 h 432611"/>
              <a:gd name="connsiteX6" fmla="*/ 252987 w 253085"/>
              <a:gd name="connsiteY6" fmla="*/ 312 h 4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5" h="432611">
                <a:moveTo>
                  <a:pt x="252987" y="312"/>
                </a:moveTo>
                <a:cubicBezTo>
                  <a:pt x="249112" y="8707"/>
                  <a:pt x="147082" y="137860"/>
                  <a:pt x="105753" y="209539"/>
                </a:cubicBezTo>
                <a:cubicBezTo>
                  <a:pt x="64424" y="281219"/>
                  <a:pt x="17929" y="414245"/>
                  <a:pt x="5014" y="430389"/>
                </a:cubicBezTo>
                <a:cubicBezTo>
                  <a:pt x="-7901" y="446533"/>
                  <a:pt x="5660" y="371625"/>
                  <a:pt x="28262" y="306403"/>
                </a:cubicBezTo>
                <a:cubicBezTo>
                  <a:pt x="50864" y="241181"/>
                  <a:pt x="123834" y="63596"/>
                  <a:pt x="140624" y="39057"/>
                </a:cubicBezTo>
                <a:cubicBezTo>
                  <a:pt x="157414" y="14518"/>
                  <a:pt x="112857" y="163043"/>
                  <a:pt x="129001" y="159169"/>
                </a:cubicBezTo>
                <a:cubicBezTo>
                  <a:pt x="145145" y="155295"/>
                  <a:pt x="256862" y="-8083"/>
                  <a:pt x="252987" y="3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D160E197-3E53-5AA5-A137-3D9E7365589E}"/>
              </a:ext>
            </a:extLst>
          </p:cNvPr>
          <p:cNvSpPr/>
          <p:nvPr/>
        </p:nvSpPr>
        <p:spPr>
          <a:xfrm>
            <a:off x="2307166" y="4755020"/>
            <a:ext cx="489041" cy="482080"/>
          </a:xfrm>
          <a:custGeom>
            <a:avLst/>
            <a:gdLst>
              <a:gd name="connsiteX0" fmla="*/ 5956 w 489041"/>
              <a:gd name="connsiteY0" fmla="*/ 479533 h 482080"/>
              <a:gd name="connsiteX1" fmla="*/ 486403 w 489041"/>
              <a:gd name="connsiteY1" fmla="*/ 2960 h 482080"/>
              <a:gd name="connsiteX2" fmla="*/ 199685 w 489041"/>
              <a:gd name="connsiteY2" fmla="*/ 274180 h 482080"/>
              <a:gd name="connsiteX3" fmla="*/ 215183 w 489041"/>
              <a:gd name="connsiteY3" fmla="*/ 196688 h 482080"/>
              <a:gd name="connsiteX4" fmla="*/ 5956 w 489041"/>
              <a:gd name="connsiteY4" fmla="*/ 479533 h 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1" h="482080">
                <a:moveTo>
                  <a:pt x="5956" y="479533"/>
                </a:moveTo>
                <a:cubicBezTo>
                  <a:pt x="51159" y="447245"/>
                  <a:pt x="454115" y="37185"/>
                  <a:pt x="486403" y="2960"/>
                </a:cubicBezTo>
                <a:cubicBezTo>
                  <a:pt x="518691" y="-31265"/>
                  <a:pt x="244888" y="241892"/>
                  <a:pt x="199685" y="274180"/>
                </a:cubicBezTo>
                <a:cubicBezTo>
                  <a:pt x="154482" y="306468"/>
                  <a:pt x="243597" y="166337"/>
                  <a:pt x="215183" y="196688"/>
                </a:cubicBezTo>
                <a:cubicBezTo>
                  <a:pt x="186769" y="227039"/>
                  <a:pt x="-39247" y="511821"/>
                  <a:pt x="5956" y="4795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F6841A23-8B95-DA8A-6CD6-59260B458D5C}"/>
              </a:ext>
            </a:extLst>
          </p:cNvPr>
          <p:cNvSpPr/>
          <p:nvPr/>
        </p:nvSpPr>
        <p:spPr>
          <a:xfrm>
            <a:off x="3036049" y="4800315"/>
            <a:ext cx="691300" cy="477367"/>
          </a:xfrm>
          <a:custGeom>
            <a:avLst/>
            <a:gdLst>
              <a:gd name="connsiteX0" fmla="*/ 1619 w 691300"/>
              <a:gd name="connsiteY0" fmla="*/ 93275 h 477367"/>
              <a:gd name="connsiteX1" fmla="*/ 311585 w 691300"/>
              <a:gd name="connsiteY1" fmla="*/ 93275 h 477367"/>
              <a:gd name="connsiteX2" fmla="*/ 280588 w 691300"/>
              <a:gd name="connsiteY2" fmla="*/ 128146 h 477367"/>
              <a:gd name="connsiteX3" fmla="*/ 427822 w 691300"/>
              <a:gd name="connsiteY3" fmla="*/ 159143 h 477367"/>
              <a:gd name="connsiteX4" fmla="*/ 497565 w 691300"/>
              <a:gd name="connsiteY4" fmla="*/ 259882 h 477367"/>
              <a:gd name="connsiteX5" fmla="*/ 493690 w 691300"/>
              <a:gd name="connsiteY5" fmla="*/ 217261 h 477367"/>
              <a:gd name="connsiteX6" fmla="*/ 691293 w 691300"/>
              <a:gd name="connsiteY6" fmla="*/ 476858 h 477367"/>
              <a:gd name="connsiteX7" fmla="*/ 485941 w 691300"/>
              <a:gd name="connsiteY7" fmla="*/ 287004 h 477367"/>
              <a:gd name="connsiteX8" fmla="*/ 629300 w 691300"/>
              <a:gd name="connsiteY8" fmla="*/ 414865 h 477367"/>
              <a:gd name="connsiteX9" fmla="*/ 520812 w 691300"/>
              <a:gd name="connsiteY9" fmla="*/ 267631 h 477367"/>
              <a:gd name="connsiteX10" fmla="*/ 373578 w 691300"/>
              <a:gd name="connsiteY10" fmla="*/ 128146 h 477367"/>
              <a:gd name="connsiteX11" fmla="*/ 257341 w 691300"/>
              <a:gd name="connsiteY11" fmla="*/ 73902 h 477367"/>
              <a:gd name="connsiteX12" fmla="*/ 257341 w 691300"/>
              <a:gd name="connsiteY12" fmla="*/ 31282 h 477367"/>
              <a:gd name="connsiteX13" fmla="*/ 164351 w 691300"/>
              <a:gd name="connsiteY13" fmla="*/ 39031 h 477367"/>
              <a:gd name="connsiteX14" fmla="*/ 435571 w 691300"/>
              <a:gd name="connsiteY14" fmla="*/ 285 h 477367"/>
              <a:gd name="connsiteX15" fmla="*/ 389076 w 691300"/>
              <a:gd name="connsiteY15" fmla="*/ 23532 h 477367"/>
              <a:gd name="connsiteX16" fmla="*/ 199222 w 691300"/>
              <a:gd name="connsiteY16" fmla="*/ 62278 h 477367"/>
              <a:gd name="connsiteX17" fmla="*/ 1619 w 691300"/>
              <a:gd name="connsiteY17" fmla="*/ 93275 h 4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300" h="477367">
                <a:moveTo>
                  <a:pt x="1619" y="93275"/>
                </a:moveTo>
                <a:cubicBezTo>
                  <a:pt x="20346" y="98441"/>
                  <a:pt x="265090" y="87463"/>
                  <a:pt x="311585" y="93275"/>
                </a:cubicBezTo>
                <a:cubicBezTo>
                  <a:pt x="358080" y="99087"/>
                  <a:pt x="261215" y="117168"/>
                  <a:pt x="280588" y="128146"/>
                </a:cubicBezTo>
                <a:cubicBezTo>
                  <a:pt x="299961" y="139124"/>
                  <a:pt x="391659" y="137187"/>
                  <a:pt x="427822" y="159143"/>
                </a:cubicBezTo>
                <a:cubicBezTo>
                  <a:pt x="463985" y="181099"/>
                  <a:pt x="486587" y="250196"/>
                  <a:pt x="497565" y="259882"/>
                </a:cubicBezTo>
                <a:cubicBezTo>
                  <a:pt x="508543" y="269568"/>
                  <a:pt x="461402" y="181098"/>
                  <a:pt x="493690" y="217261"/>
                </a:cubicBezTo>
                <a:cubicBezTo>
                  <a:pt x="525978" y="253424"/>
                  <a:pt x="692585" y="465234"/>
                  <a:pt x="691293" y="476858"/>
                </a:cubicBezTo>
                <a:cubicBezTo>
                  <a:pt x="690001" y="488482"/>
                  <a:pt x="496273" y="297336"/>
                  <a:pt x="485941" y="287004"/>
                </a:cubicBezTo>
                <a:cubicBezTo>
                  <a:pt x="475609" y="276672"/>
                  <a:pt x="623488" y="418094"/>
                  <a:pt x="629300" y="414865"/>
                </a:cubicBezTo>
                <a:cubicBezTo>
                  <a:pt x="635112" y="411636"/>
                  <a:pt x="563432" y="315418"/>
                  <a:pt x="520812" y="267631"/>
                </a:cubicBezTo>
                <a:cubicBezTo>
                  <a:pt x="478192" y="219844"/>
                  <a:pt x="417490" y="160434"/>
                  <a:pt x="373578" y="128146"/>
                </a:cubicBezTo>
                <a:cubicBezTo>
                  <a:pt x="329666" y="95858"/>
                  <a:pt x="276714" y="90046"/>
                  <a:pt x="257341" y="73902"/>
                </a:cubicBezTo>
                <a:cubicBezTo>
                  <a:pt x="237968" y="57758"/>
                  <a:pt x="272839" y="37094"/>
                  <a:pt x="257341" y="31282"/>
                </a:cubicBezTo>
                <a:cubicBezTo>
                  <a:pt x="241843" y="25470"/>
                  <a:pt x="134646" y="44197"/>
                  <a:pt x="164351" y="39031"/>
                </a:cubicBezTo>
                <a:cubicBezTo>
                  <a:pt x="194056" y="33865"/>
                  <a:pt x="398117" y="2868"/>
                  <a:pt x="435571" y="285"/>
                </a:cubicBezTo>
                <a:cubicBezTo>
                  <a:pt x="473025" y="-2298"/>
                  <a:pt x="428468" y="13200"/>
                  <a:pt x="389076" y="23532"/>
                </a:cubicBezTo>
                <a:cubicBezTo>
                  <a:pt x="349684" y="33864"/>
                  <a:pt x="267027" y="52592"/>
                  <a:pt x="199222" y="62278"/>
                </a:cubicBezTo>
                <a:cubicBezTo>
                  <a:pt x="131417" y="71964"/>
                  <a:pt x="-17108" y="88109"/>
                  <a:pt x="1619" y="932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1A62CC5-872C-0BED-DA90-E2BF0C9254C7}"/>
              </a:ext>
            </a:extLst>
          </p:cNvPr>
          <p:cNvSpPr/>
          <p:nvPr/>
        </p:nvSpPr>
        <p:spPr>
          <a:xfrm>
            <a:off x="3244375" y="4041101"/>
            <a:ext cx="248763" cy="62115"/>
          </a:xfrm>
          <a:custGeom>
            <a:avLst/>
            <a:gdLst>
              <a:gd name="connsiteX0" fmla="*/ 2520 w 248763"/>
              <a:gd name="connsiteY0" fmla="*/ 46577 h 62115"/>
              <a:gd name="connsiteX1" fmla="*/ 126506 w 248763"/>
              <a:gd name="connsiteY1" fmla="*/ 15580 h 62115"/>
              <a:gd name="connsiteX2" fmla="*/ 238869 w 248763"/>
              <a:gd name="connsiteY2" fmla="*/ 62075 h 62115"/>
              <a:gd name="connsiteX3" fmla="*/ 188500 w 248763"/>
              <a:gd name="connsiteY3" fmla="*/ 23330 h 62115"/>
              <a:gd name="connsiteX4" fmla="*/ 145879 w 248763"/>
              <a:gd name="connsiteY4" fmla="*/ 82 h 62115"/>
              <a:gd name="connsiteX5" fmla="*/ 246618 w 248763"/>
              <a:gd name="connsiteY5" fmla="*/ 31079 h 62115"/>
              <a:gd name="connsiteX6" fmla="*/ 2520 w 248763"/>
              <a:gd name="connsiteY6" fmla="*/ 46577 h 6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63" h="62115">
                <a:moveTo>
                  <a:pt x="2520" y="46577"/>
                </a:moveTo>
                <a:cubicBezTo>
                  <a:pt x="-17499" y="43994"/>
                  <a:pt x="87115" y="12997"/>
                  <a:pt x="126506" y="15580"/>
                </a:cubicBezTo>
                <a:cubicBezTo>
                  <a:pt x="165897" y="18163"/>
                  <a:pt x="228537" y="60783"/>
                  <a:pt x="238869" y="62075"/>
                </a:cubicBezTo>
                <a:cubicBezTo>
                  <a:pt x="249201" y="63367"/>
                  <a:pt x="203998" y="33662"/>
                  <a:pt x="188500" y="23330"/>
                </a:cubicBezTo>
                <a:cubicBezTo>
                  <a:pt x="173002" y="12998"/>
                  <a:pt x="136193" y="-1210"/>
                  <a:pt x="145879" y="82"/>
                </a:cubicBezTo>
                <a:cubicBezTo>
                  <a:pt x="155565" y="1373"/>
                  <a:pt x="265345" y="23330"/>
                  <a:pt x="246618" y="31079"/>
                </a:cubicBezTo>
                <a:cubicBezTo>
                  <a:pt x="227891" y="38828"/>
                  <a:pt x="22539" y="49160"/>
                  <a:pt x="2520" y="465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AAE20A7F-2870-E85E-0098-13F6C54C0D05}"/>
              </a:ext>
            </a:extLst>
          </p:cNvPr>
          <p:cNvSpPr/>
          <p:nvPr/>
        </p:nvSpPr>
        <p:spPr>
          <a:xfrm>
            <a:off x="2590684" y="3858771"/>
            <a:ext cx="509184" cy="213494"/>
          </a:xfrm>
          <a:custGeom>
            <a:avLst/>
            <a:gdLst>
              <a:gd name="connsiteX0" fmla="*/ 78899 w 509184"/>
              <a:gd name="connsiteY0" fmla="*/ 307 h 213494"/>
              <a:gd name="connsiteX1" fmla="*/ 102147 w 509184"/>
              <a:gd name="connsiteY1" fmla="*/ 77798 h 213494"/>
              <a:gd name="connsiteX2" fmla="*/ 75024 w 509184"/>
              <a:gd name="connsiteY2" fmla="*/ 128168 h 213494"/>
              <a:gd name="connsiteX3" fmla="*/ 98272 w 509184"/>
              <a:gd name="connsiteY3" fmla="*/ 128168 h 213494"/>
              <a:gd name="connsiteX4" fmla="*/ 1408 w 509184"/>
              <a:gd name="connsiteY4" fmla="*/ 190161 h 213494"/>
              <a:gd name="connsiteX5" fmla="*/ 55652 w 509184"/>
              <a:gd name="connsiteY5" fmla="*/ 170788 h 213494"/>
              <a:gd name="connsiteX6" fmla="*/ 249380 w 509184"/>
              <a:gd name="connsiteY6" fmla="*/ 159165 h 213494"/>
              <a:gd name="connsiteX7" fmla="*/ 508977 w 509184"/>
              <a:gd name="connsiteY7" fmla="*/ 19680 h 213494"/>
              <a:gd name="connsiteX8" fmla="*/ 288126 w 509184"/>
              <a:gd name="connsiteY8" fmla="*/ 135917 h 213494"/>
              <a:gd name="connsiteX9" fmla="*/ 20780 w 509184"/>
              <a:gd name="connsiteY9" fmla="*/ 213409 h 213494"/>
              <a:gd name="connsiteX10" fmla="*/ 113770 w 509184"/>
              <a:gd name="connsiteY10" fmla="*/ 151415 h 213494"/>
              <a:gd name="connsiteX11" fmla="*/ 40153 w 509184"/>
              <a:gd name="connsiteY11" fmla="*/ 166914 h 213494"/>
              <a:gd name="connsiteX12" fmla="*/ 94397 w 509184"/>
              <a:gd name="connsiteY12" fmla="*/ 108795 h 213494"/>
              <a:gd name="connsiteX13" fmla="*/ 78899 w 509184"/>
              <a:gd name="connsiteY13" fmla="*/ 307 h 2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184" h="213494">
                <a:moveTo>
                  <a:pt x="78899" y="307"/>
                </a:moveTo>
                <a:cubicBezTo>
                  <a:pt x="80191" y="-4859"/>
                  <a:pt x="102793" y="56488"/>
                  <a:pt x="102147" y="77798"/>
                </a:cubicBezTo>
                <a:cubicBezTo>
                  <a:pt x="101501" y="99108"/>
                  <a:pt x="75024" y="128168"/>
                  <a:pt x="75024" y="128168"/>
                </a:cubicBezTo>
                <a:cubicBezTo>
                  <a:pt x="74378" y="136563"/>
                  <a:pt x="110541" y="117836"/>
                  <a:pt x="98272" y="128168"/>
                </a:cubicBezTo>
                <a:cubicBezTo>
                  <a:pt x="86003" y="138500"/>
                  <a:pt x="8511" y="183058"/>
                  <a:pt x="1408" y="190161"/>
                </a:cubicBezTo>
                <a:cubicBezTo>
                  <a:pt x="-5695" y="197264"/>
                  <a:pt x="14323" y="175954"/>
                  <a:pt x="55652" y="170788"/>
                </a:cubicBezTo>
                <a:cubicBezTo>
                  <a:pt x="96981" y="165622"/>
                  <a:pt x="173826" y="184350"/>
                  <a:pt x="249380" y="159165"/>
                </a:cubicBezTo>
                <a:cubicBezTo>
                  <a:pt x="324934" y="133980"/>
                  <a:pt x="502519" y="23555"/>
                  <a:pt x="508977" y="19680"/>
                </a:cubicBezTo>
                <a:cubicBezTo>
                  <a:pt x="515435" y="15805"/>
                  <a:pt x="369492" y="103629"/>
                  <a:pt x="288126" y="135917"/>
                </a:cubicBezTo>
                <a:cubicBezTo>
                  <a:pt x="206760" y="168205"/>
                  <a:pt x="49839" y="210826"/>
                  <a:pt x="20780" y="213409"/>
                </a:cubicBezTo>
                <a:cubicBezTo>
                  <a:pt x="-8279" y="215992"/>
                  <a:pt x="110541" y="159164"/>
                  <a:pt x="113770" y="151415"/>
                </a:cubicBezTo>
                <a:cubicBezTo>
                  <a:pt x="116999" y="143666"/>
                  <a:pt x="43382" y="174017"/>
                  <a:pt x="40153" y="166914"/>
                </a:cubicBezTo>
                <a:cubicBezTo>
                  <a:pt x="36924" y="159811"/>
                  <a:pt x="88585" y="132688"/>
                  <a:pt x="94397" y="108795"/>
                </a:cubicBezTo>
                <a:cubicBezTo>
                  <a:pt x="100209" y="84902"/>
                  <a:pt x="77607" y="5473"/>
                  <a:pt x="78899" y="3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120540C-F78C-8025-D905-BA4213644A67}"/>
              </a:ext>
            </a:extLst>
          </p:cNvPr>
          <p:cNvSpPr/>
          <p:nvPr/>
        </p:nvSpPr>
        <p:spPr>
          <a:xfrm>
            <a:off x="3250308" y="4347007"/>
            <a:ext cx="140713" cy="163000"/>
          </a:xfrm>
          <a:custGeom>
            <a:avLst/>
            <a:gdLst>
              <a:gd name="connsiteX0" fmla="*/ 461 w 140713"/>
              <a:gd name="connsiteY0" fmla="*/ 11891 h 163000"/>
              <a:gd name="connsiteX1" fmla="*/ 66329 w 140713"/>
              <a:gd name="connsiteY1" fmla="*/ 101007 h 163000"/>
              <a:gd name="connsiteX2" fmla="*/ 54706 w 140713"/>
              <a:gd name="connsiteY2" fmla="*/ 163000 h 163000"/>
              <a:gd name="connsiteX3" fmla="*/ 74078 w 140713"/>
              <a:gd name="connsiteY3" fmla="*/ 101007 h 163000"/>
              <a:gd name="connsiteX4" fmla="*/ 139946 w 140713"/>
              <a:gd name="connsiteY4" fmla="*/ 268 h 163000"/>
              <a:gd name="connsiteX5" fmla="*/ 105075 w 140713"/>
              <a:gd name="connsiteY5" fmla="*/ 70010 h 163000"/>
              <a:gd name="connsiteX6" fmla="*/ 461 w 140713"/>
              <a:gd name="connsiteY6" fmla="*/ 11891 h 16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163000">
                <a:moveTo>
                  <a:pt x="461" y="11891"/>
                </a:moveTo>
                <a:cubicBezTo>
                  <a:pt x="-5997" y="17057"/>
                  <a:pt x="57288" y="75822"/>
                  <a:pt x="66329" y="101007"/>
                </a:cubicBezTo>
                <a:cubicBezTo>
                  <a:pt x="75370" y="126192"/>
                  <a:pt x="53415" y="163000"/>
                  <a:pt x="54706" y="163000"/>
                </a:cubicBezTo>
                <a:cubicBezTo>
                  <a:pt x="55997" y="163000"/>
                  <a:pt x="59871" y="128129"/>
                  <a:pt x="74078" y="101007"/>
                </a:cubicBezTo>
                <a:cubicBezTo>
                  <a:pt x="88285" y="73885"/>
                  <a:pt x="134780" y="5434"/>
                  <a:pt x="139946" y="268"/>
                </a:cubicBezTo>
                <a:cubicBezTo>
                  <a:pt x="145112" y="-4898"/>
                  <a:pt x="123156" y="66135"/>
                  <a:pt x="105075" y="70010"/>
                </a:cubicBezTo>
                <a:cubicBezTo>
                  <a:pt x="86994" y="73885"/>
                  <a:pt x="6919" y="6725"/>
                  <a:pt x="461" y="118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60CEDF72-BF6F-1458-66FA-0903CEC60D01}"/>
              </a:ext>
            </a:extLst>
          </p:cNvPr>
          <p:cNvSpPr/>
          <p:nvPr/>
        </p:nvSpPr>
        <p:spPr>
          <a:xfrm>
            <a:off x="3848389" y="4207918"/>
            <a:ext cx="379042" cy="818314"/>
          </a:xfrm>
          <a:custGeom>
            <a:avLst/>
            <a:gdLst>
              <a:gd name="connsiteX0" fmla="*/ 2991 w 379042"/>
              <a:gd name="connsiteY0" fmla="*/ 582085 h 818314"/>
              <a:gd name="connsiteX1" fmla="*/ 33269 w 379042"/>
              <a:gd name="connsiteY1" fmla="*/ 672919 h 818314"/>
              <a:gd name="connsiteX2" fmla="*/ 9047 w 379042"/>
              <a:gd name="connsiteY2" fmla="*/ 745587 h 818314"/>
              <a:gd name="connsiteX3" fmla="*/ 214938 w 379042"/>
              <a:gd name="connsiteY3" fmla="*/ 691086 h 818314"/>
              <a:gd name="connsiteX4" fmla="*/ 21158 w 379042"/>
              <a:gd name="connsiteY4" fmla="*/ 818254 h 818314"/>
              <a:gd name="connsiteX5" fmla="*/ 275494 w 379042"/>
              <a:gd name="connsiteY5" fmla="*/ 709253 h 818314"/>
              <a:gd name="connsiteX6" fmla="*/ 293661 w 379042"/>
              <a:gd name="connsiteY6" fmla="*/ 672919 h 818314"/>
              <a:gd name="connsiteX7" fmla="*/ 342106 w 379042"/>
              <a:gd name="connsiteY7" fmla="*/ 576029 h 818314"/>
              <a:gd name="connsiteX8" fmla="*/ 372385 w 379042"/>
              <a:gd name="connsiteY8" fmla="*/ 612363 h 818314"/>
              <a:gd name="connsiteX9" fmla="*/ 208883 w 379042"/>
              <a:gd name="connsiteY9" fmla="*/ 345915 h 818314"/>
              <a:gd name="connsiteX10" fmla="*/ 136215 w 379042"/>
              <a:gd name="connsiteY10" fmla="*/ 327748 h 818314"/>
              <a:gd name="connsiteX11" fmla="*/ 142271 w 379042"/>
              <a:gd name="connsiteY11" fmla="*/ 140024 h 818314"/>
              <a:gd name="connsiteX12" fmla="*/ 166493 w 379042"/>
              <a:gd name="connsiteY12" fmla="*/ 744 h 818314"/>
              <a:gd name="connsiteX13" fmla="*/ 124104 w 379042"/>
              <a:gd name="connsiteY13" fmla="*/ 200580 h 818314"/>
              <a:gd name="connsiteX14" fmla="*/ 287606 w 379042"/>
              <a:gd name="connsiteY14" fmla="*/ 533640 h 818314"/>
              <a:gd name="connsiteX15" fmla="*/ 311828 w 379042"/>
              <a:gd name="connsiteY15" fmla="*/ 642641 h 818314"/>
              <a:gd name="connsiteX16" fmla="*/ 190716 w 379042"/>
              <a:gd name="connsiteY16" fmla="*/ 697142 h 818314"/>
              <a:gd name="connsiteX17" fmla="*/ 81714 w 379042"/>
              <a:gd name="connsiteY17" fmla="*/ 745587 h 818314"/>
              <a:gd name="connsiteX18" fmla="*/ 2991 w 379042"/>
              <a:gd name="connsiteY18" fmla="*/ 582085 h 8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042" h="818314">
                <a:moveTo>
                  <a:pt x="2991" y="582085"/>
                </a:moveTo>
                <a:cubicBezTo>
                  <a:pt x="-5083" y="569974"/>
                  <a:pt x="32260" y="645669"/>
                  <a:pt x="33269" y="672919"/>
                </a:cubicBezTo>
                <a:cubicBezTo>
                  <a:pt x="34278" y="700169"/>
                  <a:pt x="-21231" y="742559"/>
                  <a:pt x="9047" y="745587"/>
                </a:cubicBezTo>
                <a:cubicBezTo>
                  <a:pt x="39325" y="748615"/>
                  <a:pt x="212920" y="678975"/>
                  <a:pt x="214938" y="691086"/>
                </a:cubicBezTo>
                <a:cubicBezTo>
                  <a:pt x="216956" y="703197"/>
                  <a:pt x="11065" y="815226"/>
                  <a:pt x="21158" y="818254"/>
                </a:cubicBezTo>
                <a:cubicBezTo>
                  <a:pt x="31251" y="821282"/>
                  <a:pt x="275494" y="709253"/>
                  <a:pt x="275494" y="709253"/>
                </a:cubicBezTo>
                <a:cubicBezTo>
                  <a:pt x="320911" y="685031"/>
                  <a:pt x="293661" y="672919"/>
                  <a:pt x="293661" y="672919"/>
                </a:cubicBezTo>
                <a:cubicBezTo>
                  <a:pt x="304763" y="650715"/>
                  <a:pt x="328985" y="586122"/>
                  <a:pt x="342106" y="576029"/>
                </a:cubicBezTo>
                <a:cubicBezTo>
                  <a:pt x="355227" y="565936"/>
                  <a:pt x="394589" y="650715"/>
                  <a:pt x="372385" y="612363"/>
                </a:cubicBezTo>
                <a:cubicBezTo>
                  <a:pt x="350181" y="574011"/>
                  <a:pt x="248245" y="393351"/>
                  <a:pt x="208883" y="345915"/>
                </a:cubicBezTo>
                <a:cubicBezTo>
                  <a:pt x="169521" y="298479"/>
                  <a:pt x="147317" y="362063"/>
                  <a:pt x="136215" y="327748"/>
                </a:cubicBezTo>
                <a:cubicBezTo>
                  <a:pt x="125113" y="293433"/>
                  <a:pt x="137225" y="194525"/>
                  <a:pt x="142271" y="140024"/>
                </a:cubicBezTo>
                <a:cubicBezTo>
                  <a:pt x="147317" y="85523"/>
                  <a:pt x="169521" y="-9349"/>
                  <a:pt x="166493" y="744"/>
                </a:cubicBezTo>
                <a:cubicBezTo>
                  <a:pt x="163465" y="10837"/>
                  <a:pt x="103919" y="111764"/>
                  <a:pt x="124104" y="200580"/>
                </a:cubicBezTo>
                <a:cubicBezTo>
                  <a:pt x="144289" y="289396"/>
                  <a:pt x="256319" y="459963"/>
                  <a:pt x="287606" y="533640"/>
                </a:cubicBezTo>
                <a:cubicBezTo>
                  <a:pt x="318893" y="607317"/>
                  <a:pt x="327976" y="615391"/>
                  <a:pt x="311828" y="642641"/>
                </a:cubicBezTo>
                <a:cubicBezTo>
                  <a:pt x="295680" y="669891"/>
                  <a:pt x="190716" y="697142"/>
                  <a:pt x="190716" y="697142"/>
                </a:cubicBezTo>
                <a:cubicBezTo>
                  <a:pt x="152364" y="714300"/>
                  <a:pt x="109974" y="759717"/>
                  <a:pt x="81714" y="745587"/>
                </a:cubicBezTo>
                <a:cubicBezTo>
                  <a:pt x="53454" y="731457"/>
                  <a:pt x="11065" y="594196"/>
                  <a:pt x="2991" y="5820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0A621A47-D030-0C5A-CDF6-EF4E36AB479F}"/>
              </a:ext>
            </a:extLst>
          </p:cNvPr>
          <p:cNvSpPr/>
          <p:nvPr/>
        </p:nvSpPr>
        <p:spPr>
          <a:xfrm>
            <a:off x="4063150" y="5407440"/>
            <a:ext cx="204519" cy="461523"/>
          </a:xfrm>
          <a:custGeom>
            <a:avLst/>
            <a:gdLst>
              <a:gd name="connsiteX0" fmla="*/ 177 w 204519"/>
              <a:gd name="connsiteY0" fmla="*/ 237 h 461523"/>
              <a:gd name="connsiteX1" fmla="*/ 145512 w 204519"/>
              <a:gd name="connsiteY1" fmla="*/ 72904 h 461523"/>
              <a:gd name="connsiteX2" fmla="*/ 72845 w 204519"/>
              <a:gd name="connsiteY2" fmla="*/ 169794 h 461523"/>
              <a:gd name="connsiteX3" fmla="*/ 200013 w 204519"/>
              <a:gd name="connsiteY3" fmla="*/ 236406 h 461523"/>
              <a:gd name="connsiteX4" fmla="*/ 169735 w 204519"/>
              <a:gd name="connsiteY4" fmla="*/ 260629 h 461523"/>
              <a:gd name="connsiteX5" fmla="*/ 109178 w 204519"/>
              <a:gd name="connsiteY5" fmla="*/ 460465 h 461523"/>
              <a:gd name="connsiteX6" fmla="*/ 139457 w 204519"/>
              <a:gd name="connsiteY6" fmla="*/ 333296 h 461523"/>
              <a:gd name="connsiteX7" fmla="*/ 139457 w 204519"/>
              <a:gd name="connsiteY7" fmla="*/ 194017 h 461523"/>
              <a:gd name="connsiteX8" fmla="*/ 115234 w 204519"/>
              <a:gd name="connsiteY8" fmla="*/ 97127 h 461523"/>
              <a:gd name="connsiteX9" fmla="*/ 177 w 204519"/>
              <a:gd name="connsiteY9" fmla="*/ 237 h 4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19" h="461523">
                <a:moveTo>
                  <a:pt x="177" y="237"/>
                </a:moveTo>
                <a:cubicBezTo>
                  <a:pt x="5223" y="-3800"/>
                  <a:pt x="133401" y="44644"/>
                  <a:pt x="145512" y="72904"/>
                </a:cubicBezTo>
                <a:cubicBezTo>
                  <a:pt x="157623" y="101164"/>
                  <a:pt x="63762" y="142544"/>
                  <a:pt x="72845" y="169794"/>
                </a:cubicBezTo>
                <a:cubicBezTo>
                  <a:pt x="81928" y="197044"/>
                  <a:pt x="200013" y="236406"/>
                  <a:pt x="200013" y="236406"/>
                </a:cubicBezTo>
                <a:cubicBezTo>
                  <a:pt x="216161" y="251545"/>
                  <a:pt x="184874" y="223286"/>
                  <a:pt x="169735" y="260629"/>
                </a:cubicBezTo>
                <a:cubicBezTo>
                  <a:pt x="154596" y="297972"/>
                  <a:pt x="114224" y="448354"/>
                  <a:pt x="109178" y="460465"/>
                </a:cubicBezTo>
                <a:cubicBezTo>
                  <a:pt x="104132" y="472576"/>
                  <a:pt x="134411" y="377704"/>
                  <a:pt x="139457" y="333296"/>
                </a:cubicBezTo>
                <a:cubicBezTo>
                  <a:pt x="144503" y="288888"/>
                  <a:pt x="143494" y="233378"/>
                  <a:pt x="139457" y="194017"/>
                </a:cubicBezTo>
                <a:cubicBezTo>
                  <a:pt x="135420" y="154656"/>
                  <a:pt x="131382" y="125387"/>
                  <a:pt x="115234" y="97127"/>
                </a:cubicBezTo>
                <a:cubicBezTo>
                  <a:pt x="99086" y="68867"/>
                  <a:pt x="-4869" y="4274"/>
                  <a:pt x="177" y="2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2797C20E-25B4-3882-3ECB-5740D41D8E0D}"/>
              </a:ext>
            </a:extLst>
          </p:cNvPr>
          <p:cNvSpPr/>
          <p:nvPr/>
        </p:nvSpPr>
        <p:spPr>
          <a:xfrm>
            <a:off x="3011744" y="4935681"/>
            <a:ext cx="598072" cy="417732"/>
          </a:xfrm>
          <a:custGeom>
            <a:avLst/>
            <a:gdLst>
              <a:gd name="connsiteX0" fmla="*/ 10015 w 598072"/>
              <a:gd name="connsiteY0" fmla="*/ 5712 h 417732"/>
              <a:gd name="connsiteX1" fmla="*/ 542910 w 598072"/>
              <a:gd name="connsiteY1" fmla="*/ 338772 h 417732"/>
              <a:gd name="connsiteX2" fmla="*/ 446020 w 598072"/>
              <a:gd name="connsiteY2" fmla="*/ 284271 h 417732"/>
              <a:gd name="connsiteX3" fmla="*/ 597411 w 598072"/>
              <a:gd name="connsiteY3" fmla="*/ 417495 h 417732"/>
              <a:gd name="connsiteX4" fmla="*/ 494465 w 598072"/>
              <a:gd name="connsiteY4" fmla="*/ 314549 h 417732"/>
              <a:gd name="connsiteX5" fmla="*/ 337019 w 598072"/>
              <a:gd name="connsiteY5" fmla="*/ 229771 h 417732"/>
              <a:gd name="connsiteX6" fmla="*/ 203795 w 598072"/>
              <a:gd name="connsiteY6" fmla="*/ 132881 h 417732"/>
              <a:gd name="connsiteX7" fmla="*/ 10015 w 598072"/>
              <a:gd name="connsiteY7" fmla="*/ 5712 h 4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072" h="417732">
                <a:moveTo>
                  <a:pt x="10015" y="5712"/>
                </a:moveTo>
                <a:cubicBezTo>
                  <a:pt x="66534" y="40027"/>
                  <a:pt x="470242" y="292345"/>
                  <a:pt x="542910" y="338772"/>
                </a:cubicBezTo>
                <a:cubicBezTo>
                  <a:pt x="615578" y="385199"/>
                  <a:pt x="436937" y="271151"/>
                  <a:pt x="446020" y="284271"/>
                </a:cubicBezTo>
                <a:cubicBezTo>
                  <a:pt x="455104" y="297392"/>
                  <a:pt x="589337" y="412449"/>
                  <a:pt x="597411" y="417495"/>
                </a:cubicBezTo>
                <a:cubicBezTo>
                  <a:pt x="605485" y="422541"/>
                  <a:pt x="537864" y="345836"/>
                  <a:pt x="494465" y="314549"/>
                </a:cubicBezTo>
                <a:cubicBezTo>
                  <a:pt x="451066" y="283262"/>
                  <a:pt x="385464" y="260049"/>
                  <a:pt x="337019" y="229771"/>
                </a:cubicBezTo>
                <a:cubicBezTo>
                  <a:pt x="288574" y="199493"/>
                  <a:pt x="255268" y="164168"/>
                  <a:pt x="203795" y="132881"/>
                </a:cubicBezTo>
                <a:cubicBezTo>
                  <a:pt x="152322" y="101594"/>
                  <a:pt x="-46504" y="-28603"/>
                  <a:pt x="10015" y="57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D4BFAE80-2F43-075D-E4BC-339D552C45AB}"/>
              </a:ext>
            </a:extLst>
          </p:cNvPr>
          <p:cNvSpPr/>
          <p:nvPr/>
        </p:nvSpPr>
        <p:spPr>
          <a:xfrm>
            <a:off x="3775029" y="5467867"/>
            <a:ext cx="235213" cy="595704"/>
          </a:xfrm>
          <a:custGeom>
            <a:avLst/>
            <a:gdLst>
              <a:gd name="connsiteX0" fmla="*/ 3684 w 235213"/>
              <a:gd name="connsiteY0" fmla="*/ 12477 h 595704"/>
              <a:gd name="connsiteX1" fmla="*/ 155074 w 235213"/>
              <a:gd name="connsiteY1" fmla="*/ 400038 h 595704"/>
              <a:gd name="connsiteX2" fmla="*/ 149019 w 235213"/>
              <a:gd name="connsiteY2" fmla="*/ 309203 h 595704"/>
              <a:gd name="connsiteX3" fmla="*/ 233797 w 235213"/>
              <a:gd name="connsiteY3" fmla="*/ 587762 h 595704"/>
              <a:gd name="connsiteX4" fmla="*/ 191408 w 235213"/>
              <a:gd name="connsiteY4" fmla="*/ 484816 h 595704"/>
              <a:gd name="connsiteX5" fmla="*/ 58184 w 235213"/>
              <a:gd name="connsiteY5" fmla="*/ 127534 h 595704"/>
              <a:gd name="connsiteX6" fmla="*/ 3684 w 235213"/>
              <a:gd name="connsiteY6" fmla="*/ 12477 h 5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3" h="595704">
                <a:moveTo>
                  <a:pt x="3684" y="12477"/>
                </a:moveTo>
                <a:cubicBezTo>
                  <a:pt x="19832" y="57894"/>
                  <a:pt x="130852" y="350584"/>
                  <a:pt x="155074" y="400038"/>
                </a:cubicBezTo>
                <a:cubicBezTo>
                  <a:pt x="179297" y="449492"/>
                  <a:pt x="135898" y="277916"/>
                  <a:pt x="149019" y="309203"/>
                </a:cubicBezTo>
                <a:cubicBezTo>
                  <a:pt x="162140" y="340490"/>
                  <a:pt x="226732" y="558493"/>
                  <a:pt x="233797" y="587762"/>
                </a:cubicBezTo>
                <a:cubicBezTo>
                  <a:pt x="240862" y="617031"/>
                  <a:pt x="220677" y="561521"/>
                  <a:pt x="191408" y="484816"/>
                </a:cubicBezTo>
                <a:cubicBezTo>
                  <a:pt x="162139" y="408111"/>
                  <a:pt x="88462" y="200202"/>
                  <a:pt x="58184" y="127534"/>
                </a:cubicBezTo>
                <a:cubicBezTo>
                  <a:pt x="27906" y="54866"/>
                  <a:pt x="-12464" y="-32940"/>
                  <a:pt x="3684" y="124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7D257DDD-76D0-C540-5E74-8AD0924B7D96}"/>
              </a:ext>
            </a:extLst>
          </p:cNvPr>
          <p:cNvSpPr/>
          <p:nvPr/>
        </p:nvSpPr>
        <p:spPr>
          <a:xfrm>
            <a:off x="3636237" y="6902765"/>
            <a:ext cx="376365" cy="249174"/>
          </a:xfrm>
          <a:custGeom>
            <a:avLst/>
            <a:gdLst>
              <a:gd name="connsiteX0" fmla="*/ 3196 w 376365"/>
              <a:gd name="connsiteY0" fmla="*/ 248933 h 249174"/>
              <a:gd name="connsiteX1" fmla="*/ 118253 w 376365"/>
              <a:gd name="connsiteY1" fmla="*/ 152043 h 249174"/>
              <a:gd name="connsiteX2" fmla="*/ 372589 w 376365"/>
              <a:gd name="connsiteY2" fmla="*/ 218655 h 249174"/>
              <a:gd name="connsiteX3" fmla="*/ 263588 w 376365"/>
              <a:gd name="connsiteY3" fmla="*/ 176265 h 249174"/>
              <a:gd name="connsiteX4" fmla="*/ 166698 w 376365"/>
              <a:gd name="connsiteY4" fmla="*/ 97542 h 249174"/>
              <a:gd name="connsiteX5" fmla="*/ 94031 w 376365"/>
              <a:gd name="connsiteY5" fmla="*/ 652 h 249174"/>
              <a:gd name="connsiteX6" fmla="*/ 130364 w 376365"/>
              <a:gd name="connsiteY6" fmla="*/ 61209 h 249174"/>
              <a:gd name="connsiteX7" fmla="*/ 39530 w 376365"/>
              <a:gd name="connsiteY7" fmla="*/ 176265 h 249174"/>
              <a:gd name="connsiteX8" fmla="*/ 3196 w 376365"/>
              <a:gd name="connsiteY8" fmla="*/ 248933 h 24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5" h="249174">
                <a:moveTo>
                  <a:pt x="3196" y="248933"/>
                </a:moveTo>
                <a:cubicBezTo>
                  <a:pt x="16317" y="244896"/>
                  <a:pt x="56688" y="157089"/>
                  <a:pt x="118253" y="152043"/>
                </a:cubicBezTo>
                <a:cubicBezTo>
                  <a:pt x="179818" y="146997"/>
                  <a:pt x="348366" y="214618"/>
                  <a:pt x="372589" y="218655"/>
                </a:cubicBezTo>
                <a:cubicBezTo>
                  <a:pt x="396812" y="222692"/>
                  <a:pt x="297903" y="196450"/>
                  <a:pt x="263588" y="176265"/>
                </a:cubicBezTo>
                <a:cubicBezTo>
                  <a:pt x="229273" y="156079"/>
                  <a:pt x="194957" y="126811"/>
                  <a:pt x="166698" y="97542"/>
                </a:cubicBezTo>
                <a:cubicBezTo>
                  <a:pt x="138439" y="68273"/>
                  <a:pt x="100087" y="6707"/>
                  <a:pt x="94031" y="652"/>
                </a:cubicBezTo>
                <a:cubicBezTo>
                  <a:pt x="87975" y="-5403"/>
                  <a:pt x="139447" y="31940"/>
                  <a:pt x="130364" y="61209"/>
                </a:cubicBezTo>
                <a:cubicBezTo>
                  <a:pt x="121281" y="90478"/>
                  <a:pt x="58706" y="146996"/>
                  <a:pt x="39530" y="176265"/>
                </a:cubicBezTo>
                <a:cubicBezTo>
                  <a:pt x="20354" y="205534"/>
                  <a:pt x="-9925" y="252970"/>
                  <a:pt x="3196" y="2489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90F37324-CC89-F4CE-3433-07FB128B9A91}"/>
              </a:ext>
            </a:extLst>
          </p:cNvPr>
          <p:cNvSpPr/>
          <p:nvPr/>
        </p:nvSpPr>
        <p:spPr>
          <a:xfrm>
            <a:off x="2407665" y="6981578"/>
            <a:ext cx="602720" cy="449131"/>
          </a:xfrm>
          <a:custGeom>
            <a:avLst/>
            <a:gdLst>
              <a:gd name="connsiteX0" fmla="*/ 601983 w 602720"/>
              <a:gd name="connsiteY0" fmla="*/ 133786 h 449131"/>
              <a:gd name="connsiteX1" fmla="*/ 317368 w 602720"/>
              <a:gd name="connsiteY1" fmla="*/ 151953 h 449131"/>
              <a:gd name="connsiteX2" fmla="*/ 135699 w 602720"/>
              <a:gd name="connsiteY2" fmla="*/ 448679 h 449131"/>
              <a:gd name="connsiteX3" fmla="*/ 141755 w 602720"/>
              <a:gd name="connsiteY3" fmla="*/ 224621 h 449131"/>
              <a:gd name="connsiteX4" fmla="*/ 105421 w 602720"/>
              <a:gd name="connsiteY4" fmla="*/ 442623 h 449131"/>
              <a:gd name="connsiteX5" fmla="*/ 63032 w 602720"/>
              <a:gd name="connsiteY5" fmla="*/ 248843 h 449131"/>
              <a:gd name="connsiteX6" fmla="*/ 2475 w 602720"/>
              <a:gd name="connsiteY6" fmla="*/ 562 h 449131"/>
              <a:gd name="connsiteX7" fmla="*/ 153866 w 602720"/>
              <a:gd name="connsiteY7" fmla="*/ 321511 h 449131"/>
              <a:gd name="connsiteX8" fmla="*/ 87254 w 602720"/>
              <a:gd name="connsiteY8" fmla="*/ 339678 h 449131"/>
              <a:gd name="connsiteX9" fmla="*/ 87254 w 602720"/>
              <a:gd name="connsiteY9" fmla="*/ 267010 h 449131"/>
              <a:gd name="connsiteX10" fmla="*/ 335535 w 602720"/>
              <a:gd name="connsiteY10" fmla="*/ 224621 h 449131"/>
              <a:gd name="connsiteX11" fmla="*/ 226534 w 602720"/>
              <a:gd name="connsiteY11" fmla="*/ 170120 h 449131"/>
              <a:gd name="connsiteX12" fmla="*/ 601983 w 602720"/>
              <a:gd name="connsiteY12" fmla="*/ 133786 h 44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20" h="449131">
                <a:moveTo>
                  <a:pt x="601983" y="133786"/>
                </a:moveTo>
                <a:cubicBezTo>
                  <a:pt x="617122" y="130758"/>
                  <a:pt x="395082" y="99471"/>
                  <a:pt x="317368" y="151953"/>
                </a:cubicBezTo>
                <a:cubicBezTo>
                  <a:pt x="239654" y="204435"/>
                  <a:pt x="164968" y="436568"/>
                  <a:pt x="135699" y="448679"/>
                </a:cubicBezTo>
                <a:cubicBezTo>
                  <a:pt x="106430" y="460790"/>
                  <a:pt x="146801" y="225630"/>
                  <a:pt x="141755" y="224621"/>
                </a:cubicBezTo>
                <a:cubicBezTo>
                  <a:pt x="136709" y="223612"/>
                  <a:pt x="118541" y="438586"/>
                  <a:pt x="105421" y="442623"/>
                </a:cubicBezTo>
                <a:cubicBezTo>
                  <a:pt x="92300" y="446660"/>
                  <a:pt x="80190" y="322520"/>
                  <a:pt x="63032" y="248843"/>
                </a:cubicBezTo>
                <a:cubicBezTo>
                  <a:pt x="45874" y="175166"/>
                  <a:pt x="-12664" y="-11549"/>
                  <a:pt x="2475" y="562"/>
                </a:cubicBezTo>
                <a:cubicBezTo>
                  <a:pt x="17614" y="12673"/>
                  <a:pt x="139736" y="264992"/>
                  <a:pt x="153866" y="321511"/>
                </a:cubicBezTo>
                <a:cubicBezTo>
                  <a:pt x="167996" y="378030"/>
                  <a:pt x="98356" y="348761"/>
                  <a:pt x="87254" y="339678"/>
                </a:cubicBezTo>
                <a:cubicBezTo>
                  <a:pt x="76152" y="330595"/>
                  <a:pt x="45874" y="286186"/>
                  <a:pt x="87254" y="267010"/>
                </a:cubicBezTo>
                <a:cubicBezTo>
                  <a:pt x="128634" y="247834"/>
                  <a:pt x="312322" y="240769"/>
                  <a:pt x="335535" y="224621"/>
                </a:cubicBezTo>
                <a:cubicBezTo>
                  <a:pt x="358748" y="208473"/>
                  <a:pt x="190200" y="185259"/>
                  <a:pt x="226534" y="170120"/>
                </a:cubicBezTo>
                <a:cubicBezTo>
                  <a:pt x="262868" y="154981"/>
                  <a:pt x="586844" y="136814"/>
                  <a:pt x="601983" y="1337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7A511A13-F1E7-08B3-BBD9-ECA5105118F1}"/>
              </a:ext>
            </a:extLst>
          </p:cNvPr>
          <p:cNvSpPr/>
          <p:nvPr/>
        </p:nvSpPr>
        <p:spPr>
          <a:xfrm>
            <a:off x="2712922" y="6826455"/>
            <a:ext cx="284919" cy="64931"/>
          </a:xfrm>
          <a:custGeom>
            <a:avLst/>
            <a:gdLst>
              <a:gd name="connsiteX0" fmla="*/ 0 w 284919"/>
              <a:gd name="connsiteY0" fmla="*/ 16406 h 64931"/>
              <a:gd name="connsiteX1" fmla="*/ 145335 w 284919"/>
              <a:gd name="connsiteY1" fmla="*/ 22462 h 64931"/>
              <a:gd name="connsiteX2" fmla="*/ 284614 w 284919"/>
              <a:gd name="connsiteY2" fmla="*/ 64851 h 64931"/>
              <a:gd name="connsiteX3" fmla="*/ 181669 w 284919"/>
              <a:gd name="connsiteY3" fmla="*/ 10350 h 64931"/>
              <a:gd name="connsiteX4" fmla="*/ 145335 w 284919"/>
              <a:gd name="connsiteY4" fmla="*/ 4295 h 64931"/>
              <a:gd name="connsiteX5" fmla="*/ 0 w 284919"/>
              <a:gd name="connsiteY5" fmla="*/ 16406 h 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19" h="64931">
                <a:moveTo>
                  <a:pt x="0" y="16406"/>
                </a:moveTo>
                <a:cubicBezTo>
                  <a:pt x="0" y="19434"/>
                  <a:pt x="97899" y="14388"/>
                  <a:pt x="145335" y="22462"/>
                </a:cubicBezTo>
                <a:cubicBezTo>
                  <a:pt x="192771" y="30536"/>
                  <a:pt x="278558" y="66870"/>
                  <a:pt x="284614" y="64851"/>
                </a:cubicBezTo>
                <a:cubicBezTo>
                  <a:pt x="290670" y="62832"/>
                  <a:pt x="204882" y="20443"/>
                  <a:pt x="181669" y="10350"/>
                </a:cubicBezTo>
                <a:cubicBezTo>
                  <a:pt x="158456" y="257"/>
                  <a:pt x="173595" y="-3779"/>
                  <a:pt x="145335" y="4295"/>
                </a:cubicBezTo>
                <a:cubicBezTo>
                  <a:pt x="117075" y="12369"/>
                  <a:pt x="0" y="13378"/>
                  <a:pt x="0" y="164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C7872DDB-C517-484B-F520-D42665DCAA22}"/>
              </a:ext>
            </a:extLst>
          </p:cNvPr>
          <p:cNvSpPr/>
          <p:nvPr/>
        </p:nvSpPr>
        <p:spPr>
          <a:xfrm>
            <a:off x="2198136" y="7278866"/>
            <a:ext cx="73329" cy="169926"/>
          </a:xfrm>
          <a:custGeom>
            <a:avLst/>
            <a:gdLst>
              <a:gd name="connsiteX0" fmla="*/ 72725 w 73329"/>
              <a:gd name="connsiteY0" fmla="*/ 0 h 169926"/>
              <a:gd name="connsiteX1" fmla="*/ 36391 w 73329"/>
              <a:gd name="connsiteY1" fmla="*/ 109002 h 169926"/>
              <a:gd name="connsiteX2" fmla="*/ 66669 w 73329"/>
              <a:gd name="connsiteY2" fmla="*/ 169558 h 169926"/>
              <a:gd name="connsiteX3" fmla="*/ 60614 w 73329"/>
              <a:gd name="connsiteY3" fmla="*/ 133224 h 169926"/>
              <a:gd name="connsiteX4" fmla="*/ 57 w 73329"/>
              <a:gd name="connsiteY4" fmla="*/ 109002 h 169926"/>
              <a:gd name="connsiteX5" fmla="*/ 72725 w 73329"/>
              <a:gd name="connsiteY5" fmla="*/ 0 h 1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29" h="169926">
                <a:moveTo>
                  <a:pt x="72725" y="0"/>
                </a:moveTo>
                <a:cubicBezTo>
                  <a:pt x="78781" y="0"/>
                  <a:pt x="37400" y="80742"/>
                  <a:pt x="36391" y="109002"/>
                </a:cubicBezTo>
                <a:cubicBezTo>
                  <a:pt x="35382" y="137262"/>
                  <a:pt x="66669" y="169558"/>
                  <a:pt x="66669" y="169558"/>
                </a:cubicBezTo>
                <a:cubicBezTo>
                  <a:pt x="70706" y="173595"/>
                  <a:pt x="71716" y="143317"/>
                  <a:pt x="60614" y="133224"/>
                </a:cubicBezTo>
                <a:cubicBezTo>
                  <a:pt x="49512" y="123131"/>
                  <a:pt x="-1961" y="127169"/>
                  <a:pt x="57" y="109002"/>
                </a:cubicBezTo>
                <a:cubicBezTo>
                  <a:pt x="2075" y="90835"/>
                  <a:pt x="66669" y="0"/>
                  <a:pt x="7272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6291A800-6DF9-1631-2289-74F757CD48C5}"/>
              </a:ext>
            </a:extLst>
          </p:cNvPr>
          <p:cNvSpPr/>
          <p:nvPr/>
        </p:nvSpPr>
        <p:spPr>
          <a:xfrm>
            <a:off x="2682122" y="7671739"/>
            <a:ext cx="123541" cy="177373"/>
          </a:xfrm>
          <a:custGeom>
            <a:avLst/>
            <a:gdLst>
              <a:gd name="connsiteX0" fmla="*/ 30800 w 123541"/>
              <a:gd name="connsiteY0" fmla="*/ 743 h 177373"/>
              <a:gd name="connsiteX1" fmla="*/ 30800 w 123541"/>
              <a:gd name="connsiteY1" fmla="*/ 85522 h 177373"/>
              <a:gd name="connsiteX2" fmla="*/ 121634 w 123541"/>
              <a:gd name="connsiteY2" fmla="*/ 176356 h 177373"/>
              <a:gd name="connsiteX3" fmla="*/ 85301 w 123541"/>
              <a:gd name="connsiteY3" fmla="*/ 133967 h 177373"/>
              <a:gd name="connsiteX4" fmla="*/ 522 w 123541"/>
              <a:gd name="connsiteY4" fmla="*/ 127911 h 177373"/>
              <a:gd name="connsiteX5" fmla="*/ 48967 w 123541"/>
              <a:gd name="connsiteY5" fmla="*/ 49188 h 177373"/>
              <a:gd name="connsiteX6" fmla="*/ 30800 w 123541"/>
              <a:gd name="connsiteY6" fmla="*/ 743 h 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541" h="177373">
                <a:moveTo>
                  <a:pt x="30800" y="743"/>
                </a:moveTo>
                <a:cubicBezTo>
                  <a:pt x="27772" y="6799"/>
                  <a:pt x="15661" y="56253"/>
                  <a:pt x="30800" y="85522"/>
                </a:cubicBezTo>
                <a:cubicBezTo>
                  <a:pt x="45939" y="114791"/>
                  <a:pt x="112551" y="168282"/>
                  <a:pt x="121634" y="176356"/>
                </a:cubicBezTo>
                <a:cubicBezTo>
                  <a:pt x="130718" y="184430"/>
                  <a:pt x="105486" y="142041"/>
                  <a:pt x="85301" y="133967"/>
                </a:cubicBezTo>
                <a:cubicBezTo>
                  <a:pt x="65116" y="125893"/>
                  <a:pt x="6578" y="142041"/>
                  <a:pt x="522" y="127911"/>
                </a:cubicBezTo>
                <a:cubicBezTo>
                  <a:pt x="-5534" y="113781"/>
                  <a:pt x="42911" y="71392"/>
                  <a:pt x="48967" y="49188"/>
                </a:cubicBezTo>
                <a:cubicBezTo>
                  <a:pt x="55023" y="26984"/>
                  <a:pt x="33828" y="-5313"/>
                  <a:pt x="30800" y="7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F07403C8-1765-B824-1F5A-B5AFD377474F}"/>
              </a:ext>
            </a:extLst>
          </p:cNvPr>
          <p:cNvSpPr/>
          <p:nvPr/>
        </p:nvSpPr>
        <p:spPr>
          <a:xfrm>
            <a:off x="2058914" y="7733038"/>
            <a:ext cx="371941" cy="89520"/>
          </a:xfrm>
          <a:custGeom>
            <a:avLst/>
            <a:gdLst>
              <a:gd name="connsiteX0" fmla="*/ 0 w 371941"/>
              <a:gd name="connsiteY0" fmla="*/ 0 h 89520"/>
              <a:gd name="connsiteX1" fmla="*/ 96890 w 371941"/>
              <a:gd name="connsiteY1" fmla="*/ 84779 h 89520"/>
              <a:gd name="connsiteX2" fmla="*/ 54501 w 371941"/>
              <a:gd name="connsiteY2" fmla="*/ 78724 h 89520"/>
              <a:gd name="connsiteX3" fmla="*/ 369393 w 371941"/>
              <a:gd name="connsiteY3" fmla="*/ 78724 h 89520"/>
              <a:gd name="connsiteX4" fmla="*/ 199836 w 371941"/>
              <a:gd name="connsiteY4" fmla="*/ 66612 h 89520"/>
              <a:gd name="connsiteX5" fmla="*/ 139279 w 371941"/>
              <a:gd name="connsiteY5" fmla="*/ 48445 h 89520"/>
              <a:gd name="connsiteX6" fmla="*/ 0 w 371941"/>
              <a:gd name="connsiteY6" fmla="*/ 0 h 8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41" h="89520">
                <a:moveTo>
                  <a:pt x="0" y="0"/>
                </a:moveTo>
                <a:cubicBezTo>
                  <a:pt x="43903" y="35829"/>
                  <a:pt x="87807" y="71658"/>
                  <a:pt x="96890" y="84779"/>
                </a:cubicBezTo>
                <a:cubicBezTo>
                  <a:pt x="105973" y="97900"/>
                  <a:pt x="9084" y="79733"/>
                  <a:pt x="54501" y="78724"/>
                </a:cubicBezTo>
                <a:cubicBezTo>
                  <a:pt x="99918" y="77715"/>
                  <a:pt x="345171" y="80743"/>
                  <a:pt x="369393" y="78724"/>
                </a:cubicBezTo>
                <a:cubicBezTo>
                  <a:pt x="393615" y="76705"/>
                  <a:pt x="238188" y="71658"/>
                  <a:pt x="199836" y="66612"/>
                </a:cubicBezTo>
                <a:cubicBezTo>
                  <a:pt x="161484" y="61566"/>
                  <a:pt x="139279" y="48445"/>
                  <a:pt x="139279" y="4844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60D1CF8D-9CAE-DAF9-B667-5C37F52E5907}"/>
              </a:ext>
            </a:extLst>
          </p:cNvPr>
          <p:cNvSpPr/>
          <p:nvPr/>
        </p:nvSpPr>
        <p:spPr>
          <a:xfrm>
            <a:off x="2160664" y="6703581"/>
            <a:ext cx="67952" cy="127169"/>
          </a:xfrm>
          <a:custGeom>
            <a:avLst/>
            <a:gdLst>
              <a:gd name="connsiteX0" fmla="*/ 67808 w 67952"/>
              <a:gd name="connsiteY0" fmla="*/ 0 h 127169"/>
              <a:gd name="connsiteX1" fmla="*/ 19362 w 67952"/>
              <a:gd name="connsiteY1" fmla="*/ 78724 h 127169"/>
              <a:gd name="connsiteX2" fmla="*/ 31474 w 67952"/>
              <a:gd name="connsiteY2" fmla="*/ 127169 h 127169"/>
              <a:gd name="connsiteX3" fmla="*/ 1196 w 67952"/>
              <a:gd name="connsiteY3" fmla="*/ 78724 h 127169"/>
              <a:gd name="connsiteX4" fmla="*/ 67808 w 67952"/>
              <a:gd name="connsiteY4" fmla="*/ 0 h 1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52" h="127169">
                <a:moveTo>
                  <a:pt x="67808" y="0"/>
                </a:moveTo>
                <a:cubicBezTo>
                  <a:pt x="70836" y="0"/>
                  <a:pt x="25418" y="57529"/>
                  <a:pt x="19362" y="78724"/>
                </a:cubicBezTo>
                <a:cubicBezTo>
                  <a:pt x="13306" y="99919"/>
                  <a:pt x="34502" y="127169"/>
                  <a:pt x="31474" y="127169"/>
                </a:cubicBezTo>
                <a:cubicBezTo>
                  <a:pt x="28446" y="127169"/>
                  <a:pt x="-6878" y="97900"/>
                  <a:pt x="1196" y="78724"/>
                </a:cubicBezTo>
                <a:cubicBezTo>
                  <a:pt x="9270" y="59548"/>
                  <a:pt x="64780" y="0"/>
                  <a:pt x="6780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E3566706-C474-F450-B5B9-FB541E4FF49A}"/>
              </a:ext>
            </a:extLst>
          </p:cNvPr>
          <p:cNvSpPr/>
          <p:nvPr/>
        </p:nvSpPr>
        <p:spPr>
          <a:xfrm>
            <a:off x="1792199" y="6043365"/>
            <a:ext cx="236859" cy="466599"/>
          </a:xfrm>
          <a:custGeom>
            <a:avLst/>
            <a:gdLst>
              <a:gd name="connsiteX0" fmla="*/ 236437 w 236859"/>
              <a:gd name="connsiteY0" fmla="*/ 153 h 466599"/>
              <a:gd name="connsiteX1" fmla="*/ 145602 w 236859"/>
              <a:gd name="connsiteY1" fmla="*/ 157599 h 466599"/>
              <a:gd name="connsiteX2" fmla="*/ 151658 w 236859"/>
              <a:gd name="connsiteY2" fmla="*/ 212100 h 466599"/>
              <a:gd name="connsiteX3" fmla="*/ 60824 w 236859"/>
              <a:gd name="connsiteY3" fmla="*/ 321101 h 466599"/>
              <a:gd name="connsiteX4" fmla="*/ 163769 w 236859"/>
              <a:gd name="connsiteY4" fmla="*/ 466436 h 466599"/>
              <a:gd name="connsiteX5" fmla="*/ 109269 w 236859"/>
              <a:gd name="connsiteY5" fmla="*/ 345324 h 466599"/>
              <a:gd name="connsiteX6" fmla="*/ 145602 w 236859"/>
              <a:gd name="connsiteY6" fmla="*/ 145488 h 466599"/>
              <a:gd name="connsiteX7" fmla="*/ 133491 w 236859"/>
              <a:gd name="connsiteY7" fmla="*/ 109154 h 466599"/>
              <a:gd name="connsiteX8" fmla="*/ 267 w 236859"/>
              <a:gd name="connsiteY8" fmla="*/ 84932 h 466599"/>
              <a:gd name="connsiteX9" fmla="*/ 103213 w 236859"/>
              <a:gd name="connsiteY9" fmla="*/ 127321 h 466599"/>
              <a:gd name="connsiteX10" fmla="*/ 236437 w 236859"/>
              <a:gd name="connsiteY10" fmla="*/ 153 h 46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59" h="466599">
                <a:moveTo>
                  <a:pt x="236437" y="153"/>
                </a:moveTo>
                <a:cubicBezTo>
                  <a:pt x="243502" y="5199"/>
                  <a:pt x="159732" y="122274"/>
                  <a:pt x="145602" y="157599"/>
                </a:cubicBezTo>
                <a:cubicBezTo>
                  <a:pt x="131472" y="192924"/>
                  <a:pt x="165788" y="184850"/>
                  <a:pt x="151658" y="212100"/>
                </a:cubicBezTo>
                <a:cubicBezTo>
                  <a:pt x="137528" y="239350"/>
                  <a:pt x="58805" y="278712"/>
                  <a:pt x="60824" y="321101"/>
                </a:cubicBezTo>
                <a:cubicBezTo>
                  <a:pt x="62842" y="363490"/>
                  <a:pt x="155695" y="462399"/>
                  <a:pt x="163769" y="466436"/>
                </a:cubicBezTo>
                <a:cubicBezTo>
                  <a:pt x="171843" y="470473"/>
                  <a:pt x="112297" y="398815"/>
                  <a:pt x="109269" y="345324"/>
                </a:cubicBezTo>
                <a:cubicBezTo>
                  <a:pt x="106241" y="291833"/>
                  <a:pt x="141565" y="184850"/>
                  <a:pt x="145602" y="145488"/>
                </a:cubicBezTo>
                <a:cubicBezTo>
                  <a:pt x="149639" y="106126"/>
                  <a:pt x="157714" y="119247"/>
                  <a:pt x="133491" y="109154"/>
                </a:cubicBezTo>
                <a:cubicBezTo>
                  <a:pt x="109268" y="99061"/>
                  <a:pt x="5313" y="81904"/>
                  <a:pt x="267" y="84932"/>
                </a:cubicBezTo>
                <a:cubicBezTo>
                  <a:pt x="-4779" y="87960"/>
                  <a:pt x="62842" y="138423"/>
                  <a:pt x="103213" y="127321"/>
                </a:cubicBezTo>
                <a:cubicBezTo>
                  <a:pt x="143584" y="116219"/>
                  <a:pt x="229372" y="-4893"/>
                  <a:pt x="236437" y="1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20A224F2-E13B-ADB6-C08F-928E202131FF}"/>
              </a:ext>
            </a:extLst>
          </p:cNvPr>
          <p:cNvSpPr/>
          <p:nvPr/>
        </p:nvSpPr>
        <p:spPr>
          <a:xfrm>
            <a:off x="1945723" y="7156576"/>
            <a:ext cx="40523" cy="182956"/>
          </a:xfrm>
          <a:custGeom>
            <a:avLst/>
            <a:gdLst>
              <a:gd name="connsiteX0" fmla="*/ 40523 w 40523"/>
              <a:gd name="connsiteY0" fmla="*/ 1178 h 182956"/>
              <a:gd name="connsiteX1" fmla="*/ 4190 w 40523"/>
              <a:gd name="connsiteY1" fmla="*/ 128346 h 182956"/>
              <a:gd name="connsiteX2" fmla="*/ 22356 w 40523"/>
              <a:gd name="connsiteY2" fmla="*/ 182847 h 182956"/>
              <a:gd name="connsiteX3" fmla="*/ 10245 w 40523"/>
              <a:gd name="connsiteY3" fmla="*/ 116235 h 182956"/>
              <a:gd name="connsiteX4" fmla="*/ 4190 w 40523"/>
              <a:gd name="connsiteY4" fmla="*/ 67790 h 182956"/>
              <a:gd name="connsiteX5" fmla="*/ 40523 w 40523"/>
              <a:gd name="connsiteY5" fmla="*/ 1178 h 1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3" h="182956">
                <a:moveTo>
                  <a:pt x="40523" y="1178"/>
                </a:moveTo>
                <a:cubicBezTo>
                  <a:pt x="40523" y="11271"/>
                  <a:pt x="7218" y="98068"/>
                  <a:pt x="4190" y="128346"/>
                </a:cubicBezTo>
                <a:cubicBezTo>
                  <a:pt x="1162" y="158624"/>
                  <a:pt x="21347" y="184865"/>
                  <a:pt x="22356" y="182847"/>
                </a:cubicBezTo>
                <a:cubicBezTo>
                  <a:pt x="23365" y="180829"/>
                  <a:pt x="13273" y="135411"/>
                  <a:pt x="10245" y="116235"/>
                </a:cubicBezTo>
                <a:cubicBezTo>
                  <a:pt x="7217" y="97059"/>
                  <a:pt x="-6912" y="86966"/>
                  <a:pt x="4190" y="67790"/>
                </a:cubicBezTo>
                <a:cubicBezTo>
                  <a:pt x="15292" y="48614"/>
                  <a:pt x="40523" y="-8915"/>
                  <a:pt x="40523" y="117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5CD1D143-6653-626D-FAEB-A6BF299DFC8D}"/>
              </a:ext>
            </a:extLst>
          </p:cNvPr>
          <p:cNvSpPr/>
          <p:nvPr/>
        </p:nvSpPr>
        <p:spPr>
          <a:xfrm>
            <a:off x="1804504" y="7829702"/>
            <a:ext cx="121279" cy="389352"/>
          </a:xfrm>
          <a:custGeom>
            <a:avLst/>
            <a:gdLst>
              <a:gd name="connsiteX0" fmla="*/ 121186 w 121279"/>
              <a:gd name="connsiteY0" fmla="*/ 226 h 389352"/>
              <a:gd name="connsiteX1" fmla="*/ 48519 w 121279"/>
              <a:gd name="connsiteY1" fmla="*/ 109228 h 389352"/>
              <a:gd name="connsiteX2" fmla="*/ 96964 w 121279"/>
              <a:gd name="connsiteY2" fmla="*/ 200062 h 389352"/>
              <a:gd name="connsiteX3" fmla="*/ 73 w 121279"/>
              <a:gd name="connsiteY3" fmla="*/ 181895 h 389352"/>
              <a:gd name="connsiteX4" fmla="*/ 115130 w 121279"/>
              <a:gd name="connsiteY4" fmla="*/ 387787 h 389352"/>
              <a:gd name="connsiteX5" fmla="*/ 60630 w 121279"/>
              <a:gd name="connsiteY5" fmla="*/ 272730 h 389352"/>
              <a:gd name="connsiteX6" fmla="*/ 18240 w 121279"/>
              <a:gd name="connsiteY6" fmla="*/ 200062 h 389352"/>
              <a:gd name="connsiteX7" fmla="*/ 30352 w 121279"/>
              <a:gd name="connsiteY7" fmla="*/ 139506 h 389352"/>
              <a:gd name="connsiteX8" fmla="*/ 121186 w 121279"/>
              <a:gd name="connsiteY8" fmla="*/ 226 h 3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9" h="389352">
                <a:moveTo>
                  <a:pt x="121186" y="226"/>
                </a:moveTo>
                <a:cubicBezTo>
                  <a:pt x="124214" y="-4820"/>
                  <a:pt x="52556" y="75922"/>
                  <a:pt x="48519" y="109228"/>
                </a:cubicBezTo>
                <a:cubicBezTo>
                  <a:pt x="44482" y="142534"/>
                  <a:pt x="105038" y="187951"/>
                  <a:pt x="96964" y="200062"/>
                </a:cubicBezTo>
                <a:cubicBezTo>
                  <a:pt x="88890" y="212173"/>
                  <a:pt x="-2955" y="150608"/>
                  <a:pt x="73" y="181895"/>
                </a:cubicBezTo>
                <a:cubicBezTo>
                  <a:pt x="3101" y="213182"/>
                  <a:pt x="105037" y="372648"/>
                  <a:pt x="115130" y="387787"/>
                </a:cubicBezTo>
                <a:cubicBezTo>
                  <a:pt x="125223" y="402926"/>
                  <a:pt x="76778" y="304018"/>
                  <a:pt x="60630" y="272730"/>
                </a:cubicBezTo>
                <a:cubicBezTo>
                  <a:pt x="44482" y="241443"/>
                  <a:pt x="23286" y="222266"/>
                  <a:pt x="18240" y="200062"/>
                </a:cubicBezTo>
                <a:cubicBezTo>
                  <a:pt x="13194" y="177858"/>
                  <a:pt x="16222" y="169784"/>
                  <a:pt x="30352" y="139506"/>
                </a:cubicBezTo>
                <a:cubicBezTo>
                  <a:pt x="44482" y="109228"/>
                  <a:pt x="118158" y="5272"/>
                  <a:pt x="121186" y="2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8AC4771F-CF48-8265-E064-34BF8389C63E}"/>
              </a:ext>
            </a:extLst>
          </p:cNvPr>
          <p:cNvSpPr/>
          <p:nvPr/>
        </p:nvSpPr>
        <p:spPr>
          <a:xfrm>
            <a:off x="3249225" y="6939548"/>
            <a:ext cx="245136" cy="196861"/>
          </a:xfrm>
          <a:custGeom>
            <a:avLst/>
            <a:gdLst>
              <a:gd name="connsiteX0" fmla="*/ 38982 w 245136"/>
              <a:gd name="connsiteY0" fmla="*/ 145538 h 196861"/>
              <a:gd name="connsiteX1" fmla="*/ 160094 w 245136"/>
              <a:gd name="connsiteY1" fmla="*/ 66815 h 196861"/>
              <a:gd name="connsiteX2" fmla="*/ 244873 w 245136"/>
              <a:gd name="connsiteY2" fmla="*/ 84982 h 196861"/>
              <a:gd name="connsiteX3" fmla="*/ 184317 w 245136"/>
              <a:gd name="connsiteY3" fmla="*/ 78926 h 196861"/>
              <a:gd name="connsiteX4" fmla="*/ 117705 w 245136"/>
              <a:gd name="connsiteY4" fmla="*/ 203 h 196861"/>
              <a:gd name="connsiteX5" fmla="*/ 117705 w 245136"/>
              <a:gd name="connsiteY5" fmla="*/ 60759 h 196861"/>
              <a:gd name="connsiteX6" fmla="*/ 2648 w 245136"/>
              <a:gd name="connsiteY6" fmla="*/ 193983 h 196861"/>
              <a:gd name="connsiteX7" fmla="*/ 38982 w 245136"/>
              <a:gd name="connsiteY7" fmla="*/ 145538 h 1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36" h="196861">
                <a:moveTo>
                  <a:pt x="38982" y="145538"/>
                </a:moveTo>
                <a:cubicBezTo>
                  <a:pt x="65223" y="124343"/>
                  <a:pt x="125779" y="76908"/>
                  <a:pt x="160094" y="66815"/>
                </a:cubicBezTo>
                <a:cubicBezTo>
                  <a:pt x="194409" y="56722"/>
                  <a:pt x="240836" y="82964"/>
                  <a:pt x="244873" y="84982"/>
                </a:cubicBezTo>
                <a:cubicBezTo>
                  <a:pt x="248910" y="87000"/>
                  <a:pt x="205512" y="93056"/>
                  <a:pt x="184317" y="78926"/>
                </a:cubicBezTo>
                <a:cubicBezTo>
                  <a:pt x="163122" y="64796"/>
                  <a:pt x="128807" y="3231"/>
                  <a:pt x="117705" y="203"/>
                </a:cubicBezTo>
                <a:cubicBezTo>
                  <a:pt x="106603" y="-2825"/>
                  <a:pt x="136881" y="28462"/>
                  <a:pt x="117705" y="60759"/>
                </a:cubicBezTo>
                <a:cubicBezTo>
                  <a:pt x="98529" y="93056"/>
                  <a:pt x="12741" y="179853"/>
                  <a:pt x="2648" y="193983"/>
                </a:cubicBezTo>
                <a:cubicBezTo>
                  <a:pt x="-7445" y="208113"/>
                  <a:pt x="12741" y="166733"/>
                  <a:pt x="38982" y="1455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9D5E20B1-6C2D-DC55-B1E2-3C83E5A818E4}"/>
              </a:ext>
            </a:extLst>
          </p:cNvPr>
          <p:cNvSpPr/>
          <p:nvPr/>
        </p:nvSpPr>
        <p:spPr>
          <a:xfrm>
            <a:off x="1949884" y="4105701"/>
            <a:ext cx="272540" cy="610904"/>
          </a:xfrm>
          <a:custGeom>
            <a:avLst/>
            <a:gdLst>
              <a:gd name="connsiteX0" fmla="*/ 29 w 272540"/>
              <a:gd name="connsiteY0" fmla="*/ 157462 h 610904"/>
              <a:gd name="connsiteX1" fmla="*/ 133252 w 272540"/>
              <a:gd name="connsiteY1" fmla="*/ 399687 h 610904"/>
              <a:gd name="connsiteX2" fmla="*/ 151419 w 272540"/>
              <a:gd name="connsiteY2" fmla="*/ 308853 h 610904"/>
              <a:gd name="connsiteX3" fmla="*/ 230142 w 272540"/>
              <a:gd name="connsiteY3" fmla="*/ 605578 h 610904"/>
              <a:gd name="connsiteX4" fmla="*/ 163531 w 272540"/>
              <a:gd name="connsiteY4" fmla="*/ 490522 h 610904"/>
              <a:gd name="connsiteX5" fmla="*/ 151419 w 272540"/>
              <a:gd name="connsiteY5" fmla="*/ 375465 h 610904"/>
              <a:gd name="connsiteX6" fmla="*/ 163531 w 272540"/>
              <a:gd name="connsiteY6" fmla="*/ 236185 h 610904"/>
              <a:gd name="connsiteX7" fmla="*/ 272532 w 272540"/>
              <a:gd name="connsiteY7" fmla="*/ 16 h 610904"/>
              <a:gd name="connsiteX8" fmla="*/ 157475 w 272540"/>
              <a:gd name="connsiteY8" fmla="*/ 224074 h 610904"/>
              <a:gd name="connsiteX9" fmla="*/ 121141 w 272540"/>
              <a:gd name="connsiteY9" fmla="*/ 260408 h 610904"/>
              <a:gd name="connsiteX10" fmla="*/ 29 w 272540"/>
              <a:gd name="connsiteY10" fmla="*/ 157462 h 6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40" h="610904">
                <a:moveTo>
                  <a:pt x="29" y="157462"/>
                </a:moveTo>
                <a:cubicBezTo>
                  <a:pt x="2048" y="180675"/>
                  <a:pt x="108020" y="374455"/>
                  <a:pt x="133252" y="399687"/>
                </a:cubicBezTo>
                <a:cubicBezTo>
                  <a:pt x="158484" y="424919"/>
                  <a:pt x="135271" y="274538"/>
                  <a:pt x="151419" y="308853"/>
                </a:cubicBezTo>
                <a:cubicBezTo>
                  <a:pt x="167567" y="343168"/>
                  <a:pt x="228123" y="575300"/>
                  <a:pt x="230142" y="605578"/>
                </a:cubicBezTo>
                <a:cubicBezTo>
                  <a:pt x="232161" y="635856"/>
                  <a:pt x="176651" y="528874"/>
                  <a:pt x="163531" y="490522"/>
                </a:cubicBezTo>
                <a:cubicBezTo>
                  <a:pt x="150411" y="452170"/>
                  <a:pt x="151419" y="417854"/>
                  <a:pt x="151419" y="375465"/>
                </a:cubicBezTo>
                <a:cubicBezTo>
                  <a:pt x="151419" y="333076"/>
                  <a:pt x="143345" y="298760"/>
                  <a:pt x="163531" y="236185"/>
                </a:cubicBezTo>
                <a:cubicBezTo>
                  <a:pt x="183717" y="173610"/>
                  <a:pt x="273541" y="2034"/>
                  <a:pt x="272532" y="16"/>
                </a:cubicBezTo>
                <a:cubicBezTo>
                  <a:pt x="271523" y="-2003"/>
                  <a:pt x="182707" y="180675"/>
                  <a:pt x="157475" y="224074"/>
                </a:cubicBezTo>
                <a:cubicBezTo>
                  <a:pt x="132243" y="267473"/>
                  <a:pt x="142336" y="266464"/>
                  <a:pt x="121141" y="260408"/>
                </a:cubicBezTo>
                <a:cubicBezTo>
                  <a:pt x="99946" y="254352"/>
                  <a:pt x="-1990" y="134249"/>
                  <a:pt x="29" y="1574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C2A2C984-9D45-676F-D7C7-273A50FC8AA4}"/>
              </a:ext>
            </a:extLst>
          </p:cNvPr>
          <p:cNvSpPr/>
          <p:nvPr/>
        </p:nvSpPr>
        <p:spPr>
          <a:xfrm>
            <a:off x="2124316" y="3263130"/>
            <a:ext cx="1029101" cy="528058"/>
          </a:xfrm>
          <a:custGeom>
            <a:avLst/>
            <a:gdLst>
              <a:gd name="connsiteX0" fmla="*/ 1210 w 1029101"/>
              <a:gd name="connsiteY0" fmla="*/ 527694 h 528058"/>
              <a:gd name="connsiteX1" fmla="*/ 727885 w 1029101"/>
              <a:gd name="connsiteY1" fmla="*/ 121967 h 528058"/>
              <a:gd name="connsiteX2" fmla="*/ 582550 w 1029101"/>
              <a:gd name="connsiteY2" fmla="*/ 176467 h 528058"/>
              <a:gd name="connsiteX3" fmla="*/ 1024611 w 1029101"/>
              <a:gd name="connsiteY3" fmla="*/ 854 h 528058"/>
              <a:gd name="connsiteX4" fmla="*/ 770275 w 1029101"/>
              <a:gd name="connsiteY4" fmla="*/ 115911 h 528058"/>
              <a:gd name="connsiteX5" fmla="*/ 134434 w 1029101"/>
              <a:gd name="connsiteY5" fmla="*/ 261246 h 528058"/>
              <a:gd name="connsiteX6" fmla="*/ 431159 w 1029101"/>
              <a:gd name="connsiteY6" fmla="*/ 218857 h 528058"/>
              <a:gd name="connsiteX7" fmla="*/ 552272 w 1029101"/>
              <a:gd name="connsiteY7" fmla="*/ 194634 h 528058"/>
              <a:gd name="connsiteX8" fmla="*/ 1210 w 1029101"/>
              <a:gd name="connsiteY8" fmla="*/ 527694 h 5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01" h="528058">
                <a:moveTo>
                  <a:pt x="1210" y="527694"/>
                </a:moveTo>
                <a:cubicBezTo>
                  <a:pt x="30479" y="515583"/>
                  <a:pt x="630995" y="180505"/>
                  <a:pt x="727885" y="121967"/>
                </a:cubicBezTo>
                <a:cubicBezTo>
                  <a:pt x="824775" y="63429"/>
                  <a:pt x="533096" y="196652"/>
                  <a:pt x="582550" y="176467"/>
                </a:cubicBezTo>
                <a:cubicBezTo>
                  <a:pt x="632004" y="156282"/>
                  <a:pt x="993324" y="10947"/>
                  <a:pt x="1024611" y="854"/>
                </a:cubicBezTo>
                <a:cubicBezTo>
                  <a:pt x="1055898" y="-9239"/>
                  <a:pt x="918638" y="72512"/>
                  <a:pt x="770275" y="115911"/>
                </a:cubicBezTo>
                <a:cubicBezTo>
                  <a:pt x="621912" y="159310"/>
                  <a:pt x="190953" y="244088"/>
                  <a:pt x="134434" y="261246"/>
                </a:cubicBezTo>
                <a:cubicBezTo>
                  <a:pt x="77915" y="278404"/>
                  <a:pt x="361519" y="229959"/>
                  <a:pt x="431159" y="218857"/>
                </a:cubicBezTo>
                <a:cubicBezTo>
                  <a:pt x="500799" y="207755"/>
                  <a:pt x="621912" y="143161"/>
                  <a:pt x="552272" y="194634"/>
                </a:cubicBezTo>
                <a:cubicBezTo>
                  <a:pt x="482632" y="246107"/>
                  <a:pt x="-28059" y="539805"/>
                  <a:pt x="1210" y="5276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954FE43D-468B-3912-FD4B-BC5920635306}"/>
              </a:ext>
            </a:extLst>
          </p:cNvPr>
          <p:cNvSpPr/>
          <p:nvPr/>
        </p:nvSpPr>
        <p:spPr>
          <a:xfrm>
            <a:off x="4229646" y="3321540"/>
            <a:ext cx="2067160" cy="1075980"/>
          </a:xfrm>
          <a:custGeom>
            <a:avLst/>
            <a:gdLst>
              <a:gd name="connsiteX0" fmla="*/ 327 w 2067160"/>
              <a:gd name="connsiteY0" fmla="*/ 363981 h 1075980"/>
              <a:gd name="connsiteX1" fmla="*/ 649481 w 2067160"/>
              <a:gd name="connsiteY1" fmla="*/ 419822 h 1075980"/>
              <a:gd name="connsiteX2" fmla="*/ 1549920 w 2067160"/>
              <a:gd name="connsiteY2" fmla="*/ 14973 h 1075980"/>
              <a:gd name="connsiteX3" fmla="*/ 1375417 w 2067160"/>
              <a:gd name="connsiteY3" fmla="*/ 112695 h 1075980"/>
              <a:gd name="connsiteX4" fmla="*/ 1019429 w 2067160"/>
              <a:gd name="connsiteY4" fmla="*/ 357000 h 1075980"/>
              <a:gd name="connsiteX5" fmla="*/ 872846 w 2067160"/>
              <a:gd name="connsiteY5" fmla="*/ 971254 h 1075980"/>
              <a:gd name="connsiteX6" fmla="*/ 963588 w 2067160"/>
              <a:gd name="connsiteY6" fmla="*/ 412842 h 1075980"/>
              <a:gd name="connsiteX7" fmla="*/ 844925 w 2067160"/>
              <a:gd name="connsiteY7" fmla="*/ 803730 h 1075980"/>
              <a:gd name="connsiteX8" fmla="*/ 768143 w 2067160"/>
              <a:gd name="connsiteY8" fmla="*/ 1013135 h 1075980"/>
              <a:gd name="connsiteX9" fmla="*/ 307453 w 2067160"/>
              <a:gd name="connsiteY9" fmla="*/ 1075956 h 1075980"/>
              <a:gd name="connsiteX10" fmla="*/ 726262 w 2067160"/>
              <a:gd name="connsiteY10" fmla="*/ 1020115 h 1075980"/>
              <a:gd name="connsiteX11" fmla="*/ 879826 w 2067160"/>
              <a:gd name="connsiteY11" fmla="*/ 978234 h 1075980"/>
              <a:gd name="connsiteX12" fmla="*/ 2017591 w 2067160"/>
              <a:gd name="connsiteY12" fmla="*/ 287199 h 1075980"/>
              <a:gd name="connsiteX13" fmla="*/ 1773285 w 2067160"/>
              <a:gd name="connsiteY13" fmla="*/ 447742 h 1075980"/>
              <a:gd name="connsiteX14" fmla="*/ 963588 w 2067160"/>
              <a:gd name="connsiteY14" fmla="*/ 894472 h 1075980"/>
              <a:gd name="connsiteX15" fmla="*/ 837945 w 2067160"/>
              <a:gd name="connsiteY15" fmla="*/ 936353 h 1075980"/>
              <a:gd name="connsiteX16" fmla="*/ 921707 w 2067160"/>
              <a:gd name="connsiteY16" fmla="*/ 657147 h 1075980"/>
              <a:gd name="connsiteX17" fmla="*/ 1110171 w 2067160"/>
              <a:gd name="connsiteY17" fmla="*/ 266258 h 1075980"/>
              <a:gd name="connsiteX18" fmla="*/ 893786 w 2067160"/>
              <a:gd name="connsiteY18" fmla="*/ 398881 h 1075980"/>
              <a:gd name="connsiteX19" fmla="*/ 677401 w 2067160"/>
              <a:gd name="connsiteY19" fmla="*/ 496604 h 1075980"/>
              <a:gd name="connsiteX20" fmla="*/ 886806 w 2067160"/>
              <a:gd name="connsiteY20" fmla="*/ 301159 h 1075980"/>
              <a:gd name="connsiteX21" fmla="*/ 565719 w 2067160"/>
              <a:gd name="connsiteY21" fmla="*/ 398881 h 1075980"/>
              <a:gd name="connsiteX22" fmla="*/ 327 w 2067160"/>
              <a:gd name="connsiteY22" fmla="*/ 363981 h 107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67160" h="1075980">
                <a:moveTo>
                  <a:pt x="327" y="363981"/>
                </a:moveTo>
                <a:cubicBezTo>
                  <a:pt x="14287" y="367471"/>
                  <a:pt x="391216" y="477990"/>
                  <a:pt x="649481" y="419822"/>
                </a:cubicBezTo>
                <a:cubicBezTo>
                  <a:pt x="907746" y="361654"/>
                  <a:pt x="1428931" y="66161"/>
                  <a:pt x="1549920" y="14973"/>
                </a:cubicBezTo>
                <a:cubicBezTo>
                  <a:pt x="1670909" y="-36215"/>
                  <a:pt x="1463832" y="55690"/>
                  <a:pt x="1375417" y="112695"/>
                </a:cubicBezTo>
                <a:cubicBezTo>
                  <a:pt x="1287002" y="169700"/>
                  <a:pt x="1103191" y="213907"/>
                  <a:pt x="1019429" y="357000"/>
                </a:cubicBezTo>
                <a:cubicBezTo>
                  <a:pt x="935667" y="500093"/>
                  <a:pt x="882153" y="961947"/>
                  <a:pt x="872846" y="971254"/>
                </a:cubicBezTo>
                <a:cubicBezTo>
                  <a:pt x="863539" y="980561"/>
                  <a:pt x="968241" y="440763"/>
                  <a:pt x="963588" y="412842"/>
                </a:cubicBezTo>
                <a:cubicBezTo>
                  <a:pt x="958935" y="384921"/>
                  <a:pt x="877499" y="703681"/>
                  <a:pt x="844925" y="803730"/>
                </a:cubicBezTo>
                <a:cubicBezTo>
                  <a:pt x="812351" y="903779"/>
                  <a:pt x="857722" y="967764"/>
                  <a:pt x="768143" y="1013135"/>
                </a:cubicBezTo>
                <a:cubicBezTo>
                  <a:pt x="678564" y="1058506"/>
                  <a:pt x="314433" y="1074793"/>
                  <a:pt x="307453" y="1075956"/>
                </a:cubicBezTo>
                <a:cubicBezTo>
                  <a:pt x="300473" y="1077119"/>
                  <a:pt x="630867" y="1036402"/>
                  <a:pt x="726262" y="1020115"/>
                </a:cubicBezTo>
                <a:cubicBezTo>
                  <a:pt x="821658" y="1003828"/>
                  <a:pt x="664605" y="1100387"/>
                  <a:pt x="879826" y="978234"/>
                </a:cubicBezTo>
                <a:cubicBezTo>
                  <a:pt x="1095047" y="856081"/>
                  <a:pt x="1868681" y="375614"/>
                  <a:pt x="2017591" y="287199"/>
                </a:cubicBezTo>
                <a:cubicBezTo>
                  <a:pt x="2166501" y="198784"/>
                  <a:pt x="1948952" y="346530"/>
                  <a:pt x="1773285" y="447742"/>
                </a:cubicBezTo>
                <a:cubicBezTo>
                  <a:pt x="1597618" y="548954"/>
                  <a:pt x="1119478" y="813037"/>
                  <a:pt x="963588" y="894472"/>
                </a:cubicBezTo>
                <a:cubicBezTo>
                  <a:pt x="807698" y="975907"/>
                  <a:pt x="844925" y="975907"/>
                  <a:pt x="837945" y="936353"/>
                </a:cubicBezTo>
                <a:cubicBezTo>
                  <a:pt x="830965" y="896799"/>
                  <a:pt x="876336" y="768830"/>
                  <a:pt x="921707" y="657147"/>
                </a:cubicBezTo>
                <a:cubicBezTo>
                  <a:pt x="967078" y="545465"/>
                  <a:pt x="1114824" y="309302"/>
                  <a:pt x="1110171" y="266258"/>
                </a:cubicBezTo>
                <a:cubicBezTo>
                  <a:pt x="1105518" y="223214"/>
                  <a:pt x="965914" y="360490"/>
                  <a:pt x="893786" y="398881"/>
                </a:cubicBezTo>
                <a:cubicBezTo>
                  <a:pt x="821658" y="437272"/>
                  <a:pt x="678564" y="512891"/>
                  <a:pt x="677401" y="496604"/>
                </a:cubicBezTo>
                <a:cubicBezTo>
                  <a:pt x="676238" y="480317"/>
                  <a:pt x="905420" y="317446"/>
                  <a:pt x="886806" y="301159"/>
                </a:cubicBezTo>
                <a:cubicBezTo>
                  <a:pt x="868192" y="284872"/>
                  <a:pt x="708812" y="386084"/>
                  <a:pt x="565719" y="398881"/>
                </a:cubicBezTo>
                <a:cubicBezTo>
                  <a:pt x="422626" y="411678"/>
                  <a:pt x="-13633" y="360491"/>
                  <a:pt x="327" y="3639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DC4B5EED-68D8-D804-3642-04F8F5AB1393}"/>
              </a:ext>
            </a:extLst>
          </p:cNvPr>
          <p:cNvSpPr/>
          <p:nvPr/>
        </p:nvSpPr>
        <p:spPr>
          <a:xfrm>
            <a:off x="4613881" y="3719787"/>
            <a:ext cx="1608431" cy="943347"/>
          </a:xfrm>
          <a:custGeom>
            <a:avLst/>
            <a:gdLst>
              <a:gd name="connsiteX0" fmla="*/ 0 w 1608431"/>
              <a:gd name="connsiteY0" fmla="*/ 754491 h 943347"/>
              <a:gd name="connsiteX1" fmla="*/ 481630 w 1608431"/>
              <a:gd name="connsiteY1" fmla="*/ 733550 h 943347"/>
              <a:gd name="connsiteX2" fmla="*/ 970241 w 1608431"/>
              <a:gd name="connsiteY2" fmla="*/ 545086 h 943347"/>
              <a:gd name="connsiteX3" fmla="*/ 1591475 w 1608431"/>
              <a:gd name="connsiteY3" fmla="*/ 14595 h 943347"/>
              <a:gd name="connsiteX4" fmla="*/ 1375090 w 1608431"/>
              <a:gd name="connsiteY4" fmla="*/ 217019 h 943347"/>
              <a:gd name="connsiteX5" fmla="*/ 767817 w 1608431"/>
              <a:gd name="connsiteY5" fmla="*/ 922015 h 943347"/>
              <a:gd name="connsiteX6" fmla="*/ 893459 w 1608431"/>
              <a:gd name="connsiteY6" fmla="*/ 747511 h 943347"/>
              <a:gd name="connsiteX7" fmla="*/ 970241 w 1608431"/>
              <a:gd name="connsiteY7" fmla="*/ 614888 h 943347"/>
              <a:gd name="connsiteX8" fmla="*/ 698015 w 1608431"/>
              <a:gd name="connsiteY8" fmla="*/ 740531 h 943347"/>
              <a:gd name="connsiteX9" fmla="*/ 481630 w 1608431"/>
              <a:gd name="connsiteY9" fmla="*/ 754491 h 943347"/>
              <a:gd name="connsiteX10" fmla="*/ 0 w 1608431"/>
              <a:gd name="connsiteY10" fmla="*/ 754491 h 94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431" h="943347">
                <a:moveTo>
                  <a:pt x="0" y="754491"/>
                </a:moveTo>
                <a:cubicBezTo>
                  <a:pt x="0" y="751001"/>
                  <a:pt x="319923" y="768451"/>
                  <a:pt x="481630" y="733550"/>
                </a:cubicBezTo>
                <a:cubicBezTo>
                  <a:pt x="643337" y="698649"/>
                  <a:pt x="785267" y="664912"/>
                  <a:pt x="970241" y="545086"/>
                </a:cubicBezTo>
                <a:cubicBezTo>
                  <a:pt x="1155215" y="425260"/>
                  <a:pt x="1524000" y="69273"/>
                  <a:pt x="1591475" y="14595"/>
                </a:cubicBezTo>
                <a:cubicBezTo>
                  <a:pt x="1658950" y="-40083"/>
                  <a:pt x="1512366" y="65782"/>
                  <a:pt x="1375090" y="217019"/>
                </a:cubicBezTo>
                <a:cubicBezTo>
                  <a:pt x="1237814" y="368256"/>
                  <a:pt x="848089" y="833600"/>
                  <a:pt x="767817" y="922015"/>
                </a:cubicBezTo>
                <a:cubicBezTo>
                  <a:pt x="687545" y="1010430"/>
                  <a:pt x="859722" y="798699"/>
                  <a:pt x="893459" y="747511"/>
                </a:cubicBezTo>
                <a:cubicBezTo>
                  <a:pt x="927196" y="696323"/>
                  <a:pt x="1002815" y="616051"/>
                  <a:pt x="970241" y="614888"/>
                </a:cubicBezTo>
                <a:cubicBezTo>
                  <a:pt x="937667" y="613725"/>
                  <a:pt x="779450" y="717264"/>
                  <a:pt x="698015" y="740531"/>
                </a:cubicBezTo>
                <a:cubicBezTo>
                  <a:pt x="616580" y="763798"/>
                  <a:pt x="593312" y="752164"/>
                  <a:pt x="481630" y="754491"/>
                </a:cubicBezTo>
                <a:cubicBezTo>
                  <a:pt x="369948" y="756818"/>
                  <a:pt x="0" y="757981"/>
                  <a:pt x="0" y="7544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BF941931-771C-6323-4B4C-3DC4FA8136D4}"/>
              </a:ext>
            </a:extLst>
          </p:cNvPr>
          <p:cNvSpPr/>
          <p:nvPr/>
        </p:nvSpPr>
        <p:spPr>
          <a:xfrm>
            <a:off x="4554739" y="4016254"/>
            <a:ext cx="1994506" cy="1269062"/>
          </a:xfrm>
          <a:custGeom>
            <a:avLst/>
            <a:gdLst>
              <a:gd name="connsiteX0" fmla="*/ 3301 w 1994506"/>
              <a:gd name="connsiteY0" fmla="*/ 918714 h 1269062"/>
              <a:gd name="connsiteX1" fmla="*/ 568693 w 1994506"/>
              <a:gd name="connsiteY1" fmla="*/ 1225841 h 1269062"/>
              <a:gd name="connsiteX2" fmla="*/ 1050324 w 1994506"/>
              <a:gd name="connsiteY2" fmla="*/ 1086238 h 1269062"/>
              <a:gd name="connsiteX3" fmla="*/ 1957743 w 1994506"/>
              <a:gd name="connsiteY3" fmla="*/ 53175 h 1269062"/>
              <a:gd name="connsiteX4" fmla="*/ 1769279 w 1994506"/>
              <a:gd name="connsiteY4" fmla="*/ 255599 h 1269062"/>
              <a:gd name="connsiteX5" fmla="*/ 1322550 w 1994506"/>
              <a:gd name="connsiteY5" fmla="*/ 1169999 h 1269062"/>
              <a:gd name="connsiteX6" fmla="*/ 1364430 w 1994506"/>
              <a:gd name="connsiteY6" fmla="*/ 1121138 h 1269062"/>
              <a:gd name="connsiteX7" fmla="*/ 1497053 w 1994506"/>
              <a:gd name="connsiteY7" fmla="*/ 974555 h 1269062"/>
              <a:gd name="connsiteX8" fmla="*/ 1601756 w 1994506"/>
              <a:gd name="connsiteY8" fmla="*/ 639508 h 1269062"/>
              <a:gd name="connsiteX9" fmla="*/ 1392351 w 1994506"/>
              <a:gd name="connsiteY9" fmla="*/ 848912 h 1269062"/>
              <a:gd name="connsiteX10" fmla="*/ 910721 w 1994506"/>
              <a:gd name="connsiteY10" fmla="*/ 1253761 h 1269062"/>
              <a:gd name="connsiteX11" fmla="*/ 638495 w 1994506"/>
              <a:gd name="connsiteY11" fmla="*/ 1169999 h 1269062"/>
              <a:gd name="connsiteX12" fmla="*/ 338348 w 1994506"/>
              <a:gd name="connsiteY12" fmla="*/ 1037377 h 1269062"/>
              <a:gd name="connsiteX13" fmla="*/ 708296 w 1994506"/>
              <a:gd name="connsiteY13" fmla="*/ 1232821 h 1269062"/>
              <a:gd name="connsiteX14" fmla="*/ 352308 w 1994506"/>
              <a:gd name="connsiteY14" fmla="*/ 1128119 h 1269062"/>
              <a:gd name="connsiteX15" fmla="*/ 3301 w 1994506"/>
              <a:gd name="connsiteY15" fmla="*/ 918714 h 1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4506" h="1269062">
                <a:moveTo>
                  <a:pt x="3301" y="918714"/>
                </a:moveTo>
                <a:cubicBezTo>
                  <a:pt x="39365" y="935001"/>
                  <a:pt x="394189" y="1197920"/>
                  <a:pt x="568693" y="1225841"/>
                </a:cubicBezTo>
                <a:cubicBezTo>
                  <a:pt x="743197" y="1253762"/>
                  <a:pt x="818816" y="1281682"/>
                  <a:pt x="1050324" y="1086238"/>
                </a:cubicBezTo>
                <a:cubicBezTo>
                  <a:pt x="1281832" y="890794"/>
                  <a:pt x="1837917" y="191615"/>
                  <a:pt x="1957743" y="53175"/>
                </a:cubicBezTo>
                <a:cubicBezTo>
                  <a:pt x="2077569" y="-85265"/>
                  <a:pt x="1875144" y="69462"/>
                  <a:pt x="1769279" y="255599"/>
                </a:cubicBezTo>
                <a:cubicBezTo>
                  <a:pt x="1663414" y="441736"/>
                  <a:pt x="1390025" y="1025742"/>
                  <a:pt x="1322550" y="1169999"/>
                </a:cubicBezTo>
                <a:cubicBezTo>
                  <a:pt x="1255075" y="1314256"/>
                  <a:pt x="1335346" y="1153712"/>
                  <a:pt x="1364430" y="1121138"/>
                </a:cubicBezTo>
                <a:cubicBezTo>
                  <a:pt x="1393514" y="1088564"/>
                  <a:pt x="1457499" y="1054827"/>
                  <a:pt x="1497053" y="974555"/>
                </a:cubicBezTo>
                <a:cubicBezTo>
                  <a:pt x="1536607" y="894283"/>
                  <a:pt x="1619206" y="660448"/>
                  <a:pt x="1601756" y="639508"/>
                </a:cubicBezTo>
                <a:cubicBezTo>
                  <a:pt x="1584306" y="618568"/>
                  <a:pt x="1507523" y="746537"/>
                  <a:pt x="1392351" y="848912"/>
                </a:cubicBezTo>
                <a:cubicBezTo>
                  <a:pt x="1277179" y="951287"/>
                  <a:pt x="1036364" y="1200247"/>
                  <a:pt x="910721" y="1253761"/>
                </a:cubicBezTo>
                <a:cubicBezTo>
                  <a:pt x="785078" y="1307276"/>
                  <a:pt x="733891" y="1206063"/>
                  <a:pt x="638495" y="1169999"/>
                </a:cubicBezTo>
                <a:cubicBezTo>
                  <a:pt x="543100" y="1133935"/>
                  <a:pt x="326715" y="1026907"/>
                  <a:pt x="338348" y="1037377"/>
                </a:cubicBezTo>
                <a:cubicBezTo>
                  <a:pt x="349981" y="1047847"/>
                  <a:pt x="705969" y="1217697"/>
                  <a:pt x="708296" y="1232821"/>
                </a:cubicBezTo>
                <a:cubicBezTo>
                  <a:pt x="710623" y="1247945"/>
                  <a:pt x="468644" y="1179307"/>
                  <a:pt x="352308" y="1128119"/>
                </a:cubicBezTo>
                <a:cubicBezTo>
                  <a:pt x="235972" y="1076931"/>
                  <a:pt x="-32763" y="902427"/>
                  <a:pt x="3301" y="9187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A54EF949-2E34-6E9E-A89F-F9FF27F9774A}"/>
              </a:ext>
            </a:extLst>
          </p:cNvPr>
          <p:cNvSpPr/>
          <p:nvPr/>
        </p:nvSpPr>
        <p:spPr>
          <a:xfrm>
            <a:off x="4629089" y="4398057"/>
            <a:ext cx="2096137" cy="1801985"/>
          </a:xfrm>
          <a:custGeom>
            <a:avLst/>
            <a:gdLst>
              <a:gd name="connsiteX0" fmla="*/ 5732 w 2096137"/>
              <a:gd name="connsiteY0" fmla="*/ 1458291 h 1801985"/>
              <a:gd name="connsiteX1" fmla="*/ 487363 w 2096137"/>
              <a:gd name="connsiteY1" fmla="*/ 1800319 h 1801985"/>
              <a:gd name="connsiteX2" fmla="*/ 738648 w 2096137"/>
              <a:gd name="connsiteY2" fmla="*/ 1556013 h 1801985"/>
              <a:gd name="connsiteX3" fmla="*/ 1394783 w 2096137"/>
              <a:gd name="connsiteY3" fmla="*/ 864978 h 1801985"/>
              <a:gd name="connsiteX4" fmla="*/ 1115577 w 2096137"/>
              <a:gd name="connsiteY4" fmla="*/ 1172105 h 1801985"/>
              <a:gd name="connsiteX5" fmla="*/ 1694929 w 2096137"/>
              <a:gd name="connsiteY5" fmla="*/ 725375 h 1801985"/>
              <a:gd name="connsiteX6" fmla="*/ 1904334 w 2096137"/>
              <a:gd name="connsiteY6" fmla="*/ 536911 h 1801985"/>
              <a:gd name="connsiteX7" fmla="*/ 2092798 w 2096137"/>
              <a:gd name="connsiteY7" fmla="*/ 6419 h 1801985"/>
              <a:gd name="connsiteX8" fmla="*/ 2002056 w 2096137"/>
              <a:gd name="connsiteY8" fmla="*/ 278645 h 1801985"/>
              <a:gd name="connsiteX9" fmla="*/ 1722850 w 2096137"/>
              <a:gd name="connsiteY9" fmla="*/ 802157 h 1801985"/>
              <a:gd name="connsiteX10" fmla="*/ 1206319 w 2096137"/>
              <a:gd name="connsiteY10" fmla="*/ 1067403 h 1801985"/>
              <a:gd name="connsiteX11" fmla="*/ 801470 w 2096137"/>
              <a:gd name="connsiteY11" fmla="*/ 1549033 h 1801985"/>
              <a:gd name="connsiteX12" fmla="*/ 389641 w 2096137"/>
              <a:gd name="connsiteY12" fmla="*/ 1500172 h 1801985"/>
              <a:gd name="connsiteX13" fmla="*/ 731668 w 2096137"/>
              <a:gd name="connsiteY13" fmla="*/ 1618835 h 1801985"/>
              <a:gd name="connsiteX14" fmla="*/ 459442 w 2096137"/>
              <a:gd name="connsiteY14" fmla="*/ 1744477 h 1801985"/>
              <a:gd name="connsiteX15" fmla="*/ 354740 w 2096137"/>
              <a:gd name="connsiteY15" fmla="*/ 1793338 h 1801985"/>
              <a:gd name="connsiteX16" fmla="*/ 229097 w 2096137"/>
              <a:gd name="connsiteY16" fmla="*/ 1611854 h 1801985"/>
              <a:gd name="connsiteX17" fmla="*/ 5732 w 2096137"/>
              <a:gd name="connsiteY17" fmla="*/ 1458291 h 18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6137" h="1801985">
                <a:moveTo>
                  <a:pt x="5732" y="1458291"/>
                </a:moveTo>
                <a:cubicBezTo>
                  <a:pt x="48776" y="1489702"/>
                  <a:pt x="365210" y="1784032"/>
                  <a:pt x="487363" y="1800319"/>
                </a:cubicBezTo>
                <a:cubicBezTo>
                  <a:pt x="609516" y="1816606"/>
                  <a:pt x="587411" y="1711903"/>
                  <a:pt x="738648" y="1556013"/>
                </a:cubicBezTo>
                <a:cubicBezTo>
                  <a:pt x="889885" y="1400123"/>
                  <a:pt x="1331962" y="928963"/>
                  <a:pt x="1394783" y="864978"/>
                </a:cubicBezTo>
                <a:cubicBezTo>
                  <a:pt x="1457605" y="800993"/>
                  <a:pt x="1065553" y="1195372"/>
                  <a:pt x="1115577" y="1172105"/>
                </a:cubicBezTo>
                <a:cubicBezTo>
                  <a:pt x="1165601" y="1148838"/>
                  <a:pt x="1563470" y="831241"/>
                  <a:pt x="1694929" y="725375"/>
                </a:cubicBezTo>
                <a:cubicBezTo>
                  <a:pt x="1826388" y="619509"/>
                  <a:pt x="1838023" y="656737"/>
                  <a:pt x="1904334" y="536911"/>
                </a:cubicBezTo>
                <a:cubicBezTo>
                  <a:pt x="1970645" y="417085"/>
                  <a:pt x="2076511" y="49463"/>
                  <a:pt x="2092798" y="6419"/>
                </a:cubicBezTo>
                <a:cubicBezTo>
                  <a:pt x="2109085" y="-36625"/>
                  <a:pt x="2063714" y="146022"/>
                  <a:pt x="2002056" y="278645"/>
                </a:cubicBezTo>
                <a:cubicBezTo>
                  <a:pt x="1940398" y="411268"/>
                  <a:pt x="1855473" y="670697"/>
                  <a:pt x="1722850" y="802157"/>
                </a:cubicBezTo>
                <a:cubicBezTo>
                  <a:pt x="1590227" y="933617"/>
                  <a:pt x="1359882" y="942924"/>
                  <a:pt x="1206319" y="1067403"/>
                </a:cubicBezTo>
                <a:cubicBezTo>
                  <a:pt x="1052756" y="1191882"/>
                  <a:pt x="937583" y="1476905"/>
                  <a:pt x="801470" y="1549033"/>
                </a:cubicBezTo>
                <a:cubicBezTo>
                  <a:pt x="665357" y="1621161"/>
                  <a:pt x="401275" y="1488538"/>
                  <a:pt x="389641" y="1500172"/>
                </a:cubicBezTo>
                <a:cubicBezTo>
                  <a:pt x="378007" y="1511806"/>
                  <a:pt x="720035" y="1578118"/>
                  <a:pt x="731668" y="1618835"/>
                </a:cubicBezTo>
                <a:cubicBezTo>
                  <a:pt x="743301" y="1659552"/>
                  <a:pt x="459442" y="1744477"/>
                  <a:pt x="459442" y="1744477"/>
                </a:cubicBezTo>
                <a:cubicBezTo>
                  <a:pt x="396621" y="1773561"/>
                  <a:pt x="393131" y="1815442"/>
                  <a:pt x="354740" y="1793338"/>
                </a:cubicBezTo>
                <a:cubicBezTo>
                  <a:pt x="316349" y="1771234"/>
                  <a:pt x="283775" y="1664205"/>
                  <a:pt x="229097" y="1611854"/>
                </a:cubicBezTo>
                <a:cubicBezTo>
                  <a:pt x="174419" y="1559503"/>
                  <a:pt x="-37312" y="1426880"/>
                  <a:pt x="5732" y="14582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7AB9C198-DA22-B364-E262-DC18A496877D}"/>
              </a:ext>
            </a:extLst>
          </p:cNvPr>
          <p:cNvSpPr/>
          <p:nvPr/>
        </p:nvSpPr>
        <p:spPr>
          <a:xfrm>
            <a:off x="5114336" y="4860472"/>
            <a:ext cx="1850578" cy="1987086"/>
          </a:xfrm>
          <a:custGeom>
            <a:avLst/>
            <a:gdLst>
              <a:gd name="connsiteX0" fmla="*/ 1830916 w 1850578"/>
              <a:gd name="connsiteY0" fmla="*/ 18655 h 1987086"/>
              <a:gd name="connsiteX1" fmla="*/ 630330 w 1850578"/>
              <a:gd name="connsiteY1" fmla="*/ 1672951 h 1987086"/>
              <a:gd name="connsiteX2" fmla="*/ 832754 w 1850578"/>
              <a:gd name="connsiteY2" fmla="*/ 1323943 h 1987086"/>
              <a:gd name="connsiteX3" fmla="*/ 2116 w 1850578"/>
              <a:gd name="connsiteY3" fmla="*/ 1987058 h 1987086"/>
              <a:gd name="connsiteX4" fmla="*/ 588449 w 1850578"/>
              <a:gd name="connsiteY4" fmla="*/ 1351864 h 1987086"/>
              <a:gd name="connsiteX5" fmla="*/ 406965 w 1850578"/>
              <a:gd name="connsiteY5" fmla="*/ 1589189 h 1987086"/>
              <a:gd name="connsiteX6" fmla="*/ 811814 w 1850578"/>
              <a:gd name="connsiteY6" fmla="*/ 1289043 h 1987086"/>
              <a:gd name="connsiteX7" fmla="*/ 1447008 w 1850578"/>
              <a:gd name="connsiteY7" fmla="*/ 423504 h 1987086"/>
              <a:gd name="connsiteX8" fmla="*/ 1070079 w 1850578"/>
              <a:gd name="connsiteY8" fmla="*/ 877213 h 1987086"/>
              <a:gd name="connsiteX9" fmla="*/ 1481908 w 1850578"/>
              <a:gd name="connsiteY9" fmla="*/ 563107 h 1987086"/>
              <a:gd name="connsiteX10" fmla="*/ 1384186 w 1850578"/>
              <a:gd name="connsiteY10" fmla="*/ 765531 h 1987086"/>
              <a:gd name="connsiteX11" fmla="*/ 1830916 w 1850578"/>
              <a:gd name="connsiteY11" fmla="*/ 18655 h 19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578" h="1987086">
                <a:moveTo>
                  <a:pt x="1830916" y="18655"/>
                </a:moveTo>
                <a:cubicBezTo>
                  <a:pt x="1705273" y="169892"/>
                  <a:pt x="796690" y="1455403"/>
                  <a:pt x="630330" y="1672951"/>
                </a:cubicBezTo>
                <a:cubicBezTo>
                  <a:pt x="463970" y="1890499"/>
                  <a:pt x="937456" y="1271592"/>
                  <a:pt x="832754" y="1323943"/>
                </a:cubicBezTo>
                <a:cubicBezTo>
                  <a:pt x="728052" y="1376294"/>
                  <a:pt x="42833" y="1982405"/>
                  <a:pt x="2116" y="1987058"/>
                </a:cubicBezTo>
                <a:cubicBezTo>
                  <a:pt x="-38601" y="1991711"/>
                  <a:pt x="520974" y="1418176"/>
                  <a:pt x="588449" y="1351864"/>
                </a:cubicBezTo>
                <a:cubicBezTo>
                  <a:pt x="655924" y="1285553"/>
                  <a:pt x="369737" y="1599659"/>
                  <a:pt x="406965" y="1589189"/>
                </a:cubicBezTo>
                <a:cubicBezTo>
                  <a:pt x="444192" y="1578719"/>
                  <a:pt x="638474" y="1483324"/>
                  <a:pt x="811814" y="1289043"/>
                </a:cubicBezTo>
                <a:cubicBezTo>
                  <a:pt x="985154" y="1094762"/>
                  <a:pt x="1403964" y="492142"/>
                  <a:pt x="1447008" y="423504"/>
                </a:cubicBezTo>
                <a:cubicBezTo>
                  <a:pt x="1490052" y="354866"/>
                  <a:pt x="1064262" y="853946"/>
                  <a:pt x="1070079" y="877213"/>
                </a:cubicBezTo>
                <a:cubicBezTo>
                  <a:pt x="1075896" y="900480"/>
                  <a:pt x="1429557" y="581721"/>
                  <a:pt x="1481908" y="563107"/>
                </a:cubicBezTo>
                <a:cubicBezTo>
                  <a:pt x="1534259" y="544493"/>
                  <a:pt x="1327181" y="848129"/>
                  <a:pt x="1384186" y="765531"/>
                </a:cubicBezTo>
                <a:cubicBezTo>
                  <a:pt x="1441191" y="682933"/>
                  <a:pt x="1956559" y="-132582"/>
                  <a:pt x="1830916" y="186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8C325260-94B5-7565-07D4-76D5B786BE11}"/>
              </a:ext>
            </a:extLst>
          </p:cNvPr>
          <p:cNvSpPr/>
          <p:nvPr/>
        </p:nvSpPr>
        <p:spPr>
          <a:xfrm>
            <a:off x="5494775" y="5468781"/>
            <a:ext cx="1645364" cy="1791808"/>
          </a:xfrm>
          <a:custGeom>
            <a:avLst/>
            <a:gdLst>
              <a:gd name="connsiteX0" fmla="*/ 1638941 w 1645364"/>
              <a:gd name="connsiteY0" fmla="*/ 10639 h 1791808"/>
              <a:gd name="connsiteX1" fmla="*/ 536077 w 1645364"/>
              <a:gd name="connsiteY1" fmla="*/ 1518352 h 1791808"/>
              <a:gd name="connsiteX2" fmla="*/ 864144 w 1645364"/>
              <a:gd name="connsiteY2" fmla="*/ 1064642 h 1791808"/>
              <a:gd name="connsiteX3" fmla="*/ 33506 w 1645364"/>
              <a:gd name="connsiteY3" fmla="*/ 1769637 h 1791808"/>
              <a:gd name="connsiteX4" fmla="*/ 291772 w 1645364"/>
              <a:gd name="connsiteY4" fmla="*/ 1511372 h 1791808"/>
              <a:gd name="connsiteX5" fmla="*/ 1464437 w 1645364"/>
              <a:gd name="connsiteY5" fmla="*/ 492269 h 1791808"/>
              <a:gd name="connsiteX6" fmla="*/ 1010727 w 1645364"/>
              <a:gd name="connsiteY6" fmla="*/ 827317 h 1791808"/>
              <a:gd name="connsiteX7" fmla="*/ 1638941 w 1645364"/>
              <a:gd name="connsiteY7" fmla="*/ 10639 h 17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364" h="1791808">
                <a:moveTo>
                  <a:pt x="1638941" y="10639"/>
                </a:moveTo>
                <a:cubicBezTo>
                  <a:pt x="1559833" y="125811"/>
                  <a:pt x="665210" y="1342685"/>
                  <a:pt x="536077" y="1518352"/>
                </a:cubicBezTo>
                <a:cubicBezTo>
                  <a:pt x="406944" y="1694019"/>
                  <a:pt x="947906" y="1022761"/>
                  <a:pt x="864144" y="1064642"/>
                </a:cubicBezTo>
                <a:cubicBezTo>
                  <a:pt x="780382" y="1106523"/>
                  <a:pt x="128901" y="1695182"/>
                  <a:pt x="33506" y="1769637"/>
                </a:cubicBezTo>
                <a:cubicBezTo>
                  <a:pt x="-61889" y="1844092"/>
                  <a:pt x="53284" y="1724267"/>
                  <a:pt x="291772" y="1511372"/>
                </a:cubicBezTo>
                <a:cubicBezTo>
                  <a:pt x="530260" y="1298477"/>
                  <a:pt x="1344611" y="606278"/>
                  <a:pt x="1464437" y="492269"/>
                </a:cubicBezTo>
                <a:cubicBezTo>
                  <a:pt x="1584263" y="378260"/>
                  <a:pt x="980480" y="902935"/>
                  <a:pt x="1010727" y="827317"/>
                </a:cubicBezTo>
                <a:cubicBezTo>
                  <a:pt x="1040974" y="751699"/>
                  <a:pt x="1718049" y="-104533"/>
                  <a:pt x="1638941" y="106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6C90EB0D-03FA-3924-0C10-F2E327C1031A}"/>
              </a:ext>
            </a:extLst>
          </p:cNvPr>
          <p:cNvSpPr/>
          <p:nvPr/>
        </p:nvSpPr>
        <p:spPr>
          <a:xfrm>
            <a:off x="4598321" y="7089426"/>
            <a:ext cx="2199150" cy="1985451"/>
          </a:xfrm>
          <a:custGeom>
            <a:avLst/>
            <a:gdLst>
              <a:gd name="connsiteX0" fmla="*/ 2179407 w 2199150"/>
              <a:gd name="connsiteY0" fmla="*/ 30330 h 1985451"/>
              <a:gd name="connsiteX1" fmla="*/ 357587 w 2199150"/>
              <a:gd name="connsiteY1" fmla="*/ 1845169 h 1985451"/>
              <a:gd name="connsiteX2" fmla="*/ 643774 w 2199150"/>
              <a:gd name="connsiteY2" fmla="*/ 1684626 h 1985451"/>
              <a:gd name="connsiteX3" fmla="*/ 1600 w 2199150"/>
              <a:gd name="connsiteY3" fmla="*/ 1984772 h 1985451"/>
              <a:gd name="connsiteX4" fmla="*/ 497190 w 2199150"/>
              <a:gd name="connsiteY4" fmla="*/ 1733487 h 1985451"/>
              <a:gd name="connsiteX5" fmla="*/ 1565154 w 2199150"/>
              <a:gd name="connsiteY5" fmla="*/ 812107 h 1985451"/>
              <a:gd name="connsiteX6" fmla="*/ 1195206 w 2199150"/>
              <a:gd name="connsiteY6" fmla="*/ 1042452 h 1985451"/>
              <a:gd name="connsiteX7" fmla="*/ 1760598 w 2199150"/>
              <a:gd name="connsiteY7" fmla="*/ 393298 h 1985451"/>
              <a:gd name="connsiteX8" fmla="*/ 1348769 w 2199150"/>
              <a:gd name="connsiteY8" fmla="*/ 686464 h 1985451"/>
              <a:gd name="connsiteX9" fmla="*/ 2179407 w 2199150"/>
              <a:gd name="connsiteY9" fmla="*/ 30330 h 19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150" h="1985451">
                <a:moveTo>
                  <a:pt x="2179407" y="30330"/>
                </a:moveTo>
                <a:cubicBezTo>
                  <a:pt x="2014210" y="223448"/>
                  <a:pt x="613526" y="1569453"/>
                  <a:pt x="357587" y="1845169"/>
                </a:cubicBezTo>
                <a:cubicBezTo>
                  <a:pt x="101648" y="2120885"/>
                  <a:pt x="703105" y="1661359"/>
                  <a:pt x="643774" y="1684626"/>
                </a:cubicBezTo>
                <a:cubicBezTo>
                  <a:pt x="584443" y="1707893"/>
                  <a:pt x="26031" y="1976628"/>
                  <a:pt x="1600" y="1984772"/>
                </a:cubicBezTo>
                <a:cubicBezTo>
                  <a:pt x="-22831" y="1992916"/>
                  <a:pt x="236598" y="1928931"/>
                  <a:pt x="497190" y="1733487"/>
                </a:cubicBezTo>
                <a:cubicBezTo>
                  <a:pt x="757782" y="1538043"/>
                  <a:pt x="1448818" y="927280"/>
                  <a:pt x="1565154" y="812107"/>
                </a:cubicBezTo>
                <a:cubicBezTo>
                  <a:pt x="1681490" y="696934"/>
                  <a:pt x="1162632" y="1112253"/>
                  <a:pt x="1195206" y="1042452"/>
                </a:cubicBezTo>
                <a:cubicBezTo>
                  <a:pt x="1227780" y="972651"/>
                  <a:pt x="1735004" y="452629"/>
                  <a:pt x="1760598" y="393298"/>
                </a:cubicBezTo>
                <a:cubicBezTo>
                  <a:pt x="1786192" y="333967"/>
                  <a:pt x="1276641" y="745795"/>
                  <a:pt x="1348769" y="686464"/>
                </a:cubicBezTo>
                <a:cubicBezTo>
                  <a:pt x="1420897" y="627133"/>
                  <a:pt x="2344604" y="-162788"/>
                  <a:pt x="2179407" y="303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5E005F8E-DF6F-4FF2-6589-13241EB6E190}"/>
              </a:ext>
            </a:extLst>
          </p:cNvPr>
          <p:cNvSpPr/>
          <p:nvPr/>
        </p:nvSpPr>
        <p:spPr>
          <a:xfrm>
            <a:off x="2169052" y="8857803"/>
            <a:ext cx="4099894" cy="2523019"/>
          </a:xfrm>
          <a:custGeom>
            <a:avLst/>
            <a:gdLst>
              <a:gd name="connsiteX0" fmla="*/ 3945562 w 4099894"/>
              <a:gd name="connsiteY0" fmla="*/ 62832 h 2523019"/>
              <a:gd name="connsiteX1" fmla="*/ 2144682 w 4099894"/>
              <a:gd name="connsiteY1" fmla="*/ 928371 h 2523019"/>
              <a:gd name="connsiteX2" fmla="*/ 1020878 w 4099894"/>
              <a:gd name="connsiteY2" fmla="*/ 1235498 h 2523019"/>
              <a:gd name="connsiteX3" fmla="*/ 1579290 w 4099894"/>
              <a:gd name="connsiteY3" fmla="*/ 1137776 h 2523019"/>
              <a:gd name="connsiteX4" fmla="*/ 3610514 w 4099894"/>
              <a:gd name="connsiteY4" fmla="*/ 544463 h 2523019"/>
              <a:gd name="connsiteX5" fmla="*/ 2416908 w 4099894"/>
              <a:gd name="connsiteY5" fmla="*/ 935351 h 2523019"/>
              <a:gd name="connsiteX6" fmla="*/ 1041818 w 4099894"/>
              <a:gd name="connsiteY6" fmla="*/ 1724108 h 2523019"/>
              <a:gd name="connsiteX7" fmla="*/ 15736 w 4099894"/>
              <a:gd name="connsiteY7" fmla="*/ 2505886 h 2523019"/>
              <a:gd name="connsiteX8" fmla="*/ 392664 w 4099894"/>
              <a:gd name="connsiteY8" fmla="*/ 2282521 h 2523019"/>
              <a:gd name="connsiteX9" fmla="*/ 3017201 w 4099894"/>
              <a:gd name="connsiteY9" fmla="*/ 558423 h 2523019"/>
              <a:gd name="connsiteX10" fmla="*/ 2465769 w 4099894"/>
              <a:gd name="connsiteY10" fmla="*/ 837629 h 2523019"/>
              <a:gd name="connsiteX11" fmla="*/ 3568633 w 4099894"/>
              <a:gd name="connsiteY11" fmla="*/ 174515 h 2523019"/>
              <a:gd name="connsiteX12" fmla="*/ 2626313 w 4099894"/>
              <a:gd name="connsiteY12" fmla="*/ 621244 h 2523019"/>
              <a:gd name="connsiteX13" fmla="*/ 3854820 w 4099894"/>
              <a:gd name="connsiteY13" fmla="*/ 125653 h 2523019"/>
              <a:gd name="connsiteX14" fmla="*/ 3945562 w 4099894"/>
              <a:gd name="connsiteY14" fmla="*/ 62832 h 25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9894" h="2523019">
                <a:moveTo>
                  <a:pt x="3945562" y="62832"/>
                </a:moveTo>
                <a:cubicBezTo>
                  <a:pt x="3660539" y="196618"/>
                  <a:pt x="2632129" y="732927"/>
                  <a:pt x="2144682" y="928371"/>
                </a:cubicBezTo>
                <a:cubicBezTo>
                  <a:pt x="1657235" y="1123815"/>
                  <a:pt x="1115110" y="1200597"/>
                  <a:pt x="1020878" y="1235498"/>
                </a:cubicBezTo>
                <a:cubicBezTo>
                  <a:pt x="926646" y="1270399"/>
                  <a:pt x="1147684" y="1252949"/>
                  <a:pt x="1579290" y="1137776"/>
                </a:cubicBezTo>
                <a:cubicBezTo>
                  <a:pt x="2010896" y="1022604"/>
                  <a:pt x="3470911" y="578201"/>
                  <a:pt x="3610514" y="544463"/>
                </a:cubicBezTo>
                <a:cubicBezTo>
                  <a:pt x="3750117" y="510725"/>
                  <a:pt x="2845024" y="738744"/>
                  <a:pt x="2416908" y="935351"/>
                </a:cubicBezTo>
                <a:cubicBezTo>
                  <a:pt x="1988792" y="1131958"/>
                  <a:pt x="1442013" y="1462352"/>
                  <a:pt x="1041818" y="1724108"/>
                </a:cubicBezTo>
                <a:cubicBezTo>
                  <a:pt x="641623" y="1985864"/>
                  <a:pt x="123928" y="2412817"/>
                  <a:pt x="15736" y="2505886"/>
                </a:cubicBezTo>
                <a:cubicBezTo>
                  <a:pt x="-92456" y="2598955"/>
                  <a:pt x="392664" y="2282521"/>
                  <a:pt x="392664" y="2282521"/>
                </a:cubicBezTo>
                <a:lnTo>
                  <a:pt x="3017201" y="558423"/>
                </a:lnTo>
                <a:cubicBezTo>
                  <a:pt x="3362718" y="317608"/>
                  <a:pt x="2373864" y="901614"/>
                  <a:pt x="2465769" y="837629"/>
                </a:cubicBezTo>
                <a:cubicBezTo>
                  <a:pt x="2557674" y="773644"/>
                  <a:pt x="3541876" y="210579"/>
                  <a:pt x="3568633" y="174515"/>
                </a:cubicBezTo>
                <a:cubicBezTo>
                  <a:pt x="3595390" y="138451"/>
                  <a:pt x="2578615" y="629388"/>
                  <a:pt x="2626313" y="621244"/>
                </a:cubicBezTo>
                <a:cubicBezTo>
                  <a:pt x="2674011" y="613100"/>
                  <a:pt x="3636109" y="214068"/>
                  <a:pt x="3854820" y="125653"/>
                </a:cubicBezTo>
                <a:cubicBezTo>
                  <a:pt x="4073531" y="37238"/>
                  <a:pt x="4230585" y="-70954"/>
                  <a:pt x="3945562" y="6283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CCCB75C8-F131-941F-B266-FF758341A460}"/>
              </a:ext>
            </a:extLst>
          </p:cNvPr>
          <p:cNvSpPr/>
          <p:nvPr/>
        </p:nvSpPr>
        <p:spPr>
          <a:xfrm>
            <a:off x="3567602" y="9134735"/>
            <a:ext cx="3068982" cy="1493582"/>
          </a:xfrm>
          <a:custGeom>
            <a:avLst/>
            <a:gdLst>
              <a:gd name="connsiteX0" fmla="*/ 27177 w 3068982"/>
              <a:gd name="connsiteY0" fmla="*/ 1482077 h 1493582"/>
              <a:gd name="connsiteX1" fmla="*/ 2930920 w 3068982"/>
              <a:gd name="connsiteY1" fmla="*/ 65106 h 1493582"/>
              <a:gd name="connsiteX2" fmla="*/ 2414389 w 3068982"/>
              <a:gd name="connsiteY2" fmla="*/ 316392 h 1493582"/>
              <a:gd name="connsiteX3" fmla="*/ 760093 w 3068982"/>
              <a:gd name="connsiteY3" fmla="*/ 1014407 h 1493582"/>
              <a:gd name="connsiteX4" fmla="*/ 1437167 w 3068982"/>
              <a:gd name="connsiteY4" fmla="*/ 749161 h 1493582"/>
              <a:gd name="connsiteX5" fmla="*/ 27177 w 3068982"/>
              <a:gd name="connsiteY5" fmla="*/ 1482077 h 149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982" h="1493582">
                <a:moveTo>
                  <a:pt x="27177" y="1482077"/>
                </a:moveTo>
                <a:cubicBezTo>
                  <a:pt x="276136" y="1368068"/>
                  <a:pt x="2930920" y="65106"/>
                  <a:pt x="2930920" y="65106"/>
                </a:cubicBezTo>
                <a:cubicBezTo>
                  <a:pt x="3328789" y="-129175"/>
                  <a:pt x="2776194" y="158175"/>
                  <a:pt x="2414389" y="316392"/>
                </a:cubicBezTo>
                <a:cubicBezTo>
                  <a:pt x="2052585" y="474609"/>
                  <a:pt x="922963" y="942279"/>
                  <a:pt x="760093" y="1014407"/>
                </a:cubicBezTo>
                <a:cubicBezTo>
                  <a:pt x="597223" y="1086535"/>
                  <a:pt x="1555830" y="671216"/>
                  <a:pt x="1437167" y="749161"/>
                </a:cubicBezTo>
                <a:cubicBezTo>
                  <a:pt x="1318504" y="827106"/>
                  <a:pt x="-221782" y="1596086"/>
                  <a:pt x="27177" y="14820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38956B98-6DE4-466F-AD71-7DC320147D6D}"/>
              </a:ext>
            </a:extLst>
          </p:cNvPr>
          <p:cNvSpPr/>
          <p:nvPr/>
        </p:nvSpPr>
        <p:spPr>
          <a:xfrm>
            <a:off x="5117021" y="8650137"/>
            <a:ext cx="1114884" cy="3196663"/>
          </a:xfrm>
          <a:custGeom>
            <a:avLst/>
            <a:gdLst>
              <a:gd name="connsiteX0" fmla="*/ 1102295 w 1114884"/>
              <a:gd name="connsiteY0" fmla="*/ 33173 h 3196663"/>
              <a:gd name="connsiteX1" fmla="*/ 118094 w 1114884"/>
              <a:gd name="connsiteY1" fmla="*/ 1729350 h 3196663"/>
              <a:gd name="connsiteX2" fmla="*/ 655565 w 1114884"/>
              <a:gd name="connsiteY2" fmla="*/ 3111420 h 3196663"/>
              <a:gd name="connsiteX3" fmla="*/ 613684 w 1114884"/>
              <a:gd name="connsiteY3" fmla="*/ 3013698 h 3196663"/>
              <a:gd name="connsiteX4" fmla="*/ 453141 w 1114884"/>
              <a:gd name="connsiteY4" fmla="*/ 2734492 h 3196663"/>
              <a:gd name="connsiteX5" fmla="*/ 27352 w 1114884"/>
              <a:gd name="connsiteY5" fmla="*/ 2008556 h 3196663"/>
              <a:gd name="connsiteX6" fmla="*/ 62252 w 1114884"/>
              <a:gd name="connsiteY6" fmla="*/ 2224941 h 3196663"/>
              <a:gd name="connsiteX7" fmla="*/ 222796 w 1114884"/>
              <a:gd name="connsiteY7" fmla="*/ 1129057 h 3196663"/>
              <a:gd name="connsiteX8" fmla="*/ 76213 w 1114884"/>
              <a:gd name="connsiteY8" fmla="*/ 1547866 h 3196663"/>
              <a:gd name="connsiteX9" fmla="*/ 746307 w 1114884"/>
              <a:gd name="connsiteY9" fmla="*/ 556684 h 3196663"/>
              <a:gd name="connsiteX10" fmla="*/ 250716 w 1114884"/>
              <a:gd name="connsiteY10" fmla="*/ 1108116 h 3196663"/>
              <a:gd name="connsiteX11" fmla="*/ 648585 w 1114884"/>
              <a:gd name="connsiteY11" fmla="*/ 640446 h 3196663"/>
              <a:gd name="connsiteX12" fmla="*/ 1102295 w 1114884"/>
              <a:gd name="connsiteY12" fmla="*/ 33173 h 31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884" h="3196663">
                <a:moveTo>
                  <a:pt x="1102295" y="33173"/>
                </a:moveTo>
                <a:cubicBezTo>
                  <a:pt x="1013880" y="214657"/>
                  <a:pt x="192549" y="1216309"/>
                  <a:pt x="118094" y="1729350"/>
                </a:cubicBezTo>
                <a:cubicBezTo>
                  <a:pt x="43639" y="2242391"/>
                  <a:pt x="572967" y="2897362"/>
                  <a:pt x="655565" y="3111420"/>
                </a:cubicBezTo>
                <a:cubicBezTo>
                  <a:pt x="738163" y="3325478"/>
                  <a:pt x="647421" y="3076519"/>
                  <a:pt x="613684" y="3013698"/>
                </a:cubicBezTo>
                <a:cubicBezTo>
                  <a:pt x="579947" y="2950877"/>
                  <a:pt x="453141" y="2734492"/>
                  <a:pt x="453141" y="2734492"/>
                </a:cubicBezTo>
                <a:cubicBezTo>
                  <a:pt x="355419" y="2566968"/>
                  <a:pt x="92500" y="2093481"/>
                  <a:pt x="27352" y="2008556"/>
                </a:cubicBezTo>
                <a:cubicBezTo>
                  <a:pt x="-37796" y="1923631"/>
                  <a:pt x="29678" y="2371524"/>
                  <a:pt x="62252" y="2224941"/>
                </a:cubicBezTo>
                <a:cubicBezTo>
                  <a:pt x="94826" y="2078358"/>
                  <a:pt x="220469" y="1241903"/>
                  <a:pt x="222796" y="1129057"/>
                </a:cubicBezTo>
                <a:cubicBezTo>
                  <a:pt x="225123" y="1016211"/>
                  <a:pt x="-11039" y="1643262"/>
                  <a:pt x="76213" y="1547866"/>
                </a:cubicBezTo>
                <a:cubicBezTo>
                  <a:pt x="163465" y="1452470"/>
                  <a:pt x="717223" y="629976"/>
                  <a:pt x="746307" y="556684"/>
                </a:cubicBezTo>
                <a:cubicBezTo>
                  <a:pt x="775391" y="483392"/>
                  <a:pt x="267003" y="1094156"/>
                  <a:pt x="250716" y="1108116"/>
                </a:cubicBezTo>
                <a:cubicBezTo>
                  <a:pt x="234429" y="1122076"/>
                  <a:pt x="507819" y="814950"/>
                  <a:pt x="648585" y="640446"/>
                </a:cubicBezTo>
                <a:cubicBezTo>
                  <a:pt x="789351" y="465942"/>
                  <a:pt x="1190710" y="-148311"/>
                  <a:pt x="1102295" y="331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A3CA3B71-54C8-742B-0865-4F3E1606C824}"/>
              </a:ext>
            </a:extLst>
          </p:cNvPr>
          <p:cNvSpPr/>
          <p:nvPr/>
        </p:nvSpPr>
        <p:spPr>
          <a:xfrm>
            <a:off x="7072337" y="2959770"/>
            <a:ext cx="894613" cy="4187492"/>
          </a:xfrm>
          <a:custGeom>
            <a:avLst/>
            <a:gdLst>
              <a:gd name="connsiteX0" fmla="*/ 242863 w 894613"/>
              <a:gd name="connsiteY0" fmla="*/ 21969 h 4187492"/>
              <a:gd name="connsiteX1" fmla="*/ 600672 w 894613"/>
              <a:gd name="connsiteY1" fmla="*/ 2500126 h 4187492"/>
              <a:gd name="connsiteX2" fmla="*/ 574167 w 894613"/>
              <a:gd name="connsiteY2" fmla="*/ 1731500 h 4187492"/>
              <a:gd name="connsiteX3" fmla="*/ 282620 w 894613"/>
              <a:gd name="connsiteY3" fmla="*/ 3520543 h 4187492"/>
              <a:gd name="connsiteX4" fmla="*/ 481402 w 894613"/>
              <a:gd name="connsiteY4" fmla="*/ 2473621 h 4187492"/>
              <a:gd name="connsiteX5" fmla="*/ 4324 w 894613"/>
              <a:gd name="connsiteY5" fmla="*/ 4183152 h 4187492"/>
              <a:gd name="connsiteX6" fmla="*/ 282620 w 894613"/>
              <a:gd name="connsiteY6" fmla="*/ 2884439 h 4187492"/>
              <a:gd name="connsiteX7" fmla="*/ 892220 w 894613"/>
              <a:gd name="connsiteY7" fmla="*/ 512300 h 4187492"/>
              <a:gd name="connsiteX8" fmla="*/ 494654 w 894613"/>
              <a:gd name="connsiteY8" fmla="*/ 1877273 h 4187492"/>
              <a:gd name="connsiteX9" fmla="*/ 494654 w 894613"/>
              <a:gd name="connsiteY9" fmla="*/ 1386943 h 4187492"/>
              <a:gd name="connsiteX10" fmla="*/ 428393 w 894613"/>
              <a:gd name="connsiteY10" fmla="*/ 472543 h 4187492"/>
              <a:gd name="connsiteX11" fmla="*/ 256115 w 894613"/>
              <a:gd name="connsiteY11" fmla="*/ 1241169 h 4187492"/>
              <a:gd name="connsiteX12" fmla="*/ 242863 w 894613"/>
              <a:gd name="connsiteY12" fmla="*/ 21969 h 41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613" h="4187492">
                <a:moveTo>
                  <a:pt x="242863" y="21969"/>
                </a:moveTo>
                <a:cubicBezTo>
                  <a:pt x="300289" y="231795"/>
                  <a:pt x="545455" y="2215204"/>
                  <a:pt x="600672" y="2500126"/>
                </a:cubicBezTo>
                <a:cubicBezTo>
                  <a:pt x="655889" y="2785048"/>
                  <a:pt x="627176" y="1561431"/>
                  <a:pt x="574167" y="1731500"/>
                </a:cubicBezTo>
                <a:cubicBezTo>
                  <a:pt x="521158" y="1901570"/>
                  <a:pt x="298081" y="3396856"/>
                  <a:pt x="282620" y="3520543"/>
                </a:cubicBezTo>
                <a:cubicBezTo>
                  <a:pt x="267159" y="3644230"/>
                  <a:pt x="527785" y="2363186"/>
                  <a:pt x="481402" y="2473621"/>
                </a:cubicBezTo>
                <a:cubicBezTo>
                  <a:pt x="435019" y="2584056"/>
                  <a:pt x="37454" y="4114682"/>
                  <a:pt x="4324" y="4183152"/>
                </a:cubicBezTo>
                <a:cubicBezTo>
                  <a:pt x="-28806" y="4251622"/>
                  <a:pt x="134637" y="3496248"/>
                  <a:pt x="282620" y="2884439"/>
                </a:cubicBezTo>
                <a:cubicBezTo>
                  <a:pt x="430603" y="2272630"/>
                  <a:pt x="856881" y="680161"/>
                  <a:pt x="892220" y="512300"/>
                </a:cubicBezTo>
                <a:cubicBezTo>
                  <a:pt x="927559" y="344439"/>
                  <a:pt x="560915" y="1731499"/>
                  <a:pt x="494654" y="1877273"/>
                </a:cubicBezTo>
                <a:cubicBezTo>
                  <a:pt x="428393" y="2023047"/>
                  <a:pt x="505697" y="1621065"/>
                  <a:pt x="494654" y="1386943"/>
                </a:cubicBezTo>
                <a:cubicBezTo>
                  <a:pt x="483611" y="1152821"/>
                  <a:pt x="468149" y="496839"/>
                  <a:pt x="428393" y="472543"/>
                </a:cubicBezTo>
                <a:cubicBezTo>
                  <a:pt x="388637" y="448247"/>
                  <a:pt x="284828" y="1309638"/>
                  <a:pt x="256115" y="1241169"/>
                </a:cubicBezTo>
                <a:cubicBezTo>
                  <a:pt x="227402" y="1172700"/>
                  <a:pt x="185437" y="-187857"/>
                  <a:pt x="242863" y="219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F3527BC6-4951-5EFE-4528-9ACEAC2D5433}"/>
              </a:ext>
            </a:extLst>
          </p:cNvPr>
          <p:cNvSpPr/>
          <p:nvPr/>
        </p:nvSpPr>
        <p:spPr>
          <a:xfrm>
            <a:off x="7123746" y="3260388"/>
            <a:ext cx="1344410" cy="3811945"/>
          </a:xfrm>
          <a:custGeom>
            <a:avLst/>
            <a:gdLst>
              <a:gd name="connsiteX0" fmla="*/ 840811 w 1344410"/>
              <a:gd name="connsiteY0" fmla="*/ 12899 h 3811945"/>
              <a:gd name="connsiteX1" fmla="*/ 1066097 w 1344410"/>
              <a:gd name="connsiteY1" fmla="*/ 1311612 h 3811945"/>
              <a:gd name="connsiteX2" fmla="*/ 496254 w 1344410"/>
              <a:gd name="connsiteY2" fmla="*/ 2835612 h 3811945"/>
              <a:gd name="connsiteX3" fmla="*/ 761297 w 1344410"/>
              <a:gd name="connsiteY3" fmla="*/ 2173003 h 3811945"/>
              <a:gd name="connsiteX4" fmla="*/ 1145611 w 1344410"/>
              <a:gd name="connsiteY4" fmla="*/ 1444134 h 3811945"/>
              <a:gd name="connsiteX5" fmla="*/ 748045 w 1344410"/>
              <a:gd name="connsiteY5" fmla="*/ 2530812 h 3811945"/>
              <a:gd name="connsiteX6" fmla="*/ 5924 w 1344410"/>
              <a:gd name="connsiteY6" fmla="*/ 3803021 h 3811945"/>
              <a:gd name="connsiteX7" fmla="*/ 429993 w 1344410"/>
              <a:gd name="connsiteY7" fmla="*/ 3047647 h 3811945"/>
              <a:gd name="connsiteX8" fmla="*/ 973332 w 1344410"/>
              <a:gd name="connsiteY8" fmla="*/ 2106742 h 3811945"/>
              <a:gd name="connsiteX9" fmla="*/ 1039593 w 1344410"/>
              <a:gd name="connsiteY9" fmla="*/ 874290 h 3811945"/>
              <a:gd name="connsiteX10" fmla="*/ 1344393 w 1344410"/>
              <a:gd name="connsiteY10" fmla="*/ 1404377 h 3811945"/>
              <a:gd name="connsiteX11" fmla="*/ 1052845 w 1344410"/>
              <a:gd name="connsiteY11" fmla="*/ 688760 h 3811945"/>
              <a:gd name="connsiteX12" fmla="*/ 840811 w 1344410"/>
              <a:gd name="connsiteY12" fmla="*/ 12899 h 38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410" h="3811945">
                <a:moveTo>
                  <a:pt x="840811" y="12899"/>
                </a:moveTo>
                <a:cubicBezTo>
                  <a:pt x="843020" y="116708"/>
                  <a:pt x="1123523" y="841160"/>
                  <a:pt x="1066097" y="1311612"/>
                </a:cubicBezTo>
                <a:cubicBezTo>
                  <a:pt x="1008671" y="1782064"/>
                  <a:pt x="547054" y="2692047"/>
                  <a:pt x="496254" y="2835612"/>
                </a:cubicBezTo>
                <a:cubicBezTo>
                  <a:pt x="445454" y="2979177"/>
                  <a:pt x="653071" y="2404916"/>
                  <a:pt x="761297" y="2173003"/>
                </a:cubicBezTo>
                <a:cubicBezTo>
                  <a:pt x="869523" y="1941090"/>
                  <a:pt x="1147820" y="1384499"/>
                  <a:pt x="1145611" y="1444134"/>
                </a:cubicBezTo>
                <a:cubicBezTo>
                  <a:pt x="1143402" y="1503769"/>
                  <a:pt x="937993" y="2137664"/>
                  <a:pt x="748045" y="2530812"/>
                </a:cubicBezTo>
                <a:cubicBezTo>
                  <a:pt x="558097" y="2923960"/>
                  <a:pt x="58933" y="3716882"/>
                  <a:pt x="5924" y="3803021"/>
                </a:cubicBezTo>
                <a:cubicBezTo>
                  <a:pt x="-47085" y="3889160"/>
                  <a:pt x="268758" y="3330360"/>
                  <a:pt x="429993" y="3047647"/>
                </a:cubicBezTo>
                <a:cubicBezTo>
                  <a:pt x="591228" y="2764934"/>
                  <a:pt x="871732" y="2468968"/>
                  <a:pt x="973332" y="2106742"/>
                </a:cubicBezTo>
                <a:cubicBezTo>
                  <a:pt x="1074932" y="1744516"/>
                  <a:pt x="977750" y="991351"/>
                  <a:pt x="1039593" y="874290"/>
                </a:cubicBezTo>
                <a:cubicBezTo>
                  <a:pt x="1101436" y="757229"/>
                  <a:pt x="1342184" y="1435299"/>
                  <a:pt x="1344393" y="1404377"/>
                </a:cubicBezTo>
                <a:cubicBezTo>
                  <a:pt x="1346602" y="1373455"/>
                  <a:pt x="1134567" y="918464"/>
                  <a:pt x="1052845" y="688760"/>
                </a:cubicBezTo>
                <a:cubicBezTo>
                  <a:pt x="971123" y="459056"/>
                  <a:pt x="838602" y="-90910"/>
                  <a:pt x="840811" y="128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374FFDD-040B-7DB0-3633-5D833F720264}"/>
              </a:ext>
            </a:extLst>
          </p:cNvPr>
          <p:cNvSpPr/>
          <p:nvPr/>
        </p:nvSpPr>
        <p:spPr>
          <a:xfrm>
            <a:off x="7391328" y="5010370"/>
            <a:ext cx="1031714" cy="3470219"/>
          </a:xfrm>
          <a:custGeom>
            <a:avLst/>
            <a:gdLst>
              <a:gd name="connsiteX0" fmla="*/ 1010550 w 1031714"/>
              <a:gd name="connsiteY0" fmla="*/ 51960 h 3470219"/>
              <a:gd name="connsiteX1" fmla="*/ 16637 w 1031714"/>
              <a:gd name="connsiteY1" fmla="*/ 3418013 h 3470219"/>
              <a:gd name="connsiteX2" fmla="*/ 400950 w 1031714"/>
              <a:gd name="connsiteY2" fmla="*/ 2026534 h 3470219"/>
              <a:gd name="connsiteX3" fmla="*/ 573229 w 1031714"/>
              <a:gd name="connsiteY3" fmla="*/ 1006117 h 3470219"/>
              <a:gd name="connsiteX4" fmla="*/ 573229 w 1031714"/>
              <a:gd name="connsiteY4" fmla="*/ 1416934 h 3470219"/>
              <a:gd name="connsiteX5" fmla="*/ 480463 w 1031714"/>
              <a:gd name="connsiteY5" fmla="*/ 2198813 h 3470219"/>
              <a:gd name="connsiteX6" fmla="*/ 679246 w 1031714"/>
              <a:gd name="connsiteY6" fmla="*/ 1430187 h 3470219"/>
              <a:gd name="connsiteX7" fmla="*/ 1010550 w 1031714"/>
              <a:gd name="connsiteY7" fmla="*/ 51960 h 34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714" h="3470219">
                <a:moveTo>
                  <a:pt x="1010550" y="51960"/>
                </a:moveTo>
                <a:cubicBezTo>
                  <a:pt x="900115" y="383264"/>
                  <a:pt x="118237" y="3088917"/>
                  <a:pt x="16637" y="3418013"/>
                </a:cubicBezTo>
                <a:cubicBezTo>
                  <a:pt x="-84963" y="3747109"/>
                  <a:pt x="308185" y="2428517"/>
                  <a:pt x="400950" y="2026534"/>
                </a:cubicBezTo>
                <a:cubicBezTo>
                  <a:pt x="493715" y="1624551"/>
                  <a:pt x="544516" y="1107717"/>
                  <a:pt x="573229" y="1006117"/>
                </a:cubicBezTo>
                <a:cubicBezTo>
                  <a:pt x="601942" y="904517"/>
                  <a:pt x="588690" y="1218151"/>
                  <a:pt x="573229" y="1416934"/>
                </a:cubicBezTo>
                <a:cubicBezTo>
                  <a:pt x="557768" y="1615717"/>
                  <a:pt x="462793" y="2196604"/>
                  <a:pt x="480463" y="2198813"/>
                </a:cubicBezTo>
                <a:cubicBezTo>
                  <a:pt x="498132" y="2201022"/>
                  <a:pt x="590898" y="1792413"/>
                  <a:pt x="679246" y="1430187"/>
                </a:cubicBezTo>
                <a:cubicBezTo>
                  <a:pt x="767594" y="1067961"/>
                  <a:pt x="1120985" y="-279344"/>
                  <a:pt x="1010550" y="5196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6B35D7BC-071E-7A21-FB3B-23DCB178B56D}"/>
              </a:ext>
            </a:extLst>
          </p:cNvPr>
          <p:cNvSpPr/>
          <p:nvPr/>
        </p:nvSpPr>
        <p:spPr>
          <a:xfrm>
            <a:off x="6425487" y="6979901"/>
            <a:ext cx="1698865" cy="3120719"/>
          </a:xfrm>
          <a:custGeom>
            <a:avLst/>
            <a:gdLst>
              <a:gd name="connsiteX0" fmla="*/ 1698096 w 1698865"/>
              <a:gd name="connsiteY0" fmla="*/ 3995 h 3120719"/>
              <a:gd name="connsiteX1" fmla="*/ 333122 w 1698865"/>
              <a:gd name="connsiteY1" fmla="*/ 1766534 h 3120719"/>
              <a:gd name="connsiteX2" fmla="*/ 28322 w 1698865"/>
              <a:gd name="connsiteY2" fmla="*/ 3012238 h 3120719"/>
              <a:gd name="connsiteX3" fmla="*/ 28322 w 1698865"/>
              <a:gd name="connsiteY3" fmla="*/ 2892969 h 3120719"/>
              <a:gd name="connsiteX4" fmla="*/ 160843 w 1698865"/>
              <a:gd name="connsiteY4" fmla="*/ 1567751 h 3120719"/>
              <a:gd name="connsiteX5" fmla="*/ 147591 w 1698865"/>
              <a:gd name="connsiteY5" fmla="*/ 2018325 h 3120719"/>
              <a:gd name="connsiteX6" fmla="*/ 783696 w 1698865"/>
              <a:gd name="connsiteY6" fmla="*/ 958151 h 3120719"/>
              <a:gd name="connsiteX7" fmla="*/ 531904 w 1698865"/>
              <a:gd name="connsiteY7" fmla="*/ 1276203 h 3120719"/>
              <a:gd name="connsiteX8" fmla="*/ 1698096 w 1698865"/>
              <a:gd name="connsiteY8" fmla="*/ 3995 h 31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865" h="3120719">
                <a:moveTo>
                  <a:pt x="1698096" y="3995"/>
                </a:moveTo>
                <a:cubicBezTo>
                  <a:pt x="1664966" y="85717"/>
                  <a:pt x="611418" y="1265160"/>
                  <a:pt x="333122" y="1766534"/>
                </a:cubicBezTo>
                <a:cubicBezTo>
                  <a:pt x="54826" y="2267908"/>
                  <a:pt x="79122" y="2824499"/>
                  <a:pt x="28322" y="3012238"/>
                </a:cubicBezTo>
                <a:cubicBezTo>
                  <a:pt x="-22478" y="3199977"/>
                  <a:pt x="6235" y="3133717"/>
                  <a:pt x="28322" y="2892969"/>
                </a:cubicBezTo>
                <a:cubicBezTo>
                  <a:pt x="50409" y="2652221"/>
                  <a:pt x="140965" y="1713525"/>
                  <a:pt x="160843" y="1567751"/>
                </a:cubicBezTo>
                <a:cubicBezTo>
                  <a:pt x="180721" y="1421977"/>
                  <a:pt x="43782" y="2119925"/>
                  <a:pt x="147591" y="2018325"/>
                </a:cubicBezTo>
                <a:cubicBezTo>
                  <a:pt x="251400" y="1916725"/>
                  <a:pt x="719644" y="1081838"/>
                  <a:pt x="783696" y="958151"/>
                </a:cubicBezTo>
                <a:cubicBezTo>
                  <a:pt x="847748" y="834464"/>
                  <a:pt x="379504" y="1433020"/>
                  <a:pt x="531904" y="1276203"/>
                </a:cubicBezTo>
                <a:cubicBezTo>
                  <a:pt x="684304" y="1119386"/>
                  <a:pt x="1731226" y="-77727"/>
                  <a:pt x="1698096" y="399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BBA4C717-3AA3-D5F5-C20A-12813881E188}"/>
              </a:ext>
            </a:extLst>
          </p:cNvPr>
          <p:cNvSpPr/>
          <p:nvPr/>
        </p:nvSpPr>
        <p:spPr>
          <a:xfrm>
            <a:off x="7381199" y="6554834"/>
            <a:ext cx="973398" cy="5366907"/>
          </a:xfrm>
          <a:custGeom>
            <a:avLst/>
            <a:gdLst>
              <a:gd name="connsiteX0" fmla="*/ 967671 w 973398"/>
              <a:gd name="connsiteY0" fmla="*/ 4992 h 5366907"/>
              <a:gd name="connsiteX1" fmla="*/ 848401 w 973398"/>
              <a:gd name="connsiteY1" fmla="*/ 2787949 h 5366907"/>
              <a:gd name="connsiteX2" fmla="*/ 861653 w 973398"/>
              <a:gd name="connsiteY2" fmla="*/ 1635009 h 5366907"/>
              <a:gd name="connsiteX3" fmla="*/ 848401 w 973398"/>
              <a:gd name="connsiteY3" fmla="*/ 482070 h 5366907"/>
              <a:gd name="connsiteX4" fmla="*/ 888158 w 973398"/>
              <a:gd name="connsiteY4" fmla="*/ 1741027 h 5366907"/>
              <a:gd name="connsiteX5" fmla="*/ 159288 w 973398"/>
              <a:gd name="connsiteY5" fmla="*/ 3450557 h 5366907"/>
              <a:gd name="connsiteX6" fmla="*/ 437584 w 973398"/>
              <a:gd name="connsiteY6" fmla="*/ 2880714 h 5366907"/>
              <a:gd name="connsiteX7" fmla="*/ 185792 w 973398"/>
              <a:gd name="connsiteY7" fmla="*/ 3914383 h 5366907"/>
              <a:gd name="connsiteX8" fmla="*/ 13514 w 973398"/>
              <a:gd name="connsiteY8" fmla="*/ 5345618 h 5366907"/>
              <a:gd name="connsiteX9" fmla="*/ 66523 w 973398"/>
              <a:gd name="connsiteY9" fmla="*/ 4603496 h 5366907"/>
              <a:gd name="connsiteX10" fmla="*/ 503844 w 973398"/>
              <a:gd name="connsiteY10" fmla="*/ 2390383 h 5366907"/>
              <a:gd name="connsiteX11" fmla="*/ 411079 w 973398"/>
              <a:gd name="connsiteY11" fmla="*/ 2761444 h 5366907"/>
              <a:gd name="connsiteX12" fmla="*/ 954418 w 973398"/>
              <a:gd name="connsiteY12" fmla="*/ 1873549 h 5366907"/>
              <a:gd name="connsiteX13" fmla="*/ 861653 w 973398"/>
              <a:gd name="connsiteY13" fmla="*/ 2098836 h 5366907"/>
              <a:gd name="connsiteX14" fmla="*/ 967671 w 973398"/>
              <a:gd name="connsiteY14" fmla="*/ 4992 h 5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3398" h="5366907">
                <a:moveTo>
                  <a:pt x="967671" y="4992"/>
                </a:moveTo>
                <a:cubicBezTo>
                  <a:pt x="965462" y="119844"/>
                  <a:pt x="866071" y="2516280"/>
                  <a:pt x="848401" y="2787949"/>
                </a:cubicBezTo>
                <a:cubicBezTo>
                  <a:pt x="830731" y="3059618"/>
                  <a:pt x="861653" y="2019322"/>
                  <a:pt x="861653" y="1635009"/>
                </a:cubicBezTo>
                <a:cubicBezTo>
                  <a:pt x="861653" y="1250696"/>
                  <a:pt x="843984" y="464400"/>
                  <a:pt x="848401" y="482070"/>
                </a:cubicBezTo>
                <a:cubicBezTo>
                  <a:pt x="852818" y="499740"/>
                  <a:pt x="1003010" y="1246279"/>
                  <a:pt x="888158" y="1741027"/>
                </a:cubicBezTo>
                <a:cubicBezTo>
                  <a:pt x="773306" y="2235775"/>
                  <a:pt x="234384" y="3260609"/>
                  <a:pt x="159288" y="3450557"/>
                </a:cubicBezTo>
                <a:cubicBezTo>
                  <a:pt x="84192" y="3640505"/>
                  <a:pt x="433167" y="2803410"/>
                  <a:pt x="437584" y="2880714"/>
                </a:cubicBezTo>
                <a:cubicBezTo>
                  <a:pt x="442001" y="2958018"/>
                  <a:pt x="256470" y="3503566"/>
                  <a:pt x="185792" y="3914383"/>
                </a:cubicBezTo>
                <a:cubicBezTo>
                  <a:pt x="115114" y="4325200"/>
                  <a:pt x="33392" y="5230766"/>
                  <a:pt x="13514" y="5345618"/>
                </a:cubicBezTo>
                <a:cubicBezTo>
                  <a:pt x="-6364" y="5460470"/>
                  <a:pt x="-15199" y="5096035"/>
                  <a:pt x="66523" y="4603496"/>
                </a:cubicBezTo>
                <a:cubicBezTo>
                  <a:pt x="148245" y="4110957"/>
                  <a:pt x="446418" y="2697392"/>
                  <a:pt x="503844" y="2390383"/>
                </a:cubicBezTo>
                <a:cubicBezTo>
                  <a:pt x="561270" y="2083374"/>
                  <a:pt x="335983" y="2847583"/>
                  <a:pt x="411079" y="2761444"/>
                </a:cubicBezTo>
                <a:cubicBezTo>
                  <a:pt x="486175" y="2675305"/>
                  <a:pt x="879322" y="1983984"/>
                  <a:pt x="954418" y="1873549"/>
                </a:cubicBezTo>
                <a:cubicBezTo>
                  <a:pt x="1029514" y="1763114"/>
                  <a:pt x="857236" y="2405845"/>
                  <a:pt x="861653" y="2098836"/>
                </a:cubicBezTo>
                <a:cubicBezTo>
                  <a:pt x="866070" y="1791827"/>
                  <a:pt x="969880" y="-109860"/>
                  <a:pt x="967671" y="499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A094C5F1-1255-E4AF-9A1D-042EDF4DC4E4}"/>
              </a:ext>
            </a:extLst>
          </p:cNvPr>
          <p:cNvSpPr/>
          <p:nvPr/>
        </p:nvSpPr>
        <p:spPr>
          <a:xfrm>
            <a:off x="8534357" y="5594082"/>
            <a:ext cx="378761" cy="6699759"/>
          </a:xfrm>
          <a:custGeom>
            <a:avLst/>
            <a:gdLst>
              <a:gd name="connsiteX0" fmla="*/ 43 w 378761"/>
              <a:gd name="connsiteY0" fmla="*/ 91101 h 6699759"/>
              <a:gd name="connsiteX1" fmla="*/ 106060 w 378761"/>
              <a:gd name="connsiteY1" fmla="*/ 4398057 h 6699759"/>
              <a:gd name="connsiteX2" fmla="*/ 159069 w 378761"/>
              <a:gd name="connsiteY2" fmla="*/ 3563170 h 6699759"/>
              <a:gd name="connsiteX3" fmla="*/ 357852 w 378761"/>
              <a:gd name="connsiteY3" fmla="*/ 6438892 h 6699759"/>
              <a:gd name="connsiteX4" fmla="*/ 357852 w 378761"/>
              <a:gd name="connsiteY4" fmla="*/ 6001570 h 6699759"/>
              <a:gd name="connsiteX5" fmla="*/ 225330 w 378761"/>
              <a:gd name="connsiteY5" fmla="*/ 1456075 h 6699759"/>
              <a:gd name="connsiteX6" fmla="*/ 159069 w 378761"/>
              <a:gd name="connsiteY6" fmla="*/ 5657014 h 6699759"/>
              <a:gd name="connsiteX7" fmla="*/ 185573 w 378761"/>
              <a:gd name="connsiteY7" fmla="*/ 3470405 h 6699759"/>
              <a:gd name="connsiteX8" fmla="*/ 106060 w 378761"/>
              <a:gd name="connsiteY8" fmla="*/ 1058509 h 6699759"/>
              <a:gd name="connsiteX9" fmla="*/ 92808 w 378761"/>
              <a:gd name="connsiteY9" fmla="*/ 1429570 h 6699759"/>
              <a:gd name="connsiteX10" fmla="*/ 43 w 378761"/>
              <a:gd name="connsiteY10" fmla="*/ 91101 h 669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761" h="6699759">
                <a:moveTo>
                  <a:pt x="43" y="91101"/>
                </a:moveTo>
                <a:cubicBezTo>
                  <a:pt x="2252" y="585849"/>
                  <a:pt x="79556" y="3819379"/>
                  <a:pt x="106060" y="4398057"/>
                </a:cubicBezTo>
                <a:cubicBezTo>
                  <a:pt x="132564" y="4976735"/>
                  <a:pt x="117104" y="3223031"/>
                  <a:pt x="159069" y="3563170"/>
                </a:cubicBezTo>
                <a:cubicBezTo>
                  <a:pt x="201034" y="3903309"/>
                  <a:pt x="324721" y="6032492"/>
                  <a:pt x="357852" y="6438892"/>
                </a:cubicBezTo>
                <a:cubicBezTo>
                  <a:pt x="390983" y="6845292"/>
                  <a:pt x="379939" y="6832039"/>
                  <a:pt x="357852" y="6001570"/>
                </a:cubicBezTo>
                <a:cubicBezTo>
                  <a:pt x="335765" y="5171101"/>
                  <a:pt x="258460" y="1513501"/>
                  <a:pt x="225330" y="1456075"/>
                </a:cubicBezTo>
                <a:cubicBezTo>
                  <a:pt x="192200" y="1398649"/>
                  <a:pt x="165695" y="5321292"/>
                  <a:pt x="159069" y="5657014"/>
                </a:cubicBezTo>
                <a:cubicBezTo>
                  <a:pt x="152443" y="5992736"/>
                  <a:pt x="194408" y="4236822"/>
                  <a:pt x="185573" y="3470405"/>
                </a:cubicBezTo>
                <a:cubicBezTo>
                  <a:pt x="176738" y="2703988"/>
                  <a:pt x="121521" y="1398648"/>
                  <a:pt x="106060" y="1058509"/>
                </a:cubicBezTo>
                <a:cubicBezTo>
                  <a:pt x="90599" y="718370"/>
                  <a:pt x="106060" y="1588596"/>
                  <a:pt x="92808" y="1429570"/>
                </a:cubicBezTo>
                <a:cubicBezTo>
                  <a:pt x="79556" y="1270544"/>
                  <a:pt x="-2166" y="-403647"/>
                  <a:pt x="43" y="9110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1244D0C0-348E-949C-1F1C-E7FD3E92701D}"/>
              </a:ext>
            </a:extLst>
          </p:cNvPr>
          <p:cNvSpPr/>
          <p:nvPr/>
        </p:nvSpPr>
        <p:spPr>
          <a:xfrm>
            <a:off x="8313986" y="3201770"/>
            <a:ext cx="679943" cy="3730916"/>
          </a:xfrm>
          <a:custGeom>
            <a:avLst/>
            <a:gdLst>
              <a:gd name="connsiteX0" fmla="*/ 8379 w 679943"/>
              <a:gd name="connsiteY0" fmla="*/ 18508 h 3730916"/>
              <a:gd name="connsiteX1" fmla="*/ 644484 w 679943"/>
              <a:gd name="connsiteY1" fmla="*/ 1423239 h 3730916"/>
              <a:gd name="connsiteX2" fmla="*/ 578223 w 679943"/>
              <a:gd name="connsiteY2" fmla="*/ 1317221 h 3730916"/>
              <a:gd name="connsiteX3" fmla="*/ 405944 w 679943"/>
              <a:gd name="connsiteY3" fmla="*/ 641360 h 3730916"/>
              <a:gd name="connsiteX4" fmla="*/ 405944 w 679943"/>
              <a:gd name="connsiteY4" fmla="*/ 972665 h 3730916"/>
              <a:gd name="connsiteX5" fmla="*/ 405944 w 679943"/>
              <a:gd name="connsiteY5" fmla="*/ 2655691 h 3730916"/>
              <a:gd name="connsiteX6" fmla="*/ 419197 w 679943"/>
              <a:gd name="connsiteY6" fmla="*/ 2072595 h 3730916"/>
              <a:gd name="connsiteX7" fmla="*/ 392692 w 679943"/>
              <a:gd name="connsiteY7" fmla="*/ 3729117 h 3730916"/>
              <a:gd name="connsiteX8" fmla="*/ 366188 w 679943"/>
              <a:gd name="connsiteY8" fmla="*/ 2364143 h 3730916"/>
              <a:gd name="connsiteX9" fmla="*/ 366188 w 679943"/>
              <a:gd name="connsiteY9" fmla="*/ 932908 h 3730916"/>
              <a:gd name="connsiteX10" fmla="*/ 392692 w 679943"/>
              <a:gd name="connsiteY10" fmla="*/ 1197952 h 3730916"/>
              <a:gd name="connsiteX11" fmla="*/ 286675 w 679943"/>
              <a:gd name="connsiteY11" fmla="*/ 654613 h 3730916"/>
              <a:gd name="connsiteX12" fmla="*/ 8379 w 679943"/>
              <a:gd name="connsiteY12" fmla="*/ 18508 h 37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943" h="3730916">
                <a:moveTo>
                  <a:pt x="8379" y="18508"/>
                </a:moveTo>
                <a:cubicBezTo>
                  <a:pt x="68014" y="146612"/>
                  <a:pt x="549510" y="1206787"/>
                  <a:pt x="644484" y="1423239"/>
                </a:cubicBezTo>
                <a:cubicBezTo>
                  <a:pt x="739458" y="1639691"/>
                  <a:pt x="617980" y="1447534"/>
                  <a:pt x="578223" y="1317221"/>
                </a:cubicBezTo>
                <a:cubicBezTo>
                  <a:pt x="538466" y="1186908"/>
                  <a:pt x="434657" y="698786"/>
                  <a:pt x="405944" y="641360"/>
                </a:cubicBezTo>
                <a:cubicBezTo>
                  <a:pt x="377231" y="583934"/>
                  <a:pt x="405944" y="972665"/>
                  <a:pt x="405944" y="972665"/>
                </a:cubicBezTo>
                <a:cubicBezTo>
                  <a:pt x="405944" y="1308387"/>
                  <a:pt x="403735" y="2472369"/>
                  <a:pt x="405944" y="2655691"/>
                </a:cubicBezTo>
                <a:cubicBezTo>
                  <a:pt x="408153" y="2839013"/>
                  <a:pt x="421406" y="1893691"/>
                  <a:pt x="419197" y="2072595"/>
                </a:cubicBezTo>
                <a:cubicBezTo>
                  <a:pt x="416988" y="2251499"/>
                  <a:pt x="401527" y="3680526"/>
                  <a:pt x="392692" y="3729117"/>
                </a:cubicBezTo>
                <a:cubicBezTo>
                  <a:pt x="383857" y="3777708"/>
                  <a:pt x="370605" y="2830178"/>
                  <a:pt x="366188" y="2364143"/>
                </a:cubicBezTo>
                <a:cubicBezTo>
                  <a:pt x="361771" y="1898108"/>
                  <a:pt x="361771" y="1127273"/>
                  <a:pt x="366188" y="932908"/>
                </a:cubicBezTo>
                <a:cubicBezTo>
                  <a:pt x="370605" y="738543"/>
                  <a:pt x="405944" y="1244334"/>
                  <a:pt x="392692" y="1197952"/>
                </a:cubicBezTo>
                <a:cubicBezTo>
                  <a:pt x="379440" y="1151570"/>
                  <a:pt x="348518" y="846769"/>
                  <a:pt x="286675" y="654613"/>
                </a:cubicBezTo>
                <a:cubicBezTo>
                  <a:pt x="224832" y="462457"/>
                  <a:pt x="-51256" y="-109596"/>
                  <a:pt x="8379" y="185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F7BE44F5-5E1F-EF67-80E1-651FA760C060}"/>
              </a:ext>
            </a:extLst>
          </p:cNvPr>
          <p:cNvSpPr/>
          <p:nvPr/>
        </p:nvSpPr>
        <p:spPr>
          <a:xfrm>
            <a:off x="4099056" y="7006865"/>
            <a:ext cx="1190778" cy="991838"/>
          </a:xfrm>
          <a:custGeom>
            <a:avLst/>
            <a:gdLst>
              <a:gd name="connsiteX0" fmla="*/ 1188561 w 1190778"/>
              <a:gd name="connsiteY0" fmla="*/ 3535 h 991838"/>
              <a:gd name="connsiteX1" fmla="*/ 313918 w 1190778"/>
              <a:gd name="connsiteY1" fmla="*/ 454109 h 991838"/>
              <a:gd name="connsiteX2" fmla="*/ 446440 w 1190778"/>
              <a:gd name="connsiteY2" fmla="*/ 427605 h 991838"/>
              <a:gd name="connsiteX3" fmla="*/ 9118 w 1190778"/>
              <a:gd name="connsiteY3" fmla="*/ 984196 h 991838"/>
              <a:gd name="connsiteX4" fmla="*/ 181396 w 1190778"/>
              <a:gd name="connsiteY4" fmla="*/ 719152 h 991838"/>
              <a:gd name="connsiteX5" fmla="*/ 552457 w 1190778"/>
              <a:gd name="connsiteY5" fmla="*/ 268578 h 991838"/>
              <a:gd name="connsiteX6" fmla="*/ 1188561 w 1190778"/>
              <a:gd name="connsiteY6" fmla="*/ 3535 h 9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8" h="991838">
                <a:moveTo>
                  <a:pt x="1188561" y="3535"/>
                </a:moveTo>
                <a:cubicBezTo>
                  <a:pt x="1148804" y="34457"/>
                  <a:pt x="437605" y="383431"/>
                  <a:pt x="313918" y="454109"/>
                </a:cubicBezTo>
                <a:cubicBezTo>
                  <a:pt x="190231" y="524787"/>
                  <a:pt x="497240" y="339257"/>
                  <a:pt x="446440" y="427605"/>
                </a:cubicBezTo>
                <a:cubicBezTo>
                  <a:pt x="395640" y="515953"/>
                  <a:pt x="53292" y="935605"/>
                  <a:pt x="9118" y="984196"/>
                </a:cubicBezTo>
                <a:cubicBezTo>
                  <a:pt x="-35056" y="1032787"/>
                  <a:pt x="90840" y="838422"/>
                  <a:pt x="181396" y="719152"/>
                </a:cubicBezTo>
                <a:cubicBezTo>
                  <a:pt x="271952" y="599882"/>
                  <a:pt x="382387" y="385639"/>
                  <a:pt x="552457" y="268578"/>
                </a:cubicBezTo>
                <a:cubicBezTo>
                  <a:pt x="722527" y="151517"/>
                  <a:pt x="1228318" y="-27387"/>
                  <a:pt x="1188561" y="35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41405B1D-57A0-C3DB-52A1-9D1A524333AC}"/>
              </a:ext>
            </a:extLst>
          </p:cNvPr>
          <p:cNvSpPr/>
          <p:nvPr/>
        </p:nvSpPr>
        <p:spPr>
          <a:xfrm>
            <a:off x="2822166" y="8104776"/>
            <a:ext cx="1584788" cy="841698"/>
          </a:xfrm>
          <a:custGeom>
            <a:avLst/>
            <a:gdLst>
              <a:gd name="connsiteX0" fmla="*/ 547 w 1584788"/>
              <a:gd name="connsiteY0" fmla="*/ 840441 h 841698"/>
              <a:gd name="connsiteX1" fmla="*/ 530634 w 1584788"/>
              <a:gd name="connsiteY1" fmla="*/ 416372 h 841698"/>
              <a:gd name="connsiteX2" fmla="*/ 1060721 w 1584788"/>
              <a:gd name="connsiteY2" fmla="*/ 164581 h 841698"/>
              <a:gd name="connsiteX3" fmla="*/ 835434 w 1584788"/>
              <a:gd name="connsiteY3" fmla="*/ 297102 h 841698"/>
              <a:gd name="connsiteX4" fmla="*/ 1577556 w 1584788"/>
              <a:gd name="connsiteY4" fmla="*/ 5554 h 841698"/>
              <a:gd name="connsiteX5" fmla="*/ 1232999 w 1584788"/>
              <a:gd name="connsiteY5" fmla="*/ 98320 h 841698"/>
              <a:gd name="connsiteX6" fmla="*/ 835434 w 1584788"/>
              <a:gd name="connsiteY6" fmla="*/ 204337 h 841698"/>
              <a:gd name="connsiteX7" fmla="*/ 437869 w 1584788"/>
              <a:gd name="connsiteY7" fmla="*/ 535641 h 841698"/>
              <a:gd name="connsiteX8" fmla="*/ 547 w 1584788"/>
              <a:gd name="connsiteY8" fmla="*/ 840441 h 84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788" h="841698">
                <a:moveTo>
                  <a:pt x="547" y="840441"/>
                </a:moveTo>
                <a:cubicBezTo>
                  <a:pt x="16008" y="820563"/>
                  <a:pt x="353938" y="529015"/>
                  <a:pt x="530634" y="416372"/>
                </a:cubicBezTo>
                <a:cubicBezTo>
                  <a:pt x="707330" y="303729"/>
                  <a:pt x="1009921" y="184459"/>
                  <a:pt x="1060721" y="164581"/>
                </a:cubicBezTo>
                <a:cubicBezTo>
                  <a:pt x="1111521" y="144703"/>
                  <a:pt x="749295" y="323607"/>
                  <a:pt x="835434" y="297102"/>
                </a:cubicBezTo>
                <a:cubicBezTo>
                  <a:pt x="921573" y="270597"/>
                  <a:pt x="1511295" y="38684"/>
                  <a:pt x="1577556" y="5554"/>
                </a:cubicBezTo>
                <a:cubicBezTo>
                  <a:pt x="1643817" y="-27576"/>
                  <a:pt x="1232999" y="98320"/>
                  <a:pt x="1232999" y="98320"/>
                </a:cubicBezTo>
                <a:cubicBezTo>
                  <a:pt x="1109312" y="131450"/>
                  <a:pt x="967956" y="131450"/>
                  <a:pt x="835434" y="204337"/>
                </a:cubicBezTo>
                <a:cubicBezTo>
                  <a:pt x="702912" y="277224"/>
                  <a:pt x="574808" y="431832"/>
                  <a:pt x="437869" y="535641"/>
                </a:cubicBezTo>
                <a:cubicBezTo>
                  <a:pt x="300930" y="639450"/>
                  <a:pt x="-14914" y="860319"/>
                  <a:pt x="547" y="8404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F6C7BCCC-AB89-A9D3-CF07-DFCF6C7B9CDF}"/>
              </a:ext>
            </a:extLst>
          </p:cNvPr>
          <p:cNvSpPr/>
          <p:nvPr/>
        </p:nvSpPr>
        <p:spPr>
          <a:xfrm>
            <a:off x="1997366" y="6691745"/>
            <a:ext cx="96710" cy="279538"/>
          </a:xfrm>
          <a:custGeom>
            <a:avLst/>
            <a:gdLst>
              <a:gd name="connsiteX0" fmla="*/ 96477 w 96710"/>
              <a:gd name="connsiteY0" fmla="*/ 603 h 279538"/>
              <a:gd name="connsiteX1" fmla="*/ 30217 w 96710"/>
              <a:gd name="connsiteY1" fmla="*/ 172881 h 279538"/>
              <a:gd name="connsiteX2" fmla="*/ 30217 w 96710"/>
              <a:gd name="connsiteY2" fmla="*/ 278898 h 279538"/>
              <a:gd name="connsiteX3" fmla="*/ 30217 w 96710"/>
              <a:gd name="connsiteY3" fmla="*/ 212638 h 279538"/>
              <a:gd name="connsiteX4" fmla="*/ 3712 w 96710"/>
              <a:gd name="connsiteY4" fmla="*/ 119872 h 279538"/>
              <a:gd name="connsiteX5" fmla="*/ 96477 w 96710"/>
              <a:gd name="connsiteY5" fmla="*/ 603 h 2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10" h="279538">
                <a:moveTo>
                  <a:pt x="96477" y="603"/>
                </a:moveTo>
                <a:cubicBezTo>
                  <a:pt x="100895" y="9438"/>
                  <a:pt x="41260" y="126499"/>
                  <a:pt x="30217" y="172881"/>
                </a:cubicBezTo>
                <a:cubicBezTo>
                  <a:pt x="19174" y="219263"/>
                  <a:pt x="30217" y="278898"/>
                  <a:pt x="30217" y="278898"/>
                </a:cubicBezTo>
                <a:cubicBezTo>
                  <a:pt x="30217" y="285524"/>
                  <a:pt x="34634" y="239142"/>
                  <a:pt x="30217" y="212638"/>
                </a:cubicBezTo>
                <a:cubicBezTo>
                  <a:pt x="25800" y="186134"/>
                  <a:pt x="-11749" y="157420"/>
                  <a:pt x="3712" y="119872"/>
                </a:cubicBezTo>
                <a:cubicBezTo>
                  <a:pt x="19173" y="82324"/>
                  <a:pt x="92059" y="-8232"/>
                  <a:pt x="96477" y="60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E6D49048-2C09-3B71-D8D1-05A5D1F1AD7B}"/>
              </a:ext>
            </a:extLst>
          </p:cNvPr>
          <p:cNvSpPr/>
          <p:nvPr/>
        </p:nvSpPr>
        <p:spPr>
          <a:xfrm>
            <a:off x="2012205" y="5822650"/>
            <a:ext cx="319066" cy="248445"/>
          </a:xfrm>
          <a:custGeom>
            <a:avLst/>
            <a:gdLst>
              <a:gd name="connsiteX0" fmla="*/ 155 w 319066"/>
              <a:gd name="connsiteY0" fmla="*/ 139646 h 248445"/>
              <a:gd name="connsiteX1" fmla="*/ 105532 w 319066"/>
              <a:gd name="connsiteY1" fmla="*/ 170239 h 248445"/>
              <a:gd name="connsiteX2" fmla="*/ 54543 w 319066"/>
              <a:gd name="connsiteY2" fmla="*/ 248422 h 248445"/>
              <a:gd name="connsiteX3" fmla="*/ 95334 w 319066"/>
              <a:gd name="connsiteY3" fmla="*/ 177038 h 248445"/>
              <a:gd name="connsiteX4" fmla="*/ 224506 w 319066"/>
              <a:gd name="connsiteY4" fmla="*/ 54664 h 248445"/>
              <a:gd name="connsiteX5" fmla="*/ 316286 w 319066"/>
              <a:gd name="connsiteY5" fmla="*/ 276 h 248445"/>
              <a:gd name="connsiteX6" fmla="*/ 268696 w 319066"/>
              <a:gd name="connsiteY6" fmla="*/ 34269 h 248445"/>
              <a:gd name="connsiteX7" fmla="*/ 13752 w 319066"/>
              <a:gd name="connsiteY7" fmla="*/ 51265 h 248445"/>
              <a:gd name="connsiteX8" fmla="*/ 170118 w 319066"/>
              <a:gd name="connsiteY8" fmla="*/ 51265 h 248445"/>
              <a:gd name="connsiteX9" fmla="*/ 156521 w 319066"/>
              <a:gd name="connsiteY9" fmla="*/ 85258 h 248445"/>
              <a:gd name="connsiteX10" fmla="*/ 105532 w 319066"/>
              <a:gd name="connsiteY10" fmla="*/ 183836 h 248445"/>
              <a:gd name="connsiteX11" fmla="*/ 81737 w 319066"/>
              <a:gd name="connsiteY11" fmla="*/ 166840 h 248445"/>
              <a:gd name="connsiteX12" fmla="*/ 155 w 319066"/>
              <a:gd name="connsiteY12" fmla="*/ 139646 h 2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66" h="248445">
                <a:moveTo>
                  <a:pt x="155" y="139646"/>
                </a:moveTo>
                <a:cubicBezTo>
                  <a:pt x="4121" y="140212"/>
                  <a:pt x="96467" y="152110"/>
                  <a:pt x="105532" y="170239"/>
                </a:cubicBezTo>
                <a:cubicBezTo>
                  <a:pt x="114597" y="188368"/>
                  <a:pt x="56243" y="247289"/>
                  <a:pt x="54543" y="248422"/>
                </a:cubicBezTo>
                <a:cubicBezTo>
                  <a:pt x="52843" y="249555"/>
                  <a:pt x="67007" y="209331"/>
                  <a:pt x="95334" y="177038"/>
                </a:cubicBezTo>
                <a:cubicBezTo>
                  <a:pt x="123661" y="144745"/>
                  <a:pt x="187681" y="84124"/>
                  <a:pt x="224506" y="54664"/>
                </a:cubicBezTo>
                <a:cubicBezTo>
                  <a:pt x="261331" y="25204"/>
                  <a:pt x="308921" y="3675"/>
                  <a:pt x="316286" y="276"/>
                </a:cubicBezTo>
                <a:cubicBezTo>
                  <a:pt x="323651" y="-3123"/>
                  <a:pt x="319118" y="25771"/>
                  <a:pt x="268696" y="34269"/>
                </a:cubicBezTo>
                <a:cubicBezTo>
                  <a:pt x="218274" y="42767"/>
                  <a:pt x="30182" y="48432"/>
                  <a:pt x="13752" y="51265"/>
                </a:cubicBezTo>
                <a:cubicBezTo>
                  <a:pt x="-2678" y="54098"/>
                  <a:pt x="146323" y="45600"/>
                  <a:pt x="170118" y="51265"/>
                </a:cubicBezTo>
                <a:cubicBezTo>
                  <a:pt x="193913" y="56930"/>
                  <a:pt x="167285" y="63163"/>
                  <a:pt x="156521" y="85258"/>
                </a:cubicBezTo>
                <a:cubicBezTo>
                  <a:pt x="145757" y="107353"/>
                  <a:pt x="117996" y="170239"/>
                  <a:pt x="105532" y="183836"/>
                </a:cubicBezTo>
                <a:cubicBezTo>
                  <a:pt x="93068" y="197433"/>
                  <a:pt x="94201" y="170239"/>
                  <a:pt x="81737" y="166840"/>
                </a:cubicBezTo>
                <a:cubicBezTo>
                  <a:pt x="69273" y="163441"/>
                  <a:pt x="-3811" y="139080"/>
                  <a:pt x="155" y="1396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F9BED291-F80F-58FF-48D9-DE73F09107ED}"/>
              </a:ext>
            </a:extLst>
          </p:cNvPr>
          <p:cNvSpPr/>
          <p:nvPr/>
        </p:nvSpPr>
        <p:spPr>
          <a:xfrm>
            <a:off x="1026246" y="5754781"/>
            <a:ext cx="264595" cy="153136"/>
          </a:xfrm>
          <a:custGeom>
            <a:avLst/>
            <a:gdLst>
              <a:gd name="connsiteX0" fmla="*/ 329 w 264595"/>
              <a:gd name="connsiteY0" fmla="*/ 153127 h 153136"/>
              <a:gd name="connsiteX1" fmla="*/ 81912 w 264595"/>
              <a:gd name="connsiteY1" fmla="*/ 37552 h 153136"/>
              <a:gd name="connsiteX2" fmla="*/ 258673 w 264595"/>
              <a:gd name="connsiteY2" fmla="*/ 40951 h 153136"/>
              <a:gd name="connsiteX3" fmla="*/ 214483 w 264595"/>
              <a:gd name="connsiteY3" fmla="*/ 40951 h 153136"/>
              <a:gd name="connsiteX4" fmla="*/ 132900 w 264595"/>
              <a:gd name="connsiteY4" fmla="*/ 160 h 153136"/>
              <a:gd name="connsiteX5" fmla="*/ 109106 w 264595"/>
              <a:gd name="connsiteY5" fmla="*/ 30754 h 153136"/>
              <a:gd name="connsiteX6" fmla="*/ 329 w 264595"/>
              <a:gd name="connsiteY6" fmla="*/ 153127 h 15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95" h="153136">
                <a:moveTo>
                  <a:pt x="329" y="153127"/>
                </a:moveTo>
                <a:cubicBezTo>
                  <a:pt x="-4203" y="154260"/>
                  <a:pt x="38855" y="56248"/>
                  <a:pt x="81912" y="37552"/>
                </a:cubicBezTo>
                <a:cubicBezTo>
                  <a:pt x="124969" y="18856"/>
                  <a:pt x="236578" y="40385"/>
                  <a:pt x="258673" y="40951"/>
                </a:cubicBezTo>
                <a:cubicBezTo>
                  <a:pt x="280768" y="41517"/>
                  <a:pt x="235445" y="47749"/>
                  <a:pt x="214483" y="40951"/>
                </a:cubicBezTo>
                <a:cubicBezTo>
                  <a:pt x="193521" y="34152"/>
                  <a:pt x="150463" y="1859"/>
                  <a:pt x="132900" y="160"/>
                </a:cubicBezTo>
                <a:cubicBezTo>
                  <a:pt x="115337" y="-1539"/>
                  <a:pt x="130068" y="10359"/>
                  <a:pt x="109106" y="30754"/>
                </a:cubicBezTo>
                <a:cubicBezTo>
                  <a:pt x="88144" y="51149"/>
                  <a:pt x="4861" y="151994"/>
                  <a:pt x="329" y="15312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A2B6B299-EDD1-6810-E852-7A6E99FEAD70}"/>
              </a:ext>
            </a:extLst>
          </p:cNvPr>
          <p:cNvSpPr/>
          <p:nvPr/>
        </p:nvSpPr>
        <p:spPr>
          <a:xfrm>
            <a:off x="3317494" y="6795096"/>
            <a:ext cx="177081" cy="64783"/>
          </a:xfrm>
          <a:custGeom>
            <a:avLst/>
            <a:gdLst>
              <a:gd name="connsiteX0" fmla="*/ 180 w 177081"/>
              <a:gd name="connsiteY0" fmla="*/ 54406 h 64783"/>
              <a:gd name="connsiteX1" fmla="*/ 71565 w 177081"/>
              <a:gd name="connsiteY1" fmla="*/ 20413 h 64783"/>
              <a:gd name="connsiteX2" fmla="*/ 176942 w 177081"/>
              <a:gd name="connsiteY2" fmla="*/ 64604 h 64783"/>
              <a:gd name="connsiteX3" fmla="*/ 91960 w 177081"/>
              <a:gd name="connsiteY3" fmla="*/ 18 h 64783"/>
              <a:gd name="connsiteX4" fmla="*/ 180 w 177081"/>
              <a:gd name="connsiteY4" fmla="*/ 54406 h 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81" h="64783">
                <a:moveTo>
                  <a:pt x="180" y="54406"/>
                </a:moveTo>
                <a:cubicBezTo>
                  <a:pt x="-3219" y="57805"/>
                  <a:pt x="42105" y="18713"/>
                  <a:pt x="71565" y="20413"/>
                </a:cubicBezTo>
                <a:cubicBezTo>
                  <a:pt x="101025" y="22113"/>
                  <a:pt x="173543" y="68003"/>
                  <a:pt x="176942" y="64604"/>
                </a:cubicBezTo>
                <a:cubicBezTo>
                  <a:pt x="180341" y="61205"/>
                  <a:pt x="120854" y="1151"/>
                  <a:pt x="91960" y="18"/>
                </a:cubicBezTo>
                <a:cubicBezTo>
                  <a:pt x="63066" y="-1115"/>
                  <a:pt x="3579" y="51007"/>
                  <a:pt x="180" y="544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41478FD0-C375-7BD6-DCE2-E3D76835E69D}"/>
              </a:ext>
            </a:extLst>
          </p:cNvPr>
          <p:cNvSpPr/>
          <p:nvPr/>
        </p:nvSpPr>
        <p:spPr>
          <a:xfrm>
            <a:off x="2131296" y="6349765"/>
            <a:ext cx="30826" cy="105515"/>
          </a:xfrm>
          <a:custGeom>
            <a:avLst/>
            <a:gdLst>
              <a:gd name="connsiteX0" fmla="*/ 3437 w 30826"/>
              <a:gd name="connsiteY0" fmla="*/ 46 h 105515"/>
              <a:gd name="connsiteX1" fmla="*/ 23833 w 30826"/>
              <a:gd name="connsiteY1" fmla="*/ 61233 h 105515"/>
              <a:gd name="connsiteX2" fmla="*/ 38 w 30826"/>
              <a:gd name="connsiteY2" fmla="*/ 105423 h 105515"/>
              <a:gd name="connsiteX3" fmla="*/ 30631 w 30826"/>
              <a:gd name="connsiteY3" fmla="*/ 71431 h 105515"/>
              <a:gd name="connsiteX4" fmla="*/ 3437 w 30826"/>
              <a:gd name="connsiteY4" fmla="*/ 46 h 1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" h="105515">
                <a:moveTo>
                  <a:pt x="3437" y="46"/>
                </a:moveTo>
                <a:cubicBezTo>
                  <a:pt x="2304" y="-1654"/>
                  <a:pt x="24400" y="43670"/>
                  <a:pt x="23833" y="61233"/>
                </a:cubicBezTo>
                <a:cubicBezTo>
                  <a:pt x="23267" y="78796"/>
                  <a:pt x="-1095" y="103723"/>
                  <a:pt x="38" y="105423"/>
                </a:cubicBezTo>
                <a:cubicBezTo>
                  <a:pt x="1171" y="107123"/>
                  <a:pt x="27798" y="85028"/>
                  <a:pt x="30631" y="71431"/>
                </a:cubicBezTo>
                <a:cubicBezTo>
                  <a:pt x="33464" y="57834"/>
                  <a:pt x="4570" y="1746"/>
                  <a:pt x="3437" y="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9A715839-F363-CA82-0603-C1E37EBC1D0C}"/>
              </a:ext>
            </a:extLst>
          </p:cNvPr>
          <p:cNvSpPr/>
          <p:nvPr/>
        </p:nvSpPr>
        <p:spPr>
          <a:xfrm>
            <a:off x="1808049" y="7169032"/>
            <a:ext cx="65003" cy="206398"/>
          </a:xfrm>
          <a:custGeom>
            <a:avLst/>
            <a:gdLst>
              <a:gd name="connsiteX0" fmla="*/ 355 w 65003"/>
              <a:gd name="connsiteY0" fmla="*/ 0 h 206398"/>
              <a:gd name="connsiteX1" fmla="*/ 37747 w 65003"/>
              <a:gd name="connsiteY1" fmla="*/ 57787 h 206398"/>
              <a:gd name="connsiteX2" fmla="*/ 10553 w 65003"/>
              <a:gd name="connsiteY2" fmla="*/ 203955 h 206398"/>
              <a:gd name="connsiteX3" fmla="*/ 24150 w 65003"/>
              <a:gd name="connsiteY3" fmla="*/ 142769 h 206398"/>
              <a:gd name="connsiteX4" fmla="*/ 64941 w 65003"/>
              <a:gd name="connsiteY4" fmla="*/ 57787 h 206398"/>
              <a:gd name="connsiteX5" fmla="*/ 355 w 65003"/>
              <a:gd name="connsiteY5" fmla="*/ 0 h 2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03" h="206398">
                <a:moveTo>
                  <a:pt x="355" y="0"/>
                </a:moveTo>
                <a:cubicBezTo>
                  <a:pt x="-4177" y="0"/>
                  <a:pt x="36047" y="23795"/>
                  <a:pt x="37747" y="57787"/>
                </a:cubicBezTo>
                <a:cubicBezTo>
                  <a:pt x="39447" y="91779"/>
                  <a:pt x="12819" y="189791"/>
                  <a:pt x="10553" y="203955"/>
                </a:cubicBezTo>
                <a:cubicBezTo>
                  <a:pt x="8287" y="218119"/>
                  <a:pt x="15085" y="167130"/>
                  <a:pt x="24150" y="142769"/>
                </a:cubicBezTo>
                <a:cubicBezTo>
                  <a:pt x="33215" y="118408"/>
                  <a:pt x="66641" y="79882"/>
                  <a:pt x="64941" y="57787"/>
                </a:cubicBezTo>
                <a:cubicBezTo>
                  <a:pt x="63241" y="35692"/>
                  <a:pt x="4887" y="0"/>
                  <a:pt x="35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03E16148-5CE5-128A-8929-FFC04CF079D4}"/>
              </a:ext>
            </a:extLst>
          </p:cNvPr>
          <p:cNvSpPr/>
          <p:nvPr/>
        </p:nvSpPr>
        <p:spPr>
          <a:xfrm>
            <a:off x="2913160" y="7231730"/>
            <a:ext cx="342763" cy="104772"/>
          </a:xfrm>
          <a:custGeom>
            <a:avLst/>
            <a:gdLst>
              <a:gd name="connsiteX0" fmla="*/ 3 w 342763"/>
              <a:gd name="connsiteY0" fmla="*/ 69873 h 104772"/>
              <a:gd name="connsiteX1" fmla="*/ 105380 w 342763"/>
              <a:gd name="connsiteY1" fmla="*/ 5287 h 104772"/>
              <a:gd name="connsiteX2" fmla="*/ 333130 w 342763"/>
              <a:gd name="connsiteY2" fmla="*/ 100466 h 104772"/>
              <a:gd name="connsiteX3" fmla="*/ 288940 w 342763"/>
              <a:gd name="connsiteY3" fmla="*/ 80071 h 104772"/>
              <a:gd name="connsiteX4" fmla="*/ 183563 w 342763"/>
              <a:gd name="connsiteY4" fmla="*/ 5287 h 104772"/>
              <a:gd name="connsiteX5" fmla="*/ 101981 w 342763"/>
              <a:gd name="connsiteY5" fmla="*/ 12086 h 104772"/>
              <a:gd name="connsiteX6" fmla="*/ 3 w 342763"/>
              <a:gd name="connsiteY6" fmla="*/ 69873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763" h="104772">
                <a:moveTo>
                  <a:pt x="3" y="69873"/>
                </a:moveTo>
                <a:cubicBezTo>
                  <a:pt x="569" y="68740"/>
                  <a:pt x="49859" y="188"/>
                  <a:pt x="105380" y="5287"/>
                </a:cubicBezTo>
                <a:cubicBezTo>
                  <a:pt x="160901" y="10386"/>
                  <a:pt x="302537" y="88002"/>
                  <a:pt x="333130" y="100466"/>
                </a:cubicBezTo>
                <a:cubicBezTo>
                  <a:pt x="363723" y="112930"/>
                  <a:pt x="313868" y="95934"/>
                  <a:pt x="288940" y="80071"/>
                </a:cubicBezTo>
                <a:cubicBezTo>
                  <a:pt x="264012" y="64208"/>
                  <a:pt x="214723" y="16618"/>
                  <a:pt x="183563" y="5287"/>
                </a:cubicBezTo>
                <a:cubicBezTo>
                  <a:pt x="152403" y="-6044"/>
                  <a:pt x="132574" y="3021"/>
                  <a:pt x="101981" y="12086"/>
                </a:cubicBezTo>
                <a:cubicBezTo>
                  <a:pt x="71388" y="21151"/>
                  <a:pt x="-563" y="71006"/>
                  <a:pt x="3" y="698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EC578926-7ECF-5776-4448-5324ED0100E8}"/>
              </a:ext>
            </a:extLst>
          </p:cNvPr>
          <p:cNvSpPr/>
          <p:nvPr/>
        </p:nvSpPr>
        <p:spPr>
          <a:xfrm>
            <a:off x="3412168" y="7604022"/>
            <a:ext cx="120184" cy="126375"/>
          </a:xfrm>
          <a:custGeom>
            <a:avLst/>
            <a:gdLst>
              <a:gd name="connsiteX0" fmla="*/ 686 w 120184"/>
              <a:gd name="connsiteY0" fmla="*/ 115 h 126375"/>
              <a:gd name="connsiteX1" fmla="*/ 68671 w 120184"/>
              <a:gd name="connsiteY1" fmla="*/ 68100 h 126375"/>
              <a:gd name="connsiteX2" fmla="*/ 21081 w 120184"/>
              <a:gd name="connsiteY2" fmla="*/ 125887 h 126375"/>
              <a:gd name="connsiteX3" fmla="*/ 58473 w 120184"/>
              <a:gd name="connsiteY3" fmla="*/ 95294 h 126375"/>
              <a:gd name="connsiteX4" fmla="*/ 119660 w 120184"/>
              <a:gd name="connsiteY4" fmla="*/ 85096 h 126375"/>
              <a:gd name="connsiteX5" fmla="*/ 686 w 120184"/>
              <a:gd name="connsiteY5" fmla="*/ 115 h 1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" h="126375">
                <a:moveTo>
                  <a:pt x="686" y="115"/>
                </a:moveTo>
                <a:cubicBezTo>
                  <a:pt x="-7812" y="-2718"/>
                  <a:pt x="65272" y="47138"/>
                  <a:pt x="68671" y="68100"/>
                </a:cubicBezTo>
                <a:cubicBezTo>
                  <a:pt x="72070" y="89062"/>
                  <a:pt x="22781" y="121355"/>
                  <a:pt x="21081" y="125887"/>
                </a:cubicBezTo>
                <a:cubicBezTo>
                  <a:pt x="19381" y="130419"/>
                  <a:pt x="42043" y="102092"/>
                  <a:pt x="58473" y="95294"/>
                </a:cubicBezTo>
                <a:cubicBezTo>
                  <a:pt x="74903" y="88496"/>
                  <a:pt x="125892" y="96993"/>
                  <a:pt x="119660" y="85096"/>
                </a:cubicBezTo>
                <a:cubicBezTo>
                  <a:pt x="113428" y="73199"/>
                  <a:pt x="9184" y="2948"/>
                  <a:pt x="686" y="1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A5F1E6E1-B16F-0A42-7778-3AD43DB0BAFD}"/>
              </a:ext>
            </a:extLst>
          </p:cNvPr>
          <p:cNvSpPr/>
          <p:nvPr/>
        </p:nvSpPr>
        <p:spPr>
          <a:xfrm>
            <a:off x="2451242" y="8582960"/>
            <a:ext cx="661685" cy="166759"/>
          </a:xfrm>
          <a:custGeom>
            <a:avLst/>
            <a:gdLst>
              <a:gd name="connsiteX0" fmla="*/ 13219 w 661685"/>
              <a:gd name="connsiteY0" fmla="*/ 44353 h 166759"/>
              <a:gd name="connsiteX1" fmla="*/ 642081 w 661685"/>
              <a:gd name="connsiteY1" fmla="*/ 3562 h 166759"/>
              <a:gd name="connsiteX2" fmla="*/ 478917 w 661685"/>
              <a:gd name="connsiteY2" fmla="*/ 20558 h 166759"/>
              <a:gd name="connsiteX3" fmla="*/ 237570 w 661685"/>
              <a:gd name="connsiteY3" fmla="*/ 166726 h 166759"/>
              <a:gd name="connsiteX4" fmla="*/ 421130 w 661685"/>
              <a:gd name="connsiteY4" fmla="*/ 34155 h 166759"/>
              <a:gd name="connsiteX5" fmla="*/ 230771 w 661685"/>
              <a:gd name="connsiteY5" fmla="*/ 40954 h 166759"/>
              <a:gd name="connsiteX6" fmla="*/ 13219 w 661685"/>
              <a:gd name="connsiteY6" fmla="*/ 44353 h 1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685" h="166759">
                <a:moveTo>
                  <a:pt x="13219" y="44353"/>
                </a:moveTo>
                <a:cubicBezTo>
                  <a:pt x="81771" y="38121"/>
                  <a:pt x="564465" y="7528"/>
                  <a:pt x="642081" y="3562"/>
                </a:cubicBezTo>
                <a:cubicBezTo>
                  <a:pt x="719697" y="-404"/>
                  <a:pt x="546335" y="-6636"/>
                  <a:pt x="478917" y="20558"/>
                </a:cubicBezTo>
                <a:cubicBezTo>
                  <a:pt x="411499" y="47752"/>
                  <a:pt x="247201" y="164460"/>
                  <a:pt x="237570" y="166726"/>
                </a:cubicBezTo>
                <a:cubicBezTo>
                  <a:pt x="227939" y="168992"/>
                  <a:pt x="422263" y="55117"/>
                  <a:pt x="421130" y="34155"/>
                </a:cubicBezTo>
                <a:cubicBezTo>
                  <a:pt x="419997" y="13193"/>
                  <a:pt x="299889" y="35855"/>
                  <a:pt x="230771" y="40954"/>
                </a:cubicBezTo>
                <a:cubicBezTo>
                  <a:pt x="161653" y="46053"/>
                  <a:pt x="-55333" y="50585"/>
                  <a:pt x="13219" y="443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C8ACD9D0-E772-3A6B-630E-6EE381066ADA}"/>
              </a:ext>
            </a:extLst>
          </p:cNvPr>
          <p:cNvSpPr/>
          <p:nvPr/>
        </p:nvSpPr>
        <p:spPr>
          <a:xfrm>
            <a:off x="1817133" y="3408184"/>
            <a:ext cx="789193" cy="793525"/>
          </a:xfrm>
          <a:custGeom>
            <a:avLst/>
            <a:gdLst>
              <a:gd name="connsiteX0" fmla="*/ 30717 w 789193"/>
              <a:gd name="connsiteY0" fmla="*/ 766941 h 793525"/>
              <a:gd name="connsiteX1" fmla="*/ 770492 w 789193"/>
              <a:gd name="connsiteY1" fmla="*/ 20816 h 793525"/>
              <a:gd name="connsiteX2" fmla="*/ 548242 w 789193"/>
              <a:gd name="connsiteY2" fmla="*/ 227191 h 793525"/>
              <a:gd name="connsiteX3" fmla="*/ 335517 w 789193"/>
              <a:gd name="connsiteY3" fmla="*/ 439916 h 793525"/>
              <a:gd name="connsiteX4" fmla="*/ 484742 w 789193"/>
              <a:gd name="connsiteY4" fmla="*/ 243066 h 793525"/>
              <a:gd name="connsiteX5" fmla="*/ 284717 w 789193"/>
              <a:gd name="connsiteY5" fmla="*/ 481191 h 793525"/>
              <a:gd name="connsiteX6" fmla="*/ 151367 w 789193"/>
              <a:gd name="connsiteY6" fmla="*/ 614541 h 793525"/>
              <a:gd name="connsiteX7" fmla="*/ 30717 w 789193"/>
              <a:gd name="connsiteY7" fmla="*/ 766941 h 7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193" h="793525">
                <a:moveTo>
                  <a:pt x="30717" y="766941"/>
                </a:moveTo>
                <a:cubicBezTo>
                  <a:pt x="133904" y="667987"/>
                  <a:pt x="684238" y="110774"/>
                  <a:pt x="770492" y="20816"/>
                </a:cubicBezTo>
                <a:cubicBezTo>
                  <a:pt x="856746" y="-69142"/>
                  <a:pt x="620738" y="157341"/>
                  <a:pt x="548242" y="227191"/>
                </a:cubicBezTo>
                <a:cubicBezTo>
                  <a:pt x="475746" y="297041"/>
                  <a:pt x="346100" y="437270"/>
                  <a:pt x="335517" y="439916"/>
                </a:cubicBezTo>
                <a:cubicBezTo>
                  <a:pt x="324934" y="442562"/>
                  <a:pt x="493209" y="236187"/>
                  <a:pt x="484742" y="243066"/>
                </a:cubicBezTo>
                <a:cubicBezTo>
                  <a:pt x="476275" y="249945"/>
                  <a:pt x="340280" y="419278"/>
                  <a:pt x="284717" y="481191"/>
                </a:cubicBezTo>
                <a:cubicBezTo>
                  <a:pt x="229155" y="543103"/>
                  <a:pt x="188409" y="569033"/>
                  <a:pt x="151367" y="614541"/>
                </a:cubicBezTo>
                <a:cubicBezTo>
                  <a:pt x="114325" y="660049"/>
                  <a:pt x="-72470" y="865895"/>
                  <a:pt x="30717" y="76694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22CAB634-A5C0-D29B-5B7E-A8A2DC5CB20A}"/>
              </a:ext>
            </a:extLst>
          </p:cNvPr>
          <p:cNvSpPr/>
          <p:nvPr/>
        </p:nvSpPr>
        <p:spPr>
          <a:xfrm>
            <a:off x="2596860" y="3212928"/>
            <a:ext cx="900432" cy="295513"/>
          </a:xfrm>
          <a:custGeom>
            <a:avLst/>
            <a:gdLst>
              <a:gd name="connsiteX0" fmla="*/ 6640 w 900432"/>
              <a:gd name="connsiteY0" fmla="*/ 187497 h 295513"/>
              <a:gd name="connsiteX1" fmla="*/ 857540 w 900432"/>
              <a:gd name="connsiteY1" fmla="*/ 12872 h 295513"/>
              <a:gd name="connsiteX2" fmla="*/ 714665 w 900432"/>
              <a:gd name="connsiteY2" fmla="*/ 44622 h 295513"/>
              <a:gd name="connsiteX3" fmla="*/ 200315 w 900432"/>
              <a:gd name="connsiteY3" fmla="*/ 295447 h 295513"/>
              <a:gd name="connsiteX4" fmla="*/ 628940 w 900432"/>
              <a:gd name="connsiteY4" fmla="*/ 70022 h 295513"/>
              <a:gd name="connsiteX5" fmla="*/ 470190 w 900432"/>
              <a:gd name="connsiteY5" fmla="*/ 117647 h 295513"/>
              <a:gd name="connsiteX6" fmla="*/ 6640 w 900432"/>
              <a:gd name="connsiteY6" fmla="*/ 187497 h 2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32" h="295513">
                <a:moveTo>
                  <a:pt x="6640" y="187497"/>
                </a:moveTo>
                <a:cubicBezTo>
                  <a:pt x="71198" y="170034"/>
                  <a:pt x="739536" y="36684"/>
                  <a:pt x="857540" y="12872"/>
                </a:cubicBezTo>
                <a:cubicBezTo>
                  <a:pt x="975544" y="-10940"/>
                  <a:pt x="824202" y="-2474"/>
                  <a:pt x="714665" y="44622"/>
                </a:cubicBezTo>
                <a:cubicBezTo>
                  <a:pt x="605128" y="91718"/>
                  <a:pt x="214602" y="291214"/>
                  <a:pt x="200315" y="295447"/>
                </a:cubicBezTo>
                <a:cubicBezTo>
                  <a:pt x="186028" y="299680"/>
                  <a:pt x="583961" y="99655"/>
                  <a:pt x="628940" y="70022"/>
                </a:cubicBezTo>
                <a:cubicBezTo>
                  <a:pt x="673919" y="40389"/>
                  <a:pt x="573378" y="98597"/>
                  <a:pt x="470190" y="117647"/>
                </a:cubicBezTo>
                <a:cubicBezTo>
                  <a:pt x="367003" y="136697"/>
                  <a:pt x="-57918" y="204960"/>
                  <a:pt x="6640" y="1874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729449F8-30D9-02BA-1157-36746252637F}"/>
              </a:ext>
            </a:extLst>
          </p:cNvPr>
          <p:cNvSpPr/>
          <p:nvPr/>
        </p:nvSpPr>
        <p:spPr>
          <a:xfrm>
            <a:off x="3214080" y="3509726"/>
            <a:ext cx="876346" cy="814736"/>
          </a:xfrm>
          <a:custGeom>
            <a:avLst/>
            <a:gdLst>
              <a:gd name="connsiteX0" fmla="*/ 5370 w 876346"/>
              <a:gd name="connsiteY0" fmla="*/ 8174 h 814736"/>
              <a:gd name="connsiteX1" fmla="*/ 437170 w 876346"/>
              <a:gd name="connsiteY1" fmla="*/ 573324 h 814736"/>
              <a:gd name="connsiteX2" fmla="*/ 373670 w 876346"/>
              <a:gd name="connsiteY2" fmla="*/ 354249 h 814736"/>
              <a:gd name="connsiteX3" fmla="*/ 541945 w 876346"/>
              <a:gd name="connsiteY3" fmla="*/ 617774 h 814736"/>
              <a:gd name="connsiteX4" fmla="*/ 611795 w 876346"/>
              <a:gd name="connsiteY4" fmla="*/ 703499 h 814736"/>
              <a:gd name="connsiteX5" fmla="*/ 875320 w 876346"/>
              <a:gd name="connsiteY5" fmla="*/ 814624 h 814736"/>
              <a:gd name="connsiteX6" fmla="*/ 697520 w 876346"/>
              <a:gd name="connsiteY6" fmla="*/ 722549 h 814736"/>
              <a:gd name="connsiteX7" fmla="*/ 554645 w 876346"/>
              <a:gd name="connsiteY7" fmla="*/ 633649 h 814736"/>
              <a:gd name="connsiteX8" fmla="*/ 399070 w 876346"/>
              <a:gd name="connsiteY8" fmla="*/ 522524 h 814736"/>
              <a:gd name="connsiteX9" fmla="*/ 253020 w 876346"/>
              <a:gd name="connsiteY9" fmla="*/ 135174 h 814736"/>
              <a:gd name="connsiteX10" fmla="*/ 418120 w 876346"/>
              <a:gd name="connsiteY10" fmla="*/ 500299 h 814736"/>
              <a:gd name="connsiteX11" fmla="*/ 383195 w 876346"/>
              <a:gd name="connsiteY11" fmla="*/ 478074 h 814736"/>
              <a:gd name="connsiteX12" fmla="*/ 205395 w 876346"/>
              <a:gd name="connsiteY12" fmla="*/ 252649 h 814736"/>
              <a:gd name="connsiteX13" fmla="*/ 5370 w 876346"/>
              <a:gd name="connsiteY13" fmla="*/ 8174 h 8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6346" h="814736">
                <a:moveTo>
                  <a:pt x="5370" y="8174"/>
                </a:moveTo>
                <a:cubicBezTo>
                  <a:pt x="43999" y="61620"/>
                  <a:pt x="375787" y="515645"/>
                  <a:pt x="437170" y="573324"/>
                </a:cubicBezTo>
                <a:cubicBezTo>
                  <a:pt x="498553" y="631003"/>
                  <a:pt x="356208" y="346841"/>
                  <a:pt x="373670" y="354249"/>
                </a:cubicBezTo>
                <a:cubicBezTo>
                  <a:pt x="391132" y="361657"/>
                  <a:pt x="502258" y="559566"/>
                  <a:pt x="541945" y="617774"/>
                </a:cubicBezTo>
                <a:cubicBezTo>
                  <a:pt x="581632" y="675982"/>
                  <a:pt x="556233" y="670691"/>
                  <a:pt x="611795" y="703499"/>
                </a:cubicBezTo>
                <a:cubicBezTo>
                  <a:pt x="667357" y="736307"/>
                  <a:pt x="861033" y="811449"/>
                  <a:pt x="875320" y="814624"/>
                </a:cubicBezTo>
                <a:cubicBezTo>
                  <a:pt x="889607" y="817799"/>
                  <a:pt x="750966" y="752711"/>
                  <a:pt x="697520" y="722549"/>
                </a:cubicBezTo>
                <a:cubicBezTo>
                  <a:pt x="644074" y="692387"/>
                  <a:pt x="604387" y="666986"/>
                  <a:pt x="554645" y="633649"/>
                </a:cubicBezTo>
                <a:cubicBezTo>
                  <a:pt x="504903" y="600312"/>
                  <a:pt x="449341" y="605603"/>
                  <a:pt x="399070" y="522524"/>
                </a:cubicBezTo>
                <a:cubicBezTo>
                  <a:pt x="348799" y="439445"/>
                  <a:pt x="249845" y="138878"/>
                  <a:pt x="253020" y="135174"/>
                </a:cubicBezTo>
                <a:cubicBezTo>
                  <a:pt x="256195" y="131470"/>
                  <a:pt x="396424" y="443149"/>
                  <a:pt x="418120" y="500299"/>
                </a:cubicBezTo>
                <a:cubicBezTo>
                  <a:pt x="439816" y="557449"/>
                  <a:pt x="418649" y="519349"/>
                  <a:pt x="383195" y="478074"/>
                </a:cubicBezTo>
                <a:cubicBezTo>
                  <a:pt x="347741" y="436799"/>
                  <a:pt x="263603" y="327262"/>
                  <a:pt x="205395" y="252649"/>
                </a:cubicBezTo>
                <a:cubicBezTo>
                  <a:pt x="147187" y="178036"/>
                  <a:pt x="-33259" y="-45272"/>
                  <a:pt x="5370" y="81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12BBA28D-5662-89D0-055A-218294AC6383}"/>
              </a:ext>
            </a:extLst>
          </p:cNvPr>
          <p:cNvSpPr/>
          <p:nvPr/>
        </p:nvSpPr>
        <p:spPr>
          <a:xfrm>
            <a:off x="1054099" y="7061115"/>
            <a:ext cx="570076" cy="777645"/>
          </a:xfrm>
          <a:custGeom>
            <a:avLst/>
            <a:gdLst>
              <a:gd name="connsiteX0" fmla="*/ 1 w 570076"/>
              <a:gd name="connsiteY0" fmla="*/ 85 h 777645"/>
              <a:gd name="connsiteX1" fmla="*/ 142876 w 570076"/>
              <a:gd name="connsiteY1" fmla="*/ 152485 h 777645"/>
              <a:gd name="connsiteX2" fmla="*/ 146051 w 570076"/>
              <a:gd name="connsiteY2" fmla="*/ 114385 h 777645"/>
              <a:gd name="connsiteX3" fmla="*/ 276226 w 570076"/>
              <a:gd name="connsiteY3" fmla="*/ 352510 h 777645"/>
              <a:gd name="connsiteX4" fmla="*/ 273051 w 570076"/>
              <a:gd name="connsiteY4" fmla="*/ 308060 h 777645"/>
              <a:gd name="connsiteX5" fmla="*/ 320676 w 570076"/>
              <a:gd name="connsiteY5" fmla="*/ 387435 h 777645"/>
              <a:gd name="connsiteX6" fmla="*/ 358776 w 570076"/>
              <a:gd name="connsiteY6" fmla="*/ 533485 h 777645"/>
              <a:gd name="connsiteX7" fmla="*/ 358776 w 570076"/>
              <a:gd name="connsiteY7" fmla="*/ 476335 h 777645"/>
              <a:gd name="connsiteX8" fmla="*/ 384176 w 570076"/>
              <a:gd name="connsiteY8" fmla="*/ 571585 h 777645"/>
              <a:gd name="connsiteX9" fmla="*/ 476251 w 570076"/>
              <a:gd name="connsiteY9" fmla="*/ 644610 h 777645"/>
              <a:gd name="connsiteX10" fmla="*/ 565151 w 570076"/>
              <a:gd name="connsiteY10" fmla="*/ 774785 h 777645"/>
              <a:gd name="connsiteX11" fmla="*/ 546101 w 570076"/>
              <a:gd name="connsiteY11" fmla="*/ 727160 h 777645"/>
              <a:gd name="connsiteX12" fmla="*/ 441326 w 570076"/>
              <a:gd name="connsiteY12" fmla="*/ 641435 h 777645"/>
              <a:gd name="connsiteX13" fmla="*/ 381001 w 570076"/>
              <a:gd name="connsiteY13" fmla="*/ 533485 h 777645"/>
              <a:gd name="connsiteX14" fmla="*/ 279401 w 570076"/>
              <a:gd name="connsiteY14" fmla="*/ 308060 h 777645"/>
              <a:gd name="connsiteX15" fmla="*/ 269876 w 570076"/>
              <a:gd name="connsiteY15" fmla="*/ 355685 h 777645"/>
              <a:gd name="connsiteX16" fmla="*/ 165101 w 570076"/>
              <a:gd name="connsiteY16" fmla="*/ 117560 h 777645"/>
              <a:gd name="connsiteX17" fmla="*/ 139701 w 570076"/>
              <a:gd name="connsiteY17" fmla="*/ 130260 h 777645"/>
              <a:gd name="connsiteX18" fmla="*/ 1 w 570076"/>
              <a:gd name="connsiteY18" fmla="*/ 85 h 7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076" h="777645">
                <a:moveTo>
                  <a:pt x="1" y="85"/>
                </a:moveTo>
                <a:cubicBezTo>
                  <a:pt x="530" y="3789"/>
                  <a:pt x="118534" y="133435"/>
                  <a:pt x="142876" y="152485"/>
                </a:cubicBezTo>
                <a:cubicBezTo>
                  <a:pt x="167218" y="171535"/>
                  <a:pt x="123826" y="81048"/>
                  <a:pt x="146051" y="114385"/>
                </a:cubicBezTo>
                <a:cubicBezTo>
                  <a:pt x="168276" y="147722"/>
                  <a:pt x="255059" y="320231"/>
                  <a:pt x="276226" y="352510"/>
                </a:cubicBezTo>
                <a:cubicBezTo>
                  <a:pt x="297393" y="384789"/>
                  <a:pt x="265643" y="302239"/>
                  <a:pt x="273051" y="308060"/>
                </a:cubicBezTo>
                <a:cubicBezTo>
                  <a:pt x="280459" y="313881"/>
                  <a:pt x="306388" y="349864"/>
                  <a:pt x="320676" y="387435"/>
                </a:cubicBezTo>
                <a:cubicBezTo>
                  <a:pt x="334964" y="425006"/>
                  <a:pt x="352426" y="518668"/>
                  <a:pt x="358776" y="533485"/>
                </a:cubicBezTo>
                <a:cubicBezTo>
                  <a:pt x="365126" y="548302"/>
                  <a:pt x="354543" y="469985"/>
                  <a:pt x="358776" y="476335"/>
                </a:cubicBezTo>
                <a:cubicBezTo>
                  <a:pt x="363009" y="482685"/>
                  <a:pt x="364597" y="543539"/>
                  <a:pt x="384176" y="571585"/>
                </a:cubicBezTo>
                <a:cubicBezTo>
                  <a:pt x="403755" y="599631"/>
                  <a:pt x="446089" y="610743"/>
                  <a:pt x="476251" y="644610"/>
                </a:cubicBezTo>
                <a:cubicBezTo>
                  <a:pt x="506414" y="678477"/>
                  <a:pt x="553509" y="761027"/>
                  <a:pt x="565151" y="774785"/>
                </a:cubicBezTo>
                <a:cubicBezTo>
                  <a:pt x="576793" y="788543"/>
                  <a:pt x="566738" y="749385"/>
                  <a:pt x="546101" y="727160"/>
                </a:cubicBezTo>
                <a:cubicBezTo>
                  <a:pt x="525464" y="704935"/>
                  <a:pt x="468843" y="673714"/>
                  <a:pt x="441326" y="641435"/>
                </a:cubicBezTo>
                <a:cubicBezTo>
                  <a:pt x="413809" y="609156"/>
                  <a:pt x="407988" y="589047"/>
                  <a:pt x="381001" y="533485"/>
                </a:cubicBezTo>
                <a:cubicBezTo>
                  <a:pt x="354014" y="477923"/>
                  <a:pt x="297922" y="337693"/>
                  <a:pt x="279401" y="308060"/>
                </a:cubicBezTo>
                <a:cubicBezTo>
                  <a:pt x="260880" y="278427"/>
                  <a:pt x="288926" y="387435"/>
                  <a:pt x="269876" y="355685"/>
                </a:cubicBezTo>
                <a:cubicBezTo>
                  <a:pt x="250826" y="323935"/>
                  <a:pt x="186797" y="155131"/>
                  <a:pt x="165101" y="117560"/>
                </a:cubicBezTo>
                <a:cubicBezTo>
                  <a:pt x="143405" y="79989"/>
                  <a:pt x="165101" y="146664"/>
                  <a:pt x="139701" y="130260"/>
                </a:cubicBezTo>
                <a:cubicBezTo>
                  <a:pt x="114301" y="113856"/>
                  <a:pt x="-528" y="-3619"/>
                  <a:pt x="1" y="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D0057DF4-5E57-628E-91D7-0F106EE0636D}"/>
              </a:ext>
            </a:extLst>
          </p:cNvPr>
          <p:cNvSpPr/>
          <p:nvPr/>
        </p:nvSpPr>
        <p:spPr>
          <a:xfrm>
            <a:off x="1478746" y="7324557"/>
            <a:ext cx="261237" cy="470139"/>
          </a:xfrm>
          <a:custGeom>
            <a:avLst/>
            <a:gdLst>
              <a:gd name="connsiteX0" fmla="*/ 804 w 261237"/>
              <a:gd name="connsiteY0" fmla="*/ 168 h 470139"/>
              <a:gd name="connsiteX1" fmla="*/ 42079 w 261237"/>
              <a:gd name="connsiteY1" fmla="*/ 114468 h 470139"/>
              <a:gd name="connsiteX2" fmla="*/ 238929 w 261237"/>
              <a:gd name="connsiteY2" fmla="*/ 250993 h 470139"/>
              <a:gd name="connsiteX3" fmla="*/ 216704 w 261237"/>
              <a:gd name="connsiteY3" fmla="*/ 219243 h 470139"/>
              <a:gd name="connsiteX4" fmla="*/ 248454 w 261237"/>
              <a:gd name="connsiteY4" fmla="*/ 327193 h 470139"/>
              <a:gd name="connsiteX5" fmla="*/ 238929 w 261237"/>
              <a:gd name="connsiteY5" fmla="*/ 387518 h 470139"/>
              <a:gd name="connsiteX6" fmla="*/ 188129 w 261237"/>
              <a:gd name="connsiteY6" fmla="*/ 470068 h 470139"/>
              <a:gd name="connsiteX7" fmla="*/ 229404 w 261237"/>
              <a:gd name="connsiteY7" fmla="*/ 400218 h 470139"/>
              <a:gd name="connsiteX8" fmla="*/ 261154 w 261237"/>
              <a:gd name="connsiteY8" fmla="*/ 311318 h 470139"/>
              <a:gd name="connsiteX9" fmla="*/ 235754 w 261237"/>
              <a:gd name="connsiteY9" fmla="*/ 250993 h 470139"/>
              <a:gd name="connsiteX10" fmla="*/ 156379 w 261237"/>
              <a:gd name="connsiteY10" fmla="*/ 193843 h 470139"/>
              <a:gd name="connsiteX11" fmla="*/ 111929 w 261237"/>
              <a:gd name="connsiteY11" fmla="*/ 168443 h 470139"/>
              <a:gd name="connsiteX12" fmla="*/ 83354 w 261237"/>
              <a:gd name="connsiteY12" fmla="*/ 123993 h 470139"/>
              <a:gd name="connsiteX13" fmla="*/ 99229 w 261237"/>
              <a:gd name="connsiteY13" fmla="*/ 165268 h 470139"/>
              <a:gd name="connsiteX14" fmla="*/ 61129 w 261237"/>
              <a:gd name="connsiteY14" fmla="*/ 139868 h 470139"/>
              <a:gd name="connsiteX15" fmla="*/ 804 w 261237"/>
              <a:gd name="connsiteY15" fmla="*/ 168 h 4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37" h="470139">
                <a:moveTo>
                  <a:pt x="804" y="168"/>
                </a:moveTo>
                <a:cubicBezTo>
                  <a:pt x="-2371" y="-4065"/>
                  <a:pt x="2391" y="72664"/>
                  <a:pt x="42079" y="114468"/>
                </a:cubicBezTo>
                <a:cubicBezTo>
                  <a:pt x="81767" y="156272"/>
                  <a:pt x="209825" y="233530"/>
                  <a:pt x="238929" y="250993"/>
                </a:cubicBezTo>
                <a:cubicBezTo>
                  <a:pt x="268033" y="268456"/>
                  <a:pt x="215117" y="206543"/>
                  <a:pt x="216704" y="219243"/>
                </a:cubicBezTo>
                <a:cubicBezTo>
                  <a:pt x="218291" y="231943"/>
                  <a:pt x="244750" y="299147"/>
                  <a:pt x="248454" y="327193"/>
                </a:cubicBezTo>
                <a:cubicBezTo>
                  <a:pt x="252158" y="355239"/>
                  <a:pt x="248983" y="363706"/>
                  <a:pt x="238929" y="387518"/>
                </a:cubicBezTo>
                <a:cubicBezTo>
                  <a:pt x="228875" y="411330"/>
                  <a:pt x="189717" y="467951"/>
                  <a:pt x="188129" y="470068"/>
                </a:cubicBezTo>
                <a:cubicBezTo>
                  <a:pt x="186541" y="472185"/>
                  <a:pt x="217233" y="426676"/>
                  <a:pt x="229404" y="400218"/>
                </a:cubicBezTo>
                <a:cubicBezTo>
                  <a:pt x="241575" y="373760"/>
                  <a:pt x="260096" y="336189"/>
                  <a:pt x="261154" y="311318"/>
                </a:cubicBezTo>
                <a:cubicBezTo>
                  <a:pt x="262212" y="286447"/>
                  <a:pt x="253216" y="270572"/>
                  <a:pt x="235754" y="250993"/>
                </a:cubicBezTo>
                <a:cubicBezTo>
                  <a:pt x="218292" y="231414"/>
                  <a:pt x="177017" y="207601"/>
                  <a:pt x="156379" y="193843"/>
                </a:cubicBezTo>
                <a:cubicBezTo>
                  <a:pt x="135741" y="180085"/>
                  <a:pt x="124100" y="180085"/>
                  <a:pt x="111929" y="168443"/>
                </a:cubicBezTo>
                <a:cubicBezTo>
                  <a:pt x="99758" y="156801"/>
                  <a:pt x="85471" y="124522"/>
                  <a:pt x="83354" y="123993"/>
                </a:cubicBezTo>
                <a:cubicBezTo>
                  <a:pt x="81237" y="123464"/>
                  <a:pt x="102933" y="162622"/>
                  <a:pt x="99229" y="165268"/>
                </a:cubicBezTo>
                <a:cubicBezTo>
                  <a:pt x="95525" y="167914"/>
                  <a:pt x="75946" y="162622"/>
                  <a:pt x="61129" y="139868"/>
                </a:cubicBezTo>
                <a:cubicBezTo>
                  <a:pt x="46312" y="117114"/>
                  <a:pt x="3979" y="4401"/>
                  <a:pt x="804" y="1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F616756B-D3C3-C31D-B8E9-859FCA830590}"/>
              </a:ext>
            </a:extLst>
          </p:cNvPr>
          <p:cNvSpPr/>
          <p:nvPr/>
        </p:nvSpPr>
        <p:spPr>
          <a:xfrm>
            <a:off x="1431274" y="7137395"/>
            <a:ext cx="51600" cy="106775"/>
          </a:xfrm>
          <a:custGeom>
            <a:avLst/>
            <a:gdLst>
              <a:gd name="connsiteX0" fmla="*/ 51451 w 51600"/>
              <a:gd name="connsiteY0" fmla="*/ 5 h 106775"/>
              <a:gd name="connsiteX1" fmla="*/ 16526 w 51600"/>
              <a:gd name="connsiteY1" fmla="*/ 53980 h 106775"/>
              <a:gd name="connsiteX2" fmla="*/ 26051 w 51600"/>
              <a:gd name="connsiteY2" fmla="*/ 104780 h 106775"/>
              <a:gd name="connsiteX3" fmla="*/ 22876 w 51600"/>
              <a:gd name="connsiteY3" fmla="*/ 92080 h 106775"/>
              <a:gd name="connsiteX4" fmla="*/ 651 w 51600"/>
              <a:gd name="connsiteY4" fmla="*/ 50805 h 106775"/>
              <a:gd name="connsiteX5" fmla="*/ 51451 w 51600"/>
              <a:gd name="connsiteY5" fmla="*/ 5 h 1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0" h="106775">
                <a:moveTo>
                  <a:pt x="51451" y="5"/>
                </a:moveTo>
                <a:cubicBezTo>
                  <a:pt x="54097" y="534"/>
                  <a:pt x="20759" y="36518"/>
                  <a:pt x="16526" y="53980"/>
                </a:cubicBezTo>
                <a:cubicBezTo>
                  <a:pt x="12293" y="71442"/>
                  <a:pt x="26051" y="104780"/>
                  <a:pt x="26051" y="104780"/>
                </a:cubicBezTo>
                <a:cubicBezTo>
                  <a:pt x="27109" y="111130"/>
                  <a:pt x="27109" y="101076"/>
                  <a:pt x="22876" y="92080"/>
                </a:cubicBezTo>
                <a:cubicBezTo>
                  <a:pt x="18643" y="83084"/>
                  <a:pt x="-4112" y="63505"/>
                  <a:pt x="651" y="50805"/>
                </a:cubicBezTo>
                <a:cubicBezTo>
                  <a:pt x="5414" y="38105"/>
                  <a:pt x="48805" y="-524"/>
                  <a:pt x="51451" y="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907F85BC-E807-95DF-D376-BF0BE9E6C51A}"/>
              </a:ext>
            </a:extLst>
          </p:cNvPr>
          <p:cNvSpPr/>
          <p:nvPr/>
        </p:nvSpPr>
        <p:spPr>
          <a:xfrm>
            <a:off x="921516" y="5737031"/>
            <a:ext cx="76918" cy="162918"/>
          </a:xfrm>
          <a:custGeom>
            <a:avLst/>
            <a:gdLst>
              <a:gd name="connsiteX0" fmla="*/ 59559 w 76918"/>
              <a:gd name="connsiteY0" fmla="*/ 194 h 162918"/>
              <a:gd name="connsiteX1" fmla="*/ 53209 w 76918"/>
              <a:gd name="connsiteY1" fmla="*/ 89094 h 162918"/>
              <a:gd name="connsiteX2" fmla="*/ 2409 w 76918"/>
              <a:gd name="connsiteY2" fmla="*/ 162119 h 162918"/>
              <a:gd name="connsiteX3" fmla="*/ 15109 w 76918"/>
              <a:gd name="connsiteY3" fmla="*/ 127194 h 162918"/>
              <a:gd name="connsiteX4" fmla="*/ 75434 w 76918"/>
              <a:gd name="connsiteY4" fmla="*/ 114494 h 162918"/>
              <a:gd name="connsiteX5" fmla="*/ 59559 w 76918"/>
              <a:gd name="connsiteY5" fmla="*/ 194 h 1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18" h="162918">
                <a:moveTo>
                  <a:pt x="59559" y="194"/>
                </a:moveTo>
                <a:cubicBezTo>
                  <a:pt x="55855" y="-4039"/>
                  <a:pt x="62734" y="62107"/>
                  <a:pt x="53209" y="89094"/>
                </a:cubicBezTo>
                <a:cubicBezTo>
                  <a:pt x="43684" y="116081"/>
                  <a:pt x="8759" y="155769"/>
                  <a:pt x="2409" y="162119"/>
                </a:cubicBezTo>
                <a:cubicBezTo>
                  <a:pt x="-3941" y="168469"/>
                  <a:pt x="2938" y="135131"/>
                  <a:pt x="15109" y="127194"/>
                </a:cubicBezTo>
                <a:cubicBezTo>
                  <a:pt x="27280" y="119257"/>
                  <a:pt x="68555" y="131956"/>
                  <a:pt x="75434" y="114494"/>
                </a:cubicBezTo>
                <a:cubicBezTo>
                  <a:pt x="82313" y="97032"/>
                  <a:pt x="63263" y="4427"/>
                  <a:pt x="59559" y="1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346E299-AA8D-F1D3-8091-F02EB4654121}"/>
              </a:ext>
            </a:extLst>
          </p:cNvPr>
          <p:cNvSpPr/>
          <p:nvPr/>
        </p:nvSpPr>
        <p:spPr>
          <a:xfrm>
            <a:off x="793051" y="6073753"/>
            <a:ext cx="111877" cy="273778"/>
          </a:xfrm>
          <a:custGeom>
            <a:avLst/>
            <a:gdLst>
              <a:gd name="connsiteX0" fmla="*/ 111824 w 111877"/>
              <a:gd name="connsiteY0" fmla="*/ 22 h 273778"/>
              <a:gd name="connsiteX1" fmla="*/ 45149 w 111877"/>
              <a:gd name="connsiteY1" fmla="*/ 120672 h 273778"/>
              <a:gd name="connsiteX2" fmla="*/ 67374 w 111877"/>
              <a:gd name="connsiteY2" fmla="*/ 263547 h 273778"/>
              <a:gd name="connsiteX3" fmla="*/ 67374 w 111877"/>
              <a:gd name="connsiteY3" fmla="*/ 250847 h 273778"/>
              <a:gd name="connsiteX4" fmla="*/ 699 w 111877"/>
              <a:gd name="connsiteY4" fmla="*/ 158772 h 273778"/>
              <a:gd name="connsiteX5" fmla="*/ 32449 w 111877"/>
              <a:gd name="connsiteY5" fmla="*/ 190522 h 273778"/>
              <a:gd name="connsiteX6" fmla="*/ 32449 w 111877"/>
              <a:gd name="connsiteY6" fmla="*/ 111147 h 273778"/>
              <a:gd name="connsiteX7" fmla="*/ 111824 w 111877"/>
              <a:gd name="connsiteY7" fmla="*/ 22 h 2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7" h="273778">
                <a:moveTo>
                  <a:pt x="111824" y="22"/>
                </a:moveTo>
                <a:cubicBezTo>
                  <a:pt x="113941" y="1610"/>
                  <a:pt x="52557" y="76751"/>
                  <a:pt x="45149" y="120672"/>
                </a:cubicBezTo>
                <a:cubicBezTo>
                  <a:pt x="37741" y="164593"/>
                  <a:pt x="67374" y="263547"/>
                  <a:pt x="67374" y="263547"/>
                </a:cubicBezTo>
                <a:cubicBezTo>
                  <a:pt x="71078" y="285243"/>
                  <a:pt x="78486" y="268309"/>
                  <a:pt x="67374" y="250847"/>
                </a:cubicBezTo>
                <a:cubicBezTo>
                  <a:pt x="56262" y="233385"/>
                  <a:pt x="6520" y="168826"/>
                  <a:pt x="699" y="158772"/>
                </a:cubicBezTo>
                <a:cubicBezTo>
                  <a:pt x="-5122" y="148718"/>
                  <a:pt x="27157" y="198459"/>
                  <a:pt x="32449" y="190522"/>
                </a:cubicBezTo>
                <a:cubicBezTo>
                  <a:pt x="37741" y="182585"/>
                  <a:pt x="25041" y="140251"/>
                  <a:pt x="32449" y="111147"/>
                </a:cubicBezTo>
                <a:cubicBezTo>
                  <a:pt x="39857" y="82043"/>
                  <a:pt x="109707" y="-1566"/>
                  <a:pt x="111824" y="2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DE0409CE-E5EF-000F-C9CB-DF1CD5AC02D0}"/>
              </a:ext>
            </a:extLst>
          </p:cNvPr>
          <p:cNvSpPr/>
          <p:nvPr/>
        </p:nvSpPr>
        <p:spPr>
          <a:xfrm>
            <a:off x="752387" y="6463670"/>
            <a:ext cx="52083" cy="137184"/>
          </a:xfrm>
          <a:custGeom>
            <a:avLst/>
            <a:gdLst>
              <a:gd name="connsiteX0" fmla="*/ 3263 w 52083"/>
              <a:gd name="connsiteY0" fmla="*/ 630 h 137184"/>
              <a:gd name="connsiteX1" fmla="*/ 35013 w 52083"/>
              <a:gd name="connsiteY1" fmla="*/ 89530 h 137184"/>
              <a:gd name="connsiteX2" fmla="*/ 88 w 52083"/>
              <a:gd name="connsiteY2" fmla="*/ 137155 h 137184"/>
              <a:gd name="connsiteX3" fmla="*/ 47713 w 52083"/>
              <a:gd name="connsiteY3" fmla="*/ 95880 h 137184"/>
              <a:gd name="connsiteX4" fmla="*/ 44538 w 52083"/>
              <a:gd name="connsiteY4" fmla="*/ 51430 h 137184"/>
              <a:gd name="connsiteX5" fmla="*/ 3263 w 52083"/>
              <a:gd name="connsiteY5" fmla="*/ 630 h 1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3" h="137184">
                <a:moveTo>
                  <a:pt x="3263" y="630"/>
                </a:moveTo>
                <a:cubicBezTo>
                  <a:pt x="1675" y="6980"/>
                  <a:pt x="35542" y="66776"/>
                  <a:pt x="35013" y="89530"/>
                </a:cubicBezTo>
                <a:cubicBezTo>
                  <a:pt x="34484" y="112284"/>
                  <a:pt x="-2029" y="136097"/>
                  <a:pt x="88" y="137155"/>
                </a:cubicBezTo>
                <a:cubicBezTo>
                  <a:pt x="2205" y="138213"/>
                  <a:pt x="40305" y="110167"/>
                  <a:pt x="47713" y="95880"/>
                </a:cubicBezTo>
                <a:cubicBezTo>
                  <a:pt x="55121" y="81593"/>
                  <a:pt x="52476" y="65188"/>
                  <a:pt x="44538" y="51430"/>
                </a:cubicBezTo>
                <a:cubicBezTo>
                  <a:pt x="36601" y="37672"/>
                  <a:pt x="4851" y="-5720"/>
                  <a:pt x="3263" y="63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C79A732-DA09-7F77-6239-902180882C5C}"/>
              </a:ext>
            </a:extLst>
          </p:cNvPr>
          <p:cNvSpPr/>
          <p:nvPr/>
        </p:nvSpPr>
        <p:spPr>
          <a:xfrm>
            <a:off x="641292" y="6881551"/>
            <a:ext cx="368386" cy="89434"/>
          </a:xfrm>
          <a:custGeom>
            <a:avLst/>
            <a:gdLst>
              <a:gd name="connsiteX0" fmla="*/ 58 w 368386"/>
              <a:gd name="connsiteY0" fmla="*/ 17724 h 89434"/>
              <a:gd name="connsiteX1" fmla="*/ 158808 w 368386"/>
              <a:gd name="connsiteY1" fmla="*/ 1849 h 89434"/>
              <a:gd name="connsiteX2" fmla="*/ 215958 w 368386"/>
              <a:gd name="connsiteY2" fmla="*/ 68524 h 89434"/>
              <a:gd name="connsiteX3" fmla="*/ 219133 w 368386"/>
              <a:gd name="connsiteY3" fmla="*/ 30424 h 89434"/>
              <a:gd name="connsiteX4" fmla="*/ 285808 w 368386"/>
              <a:gd name="connsiteY4" fmla="*/ 87574 h 89434"/>
              <a:gd name="connsiteX5" fmla="*/ 285808 w 368386"/>
              <a:gd name="connsiteY5" fmla="*/ 71699 h 89434"/>
              <a:gd name="connsiteX6" fmla="*/ 320733 w 368386"/>
              <a:gd name="connsiteY6" fmla="*/ 33599 h 89434"/>
              <a:gd name="connsiteX7" fmla="*/ 368358 w 368386"/>
              <a:gd name="connsiteY7" fmla="*/ 1849 h 89434"/>
              <a:gd name="connsiteX8" fmla="*/ 327083 w 368386"/>
              <a:gd name="connsiteY8" fmla="*/ 20899 h 89434"/>
              <a:gd name="connsiteX9" fmla="*/ 288983 w 368386"/>
              <a:gd name="connsiteY9" fmla="*/ 39949 h 89434"/>
              <a:gd name="connsiteX10" fmla="*/ 215958 w 368386"/>
              <a:gd name="connsiteY10" fmla="*/ 33599 h 89434"/>
              <a:gd name="connsiteX11" fmla="*/ 177858 w 368386"/>
              <a:gd name="connsiteY11" fmla="*/ 8199 h 89434"/>
              <a:gd name="connsiteX12" fmla="*/ 58 w 368386"/>
              <a:gd name="connsiteY12" fmla="*/ 17724 h 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386" h="89434">
                <a:moveTo>
                  <a:pt x="58" y="17724"/>
                </a:moveTo>
                <a:cubicBezTo>
                  <a:pt x="-3117" y="16666"/>
                  <a:pt x="122825" y="-6618"/>
                  <a:pt x="158808" y="1849"/>
                </a:cubicBezTo>
                <a:cubicBezTo>
                  <a:pt x="194791" y="10316"/>
                  <a:pt x="205904" y="63762"/>
                  <a:pt x="215958" y="68524"/>
                </a:cubicBezTo>
                <a:cubicBezTo>
                  <a:pt x="226012" y="73287"/>
                  <a:pt x="207491" y="27249"/>
                  <a:pt x="219133" y="30424"/>
                </a:cubicBezTo>
                <a:cubicBezTo>
                  <a:pt x="230775" y="33599"/>
                  <a:pt x="285808" y="87574"/>
                  <a:pt x="285808" y="87574"/>
                </a:cubicBezTo>
                <a:cubicBezTo>
                  <a:pt x="296920" y="94453"/>
                  <a:pt x="279987" y="80695"/>
                  <a:pt x="285808" y="71699"/>
                </a:cubicBezTo>
                <a:cubicBezTo>
                  <a:pt x="291629" y="62703"/>
                  <a:pt x="306975" y="45241"/>
                  <a:pt x="320733" y="33599"/>
                </a:cubicBezTo>
                <a:cubicBezTo>
                  <a:pt x="334491" y="21957"/>
                  <a:pt x="367300" y="3966"/>
                  <a:pt x="368358" y="1849"/>
                </a:cubicBezTo>
                <a:cubicBezTo>
                  <a:pt x="369416" y="-268"/>
                  <a:pt x="340312" y="14549"/>
                  <a:pt x="327083" y="20899"/>
                </a:cubicBezTo>
                <a:cubicBezTo>
                  <a:pt x="313854" y="27249"/>
                  <a:pt x="307504" y="37832"/>
                  <a:pt x="288983" y="39949"/>
                </a:cubicBezTo>
                <a:cubicBezTo>
                  <a:pt x="270462" y="42066"/>
                  <a:pt x="234479" y="38891"/>
                  <a:pt x="215958" y="33599"/>
                </a:cubicBezTo>
                <a:cubicBezTo>
                  <a:pt x="197437" y="28307"/>
                  <a:pt x="211725" y="11374"/>
                  <a:pt x="177858" y="8199"/>
                </a:cubicBezTo>
                <a:cubicBezTo>
                  <a:pt x="143991" y="5024"/>
                  <a:pt x="3233" y="18782"/>
                  <a:pt x="58" y="177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46C3C5F1-3FED-836C-5AEE-1AFD1FC515B9}"/>
              </a:ext>
            </a:extLst>
          </p:cNvPr>
          <p:cNvSpPr/>
          <p:nvPr/>
        </p:nvSpPr>
        <p:spPr>
          <a:xfrm>
            <a:off x="654050" y="6594457"/>
            <a:ext cx="38225" cy="110128"/>
          </a:xfrm>
          <a:custGeom>
            <a:avLst/>
            <a:gdLst>
              <a:gd name="connsiteX0" fmla="*/ 38100 w 38225"/>
              <a:gd name="connsiteY0" fmla="*/ 18 h 110128"/>
              <a:gd name="connsiteX1" fmla="*/ 12700 w 38225"/>
              <a:gd name="connsiteY1" fmla="*/ 63518 h 110128"/>
              <a:gd name="connsiteX2" fmla="*/ 25400 w 38225"/>
              <a:gd name="connsiteY2" fmla="*/ 107968 h 110128"/>
              <a:gd name="connsiteX3" fmla="*/ 22225 w 38225"/>
              <a:gd name="connsiteY3" fmla="*/ 98443 h 110128"/>
              <a:gd name="connsiteX4" fmla="*/ 0 w 38225"/>
              <a:gd name="connsiteY4" fmla="*/ 57168 h 110128"/>
              <a:gd name="connsiteX5" fmla="*/ 38100 w 38225"/>
              <a:gd name="connsiteY5" fmla="*/ 18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5" h="110128">
                <a:moveTo>
                  <a:pt x="38100" y="18"/>
                </a:moveTo>
                <a:cubicBezTo>
                  <a:pt x="40217" y="1076"/>
                  <a:pt x="14817" y="45526"/>
                  <a:pt x="12700" y="63518"/>
                </a:cubicBezTo>
                <a:cubicBezTo>
                  <a:pt x="10583" y="81510"/>
                  <a:pt x="25400" y="107968"/>
                  <a:pt x="25400" y="107968"/>
                </a:cubicBezTo>
                <a:cubicBezTo>
                  <a:pt x="26987" y="113789"/>
                  <a:pt x="26458" y="106910"/>
                  <a:pt x="22225" y="98443"/>
                </a:cubicBezTo>
                <a:cubicBezTo>
                  <a:pt x="17992" y="89976"/>
                  <a:pt x="0" y="70397"/>
                  <a:pt x="0" y="57168"/>
                </a:cubicBezTo>
                <a:cubicBezTo>
                  <a:pt x="0" y="43939"/>
                  <a:pt x="35983" y="-1040"/>
                  <a:pt x="38100" y="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FAB65847-F444-55B4-767D-F0914E73EB44}"/>
              </a:ext>
            </a:extLst>
          </p:cNvPr>
          <p:cNvSpPr/>
          <p:nvPr/>
        </p:nvSpPr>
        <p:spPr>
          <a:xfrm>
            <a:off x="1053551" y="6551328"/>
            <a:ext cx="318377" cy="170917"/>
          </a:xfrm>
          <a:custGeom>
            <a:avLst/>
            <a:gdLst>
              <a:gd name="connsiteX0" fmla="*/ 13249 w 318377"/>
              <a:gd name="connsiteY0" fmla="*/ 14572 h 170917"/>
              <a:gd name="connsiteX1" fmla="*/ 86274 w 318377"/>
              <a:gd name="connsiteY1" fmla="*/ 43147 h 170917"/>
              <a:gd name="connsiteX2" fmla="*/ 549 w 318377"/>
              <a:gd name="connsiteY2" fmla="*/ 90772 h 170917"/>
              <a:gd name="connsiteX3" fmla="*/ 137074 w 318377"/>
              <a:gd name="connsiteY3" fmla="*/ 17747 h 170917"/>
              <a:gd name="connsiteX4" fmla="*/ 200574 w 318377"/>
              <a:gd name="connsiteY4" fmla="*/ 49497 h 170917"/>
              <a:gd name="connsiteX5" fmla="*/ 203749 w 318377"/>
              <a:gd name="connsiteY5" fmla="*/ 11397 h 170917"/>
              <a:gd name="connsiteX6" fmla="*/ 311699 w 318377"/>
              <a:gd name="connsiteY6" fmla="*/ 163797 h 170917"/>
              <a:gd name="connsiteX7" fmla="*/ 302174 w 318377"/>
              <a:gd name="connsiteY7" fmla="*/ 141572 h 170917"/>
              <a:gd name="connsiteX8" fmla="*/ 264074 w 318377"/>
              <a:gd name="connsiteY8" fmla="*/ 103472 h 170917"/>
              <a:gd name="connsiteX9" fmla="*/ 114849 w 318377"/>
              <a:gd name="connsiteY9" fmla="*/ 59022 h 170917"/>
              <a:gd name="connsiteX10" fmla="*/ 191049 w 318377"/>
              <a:gd name="connsiteY10" fmla="*/ 62197 h 170917"/>
              <a:gd name="connsiteX11" fmla="*/ 213274 w 318377"/>
              <a:gd name="connsiteY11" fmla="*/ 49497 h 170917"/>
              <a:gd name="connsiteX12" fmla="*/ 260899 w 318377"/>
              <a:gd name="connsiteY12" fmla="*/ 103472 h 170917"/>
              <a:gd name="connsiteX13" fmla="*/ 203749 w 318377"/>
              <a:gd name="connsiteY13" fmla="*/ 1872 h 170917"/>
              <a:gd name="connsiteX14" fmla="*/ 60874 w 318377"/>
              <a:gd name="connsiteY14" fmla="*/ 36797 h 170917"/>
              <a:gd name="connsiteX15" fmla="*/ 13249 w 318377"/>
              <a:gd name="connsiteY15" fmla="*/ 14572 h 1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77" h="170917">
                <a:moveTo>
                  <a:pt x="13249" y="14572"/>
                </a:moveTo>
                <a:cubicBezTo>
                  <a:pt x="17482" y="15630"/>
                  <a:pt x="88391" y="30447"/>
                  <a:pt x="86274" y="43147"/>
                </a:cubicBezTo>
                <a:cubicBezTo>
                  <a:pt x="84157" y="55847"/>
                  <a:pt x="-7918" y="95005"/>
                  <a:pt x="549" y="90772"/>
                </a:cubicBezTo>
                <a:cubicBezTo>
                  <a:pt x="9016" y="86539"/>
                  <a:pt x="103736" y="24626"/>
                  <a:pt x="137074" y="17747"/>
                </a:cubicBezTo>
                <a:cubicBezTo>
                  <a:pt x="170412" y="10868"/>
                  <a:pt x="189462" y="50555"/>
                  <a:pt x="200574" y="49497"/>
                </a:cubicBezTo>
                <a:cubicBezTo>
                  <a:pt x="211686" y="48439"/>
                  <a:pt x="185228" y="-7653"/>
                  <a:pt x="203749" y="11397"/>
                </a:cubicBezTo>
                <a:cubicBezTo>
                  <a:pt x="222270" y="30447"/>
                  <a:pt x="295295" y="142101"/>
                  <a:pt x="311699" y="163797"/>
                </a:cubicBezTo>
                <a:cubicBezTo>
                  <a:pt x="328103" y="185493"/>
                  <a:pt x="310111" y="151626"/>
                  <a:pt x="302174" y="141572"/>
                </a:cubicBezTo>
                <a:cubicBezTo>
                  <a:pt x="294237" y="131518"/>
                  <a:pt x="295295" y="117230"/>
                  <a:pt x="264074" y="103472"/>
                </a:cubicBezTo>
                <a:cubicBezTo>
                  <a:pt x="232853" y="89714"/>
                  <a:pt x="127020" y="65901"/>
                  <a:pt x="114849" y="59022"/>
                </a:cubicBezTo>
                <a:cubicBezTo>
                  <a:pt x="102678" y="52143"/>
                  <a:pt x="174645" y="63784"/>
                  <a:pt x="191049" y="62197"/>
                </a:cubicBezTo>
                <a:cubicBezTo>
                  <a:pt x="207453" y="60610"/>
                  <a:pt x="201632" y="42618"/>
                  <a:pt x="213274" y="49497"/>
                </a:cubicBezTo>
                <a:cubicBezTo>
                  <a:pt x="224916" y="56376"/>
                  <a:pt x="262487" y="111410"/>
                  <a:pt x="260899" y="103472"/>
                </a:cubicBezTo>
                <a:cubicBezTo>
                  <a:pt x="259311" y="95534"/>
                  <a:pt x="237086" y="12984"/>
                  <a:pt x="203749" y="1872"/>
                </a:cubicBezTo>
                <a:cubicBezTo>
                  <a:pt x="170412" y="-9240"/>
                  <a:pt x="88920" y="32564"/>
                  <a:pt x="60874" y="36797"/>
                </a:cubicBezTo>
                <a:cubicBezTo>
                  <a:pt x="32828" y="41030"/>
                  <a:pt x="9016" y="13514"/>
                  <a:pt x="13249" y="145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2ADF5726-97D8-EF05-86F8-D5E5FF007370}"/>
              </a:ext>
            </a:extLst>
          </p:cNvPr>
          <p:cNvSpPr/>
          <p:nvPr/>
        </p:nvSpPr>
        <p:spPr>
          <a:xfrm>
            <a:off x="1049609" y="6607162"/>
            <a:ext cx="251114" cy="60344"/>
          </a:xfrm>
          <a:custGeom>
            <a:avLst/>
            <a:gdLst>
              <a:gd name="connsiteX0" fmla="*/ 1316 w 251114"/>
              <a:gd name="connsiteY0" fmla="*/ 60338 h 60344"/>
              <a:gd name="connsiteX1" fmla="*/ 245791 w 251114"/>
              <a:gd name="connsiteY1" fmla="*/ 25413 h 60344"/>
              <a:gd name="connsiteX2" fmla="*/ 163241 w 251114"/>
              <a:gd name="connsiteY2" fmla="*/ 25413 h 60344"/>
              <a:gd name="connsiteX3" fmla="*/ 87041 w 251114"/>
              <a:gd name="connsiteY3" fmla="*/ 13 h 60344"/>
              <a:gd name="connsiteX4" fmla="*/ 144191 w 251114"/>
              <a:gd name="connsiteY4" fmla="*/ 22238 h 60344"/>
              <a:gd name="connsiteX5" fmla="*/ 1316 w 251114"/>
              <a:gd name="connsiteY5" fmla="*/ 60338 h 6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4" h="60344">
                <a:moveTo>
                  <a:pt x="1316" y="60338"/>
                </a:moveTo>
                <a:cubicBezTo>
                  <a:pt x="18249" y="60867"/>
                  <a:pt x="218803" y="31234"/>
                  <a:pt x="245791" y="25413"/>
                </a:cubicBezTo>
                <a:cubicBezTo>
                  <a:pt x="272779" y="19592"/>
                  <a:pt x="189699" y="29646"/>
                  <a:pt x="163241" y="25413"/>
                </a:cubicBezTo>
                <a:cubicBezTo>
                  <a:pt x="136783" y="21180"/>
                  <a:pt x="90216" y="542"/>
                  <a:pt x="87041" y="13"/>
                </a:cubicBezTo>
                <a:cubicBezTo>
                  <a:pt x="83866" y="-516"/>
                  <a:pt x="152128" y="14301"/>
                  <a:pt x="144191" y="22238"/>
                </a:cubicBezTo>
                <a:cubicBezTo>
                  <a:pt x="136254" y="30175"/>
                  <a:pt x="-15617" y="59809"/>
                  <a:pt x="1316" y="6033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A288232-5EFF-C827-766C-674B2ABF84F0}"/>
              </a:ext>
            </a:extLst>
          </p:cNvPr>
          <p:cNvSpPr/>
          <p:nvPr/>
        </p:nvSpPr>
        <p:spPr>
          <a:xfrm>
            <a:off x="3765491" y="6781511"/>
            <a:ext cx="203237" cy="134479"/>
          </a:xfrm>
          <a:custGeom>
            <a:avLst/>
            <a:gdLst>
              <a:gd name="connsiteX0" fmla="*/ 59 w 203237"/>
              <a:gd name="connsiteY0" fmla="*/ 16164 h 134479"/>
              <a:gd name="connsiteX1" fmla="*/ 117534 w 203237"/>
              <a:gd name="connsiteY1" fmla="*/ 22514 h 134479"/>
              <a:gd name="connsiteX2" fmla="*/ 200084 w 203237"/>
              <a:gd name="connsiteY2" fmla="*/ 133639 h 134479"/>
              <a:gd name="connsiteX3" fmla="*/ 187384 w 203237"/>
              <a:gd name="connsiteY3" fmla="*/ 76489 h 134479"/>
              <a:gd name="connsiteX4" fmla="*/ 168334 w 203237"/>
              <a:gd name="connsiteY4" fmla="*/ 70139 h 134479"/>
              <a:gd name="connsiteX5" fmla="*/ 155634 w 203237"/>
              <a:gd name="connsiteY5" fmla="*/ 12989 h 134479"/>
              <a:gd name="connsiteX6" fmla="*/ 165159 w 203237"/>
              <a:gd name="connsiteY6" fmla="*/ 79664 h 134479"/>
              <a:gd name="connsiteX7" fmla="*/ 133409 w 203237"/>
              <a:gd name="connsiteY7" fmla="*/ 3464 h 134479"/>
              <a:gd name="connsiteX8" fmla="*/ 59 w 203237"/>
              <a:gd name="connsiteY8" fmla="*/ 16164 h 1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37" h="134479">
                <a:moveTo>
                  <a:pt x="59" y="16164"/>
                </a:moveTo>
                <a:cubicBezTo>
                  <a:pt x="-2587" y="19339"/>
                  <a:pt x="84197" y="2935"/>
                  <a:pt x="117534" y="22514"/>
                </a:cubicBezTo>
                <a:cubicBezTo>
                  <a:pt x="150872" y="42093"/>
                  <a:pt x="188442" y="124643"/>
                  <a:pt x="200084" y="133639"/>
                </a:cubicBezTo>
                <a:cubicBezTo>
                  <a:pt x="211726" y="142635"/>
                  <a:pt x="187384" y="76489"/>
                  <a:pt x="187384" y="76489"/>
                </a:cubicBezTo>
                <a:cubicBezTo>
                  <a:pt x="182092" y="65906"/>
                  <a:pt x="173626" y="80722"/>
                  <a:pt x="168334" y="70139"/>
                </a:cubicBezTo>
                <a:cubicBezTo>
                  <a:pt x="163042" y="59556"/>
                  <a:pt x="156163" y="11402"/>
                  <a:pt x="155634" y="12989"/>
                </a:cubicBezTo>
                <a:cubicBezTo>
                  <a:pt x="155105" y="14576"/>
                  <a:pt x="168863" y="81251"/>
                  <a:pt x="165159" y="79664"/>
                </a:cubicBezTo>
                <a:cubicBezTo>
                  <a:pt x="161455" y="78077"/>
                  <a:pt x="155634" y="15106"/>
                  <a:pt x="133409" y="3464"/>
                </a:cubicBezTo>
                <a:cubicBezTo>
                  <a:pt x="111184" y="-8178"/>
                  <a:pt x="2705" y="12989"/>
                  <a:pt x="59" y="1616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7DB5FDCF-3F5D-FC95-00BA-FD395FAB750A}"/>
              </a:ext>
            </a:extLst>
          </p:cNvPr>
          <p:cNvSpPr/>
          <p:nvPr/>
        </p:nvSpPr>
        <p:spPr>
          <a:xfrm>
            <a:off x="4568791" y="6646904"/>
            <a:ext cx="35264" cy="153946"/>
          </a:xfrm>
          <a:custGeom>
            <a:avLst/>
            <a:gdLst>
              <a:gd name="connsiteX0" fmla="*/ 6384 w 35264"/>
              <a:gd name="connsiteY0" fmla="*/ 1546 h 153946"/>
              <a:gd name="connsiteX1" fmla="*/ 34959 w 35264"/>
              <a:gd name="connsiteY1" fmla="*/ 99971 h 153946"/>
              <a:gd name="connsiteX2" fmla="*/ 34 w 35264"/>
              <a:gd name="connsiteY2" fmla="*/ 153946 h 153946"/>
              <a:gd name="connsiteX3" fmla="*/ 28609 w 35264"/>
              <a:gd name="connsiteY3" fmla="*/ 99971 h 153946"/>
              <a:gd name="connsiteX4" fmla="*/ 34959 w 35264"/>
              <a:gd name="connsiteY4" fmla="*/ 42821 h 153946"/>
              <a:gd name="connsiteX5" fmla="*/ 6384 w 35264"/>
              <a:gd name="connsiteY5" fmla="*/ 1546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4" h="153946">
                <a:moveTo>
                  <a:pt x="6384" y="1546"/>
                </a:moveTo>
                <a:cubicBezTo>
                  <a:pt x="6384" y="11071"/>
                  <a:pt x="36017" y="74571"/>
                  <a:pt x="34959" y="99971"/>
                </a:cubicBezTo>
                <a:cubicBezTo>
                  <a:pt x="33901" y="125371"/>
                  <a:pt x="1092" y="153946"/>
                  <a:pt x="34" y="153946"/>
                </a:cubicBezTo>
                <a:cubicBezTo>
                  <a:pt x="-1024" y="153946"/>
                  <a:pt x="22788" y="118492"/>
                  <a:pt x="28609" y="99971"/>
                </a:cubicBezTo>
                <a:cubicBezTo>
                  <a:pt x="34430" y="81450"/>
                  <a:pt x="36017" y="56579"/>
                  <a:pt x="34959" y="42821"/>
                </a:cubicBezTo>
                <a:cubicBezTo>
                  <a:pt x="33901" y="29063"/>
                  <a:pt x="6384" y="-7979"/>
                  <a:pt x="6384" y="15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6AB8AAF8-4468-2498-44C5-CD48C0F26055}"/>
              </a:ext>
            </a:extLst>
          </p:cNvPr>
          <p:cNvSpPr/>
          <p:nvPr/>
        </p:nvSpPr>
        <p:spPr>
          <a:xfrm>
            <a:off x="4301767" y="5975337"/>
            <a:ext cx="128822" cy="152951"/>
          </a:xfrm>
          <a:custGeom>
            <a:avLst/>
            <a:gdLst>
              <a:gd name="connsiteX0" fmla="*/ 9883 w 128822"/>
              <a:gd name="connsiteY0" fmla="*/ 13 h 152951"/>
              <a:gd name="connsiteX1" fmla="*/ 25758 w 128822"/>
              <a:gd name="connsiteY1" fmla="*/ 85738 h 152951"/>
              <a:gd name="connsiteX2" fmla="*/ 124183 w 128822"/>
              <a:gd name="connsiteY2" fmla="*/ 149238 h 152951"/>
              <a:gd name="connsiteX3" fmla="*/ 101958 w 128822"/>
              <a:gd name="connsiteY3" fmla="*/ 139713 h 152951"/>
              <a:gd name="connsiteX4" fmla="*/ 6708 w 128822"/>
              <a:gd name="connsiteY4" fmla="*/ 92088 h 152951"/>
              <a:gd name="connsiteX5" fmla="*/ 9883 w 128822"/>
              <a:gd name="connsiteY5" fmla="*/ 13 h 15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22" h="152951">
                <a:moveTo>
                  <a:pt x="9883" y="13"/>
                </a:moveTo>
                <a:cubicBezTo>
                  <a:pt x="13058" y="-1045"/>
                  <a:pt x="6708" y="60867"/>
                  <a:pt x="25758" y="85738"/>
                </a:cubicBezTo>
                <a:cubicBezTo>
                  <a:pt x="44808" y="110609"/>
                  <a:pt x="111483" y="140242"/>
                  <a:pt x="124183" y="149238"/>
                </a:cubicBezTo>
                <a:cubicBezTo>
                  <a:pt x="136883" y="158234"/>
                  <a:pt x="121537" y="149238"/>
                  <a:pt x="101958" y="139713"/>
                </a:cubicBezTo>
                <a:cubicBezTo>
                  <a:pt x="82379" y="130188"/>
                  <a:pt x="22054" y="109021"/>
                  <a:pt x="6708" y="92088"/>
                </a:cubicBezTo>
                <a:cubicBezTo>
                  <a:pt x="-8638" y="75155"/>
                  <a:pt x="6708" y="1071"/>
                  <a:pt x="9883" y="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8D1C0580-C5F9-8AFC-1BA9-08E9851D69A6}"/>
              </a:ext>
            </a:extLst>
          </p:cNvPr>
          <p:cNvSpPr/>
          <p:nvPr/>
        </p:nvSpPr>
        <p:spPr>
          <a:xfrm>
            <a:off x="4641387" y="6349918"/>
            <a:ext cx="70318" cy="169181"/>
          </a:xfrm>
          <a:custGeom>
            <a:avLst/>
            <a:gdLst>
              <a:gd name="connsiteX0" fmla="*/ 25863 w 70318"/>
              <a:gd name="connsiteY0" fmla="*/ 82 h 169181"/>
              <a:gd name="connsiteX1" fmla="*/ 41738 w 70318"/>
              <a:gd name="connsiteY1" fmla="*/ 114382 h 169181"/>
              <a:gd name="connsiteX2" fmla="*/ 463 w 70318"/>
              <a:gd name="connsiteY2" fmla="*/ 168357 h 169181"/>
              <a:gd name="connsiteX3" fmla="*/ 22688 w 70318"/>
              <a:gd name="connsiteY3" fmla="*/ 146132 h 169181"/>
              <a:gd name="connsiteX4" fmla="*/ 70313 w 70318"/>
              <a:gd name="connsiteY4" fmla="*/ 133432 h 169181"/>
              <a:gd name="connsiteX5" fmla="*/ 25863 w 70318"/>
              <a:gd name="connsiteY5" fmla="*/ 82 h 1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18" h="169181">
                <a:moveTo>
                  <a:pt x="25863" y="82"/>
                </a:moveTo>
                <a:cubicBezTo>
                  <a:pt x="21101" y="-3093"/>
                  <a:pt x="45971" y="86336"/>
                  <a:pt x="41738" y="114382"/>
                </a:cubicBezTo>
                <a:cubicBezTo>
                  <a:pt x="37505" y="142428"/>
                  <a:pt x="3638" y="163065"/>
                  <a:pt x="463" y="168357"/>
                </a:cubicBezTo>
                <a:cubicBezTo>
                  <a:pt x="-2712" y="173649"/>
                  <a:pt x="11046" y="151953"/>
                  <a:pt x="22688" y="146132"/>
                </a:cubicBezTo>
                <a:cubicBezTo>
                  <a:pt x="34330" y="140311"/>
                  <a:pt x="69784" y="153540"/>
                  <a:pt x="70313" y="133432"/>
                </a:cubicBezTo>
                <a:cubicBezTo>
                  <a:pt x="70842" y="113324"/>
                  <a:pt x="30625" y="3257"/>
                  <a:pt x="25863" y="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910D7BBF-BA92-15BC-7317-6A483A1CE34A}"/>
              </a:ext>
            </a:extLst>
          </p:cNvPr>
          <p:cNvSpPr/>
          <p:nvPr/>
        </p:nvSpPr>
        <p:spPr>
          <a:xfrm>
            <a:off x="4690493" y="6187495"/>
            <a:ext cx="160591" cy="683606"/>
          </a:xfrm>
          <a:custGeom>
            <a:avLst/>
            <a:gdLst>
              <a:gd name="connsiteX0" fmla="*/ 103757 w 160591"/>
              <a:gd name="connsiteY0" fmla="*/ 580 h 683606"/>
              <a:gd name="connsiteX1" fmla="*/ 145032 w 160591"/>
              <a:gd name="connsiteY1" fmla="*/ 327605 h 683606"/>
              <a:gd name="connsiteX2" fmla="*/ 157732 w 160591"/>
              <a:gd name="connsiteY2" fmla="*/ 238705 h 683606"/>
              <a:gd name="connsiteX3" fmla="*/ 94232 w 160591"/>
              <a:gd name="connsiteY3" fmla="*/ 524455 h 683606"/>
              <a:gd name="connsiteX4" fmla="*/ 106932 w 160591"/>
              <a:gd name="connsiteY4" fmla="*/ 426030 h 683606"/>
              <a:gd name="connsiteX5" fmla="*/ 2157 w 160591"/>
              <a:gd name="connsiteY5" fmla="*/ 680030 h 683606"/>
              <a:gd name="connsiteX6" fmla="*/ 43432 w 160591"/>
              <a:gd name="connsiteY6" fmla="*/ 556205 h 683606"/>
              <a:gd name="connsiteX7" fmla="*/ 129157 w 160591"/>
              <a:gd name="connsiteY7" fmla="*/ 295855 h 683606"/>
              <a:gd name="connsiteX8" fmla="*/ 138682 w 160591"/>
              <a:gd name="connsiteY8" fmla="*/ 248230 h 683606"/>
              <a:gd name="connsiteX9" fmla="*/ 103757 w 160591"/>
              <a:gd name="connsiteY9" fmla="*/ 580 h 68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91" h="683606">
                <a:moveTo>
                  <a:pt x="103757" y="580"/>
                </a:moveTo>
                <a:cubicBezTo>
                  <a:pt x="104815" y="13809"/>
                  <a:pt x="136036" y="287918"/>
                  <a:pt x="145032" y="327605"/>
                </a:cubicBezTo>
                <a:cubicBezTo>
                  <a:pt x="154028" y="367292"/>
                  <a:pt x="166199" y="205897"/>
                  <a:pt x="157732" y="238705"/>
                </a:cubicBezTo>
                <a:cubicBezTo>
                  <a:pt x="149265" y="271513"/>
                  <a:pt x="102699" y="493234"/>
                  <a:pt x="94232" y="524455"/>
                </a:cubicBezTo>
                <a:cubicBezTo>
                  <a:pt x="85765" y="555676"/>
                  <a:pt x="122278" y="400101"/>
                  <a:pt x="106932" y="426030"/>
                </a:cubicBezTo>
                <a:cubicBezTo>
                  <a:pt x="91586" y="451959"/>
                  <a:pt x="12740" y="658334"/>
                  <a:pt x="2157" y="680030"/>
                </a:cubicBezTo>
                <a:cubicBezTo>
                  <a:pt x="-8426" y="701726"/>
                  <a:pt x="22265" y="620234"/>
                  <a:pt x="43432" y="556205"/>
                </a:cubicBezTo>
                <a:cubicBezTo>
                  <a:pt x="64599" y="492176"/>
                  <a:pt x="113282" y="347184"/>
                  <a:pt x="129157" y="295855"/>
                </a:cubicBezTo>
                <a:cubicBezTo>
                  <a:pt x="145032" y="244526"/>
                  <a:pt x="140799" y="292151"/>
                  <a:pt x="138682" y="248230"/>
                </a:cubicBezTo>
                <a:cubicBezTo>
                  <a:pt x="136565" y="204309"/>
                  <a:pt x="102699" y="-12649"/>
                  <a:pt x="103757" y="5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18A7548B-74DA-F223-2ECA-B0FB6CDB9CDC}"/>
              </a:ext>
            </a:extLst>
          </p:cNvPr>
          <p:cNvSpPr/>
          <p:nvPr/>
        </p:nvSpPr>
        <p:spPr>
          <a:xfrm>
            <a:off x="2655961" y="6654797"/>
            <a:ext cx="50222" cy="108892"/>
          </a:xfrm>
          <a:custGeom>
            <a:avLst/>
            <a:gdLst>
              <a:gd name="connsiteX0" fmla="*/ 4689 w 50222"/>
              <a:gd name="connsiteY0" fmla="*/ 3 h 108892"/>
              <a:gd name="connsiteX1" fmla="*/ 11039 w 50222"/>
              <a:gd name="connsiteY1" fmla="*/ 69853 h 108892"/>
              <a:gd name="connsiteX2" fmla="*/ 49139 w 50222"/>
              <a:gd name="connsiteY2" fmla="*/ 107953 h 108892"/>
              <a:gd name="connsiteX3" fmla="*/ 36439 w 50222"/>
              <a:gd name="connsiteY3" fmla="*/ 95253 h 108892"/>
              <a:gd name="connsiteX4" fmla="*/ 1514 w 50222"/>
              <a:gd name="connsiteY4" fmla="*/ 73028 h 108892"/>
              <a:gd name="connsiteX5" fmla="*/ 4689 w 50222"/>
              <a:gd name="connsiteY5" fmla="*/ 3 h 1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2" h="108892">
                <a:moveTo>
                  <a:pt x="4689" y="3"/>
                </a:moveTo>
                <a:cubicBezTo>
                  <a:pt x="6276" y="-526"/>
                  <a:pt x="3631" y="51861"/>
                  <a:pt x="11039" y="69853"/>
                </a:cubicBezTo>
                <a:cubicBezTo>
                  <a:pt x="18447" y="87845"/>
                  <a:pt x="49139" y="107953"/>
                  <a:pt x="49139" y="107953"/>
                </a:cubicBezTo>
                <a:cubicBezTo>
                  <a:pt x="53372" y="112186"/>
                  <a:pt x="44376" y="101074"/>
                  <a:pt x="36439" y="95253"/>
                </a:cubicBezTo>
                <a:cubicBezTo>
                  <a:pt x="28502" y="89432"/>
                  <a:pt x="5747" y="88903"/>
                  <a:pt x="1514" y="73028"/>
                </a:cubicBezTo>
                <a:cubicBezTo>
                  <a:pt x="-2719" y="57153"/>
                  <a:pt x="3102" y="532"/>
                  <a:pt x="4689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10122802-CA2F-913E-6FE6-9826590E2B2B}"/>
              </a:ext>
            </a:extLst>
          </p:cNvPr>
          <p:cNvSpPr/>
          <p:nvPr/>
        </p:nvSpPr>
        <p:spPr>
          <a:xfrm>
            <a:off x="2072897" y="7029405"/>
            <a:ext cx="189669" cy="73566"/>
          </a:xfrm>
          <a:custGeom>
            <a:avLst/>
            <a:gdLst>
              <a:gd name="connsiteX0" fmla="*/ 378 w 189669"/>
              <a:gd name="connsiteY0" fmla="*/ 45 h 73566"/>
              <a:gd name="connsiteX1" fmla="*/ 70228 w 189669"/>
              <a:gd name="connsiteY1" fmla="*/ 28620 h 73566"/>
              <a:gd name="connsiteX2" fmla="*/ 76578 w 189669"/>
              <a:gd name="connsiteY2" fmla="*/ 73070 h 73566"/>
              <a:gd name="connsiteX3" fmla="*/ 86103 w 189669"/>
              <a:gd name="connsiteY3" fmla="*/ 50845 h 73566"/>
              <a:gd name="connsiteX4" fmla="*/ 187703 w 189669"/>
              <a:gd name="connsiteY4" fmla="*/ 25445 h 73566"/>
              <a:gd name="connsiteX5" fmla="*/ 149603 w 189669"/>
              <a:gd name="connsiteY5" fmla="*/ 28620 h 73566"/>
              <a:gd name="connsiteX6" fmla="*/ 105153 w 189669"/>
              <a:gd name="connsiteY6" fmla="*/ 34970 h 73566"/>
              <a:gd name="connsiteX7" fmla="*/ 378 w 189669"/>
              <a:gd name="connsiteY7" fmla="*/ 45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669" h="73566">
                <a:moveTo>
                  <a:pt x="378" y="45"/>
                </a:moveTo>
                <a:cubicBezTo>
                  <a:pt x="-5443" y="-1013"/>
                  <a:pt x="57528" y="16449"/>
                  <a:pt x="70228" y="28620"/>
                </a:cubicBezTo>
                <a:cubicBezTo>
                  <a:pt x="82928" y="40791"/>
                  <a:pt x="76578" y="73070"/>
                  <a:pt x="76578" y="73070"/>
                </a:cubicBezTo>
                <a:cubicBezTo>
                  <a:pt x="79224" y="76774"/>
                  <a:pt x="67582" y="58782"/>
                  <a:pt x="86103" y="50845"/>
                </a:cubicBezTo>
                <a:cubicBezTo>
                  <a:pt x="104624" y="42908"/>
                  <a:pt x="177120" y="29149"/>
                  <a:pt x="187703" y="25445"/>
                </a:cubicBezTo>
                <a:cubicBezTo>
                  <a:pt x="198286" y="21741"/>
                  <a:pt x="163361" y="27033"/>
                  <a:pt x="149603" y="28620"/>
                </a:cubicBezTo>
                <a:cubicBezTo>
                  <a:pt x="135845" y="30207"/>
                  <a:pt x="133728" y="41849"/>
                  <a:pt x="105153" y="34970"/>
                </a:cubicBezTo>
                <a:cubicBezTo>
                  <a:pt x="76578" y="28091"/>
                  <a:pt x="6199" y="1103"/>
                  <a:pt x="378" y="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DABAE7C-B7D4-10E7-AED5-DDB4B07DD955}"/>
              </a:ext>
            </a:extLst>
          </p:cNvPr>
          <p:cNvSpPr/>
          <p:nvPr/>
        </p:nvSpPr>
        <p:spPr>
          <a:xfrm>
            <a:off x="2974728" y="7438935"/>
            <a:ext cx="198341" cy="69998"/>
          </a:xfrm>
          <a:custGeom>
            <a:avLst/>
            <a:gdLst>
              <a:gd name="connsiteX0" fmla="*/ 247 w 198341"/>
              <a:gd name="connsiteY0" fmla="*/ 69940 h 69998"/>
              <a:gd name="connsiteX1" fmla="*/ 108197 w 198341"/>
              <a:gd name="connsiteY1" fmla="*/ 12790 h 69998"/>
              <a:gd name="connsiteX2" fmla="*/ 193922 w 198341"/>
              <a:gd name="connsiteY2" fmla="*/ 47715 h 69998"/>
              <a:gd name="connsiteX3" fmla="*/ 181222 w 198341"/>
              <a:gd name="connsiteY3" fmla="*/ 41365 h 69998"/>
              <a:gd name="connsiteX4" fmla="*/ 139947 w 198341"/>
              <a:gd name="connsiteY4" fmla="*/ 90 h 69998"/>
              <a:gd name="connsiteX5" fmla="*/ 247 w 198341"/>
              <a:gd name="connsiteY5" fmla="*/ 69940 h 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41" h="69998">
                <a:moveTo>
                  <a:pt x="247" y="69940"/>
                </a:moveTo>
                <a:cubicBezTo>
                  <a:pt x="-5045" y="72057"/>
                  <a:pt x="75918" y="16494"/>
                  <a:pt x="108197" y="12790"/>
                </a:cubicBezTo>
                <a:cubicBezTo>
                  <a:pt x="140476" y="9086"/>
                  <a:pt x="193922" y="47715"/>
                  <a:pt x="193922" y="47715"/>
                </a:cubicBezTo>
                <a:cubicBezTo>
                  <a:pt x="206093" y="52477"/>
                  <a:pt x="190218" y="49302"/>
                  <a:pt x="181222" y="41365"/>
                </a:cubicBezTo>
                <a:cubicBezTo>
                  <a:pt x="172226" y="33427"/>
                  <a:pt x="170639" y="-2027"/>
                  <a:pt x="139947" y="90"/>
                </a:cubicBezTo>
                <a:cubicBezTo>
                  <a:pt x="109255" y="2207"/>
                  <a:pt x="5539" y="67823"/>
                  <a:pt x="247" y="699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6F82CE2B-903F-C949-B4AA-FA2127DDCC58}"/>
              </a:ext>
            </a:extLst>
          </p:cNvPr>
          <p:cNvSpPr/>
          <p:nvPr/>
        </p:nvSpPr>
        <p:spPr>
          <a:xfrm>
            <a:off x="3511847" y="8544849"/>
            <a:ext cx="709928" cy="709118"/>
          </a:xfrm>
          <a:custGeom>
            <a:avLst/>
            <a:gdLst>
              <a:gd name="connsiteX0" fmla="*/ 561856 w 709928"/>
              <a:gd name="connsiteY0" fmla="*/ 3250 h 709118"/>
              <a:gd name="connsiteX1" fmla="*/ 608090 w 709928"/>
              <a:gd name="connsiteY1" fmla="*/ 172773 h 709118"/>
              <a:gd name="connsiteX2" fmla="*/ 269043 w 709928"/>
              <a:gd name="connsiteY2" fmla="*/ 290926 h 709118"/>
              <a:gd name="connsiteX3" fmla="*/ 515623 w 709928"/>
              <a:gd name="connsiteY3" fmla="*/ 229281 h 709118"/>
              <a:gd name="connsiteX4" fmla="*/ 638913 w 709928"/>
              <a:gd name="connsiteY4" fmla="*/ 249830 h 709118"/>
              <a:gd name="connsiteX5" fmla="*/ 546445 w 709928"/>
              <a:gd name="connsiteY5" fmla="*/ 244693 h 709118"/>
              <a:gd name="connsiteX6" fmla="*/ 412881 w 709928"/>
              <a:gd name="connsiteY6" fmla="*/ 352571 h 709118"/>
              <a:gd name="connsiteX7" fmla="*/ 489937 w 709928"/>
              <a:gd name="connsiteY7" fmla="*/ 280652 h 709118"/>
              <a:gd name="connsiteX8" fmla="*/ 505349 w 709928"/>
              <a:gd name="connsiteY8" fmla="*/ 393668 h 709118"/>
              <a:gd name="connsiteX9" fmla="*/ 459115 w 709928"/>
              <a:gd name="connsiteY9" fmla="*/ 506684 h 709118"/>
              <a:gd name="connsiteX10" fmla="*/ 243357 w 709928"/>
              <a:gd name="connsiteY10" fmla="*/ 552917 h 709118"/>
              <a:gd name="connsiteX11" fmla="*/ 1915 w 709928"/>
              <a:gd name="connsiteY11" fmla="*/ 480998 h 709118"/>
              <a:gd name="connsiteX12" fmla="*/ 140616 w 709928"/>
              <a:gd name="connsiteY12" fmla="*/ 537506 h 709118"/>
              <a:gd name="connsiteX13" fmla="*/ 325551 w 709928"/>
              <a:gd name="connsiteY13" fmla="*/ 707030 h 709118"/>
              <a:gd name="connsiteX14" fmla="*/ 315277 w 709928"/>
              <a:gd name="connsiteY14" fmla="*/ 619699 h 709118"/>
              <a:gd name="connsiteX15" fmla="*/ 556719 w 709928"/>
              <a:gd name="connsiteY15" fmla="*/ 439902 h 709118"/>
              <a:gd name="connsiteX16" fmla="*/ 489937 w 709928"/>
              <a:gd name="connsiteY16" fmla="*/ 306338 h 709118"/>
              <a:gd name="connsiteX17" fmla="*/ 613227 w 709928"/>
              <a:gd name="connsiteY17" fmla="*/ 183048 h 709118"/>
              <a:gd name="connsiteX18" fmla="*/ 469389 w 709928"/>
              <a:gd name="connsiteY18" fmla="*/ 188185 h 709118"/>
              <a:gd name="connsiteX19" fmla="*/ 705695 w 709928"/>
              <a:gd name="connsiteY19" fmla="*/ 136814 h 709118"/>
              <a:gd name="connsiteX20" fmla="*/ 618364 w 709928"/>
              <a:gd name="connsiteY20" fmla="*/ 64895 h 709118"/>
              <a:gd name="connsiteX21" fmla="*/ 561856 w 709928"/>
              <a:gd name="connsiteY21" fmla="*/ 3250 h 7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928" h="709118">
                <a:moveTo>
                  <a:pt x="561856" y="3250"/>
                </a:moveTo>
                <a:cubicBezTo>
                  <a:pt x="560144" y="21230"/>
                  <a:pt x="656892" y="124827"/>
                  <a:pt x="608090" y="172773"/>
                </a:cubicBezTo>
                <a:cubicBezTo>
                  <a:pt x="559288" y="220719"/>
                  <a:pt x="284454" y="281508"/>
                  <a:pt x="269043" y="290926"/>
                </a:cubicBezTo>
                <a:cubicBezTo>
                  <a:pt x="253632" y="300344"/>
                  <a:pt x="453978" y="236130"/>
                  <a:pt x="515623" y="229281"/>
                </a:cubicBezTo>
                <a:cubicBezTo>
                  <a:pt x="577268" y="222432"/>
                  <a:pt x="633776" y="247261"/>
                  <a:pt x="638913" y="249830"/>
                </a:cubicBezTo>
                <a:cubicBezTo>
                  <a:pt x="644050" y="252399"/>
                  <a:pt x="584117" y="227570"/>
                  <a:pt x="546445" y="244693"/>
                </a:cubicBezTo>
                <a:cubicBezTo>
                  <a:pt x="508773" y="261816"/>
                  <a:pt x="422299" y="346578"/>
                  <a:pt x="412881" y="352571"/>
                </a:cubicBezTo>
                <a:cubicBezTo>
                  <a:pt x="403463" y="358564"/>
                  <a:pt x="474526" y="273802"/>
                  <a:pt x="489937" y="280652"/>
                </a:cubicBezTo>
                <a:cubicBezTo>
                  <a:pt x="505348" y="287502"/>
                  <a:pt x="510486" y="355996"/>
                  <a:pt x="505349" y="393668"/>
                </a:cubicBezTo>
                <a:cubicBezTo>
                  <a:pt x="500212" y="431340"/>
                  <a:pt x="502780" y="480143"/>
                  <a:pt x="459115" y="506684"/>
                </a:cubicBezTo>
                <a:cubicBezTo>
                  <a:pt x="415450" y="533225"/>
                  <a:pt x="319557" y="557198"/>
                  <a:pt x="243357" y="552917"/>
                </a:cubicBezTo>
                <a:cubicBezTo>
                  <a:pt x="167157" y="548636"/>
                  <a:pt x="19038" y="483567"/>
                  <a:pt x="1915" y="480998"/>
                </a:cubicBezTo>
                <a:cubicBezTo>
                  <a:pt x="-15209" y="478430"/>
                  <a:pt x="86677" y="499834"/>
                  <a:pt x="140616" y="537506"/>
                </a:cubicBezTo>
                <a:cubicBezTo>
                  <a:pt x="194555" y="575178"/>
                  <a:pt x="296441" y="693331"/>
                  <a:pt x="325551" y="707030"/>
                </a:cubicBezTo>
                <a:cubicBezTo>
                  <a:pt x="354661" y="720729"/>
                  <a:pt x="276749" y="664220"/>
                  <a:pt x="315277" y="619699"/>
                </a:cubicBezTo>
                <a:cubicBezTo>
                  <a:pt x="353805" y="575178"/>
                  <a:pt x="527609" y="492129"/>
                  <a:pt x="556719" y="439902"/>
                </a:cubicBezTo>
                <a:cubicBezTo>
                  <a:pt x="585829" y="387675"/>
                  <a:pt x="480519" y="349147"/>
                  <a:pt x="489937" y="306338"/>
                </a:cubicBezTo>
                <a:cubicBezTo>
                  <a:pt x="499355" y="263529"/>
                  <a:pt x="616652" y="202740"/>
                  <a:pt x="613227" y="183048"/>
                </a:cubicBezTo>
                <a:cubicBezTo>
                  <a:pt x="609802" y="163356"/>
                  <a:pt x="453978" y="195891"/>
                  <a:pt x="469389" y="188185"/>
                </a:cubicBezTo>
                <a:cubicBezTo>
                  <a:pt x="484800" y="180479"/>
                  <a:pt x="680866" y="157362"/>
                  <a:pt x="705695" y="136814"/>
                </a:cubicBezTo>
                <a:cubicBezTo>
                  <a:pt x="730524" y="116266"/>
                  <a:pt x="638912" y="82875"/>
                  <a:pt x="618364" y="64895"/>
                </a:cubicBezTo>
                <a:cubicBezTo>
                  <a:pt x="597816" y="46915"/>
                  <a:pt x="563568" y="-14730"/>
                  <a:pt x="561856" y="32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AF9FF88A-FB11-A891-F86D-262D6E29C3FB}"/>
              </a:ext>
            </a:extLst>
          </p:cNvPr>
          <p:cNvSpPr/>
          <p:nvPr/>
        </p:nvSpPr>
        <p:spPr>
          <a:xfrm>
            <a:off x="3985486" y="8696369"/>
            <a:ext cx="831602" cy="915734"/>
          </a:xfrm>
          <a:custGeom>
            <a:avLst/>
            <a:gdLst>
              <a:gd name="connsiteX0" fmla="*/ 468361 w 831602"/>
              <a:gd name="connsiteY0" fmla="*/ 16116 h 915734"/>
              <a:gd name="connsiteX1" fmla="*/ 21435 w 831602"/>
              <a:gd name="connsiteY1" fmla="*/ 796952 h 915734"/>
              <a:gd name="connsiteX2" fmla="*/ 113903 w 831602"/>
              <a:gd name="connsiteY2" fmla="*/ 632566 h 915734"/>
              <a:gd name="connsiteX3" fmla="*/ 488910 w 831602"/>
              <a:gd name="connsiteY3" fmla="*/ 319204 h 915734"/>
              <a:gd name="connsiteX4" fmla="*/ 386168 w 831602"/>
              <a:gd name="connsiteY4" fmla="*/ 401397 h 915734"/>
              <a:gd name="connsiteX5" fmla="*/ 83080 w 831602"/>
              <a:gd name="connsiteY5" fmla="*/ 899694 h 915734"/>
              <a:gd name="connsiteX6" fmla="*/ 144725 w 831602"/>
              <a:gd name="connsiteY6" fmla="*/ 771267 h 915734"/>
              <a:gd name="connsiteX7" fmla="*/ 381031 w 831602"/>
              <a:gd name="connsiteY7" fmla="*/ 550373 h 915734"/>
              <a:gd name="connsiteX8" fmla="*/ 827957 w 831602"/>
              <a:gd name="connsiteY8" fmla="*/ 262696 h 915734"/>
              <a:gd name="connsiteX9" fmla="*/ 576240 w 831602"/>
              <a:gd name="connsiteY9" fmla="*/ 391123 h 915734"/>
              <a:gd name="connsiteX10" fmla="*/ 283426 w 831602"/>
              <a:gd name="connsiteY10" fmla="*/ 642840 h 915734"/>
              <a:gd name="connsiteX11" fmla="*/ 540280 w 831602"/>
              <a:gd name="connsiteY11" fmla="*/ 421946 h 915734"/>
              <a:gd name="connsiteX12" fmla="*/ 329660 w 831602"/>
              <a:gd name="connsiteY12" fmla="*/ 540098 h 915734"/>
              <a:gd name="connsiteX13" fmla="*/ 447813 w 831602"/>
              <a:gd name="connsiteY13" fmla="*/ 375712 h 915734"/>
              <a:gd name="connsiteX14" fmla="*/ 257741 w 831602"/>
              <a:gd name="connsiteY14" fmla="*/ 534961 h 915734"/>
              <a:gd name="connsiteX15" fmla="*/ 334797 w 831602"/>
              <a:gd name="connsiteY15" fmla="*/ 380849 h 915734"/>
              <a:gd name="connsiteX16" fmla="*/ 190959 w 831602"/>
              <a:gd name="connsiteY16" fmla="*/ 529824 h 915734"/>
              <a:gd name="connsiteX17" fmla="*/ 386168 w 831602"/>
              <a:gd name="connsiteY17" fmla="*/ 298656 h 915734"/>
              <a:gd name="connsiteX18" fmla="*/ 329660 w 831602"/>
              <a:gd name="connsiteY18" fmla="*/ 355164 h 915734"/>
              <a:gd name="connsiteX19" fmla="*/ 334797 w 831602"/>
              <a:gd name="connsiteY19" fmla="*/ 272970 h 915734"/>
              <a:gd name="connsiteX20" fmla="*/ 468361 w 831602"/>
              <a:gd name="connsiteY20" fmla="*/ 16116 h 9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602" h="915734">
                <a:moveTo>
                  <a:pt x="468361" y="16116"/>
                </a:moveTo>
                <a:cubicBezTo>
                  <a:pt x="416134" y="103446"/>
                  <a:pt x="80511" y="694210"/>
                  <a:pt x="21435" y="796952"/>
                </a:cubicBezTo>
                <a:cubicBezTo>
                  <a:pt x="-37641" y="899694"/>
                  <a:pt x="35990" y="712191"/>
                  <a:pt x="113903" y="632566"/>
                </a:cubicBezTo>
                <a:cubicBezTo>
                  <a:pt x="191815" y="552941"/>
                  <a:pt x="443533" y="357732"/>
                  <a:pt x="488910" y="319204"/>
                </a:cubicBezTo>
                <a:cubicBezTo>
                  <a:pt x="534287" y="280676"/>
                  <a:pt x="453806" y="304649"/>
                  <a:pt x="386168" y="401397"/>
                </a:cubicBezTo>
                <a:cubicBezTo>
                  <a:pt x="318530" y="498145"/>
                  <a:pt x="123320" y="838049"/>
                  <a:pt x="83080" y="899694"/>
                </a:cubicBezTo>
                <a:cubicBezTo>
                  <a:pt x="42840" y="961339"/>
                  <a:pt x="95067" y="829487"/>
                  <a:pt x="144725" y="771267"/>
                </a:cubicBezTo>
                <a:cubicBezTo>
                  <a:pt x="194383" y="713047"/>
                  <a:pt x="267159" y="635135"/>
                  <a:pt x="381031" y="550373"/>
                </a:cubicBezTo>
                <a:cubicBezTo>
                  <a:pt x="494903" y="465611"/>
                  <a:pt x="795422" y="289238"/>
                  <a:pt x="827957" y="262696"/>
                </a:cubicBezTo>
                <a:cubicBezTo>
                  <a:pt x="860492" y="236154"/>
                  <a:pt x="666995" y="327766"/>
                  <a:pt x="576240" y="391123"/>
                </a:cubicBezTo>
                <a:cubicBezTo>
                  <a:pt x="485485" y="454480"/>
                  <a:pt x="283426" y="642840"/>
                  <a:pt x="283426" y="642840"/>
                </a:cubicBezTo>
                <a:cubicBezTo>
                  <a:pt x="277433" y="647977"/>
                  <a:pt x="532574" y="439070"/>
                  <a:pt x="540280" y="421946"/>
                </a:cubicBezTo>
                <a:cubicBezTo>
                  <a:pt x="547986" y="404822"/>
                  <a:pt x="345071" y="547804"/>
                  <a:pt x="329660" y="540098"/>
                </a:cubicBezTo>
                <a:cubicBezTo>
                  <a:pt x="314249" y="532392"/>
                  <a:pt x="459799" y="376568"/>
                  <a:pt x="447813" y="375712"/>
                </a:cubicBezTo>
                <a:cubicBezTo>
                  <a:pt x="435827" y="374856"/>
                  <a:pt x="276577" y="534105"/>
                  <a:pt x="257741" y="534961"/>
                </a:cubicBezTo>
                <a:cubicBezTo>
                  <a:pt x="238905" y="535817"/>
                  <a:pt x="345927" y="381705"/>
                  <a:pt x="334797" y="380849"/>
                </a:cubicBezTo>
                <a:cubicBezTo>
                  <a:pt x="323667" y="379993"/>
                  <a:pt x="182397" y="543523"/>
                  <a:pt x="190959" y="529824"/>
                </a:cubicBezTo>
                <a:cubicBezTo>
                  <a:pt x="199521" y="516125"/>
                  <a:pt x="363051" y="327766"/>
                  <a:pt x="386168" y="298656"/>
                </a:cubicBezTo>
                <a:cubicBezTo>
                  <a:pt x="409285" y="269546"/>
                  <a:pt x="338222" y="359445"/>
                  <a:pt x="329660" y="355164"/>
                </a:cubicBezTo>
                <a:cubicBezTo>
                  <a:pt x="321098" y="350883"/>
                  <a:pt x="315105" y="323485"/>
                  <a:pt x="334797" y="272970"/>
                </a:cubicBezTo>
                <a:cubicBezTo>
                  <a:pt x="354489" y="222455"/>
                  <a:pt x="520588" y="-71214"/>
                  <a:pt x="468361" y="161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2107C130-6863-66A3-C9E1-296CA3A06FDC}"/>
              </a:ext>
            </a:extLst>
          </p:cNvPr>
          <p:cNvSpPr/>
          <p:nvPr/>
        </p:nvSpPr>
        <p:spPr>
          <a:xfrm>
            <a:off x="4209052" y="8479831"/>
            <a:ext cx="580989" cy="1292819"/>
          </a:xfrm>
          <a:custGeom>
            <a:avLst/>
            <a:gdLst>
              <a:gd name="connsiteX0" fmla="*/ 70135 w 580989"/>
              <a:gd name="connsiteY0" fmla="*/ 32308 h 1292819"/>
              <a:gd name="connsiteX1" fmla="*/ 547883 w 580989"/>
              <a:gd name="connsiteY1" fmla="*/ 1218973 h 1292819"/>
              <a:gd name="connsiteX2" fmla="*/ 481101 w 580989"/>
              <a:gd name="connsiteY2" fmla="*/ 1064861 h 1292819"/>
              <a:gd name="connsiteX3" fmla="*/ 8490 w 580989"/>
              <a:gd name="connsiteY3" fmla="*/ 227517 h 1292819"/>
              <a:gd name="connsiteX4" fmla="*/ 172876 w 580989"/>
              <a:gd name="connsiteY4" fmla="*/ 510057 h 1292819"/>
              <a:gd name="connsiteX5" fmla="*/ 116368 w 580989"/>
              <a:gd name="connsiteY5" fmla="*/ 350807 h 1292819"/>
              <a:gd name="connsiteX6" fmla="*/ 70135 w 580989"/>
              <a:gd name="connsiteY6" fmla="*/ 32308 h 12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989" h="1292819">
                <a:moveTo>
                  <a:pt x="70135" y="32308"/>
                </a:moveTo>
                <a:cubicBezTo>
                  <a:pt x="142054" y="177002"/>
                  <a:pt x="479389" y="1046881"/>
                  <a:pt x="547883" y="1218973"/>
                </a:cubicBezTo>
                <a:cubicBezTo>
                  <a:pt x="616377" y="1391065"/>
                  <a:pt x="571000" y="1230104"/>
                  <a:pt x="481101" y="1064861"/>
                </a:cubicBezTo>
                <a:cubicBezTo>
                  <a:pt x="391202" y="899618"/>
                  <a:pt x="59861" y="319984"/>
                  <a:pt x="8490" y="227517"/>
                </a:cubicBezTo>
                <a:cubicBezTo>
                  <a:pt x="-42881" y="135050"/>
                  <a:pt x="154896" y="489509"/>
                  <a:pt x="172876" y="510057"/>
                </a:cubicBezTo>
                <a:cubicBezTo>
                  <a:pt x="190856" y="530605"/>
                  <a:pt x="136916" y="430432"/>
                  <a:pt x="116368" y="350807"/>
                </a:cubicBezTo>
                <a:cubicBezTo>
                  <a:pt x="95820" y="271182"/>
                  <a:pt x="-1784" y="-112386"/>
                  <a:pt x="70135" y="323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2C10A3F6-9E0C-30CF-D243-638FEF0CE6E6}"/>
              </a:ext>
            </a:extLst>
          </p:cNvPr>
          <p:cNvSpPr/>
          <p:nvPr/>
        </p:nvSpPr>
        <p:spPr>
          <a:xfrm>
            <a:off x="4969075" y="10097321"/>
            <a:ext cx="263013" cy="1875956"/>
          </a:xfrm>
          <a:custGeom>
            <a:avLst/>
            <a:gdLst>
              <a:gd name="connsiteX0" fmla="*/ 8754 w 263013"/>
              <a:gd name="connsiteY0" fmla="*/ 17587 h 1875956"/>
              <a:gd name="connsiteX1" fmla="*/ 245060 w 263013"/>
              <a:gd name="connsiteY1" fmla="*/ 1764194 h 1875956"/>
              <a:gd name="connsiteX2" fmla="*/ 219374 w 263013"/>
              <a:gd name="connsiteY2" fmla="*/ 1574122 h 1875956"/>
              <a:gd name="connsiteX3" fmla="*/ 3617 w 263013"/>
              <a:gd name="connsiteY3" fmla="*/ 546706 h 1875956"/>
              <a:gd name="connsiteX4" fmla="*/ 80673 w 263013"/>
              <a:gd name="connsiteY4" fmla="*/ 844657 h 1875956"/>
              <a:gd name="connsiteX5" fmla="*/ 8754 w 263013"/>
              <a:gd name="connsiteY5" fmla="*/ 17587 h 18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013" h="1875956">
                <a:moveTo>
                  <a:pt x="8754" y="17587"/>
                </a:moveTo>
                <a:cubicBezTo>
                  <a:pt x="36152" y="170843"/>
                  <a:pt x="209957" y="1504772"/>
                  <a:pt x="245060" y="1764194"/>
                </a:cubicBezTo>
                <a:cubicBezTo>
                  <a:pt x="280163" y="2023616"/>
                  <a:pt x="259615" y="1777037"/>
                  <a:pt x="219374" y="1574122"/>
                </a:cubicBezTo>
                <a:cubicBezTo>
                  <a:pt x="179133" y="1371207"/>
                  <a:pt x="26734" y="668284"/>
                  <a:pt x="3617" y="546706"/>
                </a:cubicBezTo>
                <a:cubicBezTo>
                  <a:pt x="-19500" y="425129"/>
                  <a:pt x="75536" y="928563"/>
                  <a:pt x="80673" y="844657"/>
                </a:cubicBezTo>
                <a:cubicBezTo>
                  <a:pt x="85810" y="760751"/>
                  <a:pt x="-18644" y="-135669"/>
                  <a:pt x="8754" y="175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44BDFC3F-ABCE-47AF-3D46-1BF6C5873FBC}"/>
              </a:ext>
            </a:extLst>
          </p:cNvPr>
          <p:cNvSpPr/>
          <p:nvPr/>
        </p:nvSpPr>
        <p:spPr>
          <a:xfrm>
            <a:off x="3338116" y="10751590"/>
            <a:ext cx="1369891" cy="949597"/>
          </a:xfrm>
          <a:custGeom>
            <a:avLst/>
            <a:gdLst>
              <a:gd name="connsiteX0" fmla="*/ 985 w 1369891"/>
              <a:gd name="connsiteY0" fmla="*/ 316 h 949597"/>
              <a:gd name="connsiteX1" fmla="*/ 622572 w 1369891"/>
              <a:gd name="connsiteY1" fmla="*/ 185250 h 949597"/>
              <a:gd name="connsiteX2" fmla="*/ 607160 w 1369891"/>
              <a:gd name="connsiteY2" fmla="*/ 154428 h 949597"/>
              <a:gd name="connsiteX3" fmla="*/ 992441 w 1369891"/>
              <a:gd name="connsiteY3" fmla="*/ 519161 h 949597"/>
              <a:gd name="connsiteX4" fmla="*/ 987304 w 1369891"/>
              <a:gd name="connsiteY4" fmla="*/ 488338 h 949597"/>
              <a:gd name="connsiteX5" fmla="*/ 1357174 w 1369891"/>
              <a:gd name="connsiteY5" fmla="*/ 940401 h 949597"/>
              <a:gd name="connsiteX6" fmla="*/ 1239021 w 1369891"/>
              <a:gd name="connsiteY6" fmla="*/ 750329 h 949597"/>
              <a:gd name="connsiteX7" fmla="*/ 802369 w 1369891"/>
              <a:gd name="connsiteY7" fmla="*/ 257170 h 949597"/>
              <a:gd name="connsiteX8" fmla="*/ 586612 w 1369891"/>
              <a:gd name="connsiteY8" fmla="*/ 149291 h 949597"/>
              <a:gd name="connsiteX9" fmla="*/ 314347 w 1369891"/>
              <a:gd name="connsiteY9" fmla="*/ 72235 h 949597"/>
              <a:gd name="connsiteX10" fmla="*/ 473596 w 1369891"/>
              <a:gd name="connsiteY10" fmla="*/ 139017 h 949597"/>
              <a:gd name="connsiteX11" fmla="*/ 985 w 1369891"/>
              <a:gd name="connsiteY11" fmla="*/ 316 h 94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9891" h="949597">
                <a:moveTo>
                  <a:pt x="985" y="316"/>
                </a:moveTo>
                <a:cubicBezTo>
                  <a:pt x="25814" y="8022"/>
                  <a:pt x="622572" y="185250"/>
                  <a:pt x="622572" y="185250"/>
                </a:cubicBezTo>
                <a:cubicBezTo>
                  <a:pt x="723601" y="210935"/>
                  <a:pt x="545515" y="98776"/>
                  <a:pt x="607160" y="154428"/>
                </a:cubicBezTo>
                <a:cubicBezTo>
                  <a:pt x="668805" y="210080"/>
                  <a:pt x="929084" y="463509"/>
                  <a:pt x="992441" y="519161"/>
                </a:cubicBezTo>
                <a:cubicBezTo>
                  <a:pt x="1055798" y="574813"/>
                  <a:pt x="926515" y="418131"/>
                  <a:pt x="987304" y="488338"/>
                </a:cubicBezTo>
                <a:cubicBezTo>
                  <a:pt x="1048093" y="558545"/>
                  <a:pt x="1315221" y="896736"/>
                  <a:pt x="1357174" y="940401"/>
                </a:cubicBezTo>
                <a:cubicBezTo>
                  <a:pt x="1399127" y="984066"/>
                  <a:pt x="1331488" y="864201"/>
                  <a:pt x="1239021" y="750329"/>
                </a:cubicBezTo>
                <a:cubicBezTo>
                  <a:pt x="1146554" y="636457"/>
                  <a:pt x="911104" y="357343"/>
                  <a:pt x="802369" y="257170"/>
                </a:cubicBezTo>
                <a:cubicBezTo>
                  <a:pt x="693634" y="156997"/>
                  <a:pt x="667949" y="180113"/>
                  <a:pt x="586612" y="149291"/>
                </a:cubicBezTo>
                <a:cubicBezTo>
                  <a:pt x="505275" y="118469"/>
                  <a:pt x="333183" y="73947"/>
                  <a:pt x="314347" y="72235"/>
                </a:cubicBezTo>
                <a:cubicBezTo>
                  <a:pt x="295511" y="70523"/>
                  <a:pt x="518973" y="150147"/>
                  <a:pt x="473596" y="139017"/>
                </a:cubicBezTo>
                <a:cubicBezTo>
                  <a:pt x="428219" y="127887"/>
                  <a:pt x="-23844" y="-7390"/>
                  <a:pt x="985" y="3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EA802F6C-CDCE-DA86-5CB1-5A554B511296}"/>
              </a:ext>
            </a:extLst>
          </p:cNvPr>
          <p:cNvSpPr/>
          <p:nvPr/>
        </p:nvSpPr>
        <p:spPr>
          <a:xfrm>
            <a:off x="3188639" y="10777591"/>
            <a:ext cx="1393666" cy="863246"/>
          </a:xfrm>
          <a:custGeom>
            <a:avLst/>
            <a:gdLst>
              <a:gd name="connsiteX0" fmla="*/ 602525 w 1393666"/>
              <a:gd name="connsiteY0" fmla="*/ 77056 h 863246"/>
              <a:gd name="connsiteX1" fmla="*/ 340534 w 1393666"/>
              <a:gd name="connsiteY1" fmla="*/ 20548 h 863246"/>
              <a:gd name="connsiteX2" fmla="*/ 242930 w 1393666"/>
              <a:gd name="connsiteY2" fmla="*/ 41097 h 863246"/>
              <a:gd name="connsiteX3" fmla="*/ 6624 w 1393666"/>
              <a:gd name="connsiteY3" fmla="*/ 154112 h 863246"/>
              <a:gd name="connsiteX4" fmla="*/ 78543 w 1393666"/>
              <a:gd name="connsiteY4" fmla="*/ 87330 h 863246"/>
              <a:gd name="connsiteX5" fmla="*/ 217244 w 1393666"/>
              <a:gd name="connsiteY5" fmla="*/ 0 h 863246"/>
              <a:gd name="connsiteX6" fmla="*/ 150462 w 1393666"/>
              <a:gd name="connsiteY6" fmla="*/ 87330 h 863246"/>
              <a:gd name="connsiteX7" fmla="*/ 412453 w 1393666"/>
              <a:gd name="connsiteY7" fmla="*/ 123290 h 863246"/>
              <a:gd name="connsiteX8" fmla="*/ 648759 w 1393666"/>
              <a:gd name="connsiteY8" fmla="*/ 190072 h 863246"/>
              <a:gd name="connsiteX9" fmla="*/ 859379 w 1393666"/>
              <a:gd name="connsiteY9" fmla="*/ 318499 h 863246"/>
              <a:gd name="connsiteX10" fmla="*/ 843968 w 1393666"/>
              <a:gd name="connsiteY10" fmla="*/ 292813 h 863246"/>
              <a:gd name="connsiteX11" fmla="*/ 1275482 w 1393666"/>
              <a:gd name="connsiteY11" fmla="*/ 734602 h 863246"/>
              <a:gd name="connsiteX12" fmla="*/ 1393635 w 1393666"/>
              <a:gd name="connsiteY12" fmla="*/ 863029 h 863246"/>
              <a:gd name="connsiteX13" fmla="*/ 1280619 w 1393666"/>
              <a:gd name="connsiteY13" fmla="*/ 714054 h 863246"/>
              <a:gd name="connsiteX14" fmla="*/ 808008 w 1393666"/>
              <a:gd name="connsiteY14" fmla="*/ 256854 h 863246"/>
              <a:gd name="connsiteX15" fmla="*/ 756637 w 1393666"/>
              <a:gd name="connsiteY15" fmla="*/ 210620 h 863246"/>
              <a:gd name="connsiteX16" fmla="*/ 273752 w 1393666"/>
              <a:gd name="connsiteY16" fmla="*/ 97605 h 863246"/>
              <a:gd name="connsiteX17" fmla="*/ 109365 w 1393666"/>
              <a:gd name="connsiteY17" fmla="*/ 82193 h 863246"/>
              <a:gd name="connsiteX18" fmla="*/ 602525 w 1393666"/>
              <a:gd name="connsiteY18" fmla="*/ 77056 h 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3666" h="863246">
                <a:moveTo>
                  <a:pt x="602525" y="77056"/>
                </a:moveTo>
                <a:cubicBezTo>
                  <a:pt x="641053" y="66782"/>
                  <a:pt x="400466" y="26541"/>
                  <a:pt x="340534" y="20548"/>
                </a:cubicBezTo>
                <a:cubicBezTo>
                  <a:pt x="280602" y="14555"/>
                  <a:pt x="298582" y="18836"/>
                  <a:pt x="242930" y="41097"/>
                </a:cubicBezTo>
                <a:cubicBezTo>
                  <a:pt x="187278" y="63358"/>
                  <a:pt x="34022" y="146407"/>
                  <a:pt x="6624" y="154112"/>
                </a:cubicBezTo>
                <a:cubicBezTo>
                  <a:pt x="-20774" y="161817"/>
                  <a:pt x="43440" y="113015"/>
                  <a:pt x="78543" y="87330"/>
                </a:cubicBezTo>
                <a:cubicBezTo>
                  <a:pt x="113646" y="61645"/>
                  <a:pt x="205258" y="0"/>
                  <a:pt x="217244" y="0"/>
                </a:cubicBezTo>
                <a:cubicBezTo>
                  <a:pt x="229230" y="0"/>
                  <a:pt x="117927" y="66782"/>
                  <a:pt x="150462" y="87330"/>
                </a:cubicBezTo>
                <a:cubicBezTo>
                  <a:pt x="182997" y="107878"/>
                  <a:pt x="329404" y="106166"/>
                  <a:pt x="412453" y="123290"/>
                </a:cubicBezTo>
                <a:cubicBezTo>
                  <a:pt x="495502" y="140414"/>
                  <a:pt x="574271" y="157537"/>
                  <a:pt x="648759" y="190072"/>
                </a:cubicBezTo>
                <a:cubicBezTo>
                  <a:pt x="723247" y="222607"/>
                  <a:pt x="826844" y="301376"/>
                  <a:pt x="859379" y="318499"/>
                </a:cubicBezTo>
                <a:cubicBezTo>
                  <a:pt x="891914" y="335623"/>
                  <a:pt x="774618" y="223463"/>
                  <a:pt x="843968" y="292813"/>
                </a:cubicBezTo>
                <a:cubicBezTo>
                  <a:pt x="913318" y="362163"/>
                  <a:pt x="1183871" y="639566"/>
                  <a:pt x="1275482" y="734602"/>
                </a:cubicBezTo>
                <a:cubicBezTo>
                  <a:pt x="1367093" y="829638"/>
                  <a:pt x="1392779" y="866454"/>
                  <a:pt x="1393635" y="863029"/>
                </a:cubicBezTo>
                <a:cubicBezTo>
                  <a:pt x="1394491" y="859604"/>
                  <a:pt x="1378224" y="815083"/>
                  <a:pt x="1280619" y="714054"/>
                </a:cubicBezTo>
                <a:cubicBezTo>
                  <a:pt x="1183014" y="613025"/>
                  <a:pt x="895338" y="340760"/>
                  <a:pt x="808008" y="256854"/>
                </a:cubicBezTo>
                <a:cubicBezTo>
                  <a:pt x="720678" y="172948"/>
                  <a:pt x="845680" y="237162"/>
                  <a:pt x="756637" y="210620"/>
                </a:cubicBezTo>
                <a:cubicBezTo>
                  <a:pt x="667594" y="184079"/>
                  <a:pt x="381631" y="119010"/>
                  <a:pt x="273752" y="97605"/>
                </a:cubicBezTo>
                <a:cubicBezTo>
                  <a:pt x="165873" y="76200"/>
                  <a:pt x="53713" y="84762"/>
                  <a:pt x="109365" y="82193"/>
                </a:cubicBezTo>
                <a:cubicBezTo>
                  <a:pt x="165017" y="79624"/>
                  <a:pt x="563997" y="87330"/>
                  <a:pt x="602525" y="770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775CA890-901C-B373-CF40-A513103698E2}"/>
              </a:ext>
            </a:extLst>
          </p:cNvPr>
          <p:cNvSpPr/>
          <p:nvPr/>
        </p:nvSpPr>
        <p:spPr>
          <a:xfrm>
            <a:off x="3205100" y="10889664"/>
            <a:ext cx="1368742" cy="784730"/>
          </a:xfrm>
          <a:custGeom>
            <a:avLst/>
            <a:gdLst>
              <a:gd name="connsiteX0" fmla="*/ 437 w 1368742"/>
              <a:gd name="connsiteY0" fmla="*/ 943 h 784730"/>
              <a:gd name="connsiteX1" fmla="*/ 467911 w 1368742"/>
              <a:gd name="connsiteY1" fmla="*/ 52314 h 784730"/>
              <a:gd name="connsiteX2" fmla="*/ 827507 w 1368742"/>
              <a:gd name="connsiteY2" fmla="*/ 247523 h 784730"/>
              <a:gd name="connsiteX3" fmla="*/ 822370 w 1368742"/>
              <a:gd name="connsiteY3" fmla="*/ 216700 h 784730"/>
              <a:gd name="connsiteX4" fmla="*/ 1027853 w 1368742"/>
              <a:gd name="connsiteY4" fmla="*/ 453006 h 784730"/>
              <a:gd name="connsiteX5" fmla="*/ 1012442 w 1368742"/>
              <a:gd name="connsiteY5" fmla="*/ 370812 h 784730"/>
              <a:gd name="connsiteX6" fmla="*/ 1361763 w 1368742"/>
              <a:gd name="connsiteY6" fmla="*/ 776642 h 784730"/>
              <a:gd name="connsiteX7" fmla="*/ 1212788 w 1368742"/>
              <a:gd name="connsiteY7" fmla="*/ 607118 h 784730"/>
              <a:gd name="connsiteX8" fmla="*/ 822370 w 1368742"/>
              <a:gd name="connsiteY8" fmla="*/ 196152 h 784730"/>
              <a:gd name="connsiteX9" fmla="*/ 555242 w 1368742"/>
              <a:gd name="connsiteY9" fmla="*/ 72862 h 784730"/>
              <a:gd name="connsiteX10" fmla="*/ 385718 w 1368742"/>
              <a:gd name="connsiteY10" fmla="*/ 21491 h 784730"/>
              <a:gd name="connsiteX11" fmla="*/ 437 w 1368742"/>
              <a:gd name="connsiteY11" fmla="*/ 943 h 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742" h="784730">
                <a:moveTo>
                  <a:pt x="437" y="943"/>
                </a:moveTo>
                <a:cubicBezTo>
                  <a:pt x="14136" y="6080"/>
                  <a:pt x="330066" y="11217"/>
                  <a:pt x="467911" y="52314"/>
                </a:cubicBezTo>
                <a:cubicBezTo>
                  <a:pt x="605756" y="93411"/>
                  <a:pt x="768431" y="220125"/>
                  <a:pt x="827507" y="247523"/>
                </a:cubicBezTo>
                <a:cubicBezTo>
                  <a:pt x="886583" y="274921"/>
                  <a:pt x="788979" y="182453"/>
                  <a:pt x="822370" y="216700"/>
                </a:cubicBezTo>
                <a:cubicBezTo>
                  <a:pt x="855761" y="250947"/>
                  <a:pt x="996174" y="427321"/>
                  <a:pt x="1027853" y="453006"/>
                </a:cubicBezTo>
                <a:cubicBezTo>
                  <a:pt x="1059532" y="478691"/>
                  <a:pt x="956791" y="316873"/>
                  <a:pt x="1012442" y="370812"/>
                </a:cubicBezTo>
                <a:cubicBezTo>
                  <a:pt x="1068093" y="424751"/>
                  <a:pt x="1328372" y="737258"/>
                  <a:pt x="1361763" y="776642"/>
                </a:cubicBezTo>
                <a:cubicBezTo>
                  <a:pt x="1395154" y="816026"/>
                  <a:pt x="1302687" y="703866"/>
                  <a:pt x="1212788" y="607118"/>
                </a:cubicBezTo>
                <a:cubicBezTo>
                  <a:pt x="1122889" y="510370"/>
                  <a:pt x="931961" y="285195"/>
                  <a:pt x="822370" y="196152"/>
                </a:cubicBezTo>
                <a:cubicBezTo>
                  <a:pt x="712779" y="107109"/>
                  <a:pt x="628017" y="101972"/>
                  <a:pt x="555242" y="72862"/>
                </a:cubicBezTo>
                <a:cubicBezTo>
                  <a:pt x="482467" y="43752"/>
                  <a:pt x="473048" y="30053"/>
                  <a:pt x="385718" y="21491"/>
                </a:cubicBezTo>
                <a:cubicBezTo>
                  <a:pt x="298388" y="12929"/>
                  <a:pt x="-13262" y="-4194"/>
                  <a:pt x="437" y="94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3E166B53-968B-EF7A-3CED-AB5B04B8975D}"/>
              </a:ext>
            </a:extLst>
          </p:cNvPr>
          <p:cNvSpPr/>
          <p:nvPr/>
        </p:nvSpPr>
        <p:spPr>
          <a:xfrm>
            <a:off x="4474183" y="10088748"/>
            <a:ext cx="555576" cy="1670973"/>
          </a:xfrm>
          <a:custGeom>
            <a:avLst/>
            <a:gdLst>
              <a:gd name="connsiteX0" fmla="*/ 508783 w 555576"/>
              <a:gd name="connsiteY0" fmla="*/ 474 h 1670973"/>
              <a:gd name="connsiteX1" fmla="*/ 144051 w 555576"/>
              <a:gd name="connsiteY1" fmla="*/ 385755 h 1670973"/>
              <a:gd name="connsiteX2" fmla="*/ 339260 w 555576"/>
              <a:gd name="connsiteY2" fmla="*/ 981656 h 1670973"/>
              <a:gd name="connsiteX3" fmla="*/ 277615 w 555576"/>
              <a:gd name="connsiteY3" fmla="*/ 801859 h 1670973"/>
              <a:gd name="connsiteX4" fmla="*/ 213 w 555576"/>
              <a:gd name="connsiteY4" fmla="*/ 390892 h 1670973"/>
              <a:gd name="connsiteX5" fmla="*/ 236518 w 555576"/>
              <a:gd name="connsiteY5" fmla="*/ 658021 h 1670973"/>
              <a:gd name="connsiteX6" fmla="*/ 503646 w 555576"/>
              <a:gd name="connsiteY6" fmla="*/ 1212825 h 1670973"/>
              <a:gd name="connsiteX7" fmla="*/ 462550 w 555576"/>
              <a:gd name="connsiteY7" fmla="*/ 884052 h 1670973"/>
              <a:gd name="connsiteX8" fmla="*/ 555017 w 555576"/>
              <a:gd name="connsiteY8" fmla="*/ 1670025 h 1670973"/>
              <a:gd name="connsiteX9" fmla="*/ 411179 w 555576"/>
              <a:gd name="connsiteY9" fmla="*/ 1038164 h 1670973"/>
              <a:gd name="connsiteX10" fmla="*/ 293026 w 555576"/>
              <a:gd name="connsiteY10" fmla="*/ 745351 h 1670973"/>
              <a:gd name="connsiteX11" fmla="*/ 339260 w 555576"/>
              <a:gd name="connsiteY11" fmla="*/ 365207 h 1670973"/>
              <a:gd name="connsiteX12" fmla="*/ 457413 w 555576"/>
              <a:gd name="connsiteY12" fmla="*/ 195683 h 1670973"/>
              <a:gd name="connsiteX13" fmla="*/ 359808 w 555576"/>
              <a:gd name="connsiteY13" fmla="*/ 365207 h 1670973"/>
              <a:gd name="connsiteX14" fmla="*/ 272478 w 555576"/>
              <a:gd name="connsiteY14" fmla="*/ 539868 h 1670973"/>
              <a:gd name="connsiteX15" fmla="*/ 344397 w 555576"/>
              <a:gd name="connsiteY15" fmla="*/ 765899 h 1670973"/>
              <a:gd name="connsiteX16" fmla="*/ 262204 w 555576"/>
              <a:gd name="connsiteY16" fmla="*/ 596376 h 1670973"/>
              <a:gd name="connsiteX17" fmla="*/ 154325 w 555576"/>
              <a:gd name="connsiteY17" fmla="*/ 426852 h 1670973"/>
              <a:gd name="connsiteX18" fmla="*/ 144051 w 555576"/>
              <a:gd name="connsiteY18" fmla="*/ 308699 h 1670973"/>
              <a:gd name="connsiteX19" fmla="*/ 508783 w 555576"/>
              <a:gd name="connsiteY19" fmla="*/ 474 h 16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576" h="1670973">
                <a:moveTo>
                  <a:pt x="508783" y="474"/>
                </a:moveTo>
                <a:cubicBezTo>
                  <a:pt x="508783" y="13317"/>
                  <a:pt x="172305" y="222225"/>
                  <a:pt x="144051" y="385755"/>
                </a:cubicBezTo>
                <a:cubicBezTo>
                  <a:pt x="115797" y="549285"/>
                  <a:pt x="316999" y="912305"/>
                  <a:pt x="339260" y="981656"/>
                </a:cubicBezTo>
                <a:cubicBezTo>
                  <a:pt x="361521" y="1051007"/>
                  <a:pt x="334123" y="900320"/>
                  <a:pt x="277615" y="801859"/>
                </a:cubicBezTo>
                <a:cubicBezTo>
                  <a:pt x="221107" y="703398"/>
                  <a:pt x="7062" y="414865"/>
                  <a:pt x="213" y="390892"/>
                </a:cubicBezTo>
                <a:cubicBezTo>
                  <a:pt x="-6636" y="366919"/>
                  <a:pt x="152612" y="521032"/>
                  <a:pt x="236518" y="658021"/>
                </a:cubicBezTo>
                <a:cubicBezTo>
                  <a:pt x="320423" y="795010"/>
                  <a:pt x="465974" y="1175153"/>
                  <a:pt x="503646" y="1212825"/>
                </a:cubicBezTo>
                <a:cubicBezTo>
                  <a:pt x="541318" y="1250497"/>
                  <a:pt x="453988" y="807852"/>
                  <a:pt x="462550" y="884052"/>
                </a:cubicBezTo>
                <a:cubicBezTo>
                  <a:pt x="471112" y="960252"/>
                  <a:pt x="563579" y="1644340"/>
                  <a:pt x="555017" y="1670025"/>
                </a:cubicBezTo>
                <a:cubicBezTo>
                  <a:pt x="546455" y="1695710"/>
                  <a:pt x="454844" y="1192276"/>
                  <a:pt x="411179" y="1038164"/>
                </a:cubicBezTo>
                <a:cubicBezTo>
                  <a:pt x="367514" y="884052"/>
                  <a:pt x="305012" y="857510"/>
                  <a:pt x="293026" y="745351"/>
                </a:cubicBezTo>
                <a:cubicBezTo>
                  <a:pt x="281040" y="633192"/>
                  <a:pt x="311862" y="456818"/>
                  <a:pt x="339260" y="365207"/>
                </a:cubicBezTo>
                <a:cubicBezTo>
                  <a:pt x="366658" y="273596"/>
                  <a:pt x="453988" y="195683"/>
                  <a:pt x="457413" y="195683"/>
                </a:cubicBezTo>
                <a:cubicBezTo>
                  <a:pt x="460838" y="195683"/>
                  <a:pt x="390630" y="307843"/>
                  <a:pt x="359808" y="365207"/>
                </a:cubicBezTo>
                <a:cubicBezTo>
                  <a:pt x="328985" y="422571"/>
                  <a:pt x="275046" y="473086"/>
                  <a:pt x="272478" y="539868"/>
                </a:cubicBezTo>
                <a:cubicBezTo>
                  <a:pt x="269909" y="606650"/>
                  <a:pt x="346109" y="756481"/>
                  <a:pt x="344397" y="765899"/>
                </a:cubicBezTo>
                <a:cubicBezTo>
                  <a:pt x="342685" y="775317"/>
                  <a:pt x="293883" y="652884"/>
                  <a:pt x="262204" y="596376"/>
                </a:cubicBezTo>
                <a:cubicBezTo>
                  <a:pt x="230525" y="539868"/>
                  <a:pt x="174017" y="474798"/>
                  <a:pt x="154325" y="426852"/>
                </a:cubicBezTo>
                <a:cubicBezTo>
                  <a:pt x="134633" y="378906"/>
                  <a:pt x="84118" y="378050"/>
                  <a:pt x="144051" y="308699"/>
                </a:cubicBezTo>
                <a:cubicBezTo>
                  <a:pt x="203983" y="239349"/>
                  <a:pt x="508783" y="-12369"/>
                  <a:pt x="508783" y="4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88A763DC-7C1B-567F-0839-C1ED8B781AD7}"/>
              </a:ext>
            </a:extLst>
          </p:cNvPr>
          <p:cNvSpPr/>
          <p:nvPr/>
        </p:nvSpPr>
        <p:spPr>
          <a:xfrm>
            <a:off x="3533742" y="9722532"/>
            <a:ext cx="2191715" cy="1023843"/>
          </a:xfrm>
          <a:custGeom>
            <a:avLst/>
            <a:gdLst>
              <a:gd name="connsiteX0" fmla="*/ 5705 w 2191715"/>
              <a:gd name="connsiteY0" fmla="*/ 1019099 h 1023843"/>
              <a:gd name="connsiteX1" fmla="*/ 2188964 w 2191715"/>
              <a:gd name="connsiteY1" fmla="*/ 1958 h 1023843"/>
              <a:gd name="connsiteX2" fmla="*/ 483454 w 2191715"/>
              <a:gd name="connsiteY2" fmla="*/ 751971 h 1023843"/>
              <a:gd name="connsiteX3" fmla="*/ 1521143 w 2191715"/>
              <a:gd name="connsiteY3" fmla="*/ 397513 h 1023843"/>
              <a:gd name="connsiteX4" fmla="*/ 5705 w 2191715"/>
              <a:gd name="connsiteY4" fmla="*/ 1019099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5" h="1023843">
                <a:moveTo>
                  <a:pt x="5705" y="1019099"/>
                </a:moveTo>
                <a:cubicBezTo>
                  <a:pt x="117008" y="953173"/>
                  <a:pt x="2109339" y="46479"/>
                  <a:pt x="2188964" y="1958"/>
                </a:cubicBezTo>
                <a:cubicBezTo>
                  <a:pt x="2268589" y="-42563"/>
                  <a:pt x="594757" y="686045"/>
                  <a:pt x="483454" y="751971"/>
                </a:cubicBezTo>
                <a:cubicBezTo>
                  <a:pt x="372151" y="817897"/>
                  <a:pt x="1594775" y="352135"/>
                  <a:pt x="1521143" y="397513"/>
                </a:cubicBezTo>
                <a:cubicBezTo>
                  <a:pt x="1447512" y="442891"/>
                  <a:pt x="-105598" y="1085025"/>
                  <a:pt x="5705" y="101909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6AB3351F-17A5-189E-A8F7-F7B583BC6F80}"/>
              </a:ext>
            </a:extLst>
          </p:cNvPr>
          <p:cNvSpPr/>
          <p:nvPr/>
        </p:nvSpPr>
        <p:spPr>
          <a:xfrm>
            <a:off x="1543115" y="8908764"/>
            <a:ext cx="506037" cy="2343853"/>
          </a:xfrm>
          <a:custGeom>
            <a:avLst/>
            <a:gdLst>
              <a:gd name="connsiteX0" fmla="*/ 10382 w 506037"/>
              <a:gd name="connsiteY0" fmla="*/ 38591 h 2343853"/>
              <a:gd name="connsiteX1" fmla="*/ 393840 w 506037"/>
              <a:gd name="connsiteY1" fmla="*/ 1837894 h 2343853"/>
              <a:gd name="connsiteX2" fmla="*/ 443001 w 506037"/>
              <a:gd name="connsiteY2" fmla="*/ 1375778 h 2343853"/>
              <a:gd name="connsiteX3" fmla="*/ 462666 w 506037"/>
              <a:gd name="connsiteY3" fmla="*/ 2083701 h 2343853"/>
              <a:gd name="connsiteX4" fmla="*/ 501995 w 506037"/>
              <a:gd name="connsiteY4" fmla="*/ 1759236 h 2343853"/>
              <a:gd name="connsiteX5" fmla="*/ 354511 w 506037"/>
              <a:gd name="connsiteY5" fmla="*/ 2339339 h 2343853"/>
              <a:gd name="connsiteX6" fmla="*/ 393840 w 506037"/>
              <a:gd name="connsiteY6" fmla="*/ 1955881 h 2343853"/>
              <a:gd name="connsiteX7" fmla="*/ 334846 w 506037"/>
              <a:gd name="connsiteY7" fmla="*/ 726849 h 2343853"/>
              <a:gd name="connsiteX8" fmla="*/ 334846 w 506037"/>
              <a:gd name="connsiteY8" fmla="*/ 333559 h 2343853"/>
              <a:gd name="connsiteX9" fmla="*/ 295517 w 506037"/>
              <a:gd name="connsiteY9" fmla="*/ 1169301 h 2343853"/>
              <a:gd name="connsiteX10" fmla="*/ 128369 w 506037"/>
              <a:gd name="connsiteY10" fmla="*/ 648191 h 2343853"/>
              <a:gd name="connsiteX11" fmla="*/ 10382 w 506037"/>
              <a:gd name="connsiteY11" fmla="*/ 38591 h 234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37" h="2343853">
                <a:moveTo>
                  <a:pt x="10382" y="38591"/>
                </a:moveTo>
                <a:cubicBezTo>
                  <a:pt x="54627" y="236875"/>
                  <a:pt x="321737" y="1615030"/>
                  <a:pt x="393840" y="1837894"/>
                </a:cubicBezTo>
                <a:cubicBezTo>
                  <a:pt x="465943" y="2060759"/>
                  <a:pt x="431530" y="1334810"/>
                  <a:pt x="443001" y="1375778"/>
                </a:cubicBezTo>
                <a:cubicBezTo>
                  <a:pt x="454472" y="1416746"/>
                  <a:pt x="452834" y="2019791"/>
                  <a:pt x="462666" y="2083701"/>
                </a:cubicBezTo>
                <a:cubicBezTo>
                  <a:pt x="472498" y="2147611"/>
                  <a:pt x="520021" y="1716630"/>
                  <a:pt x="501995" y="1759236"/>
                </a:cubicBezTo>
                <a:cubicBezTo>
                  <a:pt x="483969" y="1801842"/>
                  <a:pt x="372537" y="2306565"/>
                  <a:pt x="354511" y="2339339"/>
                </a:cubicBezTo>
                <a:cubicBezTo>
                  <a:pt x="336485" y="2372113"/>
                  <a:pt x="397118" y="2224629"/>
                  <a:pt x="393840" y="1955881"/>
                </a:cubicBezTo>
                <a:cubicBezTo>
                  <a:pt x="390563" y="1687133"/>
                  <a:pt x="344678" y="997236"/>
                  <a:pt x="334846" y="726849"/>
                </a:cubicBezTo>
                <a:cubicBezTo>
                  <a:pt x="325014" y="456462"/>
                  <a:pt x="341401" y="259817"/>
                  <a:pt x="334846" y="333559"/>
                </a:cubicBezTo>
                <a:cubicBezTo>
                  <a:pt x="328291" y="407301"/>
                  <a:pt x="329930" y="1116862"/>
                  <a:pt x="295517" y="1169301"/>
                </a:cubicBezTo>
                <a:cubicBezTo>
                  <a:pt x="261104" y="1221740"/>
                  <a:pt x="182446" y="835004"/>
                  <a:pt x="128369" y="648191"/>
                </a:cubicBezTo>
                <a:cubicBezTo>
                  <a:pt x="74292" y="461378"/>
                  <a:pt x="-33863" y="-159693"/>
                  <a:pt x="10382" y="385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1365E36E-5AE1-785A-798F-401A831C680B}"/>
              </a:ext>
            </a:extLst>
          </p:cNvPr>
          <p:cNvSpPr/>
          <p:nvPr/>
        </p:nvSpPr>
        <p:spPr>
          <a:xfrm>
            <a:off x="1500618" y="11003870"/>
            <a:ext cx="1036158" cy="638944"/>
          </a:xfrm>
          <a:custGeom>
            <a:avLst/>
            <a:gdLst>
              <a:gd name="connsiteX0" fmla="*/ 3717 w 1036158"/>
              <a:gd name="connsiteY0" fmla="*/ 637524 h 638944"/>
              <a:gd name="connsiteX1" fmla="*/ 416672 w 1036158"/>
              <a:gd name="connsiteY1" fmla="*/ 214736 h 638944"/>
              <a:gd name="connsiteX2" fmla="*/ 1026272 w 1036158"/>
              <a:gd name="connsiteY2" fmla="*/ 8259 h 638944"/>
              <a:gd name="connsiteX3" fmla="*/ 809963 w 1036158"/>
              <a:gd name="connsiteY3" fmla="*/ 37756 h 638944"/>
              <a:gd name="connsiteX4" fmla="*/ 652647 w 1036158"/>
              <a:gd name="connsiteY4" fmla="*/ 57420 h 638944"/>
              <a:gd name="connsiteX5" fmla="*/ 3717 w 1036158"/>
              <a:gd name="connsiteY5" fmla="*/ 637524 h 6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58" h="638944">
                <a:moveTo>
                  <a:pt x="3717" y="637524"/>
                </a:moveTo>
                <a:cubicBezTo>
                  <a:pt x="-35612" y="663743"/>
                  <a:pt x="246246" y="319613"/>
                  <a:pt x="416672" y="214736"/>
                </a:cubicBezTo>
                <a:cubicBezTo>
                  <a:pt x="587098" y="109859"/>
                  <a:pt x="960724" y="37756"/>
                  <a:pt x="1026272" y="8259"/>
                </a:cubicBezTo>
                <a:cubicBezTo>
                  <a:pt x="1091820" y="-21238"/>
                  <a:pt x="809963" y="37756"/>
                  <a:pt x="809963" y="37756"/>
                </a:cubicBezTo>
                <a:cubicBezTo>
                  <a:pt x="747692" y="45949"/>
                  <a:pt x="783744" y="-35986"/>
                  <a:pt x="652647" y="57420"/>
                </a:cubicBezTo>
                <a:cubicBezTo>
                  <a:pt x="521550" y="150826"/>
                  <a:pt x="43046" y="611305"/>
                  <a:pt x="3717" y="63752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C0DB1A05-B30A-C29F-13C0-5781FF6B8165}"/>
              </a:ext>
            </a:extLst>
          </p:cNvPr>
          <p:cNvSpPr/>
          <p:nvPr/>
        </p:nvSpPr>
        <p:spPr>
          <a:xfrm>
            <a:off x="1551895" y="10989699"/>
            <a:ext cx="1158284" cy="750590"/>
          </a:xfrm>
          <a:custGeom>
            <a:avLst/>
            <a:gdLst>
              <a:gd name="connsiteX0" fmla="*/ 1602 w 1158284"/>
              <a:gd name="connsiteY0" fmla="*/ 750017 h 750590"/>
              <a:gd name="connsiteX1" fmla="*/ 512879 w 1158284"/>
              <a:gd name="connsiteY1" fmla="*/ 209243 h 750590"/>
              <a:gd name="connsiteX2" fmla="*/ 335899 w 1158284"/>
              <a:gd name="connsiteY2" fmla="*/ 366559 h 750590"/>
              <a:gd name="connsiteX3" fmla="*/ 1122479 w 1158284"/>
              <a:gd name="connsiteY3" fmla="*/ 12598 h 750590"/>
              <a:gd name="connsiteX4" fmla="*/ 974995 w 1158284"/>
              <a:gd name="connsiteY4" fmla="*/ 91256 h 750590"/>
              <a:gd name="connsiteX5" fmla="*/ 532544 w 1158284"/>
              <a:gd name="connsiteY5" fmla="*/ 209243 h 750590"/>
              <a:gd name="connsiteX6" fmla="*/ 178582 w 1158284"/>
              <a:gd name="connsiteY6" fmla="*/ 514043 h 750590"/>
              <a:gd name="connsiteX7" fmla="*/ 345731 w 1158284"/>
              <a:gd name="connsiteY7" fmla="*/ 317398 h 750590"/>
              <a:gd name="connsiteX8" fmla="*/ 1602 w 1158284"/>
              <a:gd name="connsiteY8" fmla="*/ 750017 h 7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284" h="750590">
                <a:moveTo>
                  <a:pt x="1602" y="750017"/>
                </a:moveTo>
                <a:cubicBezTo>
                  <a:pt x="29460" y="731991"/>
                  <a:pt x="457163" y="273153"/>
                  <a:pt x="512879" y="209243"/>
                </a:cubicBezTo>
                <a:cubicBezTo>
                  <a:pt x="568595" y="145333"/>
                  <a:pt x="234299" y="399333"/>
                  <a:pt x="335899" y="366559"/>
                </a:cubicBezTo>
                <a:cubicBezTo>
                  <a:pt x="437499" y="333785"/>
                  <a:pt x="1015963" y="58482"/>
                  <a:pt x="1122479" y="12598"/>
                </a:cubicBezTo>
                <a:cubicBezTo>
                  <a:pt x="1228995" y="-33286"/>
                  <a:pt x="1073317" y="58482"/>
                  <a:pt x="974995" y="91256"/>
                </a:cubicBezTo>
                <a:cubicBezTo>
                  <a:pt x="876673" y="124030"/>
                  <a:pt x="665279" y="138779"/>
                  <a:pt x="532544" y="209243"/>
                </a:cubicBezTo>
                <a:cubicBezTo>
                  <a:pt x="399809" y="279707"/>
                  <a:pt x="209718" y="496017"/>
                  <a:pt x="178582" y="514043"/>
                </a:cubicBezTo>
                <a:cubicBezTo>
                  <a:pt x="147447" y="532069"/>
                  <a:pt x="373589" y="279708"/>
                  <a:pt x="345731" y="317398"/>
                </a:cubicBezTo>
                <a:cubicBezTo>
                  <a:pt x="317873" y="355088"/>
                  <a:pt x="-26256" y="768043"/>
                  <a:pt x="1602" y="7500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FBB3A98A-2099-CAAD-DC09-A7B5645A21DC}"/>
              </a:ext>
            </a:extLst>
          </p:cNvPr>
          <p:cNvSpPr/>
          <p:nvPr/>
        </p:nvSpPr>
        <p:spPr>
          <a:xfrm>
            <a:off x="866463" y="8411674"/>
            <a:ext cx="3361268" cy="2758509"/>
          </a:xfrm>
          <a:custGeom>
            <a:avLst/>
            <a:gdLst>
              <a:gd name="connsiteX0" fmla="*/ 28272 w 3361268"/>
              <a:gd name="connsiteY0" fmla="*/ 427526 h 2758509"/>
              <a:gd name="connsiteX1" fmla="*/ 1837408 w 3361268"/>
              <a:gd name="connsiteY1" fmla="*/ 624171 h 2758509"/>
              <a:gd name="connsiteX2" fmla="*/ 1453950 w 3361268"/>
              <a:gd name="connsiteY2" fmla="*/ 653668 h 2758509"/>
              <a:gd name="connsiteX3" fmla="*/ 2319189 w 3361268"/>
              <a:gd name="connsiteY3" fmla="*/ 584842 h 2758509"/>
              <a:gd name="connsiteX4" fmla="*/ 2122543 w 3361268"/>
              <a:gd name="connsiteY4" fmla="*/ 722494 h 2758509"/>
              <a:gd name="connsiteX5" fmla="*/ 2633821 w 3361268"/>
              <a:gd name="connsiteY5" fmla="*/ 398029 h 2758509"/>
              <a:gd name="connsiteX6" fmla="*/ 3322079 w 3361268"/>
              <a:gd name="connsiteY6" fmla="*/ 14571 h 2758509"/>
              <a:gd name="connsiteX7" fmla="*/ 3243421 w 3361268"/>
              <a:gd name="connsiteY7" fmla="*/ 103061 h 2758509"/>
              <a:gd name="connsiteX8" fmla="*/ 2968118 w 3361268"/>
              <a:gd name="connsiteY8" fmla="*/ 319371 h 2758509"/>
              <a:gd name="connsiteX9" fmla="*/ 2142208 w 3361268"/>
              <a:gd name="connsiteY9" fmla="*/ 987965 h 2758509"/>
              <a:gd name="connsiteX10" fmla="*/ 2240531 w 3361268"/>
              <a:gd name="connsiteY10" fmla="*/ 850313 h 2758509"/>
              <a:gd name="connsiteX11" fmla="*/ 1031163 w 3361268"/>
              <a:gd name="connsiteY11" fmla="*/ 801152 h 2758509"/>
              <a:gd name="connsiteX12" fmla="*/ 1542440 w 3361268"/>
              <a:gd name="connsiteY12" fmla="*/ 801152 h 2758509"/>
              <a:gd name="connsiteX13" fmla="*/ 696866 w 3361268"/>
              <a:gd name="connsiteY13" fmla="*/ 673332 h 2758509"/>
              <a:gd name="connsiteX14" fmla="*/ 1129485 w 3361268"/>
              <a:gd name="connsiteY14" fmla="*/ 889642 h 2758509"/>
              <a:gd name="connsiteX15" fmla="*/ 1286802 w 3361268"/>
              <a:gd name="connsiteY15" fmla="*/ 1263268 h 2758509"/>
              <a:gd name="connsiteX16" fmla="*/ 1335963 w 3361268"/>
              <a:gd name="connsiteY16" fmla="*/ 1194442 h 2758509"/>
              <a:gd name="connsiteX17" fmla="*/ 1139318 w 3361268"/>
              <a:gd name="connsiteY17" fmla="*/ 1764713 h 2758509"/>
              <a:gd name="connsiteX18" fmla="*/ 1227808 w 3361268"/>
              <a:gd name="connsiteY18" fmla="*/ 1961358 h 2758509"/>
              <a:gd name="connsiteX19" fmla="*/ 1650595 w 3361268"/>
              <a:gd name="connsiteY19" fmla="*/ 1351758 h 2758509"/>
              <a:gd name="connsiteX20" fmla="*/ 1414621 w 3361268"/>
              <a:gd name="connsiteY20" fmla="*/ 1774545 h 2758509"/>
              <a:gd name="connsiteX21" fmla="*/ 1394956 w 3361268"/>
              <a:gd name="connsiteY21" fmla="*/ 2099010 h 2758509"/>
              <a:gd name="connsiteX22" fmla="*/ 1109821 w 3361268"/>
              <a:gd name="connsiteY22" fmla="*/ 2757771 h 2758509"/>
              <a:gd name="connsiteX23" fmla="*/ 972169 w 3361268"/>
              <a:gd name="connsiteY23" fmla="*/ 1961358 h 2758509"/>
              <a:gd name="connsiteX24" fmla="*/ 618208 w 3361268"/>
              <a:gd name="connsiteY24" fmla="*/ 712661 h 2758509"/>
              <a:gd name="connsiteX25" fmla="*/ 873847 w 3361268"/>
              <a:gd name="connsiteY25" fmla="*/ 1292765 h 2758509"/>
              <a:gd name="connsiteX26" fmla="*/ 795189 w 3361268"/>
              <a:gd name="connsiteY26" fmla="*/ 810984 h 2758509"/>
              <a:gd name="connsiteX27" fmla="*/ 736195 w 3361268"/>
              <a:gd name="connsiteY27" fmla="*/ 653668 h 2758509"/>
              <a:gd name="connsiteX28" fmla="*/ 28272 w 3361268"/>
              <a:gd name="connsiteY28" fmla="*/ 427526 h 2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1268" h="2758509">
                <a:moveTo>
                  <a:pt x="28272" y="427526"/>
                </a:moveTo>
                <a:cubicBezTo>
                  <a:pt x="211807" y="422610"/>
                  <a:pt x="1599795" y="586481"/>
                  <a:pt x="1837408" y="624171"/>
                </a:cubicBezTo>
                <a:cubicBezTo>
                  <a:pt x="2075021" y="661861"/>
                  <a:pt x="1453950" y="653668"/>
                  <a:pt x="1453950" y="653668"/>
                </a:cubicBezTo>
                <a:cubicBezTo>
                  <a:pt x="1534247" y="647113"/>
                  <a:pt x="2207757" y="573371"/>
                  <a:pt x="2319189" y="584842"/>
                </a:cubicBezTo>
                <a:cubicBezTo>
                  <a:pt x="2430621" y="596313"/>
                  <a:pt x="2070104" y="753629"/>
                  <a:pt x="2122543" y="722494"/>
                </a:cubicBezTo>
                <a:cubicBezTo>
                  <a:pt x="2174982" y="691359"/>
                  <a:pt x="2433898" y="516016"/>
                  <a:pt x="2633821" y="398029"/>
                </a:cubicBezTo>
                <a:cubicBezTo>
                  <a:pt x="2833744" y="280042"/>
                  <a:pt x="3220479" y="63732"/>
                  <a:pt x="3322079" y="14571"/>
                </a:cubicBezTo>
                <a:cubicBezTo>
                  <a:pt x="3423679" y="-34590"/>
                  <a:pt x="3302414" y="52261"/>
                  <a:pt x="3243421" y="103061"/>
                </a:cubicBezTo>
                <a:cubicBezTo>
                  <a:pt x="3184428" y="153861"/>
                  <a:pt x="2968118" y="319371"/>
                  <a:pt x="2968118" y="319371"/>
                </a:cubicBezTo>
                <a:cubicBezTo>
                  <a:pt x="2784583" y="466855"/>
                  <a:pt x="2263472" y="899475"/>
                  <a:pt x="2142208" y="987965"/>
                </a:cubicBezTo>
                <a:cubicBezTo>
                  <a:pt x="2020944" y="1076455"/>
                  <a:pt x="2425705" y="881448"/>
                  <a:pt x="2240531" y="850313"/>
                </a:cubicBezTo>
                <a:cubicBezTo>
                  <a:pt x="2055357" y="819178"/>
                  <a:pt x="1147511" y="809345"/>
                  <a:pt x="1031163" y="801152"/>
                </a:cubicBezTo>
                <a:cubicBezTo>
                  <a:pt x="914815" y="792959"/>
                  <a:pt x="1598156" y="822455"/>
                  <a:pt x="1542440" y="801152"/>
                </a:cubicBezTo>
                <a:cubicBezTo>
                  <a:pt x="1486724" y="779849"/>
                  <a:pt x="765692" y="658584"/>
                  <a:pt x="696866" y="673332"/>
                </a:cubicBezTo>
                <a:cubicBezTo>
                  <a:pt x="628040" y="688080"/>
                  <a:pt x="1031162" y="791319"/>
                  <a:pt x="1129485" y="889642"/>
                </a:cubicBezTo>
                <a:cubicBezTo>
                  <a:pt x="1227808" y="987965"/>
                  <a:pt x="1252389" y="1212468"/>
                  <a:pt x="1286802" y="1263268"/>
                </a:cubicBezTo>
                <a:cubicBezTo>
                  <a:pt x="1321215" y="1314068"/>
                  <a:pt x="1360544" y="1110868"/>
                  <a:pt x="1335963" y="1194442"/>
                </a:cubicBezTo>
                <a:cubicBezTo>
                  <a:pt x="1311382" y="1278016"/>
                  <a:pt x="1157344" y="1636894"/>
                  <a:pt x="1139318" y="1764713"/>
                </a:cubicBezTo>
                <a:cubicBezTo>
                  <a:pt x="1121292" y="1892532"/>
                  <a:pt x="1142595" y="2030184"/>
                  <a:pt x="1227808" y="1961358"/>
                </a:cubicBezTo>
                <a:cubicBezTo>
                  <a:pt x="1313021" y="1892532"/>
                  <a:pt x="1619460" y="1382893"/>
                  <a:pt x="1650595" y="1351758"/>
                </a:cubicBezTo>
                <a:cubicBezTo>
                  <a:pt x="1681730" y="1320623"/>
                  <a:pt x="1457227" y="1650003"/>
                  <a:pt x="1414621" y="1774545"/>
                </a:cubicBezTo>
                <a:cubicBezTo>
                  <a:pt x="1372015" y="1899087"/>
                  <a:pt x="1445756" y="1935139"/>
                  <a:pt x="1394956" y="2099010"/>
                </a:cubicBezTo>
                <a:cubicBezTo>
                  <a:pt x="1344156" y="2262881"/>
                  <a:pt x="1180286" y="2780713"/>
                  <a:pt x="1109821" y="2757771"/>
                </a:cubicBezTo>
                <a:cubicBezTo>
                  <a:pt x="1039357" y="2734829"/>
                  <a:pt x="1054105" y="2302210"/>
                  <a:pt x="972169" y="1961358"/>
                </a:cubicBezTo>
                <a:cubicBezTo>
                  <a:pt x="890234" y="1620506"/>
                  <a:pt x="634595" y="824093"/>
                  <a:pt x="618208" y="712661"/>
                </a:cubicBezTo>
                <a:cubicBezTo>
                  <a:pt x="601821" y="601229"/>
                  <a:pt x="844350" y="1276378"/>
                  <a:pt x="873847" y="1292765"/>
                </a:cubicBezTo>
                <a:cubicBezTo>
                  <a:pt x="903344" y="1309152"/>
                  <a:pt x="818131" y="917500"/>
                  <a:pt x="795189" y="810984"/>
                </a:cubicBezTo>
                <a:cubicBezTo>
                  <a:pt x="772247" y="704468"/>
                  <a:pt x="862376" y="715939"/>
                  <a:pt x="736195" y="653668"/>
                </a:cubicBezTo>
                <a:cubicBezTo>
                  <a:pt x="610014" y="591397"/>
                  <a:pt x="-155263" y="432442"/>
                  <a:pt x="28272" y="42752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7E899D4B-C8DF-FD00-B889-6FABCF5664C2}"/>
              </a:ext>
            </a:extLst>
          </p:cNvPr>
          <p:cNvSpPr/>
          <p:nvPr/>
        </p:nvSpPr>
        <p:spPr>
          <a:xfrm>
            <a:off x="356695" y="7371905"/>
            <a:ext cx="428917" cy="482815"/>
          </a:xfrm>
          <a:custGeom>
            <a:avLst/>
            <a:gdLst>
              <a:gd name="connsiteX0" fmla="*/ 2901 w 428917"/>
              <a:gd name="connsiteY0" fmla="*/ 4940 h 482815"/>
              <a:gd name="connsiteX1" fmla="*/ 194685 w 428917"/>
              <a:gd name="connsiteY1" fmla="*/ 415906 h 482815"/>
              <a:gd name="connsiteX2" fmla="*/ 133040 w 428917"/>
              <a:gd name="connsiteY2" fmla="*/ 282342 h 482815"/>
              <a:gd name="connsiteX3" fmla="*/ 276878 w 428917"/>
              <a:gd name="connsiteY3" fmla="*/ 450153 h 482815"/>
              <a:gd name="connsiteX4" fmla="*/ 270029 w 428917"/>
              <a:gd name="connsiteY4" fmla="*/ 463852 h 482815"/>
              <a:gd name="connsiteX5" fmla="*/ 321399 w 428917"/>
              <a:gd name="connsiteY5" fmla="*/ 385084 h 482815"/>
              <a:gd name="connsiteX6" fmla="*/ 321399 w 428917"/>
              <a:gd name="connsiteY6" fmla="*/ 316589 h 482815"/>
              <a:gd name="connsiteX7" fmla="*/ 427566 w 428917"/>
              <a:gd name="connsiteY7" fmla="*/ 200149 h 482815"/>
              <a:gd name="connsiteX8" fmla="*/ 376195 w 428917"/>
              <a:gd name="connsiteY8" fmla="*/ 251520 h 482815"/>
              <a:gd name="connsiteX9" fmla="*/ 300851 w 428917"/>
              <a:gd name="connsiteY9" fmla="*/ 333713 h 482815"/>
              <a:gd name="connsiteX10" fmla="*/ 290577 w 428917"/>
              <a:gd name="connsiteY10" fmla="*/ 480976 h 482815"/>
              <a:gd name="connsiteX11" fmla="*/ 290577 w 428917"/>
              <a:gd name="connsiteY11" fmla="*/ 409057 h 482815"/>
              <a:gd name="connsiteX12" fmla="*/ 146739 w 428917"/>
              <a:gd name="connsiteY12" fmla="*/ 302891 h 482815"/>
              <a:gd name="connsiteX13" fmla="*/ 139889 w 428917"/>
              <a:gd name="connsiteY13" fmla="*/ 347412 h 482815"/>
              <a:gd name="connsiteX14" fmla="*/ 20024 w 428917"/>
              <a:gd name="connsiteY14" fmla="*/ 206998 h 482815"/>
              <a:gd name="connsiteX15" fmla="*/ 91943 w 428917"/>
              <a:gd name="connsiteY15" fmla="*/ 275493 h 482815"/>
              <a:gd name="connsiteX16" fmla="*/ 78244 w 428917"/>
              <a:gd name="connsiteY16" fmla="*/ 193299 h 482815"/>
              <a:gd name="connsiteX17" fmla="*/ 2901 w 428917"/>
              <a:gd name="connsiteY17" fmla="*/ 4940 h 4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917" h="482815">
                <a:moveTo>
                  <a:pt x="2901" y="4940"/>
                </a:moveTo>
                <a:cubicBezTo>
                  <a:pt x="22308" y="42041"/>
                  <a:pt x="172995" y="369672"/>
                  <a:pt x="194685" y="415906"/>
                </a:cubicBezTo>
                <a:cubicBezTo>
                  <a:pt x="216375" y="462140"/>
                  <a:pt x="119341" y="276634"/>
                  <a:pt x="133040" y="282342"/>
                </a:cubicBezTo>
                <a:cubicBezTo>
                  <a:pt x="146739" y="288050"/>
                  <a:pt x="276878" y="450153"/>
                  <a:pt x="276878" y="450153"/>
                </a:cubicBezTo>
                <a:cubicBezTo>
                  <a:pt x="299709" y="480405"/>
                  <a:pt x="262609" y="474697"/>
                  <a:pt x="270029" y="463852"/>
                </a:cubicBezTo>
                <a:cubicBezTo>
                  <a:pt x="277449" y="453007"/>
                  <a:pt x="312837" y="409628"/>
                  <a:pt x="321399" y="385084"/>
                </a:cubicBezTo>
                <a:cubicBezTo>
                  <a:pt x="329961" y="360540"/>
                  <a:pt x="303705" y="347412"/>
                  <a:pt x="321399" y="316589"/>
                </a:cubicBezTo>
                <a:cubicBezTo>
                  <a:pt x="339094" y="285767"/>
                  <a:pt x="418433" y="210994"/>
                  <a:pt x="427566" y="200149"/>
                </a:cubicBezTo>
                <a:cubicBezTo>
                  <a:pt x="436699" y="189304"/>
                  <a:pt x="397314" y="229259"/>
                  <a:pt x="376195" y="251520"/>
                </a:cubicBezTo>
                <a:cubicBezTo>
                  <a:pt x="355076" y="273781"/>
                  <a:pt x="315121" y="295470"/>
                  <a:pt x="300851" y="333713"/>
                </a:cubicBezTo>
                <a:cubicBezTo>
                  <a:pt x="286581" y="371956"/>
                  <a:pt x="292289" y="468419"/>
                  <a:pt x="290577" y="480976"/>
                </a:cubicBezTo>
                <a:cubicBezTo>
                  <a:pt x="288865" y="493533"/>
                  <a:pt x="314550" y="438738"/>
                  <a:pt x="290577" y="409057"/>
                </a:cubicBezTo>
                <a:cubicBezTo>
                  <a:pt x="266604" y="379376"/>
                  <a:pt x="171854" y="313165"/>
                  <a:pt x="146739" y="302891"/>
                </a:cubicBezTo>
                <a:cubicBezTo>
                  <a:pt x="121624" y="292617"/>
                  <a:pt x="161008" y="363394"/>
                  <a:pt x="139889" y="347412"/>
                </a:cubicBezTo>
                <a:cubicBezTo>
                  <a:pt x="118770" y="331430"/>
                  <a:pt x="28015" y="218984"/>
                  <a:pt x="20024" y="206998"/>
                </a:cubicBezTo>
                <a:cubicBezTo>
                  <a:pt x="12033" y="195012"/>
                  <a:pt x="82240" y="277776"/>
                  <a:pt x="91943" y="275493"/>
                </a:cubicBezTo>
                <a:cubicBezTo>
                  <a:pt x="101646" y="273210"/>
                  <a:pt x="89089" y="236108"/>
                  <a:pt x="78244" y="193299"/>
                </a:cubicBezTo>
                <a:cubicBezTo>
                  <a:pt x="67399" y="150490"/>
                  <a:pt x="-16506" y="-32161"/>
                  <a:pt x="2901" y="49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5C96A563-86E3-799E-E13B-57F0A6D197DE}"/>
              </a:ext>
            </a:extLst>
          </p:cNvPr>
          <p:cNvSpPr/>
          <p:nvPr/>
        </p:nvSpPr>
        <p:spPr>
          <a:xfrm>
            <a:off x="224804" y="7444980"/>
            <a:ext cx="1148247" cy="737354"/>
          </a:xfrm>
          <a:custGeom>
            <a:avLst/>
            <a:gdLst>
              <a:gd name="connsiteX0" fmla="*/ 110818 w 1148247"/>
              <a:gd name="connsiteY0" fmla="*/ 359 h 737354"/>
              <a:gd name="connsiteX1" fmla="*/ 374522 w 1148247"/>
              <a:gd name="connsiteY1" fmla="*/ 390777 h 737354"/>
              <a:gd name="connsiteX2" fmla="*/ 275205 w 1148247"/>
              <a:gd name="connsiteY2" fmla="*/ 325708 h 737354"/>
              <a:gd name="connsiteX3" fmla="*/ 672472 w 1148247"/>
              <a:gd name="connsiteY3" fmla="*/ 517492 h 737354"/>
              <a:gd name="connsiteX4" fmla="*/ 607403 w 1148247"/>
              <a:gd name="connsiteY4" fmla="*/ 524341 h 737354"/>
              <a:gd name="connsiteX5" fmla="*/ 1145084 w 1148247"/>
              <a:gd name="connsiteY5" fmla="*/ 562013 h 737354"/>
              <a:gd name="connsiteX6" fmla="*/ 826585 w 1148247"/>
              <a:gd name="connsiteY6" fmla="*/ 558589 h 737354"/>
              <a:gd name="connsiteX7" fmla="*/ 758090 w 1148247"/>
              <a:gd name="connsiteY7" fmla="*/ 596260 h 737354"/>
              <a:gd name="connsiteX8" fmla="*/ 641650 w 1148247"/>
              <a:gd name="connsiteY8" fmla="*/ 736674 h 737354"/>
              <a:gd name="connsiteX9" fmla="*/ 682747 w 1148247"/>
              <a:gd name="connsiteY9" fmla="*/ 651056 h 737354"/>
              <a:gd name="connsiteX10" fmla="*/ 542333 w 1148247"/>
              <a:gd name="connsiteY10" fmla="*/ 681878 h 737354"/>
              <a:gd name="connsiteX11" fmla="*/ 494387 w 1148247"/>
              <a:gd name="connsiteY11" fmla="*/ 623658 h 737354"/>
              <a:gd name="connsiteX12" fmla="*/ 388221 w 1148247"/>
              <a:gd name="connsiteY12" fmla="*/ 623658 h 737354"/>
              <a:gd name="connsiteX13" fmla="*/ 384796 w 1148247"/>
              <a:gd name="connsiteY13" fmla="*/ 644207 h 737354"/>
              <a:gd name="connsiteX14" fmla="*/ 384796 w 1148247"/>
              <a:gd name="connsiteY14" fmla="*/ 596260 h 737354"/>
              <a:gd name="connsiteX15" fmla="*/ 371097 w 1148247"/>
              <a:gd name="connsiteY15" fmla="*/ 558589 h 737354"/>
              <a:gd name="connsiteX16" fmla="*/ 244383 w 1148247"/>
              <a:gd name="connsiteY16" fmla="*/ 503793 h 737354"/>
              <a:gd name="connsiteX17" fmla="*/ 306027 w 1148247"/>
              <a:gd name="connsiteY17" fmla="*/ 527766 h 737354"/>
              <a:gd name="connsiteX18" fmla="*/ 240958 w 1148247"/>
              <a:gd name="connsiteY18" fmla="*/ 445573 h 737354"/>
              <a:gd name="connsiteX19" fmla="*/ 158765 w 1148247"/>
              <a:gd name="connsiteY19" fmla="*/ 428449 h 737354"/>
              <a:gd name="connsiteX20" fmla="*/ 1227 w 1148247"/>
              <a:gd name="connsiteY20" fmla="*/ 592836 h 737354"/>
              <a:gd name="connsiteX21" fmla="*/ 86845 w 1148247"/>
              <a:gd name="connsiteY21" fmla="*/ 472971 h 737354"/>
              <a:gd name="connsiteX22" fmla="*/ 110818 w 1148247"/>
              <a:gd name="connsiteY22" fmla="*/ 407901 h 737354"/>
              <a:gd name="connsiteX23" fmla="*/ 117668 w 1148247"/>
              <a:gd name="connsiteY23" fmla="*/ 267487 h 737354"/>
              <a:gd name="connsiteX24" fmla="*/ 141641 w 1148247"/>
              <a:gd name="connsiteY24" fmla="*/ 318858 h 737354"/>
              <a:gd name="connsiteX25" fmla="*/ 110818 w 1148247"/>
              <a:gd name="connsiteY25" fmla="*/ 359 h 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8247" h="737354">
                <a:moveTo>
                  <a:pt x="110818" y="359"/>
                </a:moveTo>
                <a:cubicBezTo>
                  <a:pt x="149631" y="12345"/>
                  <a:pt x="347124" y="336552"/>
                  <a:pt x="374522" y="390777"/>
                </a:cubicBezTo>
                <a:cubicBezTo>
                  <a:pt x="401920" y="445002"/>
                  <a:pt x="225547" y="304589"/>
                  <a:pt x="275205" y="325708"/>
                </a:cubicBezTo>
                <a:cubicBezTo>
                  <a:pt x="324863" y="346827"/>
                  <a:pt x="617106" y="484387"/>
                  <a:pt x="672472" y="517492"/>
                </a:cubicBezTo>
                <a:cubicBezTo>
                  <a:pt x="727838" y="550597"/>
                  <a:pt x="528634" y="516921"/>
                  <a:pt x="607403" y="524341"/>
                </a:cubicBezTo>
                <a:cubicBezTo>
                  <a:pt x="686172" y="531761"/>
                  <a:pt x="1108554" y="556305"/>
                  <a:pt x="1145084" y="562013"/>
                </a:cubicBezTo>
                <a:cubicBezTo>
                  <a:pt x="1181614" y="567721"/>
                  <a:pt x="891084" y="552881"/>
                  <a:pt x="826585" y="558589"/>
                </a:cubicBezTo>
                <a:cubicBezTo>
                  <a:pt x="762086" y="564297"/>
                  <a:pt x="788913" y="566579"/>
                  <a:pt x="758090" y="596260"/>
                </a:cubicBezTo>
                <a:cubicBezTo>
                  <a:pt x="727268" y="625941"/>
                  <a:pt x="654207" y="727541"/>
                  <a:pt x="641650" y="736674"/>
                </a:cubicBezTo>
                <a:cubicBezTo>
                  <a:pt x="629093" y="745807"/>
                  <a:pt x="699300" y="660189"/>
                  <a:pt x="682747" y="651056"/>
                </a:cubicBezTo>
                <a:cubicBezTo>
                  <a:pt x="666194" y="641923"/>
                  <a:pt x="573726" y="686444"/>
                  <a:pt x="542333" y="681878"/>
                </a:cubicBezTo>
                <a:cubicBezTo>
                  <a:pt x="510940" y="677312"/>
                  <a:pt x="520072" y="633361"/>
                  <a:pt x="494387" y="623658"/>
                </a:cubicBezTo>
                <a:cubicBezTo>
                  <a:pt x="468702" y="613955"/>
                  <a:pt x="406486" y="620233"/>
                  <a:pt x="388221" y="623658"/>
                </a:cubicBezTo>
                <a:cubicBezTo>
                  <a:pt x="369956" y="627083"/>
                  <a:pt x="385367" y="648773"/>
                  <a:pt x="384796" y="644207"/>
                </a:cubicBezTo>
                <a:cubicBezTo>
                  <a:pt x="384225" y="639641"/>
                  <a:pt x="387079" y="610530"/>
                  <a:pt x="384796" y="596260"/>
                </a:cubicBezTo>
                <a:cubicBezTo>
                  <a:pt x="382513" y="581990"/>
                  <a:pt x="394499" y="574000"/>
                  <a:pt x="371097" y="558589"/>
                </a:cubicBezTo>
                <a:cubicBezTo>
                  <a:pt x="347695" y="543178"/>
                  <a:pt x="255228" y="508930"/>
                  <a:pt x="244383" y="503793"/>
                </a:cubicBezTo>
                <a:cubicBezTo>
                  <a:pt x="233538" y="498656"/>
                  <a:pt x="306598" y="537469"/>
                  <a:pt x="306027" y="527766"/>
                </a:cubicBezTo>
                <a:cubicBezTo>
                  <a:pt x="305456" y="518063"/>
                  <a:pt x="265502" y="462126"/>
                  <a:pt x="240958" y="445573"/>
                </a:cubicBezTo>
                <a:cubicBezTo>
                  <a:pt x="216414" y="429020"/>
                  <a:pt x="198720" y="403905"/>
                  <a:pt x="158765" y="428449"/>
                </a:cubicBezTo>
                <a:cubicBezTo>
                  <a:pt x="118810" y="452993"/>
                  <a:pt x="13214" y="585416"/>
                  <a:pt x="1227" y="592836"/>
                </a:cubicBezTo>
                <a:cubicBezTo>
                  <a:pt x="-10760" y="600256"/>
                  <a:pt x="68580" y="503793"/>
                  <a:pt x="86845" y="472971"/>
                </a:cubicBezTo>
                <a:cubicBezTo>
                  <a:pt x="105110" y="442149"/>
                  <a:pt x="105681" y="442148"/>
                  <a:pt x="110818" y="407901"/>
                </a:cubicBezTo>
                <a:cubicBezTo>
                  <a:pt x="115955" y="373654"/>
                  <a:pt x="112531" y="282327"/>
                  <a:pt x="117668" y="267487"/>
                </a:cubicBezTo>
                <a:cubicBezTo>
                  <a:pt x="122805" y="252647"/>
                  <a:pt x="138216" y="358242"/>
                  <a:pt x="141641" y="318858"/>
                </a:cubicBezTo>
                <a:cubicBezTo>
                  <a:pt x="145066" y="279474"/>
                  <a:pt x="72005" y="-11627"/>
                  <a:pt x="110818" y="3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762BB7C6-F4F4-5730-F3C6-C8C9CF0C1921}"/>
              </a:ext>
            </a:extLst>
          </p:cNvPr>
          <p:cNvSpPr/>
          <p:nvPr/>
        </p:nvSpPr>
        <p:spPr>
          <a:xfrm>
            <a:off x="1795775" y="8282500"/>
            <a:ext cx="2425343" cy="843888"/>
          </a:xfrm>
          <a:custGeom>
            <a:avLst/>
            <a:gdLst>
              <a:gd name="connsiteX0" fmla="*/ 6521 w 2425343"/>
              <a:gd name="connsiteY0" fmla="*/ 702474 h 843888"/>
              <a:gd name="connsiteX1" fmla="*/ 1325112 w 2425343"/>
              <a:gd name="connsiteY1" fmla="*/ 563326 h 843888"/>
              <a:gd name="connsiteX2" fmla="*/ 821529 w 2425343"/>
              <a:gd name="connsiteY2" fmla="*/ 497065 h 843888"/>
              <a:gd name="connsiteX3" fmla="*/ 1484138 w 2425343"/>
              <a:gd name="connsiteY3" fmla="*/ 622961 h 843888"/>
              <a:gd name="connsiteX4" fmla="*/ 2073860 w 2425343"/>
              <a:gd name="connsiteY4" fmla="*/ 232022 h 843888"/>
              <a:gd name="connsiteX5" fmla="*/ 2425042 w 2425343"/>
              <a:gd name="connsiteY5" fmla="*/ 109 h 843888"/>
              <a:gd name="connsiteX6" fmla="*/ 2140121 w 2425343"/>
              <a:gd name="connsiteY6" fmla="*/ 198891 h 843888"/>
              <a:gd name="connsiteX7" fmla="*/ 1325112 w 2425343"/>
              <a:gd name="connsiteY7" fmla="*/ 795239 h 843888"/>
              <a:gd name="connsiteX8" fmla="*/ 841408 w 2425343"/>
              <a:gd name="connsiteY8" fmla="*/ 795239 h 843888"/>
              <a:gd name="connsiteX9" fmla="*/ 6521 w 2425343"/>
              <a:gd name="connsiteY9" fmla="*/ 702474 h 8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343" h="843888">
                <a:moveTo>
                  <a:pt x="6521" y="702474"/>
                </a:moveTo>
                <a:cubicBezTo>
                  <a:pt x="87138" y="663822"/>
                  <a:pt x="1189277" y="597561"/>
                  <a:pt x="1325112" y="563326"/>
                </a:cubicBezTo>
                <a:cubicBezTo>
                  <a:pt x="1460947" y="529091"/>
                  <a:pt x="795025" y="487126"/>
                  <a:pt x="821529" y="497065"/>
                </a:cubicBezTo>
                <a:cubicBezTo>
                  <a:pt x="848033" y="507004"/>
                  <a:pt x="1275416" y="667135"/>
                  <a:pt x="1484138" y="622961"/>
                </a:cubicBezTo>
                <a:cubicBezTo>
                  <a:pt x="1692860" y="578787"/>
                  <a:pt x="2073860" y="232022"/>
                  <a:pt x="2073860" y="232022"/>
                </a:cubicBezTo>
                <a:lnTo>
                  <a:pt x="2425042" y="109"/>
                </a:lnTo>
                <a:cubicBezTo>
                  <a:pt x="2436085" y="-5413"/>
                  <a:pt x="2140121" y="198891"/>
                  <a:pt x="2140121" y="198891"/>
                </a:cubicBezTo>
                <a:cubicBezTo>
                  <a:pt x="1956799" y="331413"/>
                  <a:pt x="1541564" y="695848"/>
                  <a:pt x="1325112" y="795239"/>
                </a:cubicBezTo>
                <a:cubicBezTo>
                  <a:pt x="1108660" y="894630"/>
                  <a:pt x="1067799" y="814013"/>
                  <a:pt x="841408" y="795239"/>
                </a:cubicBezTo>
                <a:cubicBezTo>
                  <a:pt x="615017" y="776465"/>
                  <a:pt x="-74096" y="741126"/>
                  <a:pt x="6521" y="70247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1E93BC94-F53C-D1CD-E5EE-A099771B945C}"/>
              </a:ext>
            </a:extLst>
          </p:cNvPr>
          <p:cNvSpPr/>
          <p:nvPr/>
        </p:nvSpPr>
        <p:spPr>
          <a:xfrm>
            <a:off x="211200" y="6800274"/>
            <a:ext cx="284265" cy="1207414"/>
          </a:xfrm>
          <a:custGeom>
            <a:avLst/>
            <a:gdLst>
              <a:gd name="connsiteX0" fmla="*/ 279130 w 284265"/>
              <a:gd name="connsiteY0" fmla="*/ 4717 h 1207414"/>
              <a:gd name="connsiteX1" fmla="*/ 192991 w 284265"/>
              <a:gd name="connsiteY1" fmla="*/ 336022 h 1207414"/>
              <a:gd name="connsiteX2" fmla="*/ 146609 w 284265"/>
              <a:gd name="connsiteY2" fmla="*/ 753465 h 1207414"/>
              <a:gd name="connsiteX3" fmla="*/ 146609 w 284265"/>
              <a:gd name="connsiteY3" fmla="*/ 594439 h 1207414"/>
              <a:gd name="connsiteX4" fmla="*/ 113478 w 284265"/>
              <a:gd name="connsiteY4" fmla="*/ 892613 h 1207414"/>
              <a:gd name="connsiteX5" fmla="*/ 835 w 284265"/>
              <a:gd name="connsiteY5" fmla="*/ 1197413 h 1207414"/>
              <a:gd name="connsiteX6" fmla="*/ 60470 w 284265"/>
              <a:gd name="connsiteY6" fmla="*/ 1064891 h 1207414"/>
              <a:gd name="connsiteX7" fmla="*/ 27339 w 284265"/>
              <a:gd name="connsiteY7" fmla="*/ 408909 h 1207414"/>
              <a:gd name="connsiteX8" fmla="*/ 27339 w 284265"/>
              <a:gd name="connsiteY8" fmla="*/ 587813 h 1207414"/>
              <a:gd name="connsiteX9" fmla="*/ 279130 w 284265"/>
              <a:gd name="connsiteY9" fmla="*/ 4717 h 12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265" h="1207414">
                <a:moveTo>
                  <a:pt x="279130" y="4717"/>
                </a:moveTo>
                <a:cubicBezTo>
                  <a:pt x="306739" y="-37248"/>
                  <a:pt x="215078" y="211231"/>
                  <a:pt x="192991" y="336022"/>
                </a:cubicBezTo>
                <a:cubicBezTo>
                  <a:pt x="170904" y="460813"/>
                  <a:pt x="154339" y="710396"/>
                  <a:pt x="146609" y="753465"/>
                </a:cubicBezTo>
                <a:cubicBezTo>
                  <a:pt x="138879" y="796535"/>
                  <a:pt x="152131" y="571248"/>
                  <a:pt x="146609" y="594439"/>
                </a:cubicBezTo>
                <a:cubicBezTo>
                  <a:pt x="141087" y="617630"/>
                  <a:pt x="137774" y="792118"/>
                  <a:pt x="113478" y="892613"/>
                </a:cubicBezTo>
                <a:cubicBezTo>
                  <a:pt x="89182" y="993108"/>
                  <a:pt x="9670" y="1168700"/>
                  <a:pt x="835" y="1197413"/>
                </a:cubicBezTo>
                <a:cubicBezTo>
                  <a:pt x="-8000" y="1226126"/>
                  <a:pt x="56053" y="1196308"/>
                  <a:pt x="60470" y="1064891"/>
                </a:cubicBezTo>
                <a:cubicBezTo>
                  <a:pt x="64887" y="933474"/>
                  <a:pt x="32861" y="488422"/>
                  <a:pt x="27339" y="408909"/>
                </a:cubicBezTo>
                <a:cubicBezTo>
                  <a:pt x="21817" y="329396"/>
                  <a:pt x="-10209" y="659596"/>
                  <a:pt x="27339" y="587813"/>
                </a:cubicBezTo>
                <a:cubicBezTo>
                  <a:pt x="64887" y="516030"/>
                  <a:pt x="251521" y="46682"/>
                  <a:pt x="279130" y="47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3F8B337-AE91-D4C0-4B68-D6AF73FCA77E}"/>
              </a:ext>
            </a:extLst>
          </p:cNvPr>
          <p:cNvSpPr/>
          <p:nvPr/>
        </p:nvSpPr>
        <p:spPr>
          <a:xfrm>
            <a:off x="95714" y="7434362"/>
            <a:ext cx="802039" cy="1465543"/>
          </a:xfrm>
          <a:custGeom>
            <a:avLst/>
            <a:gdLst>
              <a:gd name="connsiteX0" fmla="*/ 202460 w 802039"/>
              <a:gd name="connsiteY0" fmla="*/ 108 h 1465543"/>
              <a:gd name="connsiteX1" fmla="*/ 136199 w 802039"/>
              <a:gd name="connsiteY1" fmla="*/ 384421 h 1465543"/>
              <a:gd name="connsiteX2" fmla="*/ 76564 w 802039"/>
              <a:gd name="connsiteY2" fmla="*/ 556699 h 1465543"/>
              <a:gd name="connsiteX3" fmla="*/ 63312 w 802039"/>
              <a:gd name="connsiteY3" fmla="*/ 775360 h 1465543"/>
              <a:gd name="connsiteX4" fmla="*/ 50060 w 802039"/>
              <a:gd name="connsiteY4" fmla="*/ 662716 h 1465543"/>
              <a:gd name="connsiteX5" fmla="*/ 103069 w 802039"/>
              <a:gd name="connsiteY5" fmla="*/ 901255 h 1465543"/>
              <a:gd name="connsiteX6" fmla="*/ 209086 w 802039"/>
              <a:gd name="connsiteY6" fmla="*/ 1060281 h 1465543"/>
              <a:gd name="connsiteX7" fmla="*/ 593399 w 802039"/>
              <a:gd name="connsiteY7" fmla="*/ 1285568 h 1465543"/>
              <a:gd name="connsiteX8" fmla="*/ 500634 w 802039"/>
              <a:gd name="connsiteY8" fmla="*/ 1232560 h 1465543"/>
              <a:gd name="connsiteX9" fmla="*/ 798808 w 802039"/>
              <a:gd name="connsiteY9" fmla="*/ 1457847 h 1465543"/>
              <a:gd name="connsiteX10" fmla="*/ 626529 w 802039"/>
              <a:gd name="connsiteY10" fmla="*/ 1384960 h 1465543"/>
              <a:gd name="connsiteX11" fmla="*/ 142825 w 802039"/>
              <a:gd name="connsiteY11" fmla="*/ 1113290 h 1465543"/>
              <a:gd name="connsiteX12" fmla="*/ 3677 w 802039"/>
              <a:gd name="connsiteY12" fmla="*/ 874751 h 1465543"/>
              <a:gd name="connsiteX13" fmla="*/ 255469 w 802039"/>
              <a:gd name="connsiteY13" fmla="*/ 424177 h 1465543"/>
              <a:gd name="connsiteX14" fmla="*/ 202460 w 802039"/>
              <a:gd name="connsiteY14" fmla="*/ 108 h 14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039" h="1465543">
                <a:moveTo>
                  <a:pt x="202460" y="108"/>
                </a:moveTo>
                <a:cubicBezTo>
                  <a:pt x="182582" y="-6518"/>
                  <a:pt x="157182" y="291656"/>
                  <a:pt x="136199" y="384421"/>
                </a:cubicBezTo>
                <a:cubicBezTo>
                  <a:pt x="115216" y="477186"/>
                  <a:pt x="88712" y="491543"/>
                  <a:pt x="76564" y="556699"/>
                </a:cubicBezTo>
                <a:cubicBezTo>
                  <a:pt x="64416" y="621856"/>
                  <a:pt x="67729" y="757691"/>
                  <a:pt x="63312" y="775360"/>
                </a:cubicBezTo>
                <a:cubicBezTo>
                  <a:pt x="58895" y="793029"/>
                  <a:pt x="43434" y="641734"/>
                  <a:pt x="50060" y="662716"/>
                </a:cubicBezTo>
                <a:cubicBezTo>
                  <a:pt x="56686" y="683698"/>
                  <a:pt x="76565" y="834994"/>
                  <a:pt x="103069" y="901255"/>
                </a:cubicBezTo>
                <a:cubicBezTo>
                  <a:pt x="129573" y="967516"/>
                  <a:pt x="127364" y="996229"/>
                  <a:pt x="209086" y="1060281"/>
                </a:cubicBezTo>
                <a:cubicBezTo>
                  <a:pt x="290808" y="1124333"/>
                  <a:pt x="544808" y="1256855"/>
                  <a:pt x="593399" y="1285568"/>
                </a:cubicBezTo>
                <a:cubicBezTo>
                  <a:pt x="641990" y="1314281"/>
                  <a:pt x="466399" y="1203847"/>
                  <a:pt x="500634" y="1232560"/>
                </a:cubicBezTo>
                <a:cubicBezTo>
                  <a:pt x="534869" y="1261273"/>
                  <a:pt x="777826" y="1432447"/>
                  <a:pt x="798808" y="1457847"/>
                </a:cubicBezTo>
                <a:cubicBezTo>
                  <a:pt x="819791" y="1483247"/>
                  <a:pt x="735859" y="1442386"/>
                  <a:pt x="626529" y="1384960"/>
                </a:cubicBezTo>
                <a:cubicBezTo>
                  <a:pt x="517199" y="1327534"/>
                  <a:pt x="246634" y="1198325"/>
                  <a:pt x="142825" y="1113290"/>
                </a:cubicBezTo>
                <a:cubicBezTo>
                  <a:pt x="39016" y="1028255"/>
                  <a:pt x="-15097" y="989603"/>
                  <a:pt x="3677" y="874751"/>
                </a:cubicBezTo>
                <a:cubicBezTo>
                  <a:pt x="22451" y="759899"/>
                  <a:pt x="223443" y="573264"/>
                  <a:pt x="255469" y="424177"/>
                </a:cubicBezTo>
                <a:cubicBezTo>
                  <a:pt x="287495" y="275090"/>
                  <a:pt x="222338" y="6734"/>
                  <a:pt x="202460" y="10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A8F68C9A-FD85-4C5B-5188-8FF1BFB37B57}"/>
              </a:ext>
            </a:extLst>
          </p:cNvPr>
          <p:cNvSpPr/>
          <p:nvPr/>
        </p:nvSpPr>
        <p:spPr>
          <a:xfrm>
            <a:off x="374064" y="5713970"/>
            <a:ext cx="415723" cy="1389204"/>
          </a:xfrm>
          <a:custGeom>
            <a:avLst/>
            <a:gdLst>
              <a:gd name="connsiteX0" fmla="*/ 415645 w 415723"/>
              <a:gd name="connsiteY0" fmla="*/ 4494 h 1389204"/>
              <a:gd name="connsiteX1" fmla="*/ 225145 w 415723"/>
              <a:gd name="connsiteY1" fmla="*/ 652194 h 1389204"/>
              <a:gd name="connsiteX2" fmla="*/ 273636 w 415723"/>
              <a:gd name="connsiteY2" fmla="*/ 510185 h 1389204"/>
              <a:gd name="connsiteX3" fmla="*/ 121236 w 415723"/>
              <a:gd name="connsiteY3" fmla="*/ 1026266 h 1389204"/>
              <a:gd name="connsiteX4" fmla="*/ 193972 w 415723"/>
              <a:gd name="connsiteY4" fmla="*/ 887721 h 1389204"/>
              <a:gd name="connsiteX5" fmla="*/ 65818 w 415723"/>
              <a:gd name="connsiteY5" fmla="*/ 1261794 h 1389204"/>
              <a:gd name="connsiteX6" fmla="*/ 9 w 415723"/>
              <a:gd name="connsiteY6" fmla="*/ 1386485 h 1389204"/>
              <a:gd name="connsiteX7" fmla="*/ 62354 w 415723"/>
              <a:gd name="connsiteY7" fmla="*/ 1164812 h 1389204"/>
              <a:gd name="connsiteX8" fmla="*/ 221681 w 415723"/>
              <a:gd name="connsiteY8" fmla="*/ 447839 h 1389204"/>
              <a:gd name="connsiteX9" fmla="*/ 190509 w 415723"/>
              <a:gd name="connsiteY9" fmla="*/ 513648 h 1389204"/>
              <a:gd name="connsiteX10" fmla="*/ 301345 w 415723"/>
              <a:gd name="connsiteY10" fmla="*/ 153430 h 1389204"/>
              <a:gd name="connsiteX11" fmla="*/ 249391 w 415723"/>
              <a:gd name="connsiteY11" fmla="*/ 354321 h 1389204"/>
              <a:gd name="connsiteX12" fmla="*/ 415645 w 415723"/>
              <a:gd name="connsiteY12" fmla="*/ 4494 h 13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723" h="1389204">
                <a:moveTo>
                  <a:pt x="415645" y="4494"/>
                </a:moveTo>
                <a:cubicBezTo>
                  <a:pt x="411604" y="54139"/>
                  <a:pt x="248813" y="567912"/>
                  <a:pt x="225145" y="652194"/>
                </a:cubicBezTo>
                <a:cubicBezTo>
                  <a:pt x="201477" y="736476"/>
                  <a:pt x="290954" y="447840"/>
                  <a:pt x="273636" y="510185"/>
                </a:cubicBezTo>
                <a:cubicBezTo>
                  <a:pt x="256318" y="572530"/>
                  <a:pt x="134513" y="963343"/>
                  <a:pt x="121236" y="1026266"/>
                </a:cubicBezTo>
                <a:cubicBezTo>
                  <a:pt x="107959" y="1089189"/>
                  <a:pt x="203208" y="848466"/>
                  <a:pt x="193972" y="887721"/>
                </a:cubicBezTo>
                <a:cubicBezTo>
                  <a:pt x="184736" y="926976"/>
                  <a:pt x="98145" y="1178667"/>
                  <a:pt x="65818" y="1261794"/>
                </a:cubicBezTo>
                <a:cubicBezTo>
                  <a:pt x="33491" y="1344921"/>
                  <a:pt x="586" y="1402649"/>
                  <a:pt x="9" y="1386485"/>
                </a:cubicBezTo>
                <a:cubicBezTo>
                  <a:pt x="-568" y="1370321"/>
                  <a:pt x="25409" y="1321253"/>
                  <a:pt x="62354" y="1164812"/>
                </a:cubicBezTo>
                <a:cubicBezTo>
                  <a:pt x="99299" y="1008371"/>
                  <a:pt x="200322" y="556366"/>
                  <a:pt x="221681" y="447839"/>
                </a:cubicBezTo>
                <a:cubicBezTo>
                  <a:pt x="243040" y="339312"/>
                  <a:pt x="177232" y="562716"/>
                  <a:pt x="190509" y="513648"/>
                </a:cubicBezTo>
                <a:cubicBezTo>
                  <a:pt x="203786" y="464580"/>
                  <a:pt x="291531" y="179984"/>
                  <a:pt x="301345" y="153430"/>
                </a:cubicBezTo>
                <a:cubicBezTo>
                  <a:pt x="311159" y="126876"/>
                  <a:pt x="231496" y="376257"/>
                  <a:pt x="249391" y="354321"/>
                </a:cubicBezTo>
                <a:cubicBezTo>
                  <a:pt x="267286" y="332385"/>
                  <a:pt x="419686" y="-45151"/>
                  <a:pt x="415645" y="44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001A0AA1-1308-0545-CD47-EF514F7994A1}"/>
              </a:ext>
            </a:extLst>
          </p:cNvPr>
          <p:cNvSpPr/>
          <p:nvPr/>
        </p:nvSpPr>
        <p:spPr>
          <a:xfrm>
            <a:off x="778336" y="5049796"/>
            <a:ext cx="552041" cy="707381"/>
          </a:xfrm>
          <a:custGeom>
            <a:avLst/>
            <a:gdLst>
              <a:gd name="connsiteX0" fmla="*/ 388909 w 552041"/>
              <a:gd name="connsiteY0" fmla="*/ 186 h 707381"/>
              <a:gd name="connsiteX1" fmla="*/ 530919 w 552041"/>
              <a:gd name="connsiteY1" fmla="*/ 59068 h 707381"/>
              <a:gd name="connsiteX2" fmla="*/ 530919 w 552041"/>
              <a:gd name="connsiteY2" fmla="*/ 97168 h 707381"/>
              <a:gd name="connsiteX3" fmla="*/ 336955 w 552041"/>
              <a:gd name="connsiteY3" fmla="*/ 232249 h 707381"/>
              <a:gd name="connsiteX4" fmla="*/ 458182 w 552041"/>
              <a:gd name="connsiteY4" fmla="*/ 183759 h 707381"/>
              <a:gd name="connsiteX5" fmla="*/ 340419 w 552041"/>
              <a:gd name="connsiteY5" fmla="*/ 298059 h 707381"/>
              <a:gd name="connsiteX6" fmla="*/ 170700 w 552041"/>
              <a:gd name="connsiteY6" fmla="*/ 512804 h 707381"/>
              <a:gd name="connsiteX7" fmla="*/ 205337 w 552041"/>
              <a:gd name="connsiteY7" fmla="*/ 464313 h 707381"/>
              <a:gd name="connsiteX8" fmla="*/ 982 w 552041"/>
              <a:gd name="connsiteY8" fmla="*/ 706768 h 707381"/>
              <a:gd name="connsiteX9" fmla="*/ 132600 w 552041"/>
              <a:gd name="connsiteY9" fmla="*/ 526659 h 707381"/>
              <a:gd name="connsiteX10" fmla="*/ 243437 w 552041"/>
              <a:gd name="connsiteY10" fmla="*/ 308449 h 707381"/>
              <a:gd name="connsiteX11" fmla="*/ 458182 w 552041"/>
              <a:gd name="connsiteY11" fmla="*/ 166440 h 707381"/>
              <a:gd name="connsiteX12" fmla="*/ 440864 w 552041"/>
              <a:gd name="connsiteY12" fmla="*/ 111022 h 707381"/>
              <a:gd name="connsiteX13" fmla="*/ 354273 w 552041"/>
              <a:gd name="connsiteY13" fmla="*/ 69459 h 707381"/>
              <a:gd name="connsiteX14" fmla="*/ 437400 w 552041"/>
              <a:gd name="connsiteY14" fmla="*/ 121413 h 707381"/>
              <a:gd name="connsiteX15" fmla="*/ 492819 w 552041"/>
              <a:gd name="connsiteY15" fmla="*/ 100631 h 707381"/>
              <a:gd name="connsiteX16" fmla="*/ 496282 w 552041"/>
              <a:gd name="connsiteY16" fmla="*/ 83313 h 707381"/>
              <a:gd name="connsiteX17" fmla="*/ 388909 w 552041"/>
              <a:gd name="connsiteY17" fmla="*/ 186 h 7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041" h="707381">
                <a:moveTo>
                  <a:pt x="388909" y="186"/>
                </a:moveTo>
                <a:cubicBezTo>
                  <a:pt x="394682" y="-3855"/>
                  <a:pt x="530919" y="59068"/>
                  <a:pt x="530919" y="59068"/>
                </a:cubicBezTo>
                <a:cubicBezTo>
                  <a:pt x="554587" y="75232"/>
                  <a:pt x="563246" y="68305"/>
                  <a:pt x="530919" y="97168"/>
                </a:cubicBezTo>
                <a:cubicBezTo>
                  <a:pt x="498592" y="126032"/>
                  <a:pt x="349078" y="217817"/>
                  <a:pt x="336955" y="232249"/>
                </a:cubicBezTo>
                <a:cubicBezTo>
                  <a:pt x="324832" y="246681"/>
                  <a:pt x="457605" y="172791"/>
                  <a:pt x="458182" y="183759"/>
                </a:cubicBezTo>
                <a:cubicBezTo>
                  <a:pt x="458759" y="194727"/>
                  <a:pt x="388333" y="243218"/>
                  <a:pt x="340419" y="298059"/>
                </a:cubicBezTo>
                <a:cubicBezTo>
                  <a:pt x="292505" y="352900"/>
                  <a:pt x="193214" y="485095"/>
                  <a:pt x="170700" y="512804"/>
                </a:cubicBezTo>
                <a:cubicBezTo>
                  <a:pt x="148186" y="540513"/>
                  <a:pt x="233623" y="431986"/>
                  <a:pt x="205337" y="464313"/>
                </a:cubicBezTo>
                <a:cubicBezTo>
                  <a:pt x="177051" y="496640"/>
                  <a:pt x="13105" y="696377"/>
                  <a:pt x="982" y="706768"/>
                </a:cubicBezTo>
                <a:cubicBezTo>
                  <a:pt x="-11141" y="717159"/>
                  <a:pt x="92191" y="593045"/>
                  <a:pt x="132600" y="526659"/>
                </a:cubicBezTo>
                <a:cubicBezTo>
                  <a:pt x="173009" y="460273"/>
                  <a:pt x="189173" y="368485"/>
                  <a:pt x="243437" y="308449"/>
                </a:cubicBezTo>
                <a:cubicBezTo>
                  <a:pt x="297701" y="248413"/>
                  <a:pt x="425278" y="199344"/>
                  <a:pt x="458182" y="166440"/>
                </a:cubicBezTo>
                <a:cubicBezTo>
                  <a:pt x="491086" y="133536"/>
                  <a:pt x="458182" y="127185"/>
                  <a:pt x="440864" y="111022"/>
                </a:cubicBezTo>
                <a:cubicBezTo>
                  <a:pt x="423546" y="94859"/>
                  <a:pt x="354850" y="67727"/>
                  <a:pt x="354273" y="69459"/>
                </a:cubicBezTo>
                <a:cubicBezTo>
                  <a:pt x="353696" y="71191"/>
                  <a:pt x="414309" y="116218"/>
                  <a:pt x="437400" y="121413"/>
                </a:cubicBezTo>
                <a:cubicBezTo>
                  <a:pt x="460491" y="126608"/>
                  <a:pt x="483005" y="106981"/>
                  <a:pt x="492819" y="100631"/>
                </a:cubicBezTo>
                <a:cubicBezTo>
                  <a:pt x="502633" y="94281"/>
                  <a:pt x="511291" y="96590"/>
                  <a:pt x="496282" y="83313"/>
                </a:cubicBezTo>
                <a:cubicBezTo>
                  <a:pt x="481273" y="70036"/>
                  <a:pt x="383136" y="4227"/>
                  <a:pt x="388909" y="1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DDC6BF23-720C-33EE-764D-4F88F7C47BCD}"/>
              </a:ext>
            </a:extLst>
          </p:cNvPr>
          <p:cNvSpPr/>
          <p:nvPr/>
        </p:nvSpPr>
        <p:spPr>
          <a:xfrm>
            <a:off x="1415548" y="5003878"/>
            <a:ext cx="249544" cy="312999"/>
          </a:xfrm>
          <a:custGeom>
            <a:avLst/>
            <a:gdLst>
              <a:gd name="connsiteX0" fmla="*/ 118843 w 249544"/>
              <a:gd name="connsiteY0" fmla="*/ 1077 h 312999"/>
              <a:gd name="connsiteX1" fmla="*/ 1079 w 249544"/>
              <a:gd name="connsiteY1" fmla="*/ 91131 h 312999"/>
              <a:gd name="connsiteX2" fmla="*/ 63425 w 249544"/>
              <a:gd name="connsiteY2" fmla="*/ 59958 h 312999"/>
              <a:gd name="connsiteX3" fmla="*/ 115379 w 249544"/>
              <a:gd name="connsiteY3" fmla="*/ 111913 h 312999"/>
              <a:gd name="connsiteX4" fmla="*/ 143088 w 249544"/>
              <a:gd name="connsiteY4" fmla="*/ 87667 h 312999"/>
              <a:gd name="connsiteX5" fmla="*/ 156943 w 249544"/>
              <a:gd name="connsiteY5" fmla="*/ 111913 h 312999"/>
              <a:gd name="connsiteX6" fmla="*/ 104988 w 249544"/>
              <a:gd name="connsiteY6" fmla="*/ 201967 h 312999"/>
              <a:gd name="connsiteX7" fmla="*/ 104988 w 249544"/>
              <a:gd name="connsiteY7" fmla="*/ 312804 h 312999"/>
              <a:gd name="connsiteX8" fmla="*/ 139625 w 249544"/>
              <a:gd name="connsiteY8" fmla="*/ 226213 h 312999"/>
              <a:gd name="connsiteX9" fmla="*/ 243534 w 249544"/>
              <a:gd name="connsiteY9" fmla="*/ 125767 h 312999"/>
              <a:gd name="connsiteX10" fmla="*/ 226216 w 249544"/>
              <a:gd name="connsiteY10" fmla="*/ 46104 h 312999"/>
              <a:gd name="connsiteX11" fmla="*/ 118843 w 249544"/>
              <a:gd name="connsiteY11" fmla="*/ 1077 h 3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44" h="312999">
                <a:moveTo>
                  <a:pt x="118843" y="1077"/>
                </a:moveTo>
                <a:cubicBezTo>
                  <a:pt x="81320" y="8581"/>
                  <a:pt x="10315" y="81318"/>
                  <a:pt x="1079" y="91131"/>
                </a:cubicBezTo>
                <a:cubicBezTo>
                  <a:pt x="-8157" y="100944"/>
                  <a:pt x="44375" y="56494"/>
                  <a:pt x="63425" y="59958"/>
                </a:cubicBezTo>
                <a:cubicBezTo>
                  <a:pt x="82475" y="63422"/>
                  <a:pt x="102102" y="107295"/>
                  <a:pt x="115379" y="111913"/>
                </a:cubicBezTo>
                <a:cubicBezTo>
                  <a:pt x="128656" y="116531"/>
                  <a:pt x="136161" y="87667"/>
                  <a:pt x="143088" y="87667"/>
                </a:cubicBezTo>
                <a:cubicBezTo>
                  <a:pt x="150015" y="87667"/>
                  <a:pt x="163293" y="92863"/>
                  <a:pt x="156943" y="111913"/>
                </a:cubicBezTo>
                <a:cubicBezTo>
                  <a:pt x="150593" y="130963"/>
                  <a:pt x="113647" y="168485"/>
                  <a:pt x="104988" y="201967"/>
                </a:cubicBezTo>
                <a:cubicBezTo>
                  <a:pt x="96329" y="235449"/>
                  <a:pt x="99215" y="308763"/>
                  <a:pt x="104988" y="312804"/>
                </a:cubicBezTo>
                <a:cubicBezTo>
                  <a:pt x="110761" y="316845"/>
                  <a:pt x="116534" y="257386"/>
                  <a:pt x="139625" y="226213"/>
                </a:cubicBezTo>
                <a:cubicBezTo>
                  <a:pt x="162716" y="195040"/>
                  <a:pt x="229102" y="155785"/>
                  <a:pt x="243534" y="125767"/>
                </a:cubicBezTo>
                <a:cubicBezTo>
                  <a:pt x="257966" y="95749"/>
                  <a:pt x="244111" y="65154"/>
                  <a:pt x="226216" y="46104"/>
                </a:cubicBezTo>
                <a:cubicBezTo>
                  <a:pt x="208321" y="27054"/>
                  <a:pt x="156366" y="-6427"/>
                  <a:pt x="118843" y="10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419ED674-A2C6-A271-1182-7DD1443A98D2}"/>
              </a:ext>
            </a:extLst>
          </p:cNvPr>
          <p:cNvSpPr/>
          <p:nvPr/>
        </p:nvSpPr>
        <p:spPr>
          <a:xfrm>
            <a:off x="1449198" y="4463683"/>
            <a:ext cx="525970" cy="835881"/>
          </a:xfrm>
          <a:custGeom>
            <a:avLst/>
            <a:gdLst>
              <a:gd name="connsiteX0" fmla="*/ 2066 w 525970"/>
              <a:gd name="connsiteY0" fmla="*/ 371553 h 835881"/>
              <a:gd name="connsiteX1" fmla="*/ 175247 w 525970"/>
              <a:gd name="connsiteY1" fmla="*/ 18262 h 835881"/>
              <a:gd name="connsiteX2" fmla="*/ 237593 w 525970"/>
              <a:gd name="connsiteY2" fmla="*/ 198372 h 835881"/>
              <a:gd name="connsiteX3" fmla="*/ 279157 w 525970"/>
              <a:gd name="connsiteY3" fmla="*/ 944 h 835881"/>
              <a:gd name="connsiteX4" fmla="*/ 407311 w 525970"/>
              <a:gd name="connsiteY4" fmla="*/ 298817 h 835881"/>
              <a:gd name="connsiteX5" fmla="*/ 445411 w 525970"/>
              <a:gd name="connsiteY5" fmla="*/ 343844 h 835881"/>
              <a:gd name="connsiteX6" fmla="*/ 525075 w 525970"/>
              <a:gd name="connsiteY6" fmla="*/ 614008 h 835881"/>
              <a:gd name="connsiteX7" fmla="*/ 490438 w 525970"/>
              <a:gd name="connsiteY7" fmla="*/ 492781 h 835881"/>
              <a:gd name="connsiteX8" fmla="*/ 525075 w 525970"/>
              <a:gd name="connsiteY8" fmla="*/ 797581 h 835881"/>
              <a:gd name="connsiteX9" fmla="*/ 476584 w 525970"/>
              <a:gd name="connsiteY9" fmla="*/ 679817 h 835881"/>
              <a:gd name="connsiteX10" fmla="*/ 490438 w 525970"/>
              <a:gd name="connsiteY10" fmla="*/ 832217 h 835881"/>
              <a:gd name="connsiteX11" fmla="*/ 355357 w 525970"/>
              <a:gd name="connsiteY11" fmla="*/ 492781 h 835881"/>
              <a:gd name="connsiteX12" fmla="*/ 230666 w 525970"/>
              <a:gd name="connsiteY12" fmla="*/ 305744 h 835881"/>
              <a:gd name="connsiteX13" fmla="*/ 168320 w 525970"/>
              <a:gd name="connsiteY13" fmla="*/ 385408 h 835881"/>
              <a:gd name="connsiteX14" fmla="*/ 161393 w 525970"/>
              <a:gd name="connsiteY14" fmla="*/ 250326 h 835881"/>
              <a:gd name="connsiteX15" fmla="*/ 123293 w 525970"/>
              <a:gd name="connsiteY15" fmla="*/ 385408 h 835881"/>
              <a:gd name="connsiteX16" fmla="*/ 168320 w 525970"/>
              <a:gd name="connsiteY16" fmla="*/ 447753 h 835881"/>
              <a:gd name="connsiteX17" fmla="*/ 151002 w 525970"/>
              <a:gd name="connsiteY17" fmla="*/ 423508 h 835881"/>
              <a:gd name="connsiteX18" fmla="*/ 116366 w 525970"/>
              <a:gd name="connsiteY18" fmla="*/ 478926 h 835881"/>
              <a:gd name="connsiteX19" fmla="*/ 92120 w 525970"/>
              <a:gd name="connsiteY19" fmla="*/ 420044 h 835881"/>
              <a:gd name="connsiteX20" fmla="*/ 78266 w 525970"/>
              <a:gd name="connsiteY20" fmla="*/ 451217 h 835881"/>
              <a:gd name="connsiteX21" fmla="*/ 2066 w 525970"/>
              <a:gd name="connsiteY21" fmla="*/ 371553 h 8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970" h="835881">
                <a:moveTo>
                  <a:pt x="2066" y="371553"/>
                </a:moveTo>
                <a:cubicBezTo>
                  <a:pt x="18230" y="299394"/>
                  <a:pt x="135993" y="47125"/>
                  <a:pt x="175247" y="18262"/>
                </a:cubicBezTo>
                <a:cubicBezTo>
                  <a:pt x="214501" y="-10601"/>
                  <a:pt x="220275" y="201258"/>
                  <a:pt x="237593" y="198372"/>
                </a:cubicBezTo>
                <a:cubicBezTo>
                  <a:pt x="254911" y="195486"/>
                  <a:pt x="250871" y="-15797"/>
                  <a:pt x="279157" y="944"/>
                </a:cubicBezTo>
                <a:cubicBezTo>
                  <a:pt x="307443" y="17685"/>
                  <a:pt x="379602" y="241667"/>
                  <a:pt x="407311" y="298817"/>
                </a:cubicBezTo>
                <a:cubicBezTo>
                  <a:pt x="435020" y="355967"/>
                  <a:pt x="425784" y="291312"/>
                  <a:pt x="445411" y="343844"/>
                </a:cubicBezTo>
                <a:cubicBezTo>
                  <a:pt x="465038" y="396376"/>
                  <a:pt x="517571" y="589185"/>
                  <a:pt x="525075" y="614008"/>
                </a:cubicBezTo>
                <a:cubicBezTo>
                  <a:pt x="532579" y="638831"/>
                  <a:pt x="490438" y="462186"/>
                  <a:pt x="490438" y="492781"/>
                </a:cubicBezTo>
                <a:cubicBezTo>
                  <a:pt x="490438" y="523376"/>
                  <a:pt x="527384" y="766408"/>
                  <a:pt x="525075" y="797581"/>
                </a:cubicBezTo>
                <a:cubicBezTo>
                  <a:pt x="522766" y="828754"/>
                  <a:pt x="482357" y="674044"/>
                  <a:pt x="476584" y="679817"/>
                </a:cubicBezTo>
                <a:cubicBezTo>
                  <a:pt x="470811" y="685590"/>
                  <a:pt x="510642" y="863390"/>
                  <a:pt x="490438" y="832217"/>
                </a:cubicBezTo>
                <a:cubicBezTo>
                  <a:pt x="470234" y="801044"/>
                  <a:pt x="398652" y="580526"/>
                  <a:pt x="355357" y="492781"/>
                </a:cubicBezTo>
                <a:cubicBezTo>
                  <a:pt x="312062" y="405036"/>
                  <a:pt x="261839" y="323639"/>
                  <a:pt x="230666" y="305744"/>
                </a:cubicBezTo>
                <a:cubicBezTo>
                  <a:pt x="199493" y="287848"/>
                  <a:pt x="179865" y="394644"/>
                  <a:pt x="168320" y="385408"/>
                </a:cubicBezTo>
                <a:cubicBezTo>
                  <a:pt x="156775" y="376172"/>
                  <a:pt x="168897" y="250326"/>
                  <a:pt x="161393" y="250326"/>
                </a:cubicBezTo>
                <a:cubicBezTo>
                  <a:pt x="153889" y="250326"/>
                  <a:pt x="122139" y="352504"/>
                  <a:pt x="123293" y="385408"/>
                </a:cubicBezTo>
                <a:cubicBezTo>
                  <a:pt x="124447" y="418312"/>
                  <a:pt x="163702" y="441403"/>
                  <a:pt x="168320" y="447753"/>
                </a:cubicBezTo>
                <a:cubicBezTo>
                  <a:pt x="172938" y="454103"/>
                  <a:pt x="159661" y="418313"/>
                  <a:pt x="151002" y="423508"/>
                </a:cubicBezTo>
                <a:cubicBezTo>
                  <a:pt x="142343" y="428703"/>
                  <a:pt x="126180" y="479503"/>
                  <a:pt x="116366" y="478926"/>
                </a:cubicBezTo>
                <a:cubicBezTo>
                  <a:pt x="106552" y="478349"/>
                  <a:pt x="98470" y="424662"/>
                  <a:pt x="92120" y="420044"/>
                </a:cubicBezTo>
                <a:cubicBezTo>
                  <a:pt x="85770" y="415426"/>
                  <a:pt x="86925" y="456990"/>
                  <a:pt x="78266" y="451217"/>
                </a:cubicBezTo>
                <a:cubicBezTo>
                  <a:pt x="69607" y="445444"/>
                  <a:pt x="-14098" y="443712"/>
                  <a:pt x="2066" y="37155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9D8306AD-9F31-48F2-648B-5720942AC1C0}"/>
              </a:ext>
            </a:extLst>
          </p:cNvPr>
          <p:cNvSpPr/>
          <p:nvPr/>
        </p:nvSpPr>
        <p:spPr>
          <a:xfrm>
            <a:off x="4462115" y="6095555"/>
            <a:ext cx="1115728" cy="1024374"/>
          </a:xfrm>
          <a:custGeom>
            <a:avLst/>
            <a:gdLst>
              <a:gd name="connsiteX0" fmla="*/ 1115725 w 1115728"/>
              <a:gd name="connsiteY0" fmla="*/ 445 h 1024374"/>
              <a:gd name="connsiteX1" fmla="*/ 435005 w 1115728"/>
              <a:gd name="connsiteY1" fmla="*/ 406845 h 1024374"/>
              <a:gd name="connsiteX2" fmla="*/ 689005 w 1115728"/>
              <a:gd name="connsiteY2" fmla="*/ 264605 h 1024374"/>
              <a:gd name="connsiteX3" fmla="*/ 628045 w 1115728"/>
              <a:gd name="connsiteY3" fmla="*/ 427165 h 1024374"/>
              <a:gd name="connsiteX4" fmla="*/ 8285 w 1115728"/>
              <a:gd name="connsiteY4" fmla="*/ 1016445 h 1024374"/>
              <a:gd name="connsiteX5" fmla="*/ 313085 w 1115728"/>
              <a:gd name="connsiteY5" fmla="*/ 731965 h 1024374"/>
              <a:gd name="connsiteX6" fmla="*/ 902365 w 1115728"/>
              <a:gd name="connsiteY6" fmla="*/ 234125 h 1024374"/>
              <a:gd name="connsiteX7" fmla="*/ 445165 w 1115728"/>
              <a:gd name="connsiteY7" fmla="*/ 325565 h 1024374"/>
              <a:gd name="connsiteX8" fmla="*/ 1115725 w 1115728"/>
              <a:gd name="connsiteY8" fmla="*/ 445 h 102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28" h="1024374">
                <a:moveTo>
                  <a:pt x="1115725" y="445"/>
                </a:moveTo>
                <a:cubicBezTo>
                  <a:pt x="1114032" y="13992"/>
                  <a:pt x="506125" y="362818"/>
                  <a:pt x="435005" y="406845"/>
                </a:cubicBezTo>
                <a:cubicBezTo>
                  <a:pt x="363885" y="450872"/>
                  <a:pt x="656832" y="261218"/>
                  <a:pt x="689005" y="264605"/>
                </a:cubicBezTo>
                <a:cubicBezTo>
                  <a:pt x="721178" y="267992"/>
                  <a:pt x="741498" y="301858"/>
                  <a:pt x="628045" y="427165"/>
                </a:cubicBezTo>
                <a:cubicBezTo>
                  <a:pt x="514592" y="552472"/>
                  <a:pt x="60778" y="965645"/>
                  <a:pt x="8285" y="1016445"/>
                </a:cubicBezTo>
                <a:cubicBezTo>
                  <a:pt x="-44208" y="1067245"/>
                  <a:pt x="164072" y="862352"/>
                  <a:pt x="313085" y="731965"/>
                </a:cubicBezTo>
                <a:cubicBezTo>
                  <a:pt x="462098" y="601578"/>
                  <a:pt x="880352" y="301858"/>
                  <a:pt x="902365" y="234125"/>
                </a:cubicBezTo>
                <a:cubicBezTo>
                  <a:pt x="924378" y="166392"/>
                  <a:pt x="416378" y="364512"/>
                  <a:pt x="445165" y="325565"/>
                </a:cubicBezTo>
                <a:cubicBezTo>
                  <a:pt x="473952" y="286618"/>
                  <a:pt x="1117418" y="-13102"/>
                  <a:pt x="1115725" y="44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350E7FF2-C6C8-78FF-57B5-C2EA5D90ED3D}"/>
              </a:ext>
            </a:extLst>
          </p:cNvPr>
          <p:cNvSpPr/>
          <p:nvPr/>
        </p:nvSpPr>
        <p:spPr>
          <a:xfrm>
            <a:off x="2068940" y="2806555"/>
            <a:ext cx="2710747" cy="1013810"/>
          </a:xfrm>
          <a:custGeom>
            <a:avLst/>
            <a:gdLst>
              <a:gd name="connsiteX0" fmla="*/ 3700 w 2710747"/>
              <a:gd name="connsiteY0" fmla="*/ 1013605 h 1013810"/>
              <a:gd name="connsiteX1" fmla="*/ 1151780 w 2710747"/>
              <a:gd name="connsiteY1" fmla="*/ 129685 h 1013810"/>
              <a:gd name="connsiteX2" fmla="*/ 857140 w 2710747"/>
              <a:gd name="connsiteY2" fmla="*/ 322725 h 1013810"/>
              <a:gd name="connsiteX3" fmla="*/ 2685940 w 2710747"/>
              <a:gd name="connsiteY3" fmla="*/ 7765 h 1013810"/>
              <a:gd name="connsiteX4" fmla="*/ 1964580 w 2710747"/>
              <a:gd name="connsiteY4" fmla="*/ 89045 h 1013810"/>
              <a:gd name="connsiteX5" fmla="*/ 826660 w 2710747"/>
              <a:gd name="connsiteY5" fmla="*/ 210965 h 1013810"/>
              <a:gd name="connsiteX6" fmla="*/ 3700 w 2710747"/>
              <a:gd name="connsiteY6" fmla="*/ 1013605 h 101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747" h="1013810">
                <a:moveTo>
                  <a:pt x="3700" y="1013605"/>
                </a:moveTo>
                <a:cubicBezTo>
                  <a:pt x="57887" y="1000058"/>
                  <a:pt x="1009540" y="244832"/>
                  <a:pt x="1151780" y="129685"/>
                </a:cubicBezTo>
                <a:cubicBezTo>
                  <a:pt x="1294020" y="14538"/>
                  <a:pt x="601447" y="343045"/>
                  <a:pt x="857140" y="322725"/>
                </a:cubicBezTo>
                <a:cubicBezTo>
                  <a:pt x="1112833" y="302405"/>
                  <a:pt x="2501367" y="46712"/>
                  <a:pt x="2685940" y="7765"/>
                </a:cubicBezTo>
                <a:cubicBezTo>
                  <a:pt x="2870513" y="-31182"/>
                  <a:pt x="1964580" y="89045"/>
                  <a:pt x="1964580" y="89045"/>
                </a:cubicBezTo>
                <a:cubicBezTo>
                  <a:pt x="1654700" y="122912"/>
                  <a:pt x="1150087" y="53485"/>
                  <a:pt x="826660" y="210965"/>
                </a:cubicBezTo>
                <a:cubicBezTo>
                  <a:pt x="503233" y="368445"/>
                  <a:pt x="-50487" y="1027152"/>
                  <a:pt x="3700" y="10136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1D016BAF-3DE5-CC16-F156-62DBC8557235}"/>
              </a:ext>
            </a:extLst>
          </p:cNvPr>
          <p:cNvSpPr/>
          <p:nvPr/>
        </p:nvSpPr>
        <p:spPr>
          <a:xfrm>
            <a:off x="2404361" y="5105784"/>
            <a:ext cx="1625991" cy="1176761"/>
          </a:xfrm>
          <a:custGeom>
            <a:avLst/>
            <a:gdLst>
              <a:gd name="connsiteX0" fmla="*/ 0 w 1625991"/>
              <a:gd name="connsiteY0" fmla="*/ 366691 h 1176761"/>
              <a:gd name="connsiteX1" fmla="*/ 310989 w 1625991"/>
              <a:gd name="connsiteY1" fmla="*/ 218159 h 1176761"/>
              <a:gd name="connsiteX2" fmla="*/ 324914 w 1625991"/>
              <a:gd name="connsiteY2" fmla="*/ 241367 h 1176761"/>
              <a:gd name="connsiteX3" fmla="*/ 673036 w 1625991"/>
              <a:gd name="connsiteY3" fmla="*/ 380616 h 1176761"/>
              <a:gd name="connsiteX4" fmla="*/ 631261 w 1625991"/>
              <a:gd name="connsiteY4" fmla="*/ 348125 h 1176761"/>
              <a:gd name="connsiteX5" fmla="*/ 923684 w 1625991"/>
              <a:gd name="connsiteY5" fmla="*/ 547714 h 1176761"/>
              <a:gd name="connsiteX6" fmla="*/ 891192 w 1625991"/>
              <a:gd name="connsiteY6" fmla="*/ 487373 h 1176761"/>
              <a:gd name="connsiteX7" fmla="*/ 1188256 w 1625991"/>
              <a:gd name="connsiteY7" fmla="*/ 807645 h 1176761"/>
              <a:gd name="connsiteX8" fmla="*/ 1248597 w 1625991"/>
              <a:gd name="connsiteY8" fmla="*/ 770512 h 1176761"/>
              <a:gd name="connsiteX9" fmla="*/ 1624569 w 1625991"/>
              <a:gd name="connsiteY9" fmla="*/ 1174334 h 1176761"/>
              <a:gd name="connsiteX10" fmla="*/ 1364638 w 1625991"/>
              <a:gd name="connsiteY10" fmla="*/ 919044 h 1176761"/>
              <a:gd name="connsiteX11" fmla="*/ 1044366 w 1625991"/>
              <a:gd name="connsiteY11" fmla="*/ 515223 h 1176761"/>
              <a:gd name="connsiteX12" fmla="*/ 1151123 w 1625991"/>
              <a:gd name="connsiteY12" fmla="*/ 724096 h 1176761"/>
              <a:gd name="connsiteX13" fmla="*/ 761227 w 1625991"/>
              <a:gd name="connsiteY13" fmla="*/ 413107 h 1176761"/>
              <a:gd name="connsiteX14" fmla="*/ 445596 w 1625991"/>
              <a:gd name="connsiteY14" fmla="*/ 213518 h 1176761"/>
              <a:gd name="connsiteX15" fmla="*/ 329556 w 1625991"/>
              <a:gd name="connsiteY15" fmla="*/ 157818 h 1176761"/>
              <a:gd name="connsiteX16" fmla="*/ 334197 w 1625991"/>
              <a:gd name="connsiteY16" fmla="*/ 3 h 1176761"/>
              <a:gd name="connsiteX17" fmla="*/ 338839 w 1625991"/>
              <a:gd name="connsiteY17" fmla="*/ 162460 h 1176761"/>
              <a:gd name="connsiteX18" fmla="*/ 264573 w 1625991"/>
              <a:gd name="connsiteY18" fmla="*/ 227442 h 1176761"/>
              <a:gd name="connsiteX19" fmla="*/ 0 w 1625991"/>
              <a:gd name="connsiteY19" fmla="*/ 366691 h 1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91" h="1176761">
                <a:moveTo>
                  <a:pt x="0" y="366691"/>
                </a:moveTo>
                <a:cubicBezTo>
                  <a:pt x="7736" y="365144"/>
                  <a:pt x="256837" y="239046"/>
                  <a:pt x="310989" y="218159"/>
                </a:cubicBezTo>
                <a:cubicBezTo>
                  <a:pt x="365141" y="197272"/>
                  <a:pt x="264573" y="214291"/>
                  <a:pt x="324914" y="241367"/>
                </a:cubicBezTo>
                <a:cubicBezTo>
                  <a:pt x="385255" y="268443"/>
                  <a:pt x="621978" y="362823"/>
                  <a:pt x="673036" y="380616"/>
                </a:cubicBezTo>
                <a:cubicBezTo>
                  <a:pt x="724094" y="398409"/>
                  <a:pt x="589486" y="320275"/>
                  <a:pt x="631261" y="348125"/>
                </a:cubicBezTo>
                <a:cubicBezTo>
                  <a:pt x="673036" y="375975"/>
                  <a:pt x="880362" y="524506"/>
                  <a:pt x="923684" y="547714"/>
                </a:cubicBezTo>
                <a:cubicBezTo>
                  <a:pt x="967006" y="570922"/>
                  <a:pt x="847097" y="444051"/>
                  <a:pt x="891192" y="487373"/>
                </a:cubicBezTo>
                <a:cubicBezTo>
                  <a:pt x="935287" y="530695"/>
                  <a:pt x="1128689" y="760455"/>
                  <a:pt x="1188256" y="807645"/>
                </a:cubicBezTo>
                <a:cubicBezTo>
                  <a:pt x="1247823" y="854835"/>
                  <a:pt x="1175878" y="709397"/>
                  <a:pt x="1248597" y="770512"/>
                </a:cubicBezTo>
                <a:cubicBezTo>
                  <a:pt x="1321316" y="831627"/>
                  <a:pt x="1605229" y="1149579"/>
                  <a:pt x="1624569" y="1174334"/>
                </a:cubicBezTo>
                <a:cubicBezTo>
                  <a:pt x="1643909" y="1199089"/>
                  <a:pt x="1461338" y="1028896"/>
                  <a:pt x="1364638" y="919044"/>
                </a:cubicBezTo>
                <a:cubicBezTo>
                  <a:pt x="1267938" y="809192"/>
                  <a:pt x="1079952" y="547714"/>
                  <a:pt x="1044366" y="515223"/>
                </a:cubicBezTo>
                <a:cubicBezTo>
                  <a:pt x="1008780" y="482732"/>
                  <a:pt x="1198313" y="741115"/>
                  <a:pt x="1151123" y="724096"/>
                </a:cubicBezTo>
                <a:cubicBezTo>
                  <a:pt x="1103933" y="707077"/>
                  <a:pt x="878815" y="498203"/>
                  <a:pt x="761227" y="413107"/>
                </a:cubicBezTo>
                <a:cubicBezTo>
                  <a:pt x="643639" y="328011"/>
                  <a:pt x="517541" y="256066"/>
                  <a:pt x="445596" y="213518"/>
                </a:cubicBezTo>
                <a:cubicBezTo>
                  <a:pt x="373651" y="170970"/>
                  <a:pt x="348122" y="193404"/>
                  <a:pt x="329556" y="157818"/>
                </a:cubicBezTo>
                <a:cubicBezTo>
                  <a:pt x="310990" y="122232"/>
                  <a:pt x="332650" y="-771"/>
                  <a:pt x="334197" y="3"/>
                </a:cubicBezTo>
                <a:cubicBezTo>
                  <a:pt x="335744" y="777"/>
                  <a:pt x="350443" y="124553"/>
                  <a:pt x="338839" y="162460"/>
                </a:cubicBezTo>
                <a:cubicBezTo>
                  <a:pt x="327235" y="200367"/>
                  <a:pt x="317952" y="199592"/>
                  <a:pt x="264573" y="227442"/>
                </a:cubicBezTo>
                <a:lnTo>
                  <a:pt x="0" y="36669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5E9AE584-5F14-5644-1D54-E176B02AD626}"/>
              </a:ext>
            </a:extLst>
          </p:cNvPr>
          <p:cNvSpPr/>
          <p:nvPr/>
        </p:nvSpPr>
        <p:spPr>
          <a:xfrm>
            <a:off x="2262303" y="5427838"/>
            <a:ext cx="622795" cy="287935"/>
          </a:xfrm>
          <a:custGeom>
            <a:avLst/>
            <a:gdLst>
              <a:gd name="connsiteX0" fmla="*/ 612220 w 622795"/>
              <a:gd name="connsiteY0" fmla="*/ 196 h 287935"/>
              <a:gd name="connsiteX1" fmla="*/ 13969 w 622795"/>
              <a:gd name="connsiteY1" fmla="*/ 136383 h 287935"/>
              <a:gd name="connsiteX2" fmla="*/ 189067 w 622795"/>
              <a:gd name="connsiteY2" fmla="*/ 112064 h 287935"/>
              <a:gd name="connsiteX3" fmla="*/ 179340 w 622795"/>
              <a:gd name="connsiteY3" fmla="*/ 243388 h 287935"/>
              <a:gd name="connsiteX4" fmla="*/ 354437 w 622795"/>
              <a:gd name="connsiteY4" fmla="*/ 204477 h 287935"/>
              <a:gd name="connsiteX5" fmla="*/ 213386 w 622795"/>
              <a:gd name="connsiteY5" fmla="*/ 287162 h 287935"/>
              <a:gd name="connsiteX6" fmla="*/ 617084 w 622795"/>
              <a:gd name="connsiteY6" fmla="*/ 146111 h 287935"/>
              <a:gd name="connsiteX7" fmla="*/ 398212 w 622795"/>
              <a:gd name="connsiteY7" fmla="*/ 175294 h 287935"/>
              <a:gd name="connsiteX8" fmla="*/ 398212 w 622795"/>
              <a:gd name="connsiteY8" fmla="*/ 107200 h 287935"/>
              <a:gd name="connsiteX9" fmla="*/ 612220 w 622795"/>
              <a:gd name="connsiteY9" fmla="*/ 196 h 28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795" h="287935">
                <a:moveTo>
                  <a:pt x="612220" y="196"/>
                </a:moveTo>
                <a:cubicBezTo>
                  <a:pt x="548180" y="5060"/>
                  <a:pt x="84494" y="117738"/>
                  <a:pt x="13969" y="136383"/>
                </a:cubicBezTo>
                <a:cubicBezTo>
                  <a:pt x="-56557" y="155028"/>
                  <a:pt x="161505" y="94230"/>
                  <a:pt x="189067" y="112064"/>
                </a:cubicBezTo>
                <a:cubicBezTo>
                  <a:pt x="216629" y="129898"/>
                  <a:pt x="151778" y="227986"/>
                  <a:pt x="179340" y="243388"/>
                </a:cubicBezTo>
                <a:cubicBezTo>
                  <a:pt x="206902" y="258790"/>
                  <a:pt x="348763" y="197181"/>
                  <a:pt x="354437" y="204477"/>
                </a:cubicBezTo>
                <a:cubicBezTo>
                  <a:pt x="360111" y="211773"/>
                  <a:pt x="169612" y="296890"/>
                  <a:pt x="213386" y="287162"/>
                </a:cubicBezTo>
                <a:cubicBezTo>
                  <a:pt x="257160" y="277434"/>
                  <a:pt x="586280" y="164756"/>
                  <a:pt x="617084" y="146111"/>
                </a:cubicBezTo>
                <a:cubicBezTo>
                  <a:pt x="647888" y="127466"/>
                  <a:pt x="434691" y="181779"/>
                  <a:pt x="398212" y="175294"/>
                </a:cubicBezTo>
                <a:cubicBezTo>
                  <a:pt x="361733" y="168809"/>
                  <a:pt x="366597" y="132330"/>
                  <a:pt x="398212" y="107200"/>
                </a:cubicBezTo>
                <a:cubicBezTo>
                  <a:pt x="429827" y="82070"/>
                  <a:pt x="676260" y="-4668"/>
                  <a:pt x="612220" y="1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C30FDAED-0803-2371-8F46-1BEF8CAD3CB3}"/>
              </a:ext>
            </a:extLst>
          </p:cNvPr>
          <p:cNvSpPr/>
          <p:nvPr/>
        </p:nvSpPr>
        <p:spPr>
          <a:xfrm>
            <a:off x="3222084" y="6167323"/>
            <a:ext cx="489180" cy="287201"/>
          </a:xfrm>
          <a:custGeom>
            <a:avLst/>
            <a:gdLst>
              <a:gd name="connsiteX0" fmla="*/ 2635 w 489180"/>
              <a:gd name="connsiteY0" fmla="*/ 13 h 287201"/>
              <a:gd name="connsiteX1" fmla="*/ 323648 w 489180"/>
              <a:gd name="connsiteY1" fmla="*/ 43788 h 287201"/>
              <a:gd name="connsiteX2" fmla="*/ 206916 w 489180"/>
              <a:gd name="connsiteY2" fmla="*/ 53515 h 287201"/>
              <a:gd name="connsiteX3" fmla="*/ 187461 w 489180"/>
              <a:gd name="connsiteY3" fmla="*/ 116745 h 287201"/>
              <a:gd name="connsiteX4" fmla="*/ 304193 w 489180"/>
              <a:gd name="connsiteY4" fmla="*/ 136200 h 287201"/>
              <a:gd name="connsiteX5" fmla="*/ 85320 w 489180"/>
              <a:gd name="connsiteY5" fmla="*/ 204294 h 287201"/>
              <a:gd name="connsiteX6" fmla="*/ 396605 w 489180"/>
              <a:gd name="connsiteY6" fmla="*/ 267524 h 287201"/>
              <a:gd name="connsiteX7" fmla="*/ 479290 w 489180"/>
              <a:gd name="connsiteY7" fmla="*/ 286979 h 287201"/>
              <a:gd name="connsiteX8" fmla="*/ 206916 w 489180"/>
              <a:gd name="connsiteY8" fmla="*/ 257796 h 287201"/>
              <a:gd name="connsiteX9" fmla="*/ 61001 w 489180"/>
              <a:gd name="connsiteY9" fmla="*/ 252932 h 287201"/>
              <a:gd name="connsiteX10" fmla="*/ 255554 w 489180"/>
              <a:gd name="connsiteY10" fmla="*/ 131337 h 287201"/>
              <a:gd name="connsiteX11" fmla="*/ 46410 w 489180"/>
              <a:gd name="connsiteY11" fmla="*/ 121609 h 287201"/>
              <a:gd name="connsiteX12" fmla="*/ 163142 w 489180"/>
              <a:gd name="connsiteY12" fmla="*/ 48651 h 287201"/>
              <a:gd name="connsiteX13" fmla="*/ 2635 w 489180"/>
              <a:gd name="connsiteY13" fmla="*/ 13 h 2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180" h="287201">
                <a:moveTo>
                  <a:pt x="2635" y="13"/>
                </a:moveTo>
                <a:cubicBezTo>
                  <a:pt x="29386" y="-797"/>
                  <a:pt x="289601" y="34871"/>
                  <a:pt x="323648" y="43788"/>
                </a:cubicBezTo>
                <a:cubicBezTo>
                  <a:pt x="357695" y="52705"/>
                  <a:pt x="229614" y="41355"/>
                  <a:pt x="206916" y="53515"/>
                </a:cubicBezTo>
                <a:cubicBezTo>
                  <a:pt x="184218" y="65675"/>
                  <a:pt x="171248" y="102964"/>
                  <a:pt x="187461" y="116745"/>
                </a:cubicBezTo>
                <a:cubicBezTo>
                  <a:pt x="203674" y="130526"/>
                  <a:pt x="321217" y="121609"/>
                  <a:pt x="304193" y="136200"/>
                </a:cubicBezTo>
                <a:cubicBezTo>
                  <a:pt x="287170" y="150792"/>
                  <a:pt x="69918" y="182407"/>
                  <a:pt x="85320" y="204294"/>
                </a:cubicBezTo>
                <a:cubicBezTo>
                  <a:pt x="100722" y="226181"/>
                  <a:pt x="330943" y="253743"/>
                  <a:pt x="396605" y="267524"/>
                </a:cubicBezTo>
                <a:cubicBezTo>
                  <a:pt x="462267" y="281305"/>
                  <a:pt x="510905" y="288600"/>
                  <a:pt x="479290" y="286979"/>
                </a:cubicBezTo>
                <a:cubicBezTo>
                  <a:pt x="447675" y="285358"/>
                  <a:pt x="276631" y="263471"/>
                  <a:pt x="206916" y="257796"/>
                </a:cubicBezTo>
                <a:cubicBezTo>
                  <a:pt x="137201" y="252122"/>
                  <a:pt x="52895" y="274008"/>
                  <a:pt x="61001" y="252932"/>
                </a:cubicBezTo>
                <a:cubicBezTo>
                  <a:pt x="69107" y="231856"/>
                  <a:pt x="257986" y="153224"/>
                  <a:pt x="255554" y="131337"/>
                </a:cubicBezTo>
                <a:cubicBezTo>
                  <a:pt x="253122" y="109450"/>
                  <a:pt x="61812" y="135390"/>
                  <a:pt x="46410" y="121609"/>
                </a:cubicBezTo>
                <a:cubicBezTo>
                  <a:pt x="31008" y="107828"/>
                  <a:pt x="164763" y="66485"/>
                  <a:pt x="163142" y="48651"/>
                </a:cubicBezTo>
                <a:cubicBezTo>
                  <a:pt x="161521" y="30817"/>
                  <a:pt x="-24116" y="823"/>
                  <a:pt x="2635" y="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61F12944-2EDD-42EB-9C54-73B2058B2195}"/>
              </a:ext>
            </a:extLst>
          </p:cNvPr>
          <p:cNvSpPr/>
          <p:nvPr/>
        </p:nvSpPr>
        <p:spPr>
          <a:xfrm>
            <a:off x="2771987" y="5568048"/>
            <a:ext cx="477167" cy="366075"/>
          </a:xfrm>
          <a:custGeom>
            <a:avLst/>
            <a:gdLst>
              <a:gd name="connsiteX0" fmla="*/ 396 w 477167"/>
              <a:gd name="connsiteY0" fmla="*/ 122633 h 366075"/>
              <a:gd name="connsiteX1" fmla="*/ 117128 w 477167"/>
              <a:gd name="connsiteY1" fmla="*/ 108041 h 366075"/>
              <a:gd name="connsiteX2" fmla="*/ 292226 w 477167"/>
              <a:gd name="connsiteY2" fmla="*/ 239365 h 366075"/>
              <a:gd name="connsiteX3" fmla="*/ 253315 w 477167"/>
              <a:gd name="connsiteY3" fmla="*/ 161543 h 366075"/>
              <a:gd name="connsiteX4" fmla="*/ 477051 w 477167"/>
              <a:gd name="connsiteY4" fmla="*/ 365824 h 366075"/>
              <a:gd name="connsiteX5" fmla="*/ 282498 w 477167"/>
              <a:gd name="connsiteY5" fmla="*/ 200454 h 366075"/>
              <a:gd name="connsiteX6" fmla="*/ 175494 w 477167"/>
              <a:gd name="connsiteY6" fmla="*/ 59403 h 366075"/>
              <a:gd name="connsiteX7" fmla="*/ 156039 w 477167"/>
              <a:gd name="connsiteY7" fmla="*/ 1037 h 366075"/>
              <a:gd name="connsiteX8" fmla="*/ 396 w 477167"/>
              <a:gd name="connsiteY8" fmla="*/ 122633 h 3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67" h="366075">
                <a:moveTo>
                  <a:pt x="396" y="122633"/>
                </a:moveTo>
                <a:cubicBezTo>
                  <a:pt x="-6089" y="140467"/>
                  <a:pt x="68490" y="88586"/>
                  <a:pt x="117128" y="108041"/>
                </a:cubicBezTo>
                <a:cubicBezTo>
                  <a:pt x="165766" y="127496"/>
                  <a:pt x="269528" y="230448"/>
                  <a:pt x="292226" y="239365"/>
                </a:cubicBezTo>
                <a:cubicBezTo>
                  <a:pt x="314924" y="248282"/>
                  <a:pt x="222511" y="140467"/>
                  <a:pt x="253315" y="161543"/>
                </a:cubicBezTo>
                <a:cubicBezTo>
                  <a:pt x="284119" y="182619"/>
                  <a:pt x="472187" y="359339"/>
                  <a:pt x="477051" y="365824"/>
                </a:cubicBezTo>
                <a:cubicBezTo>
                  <a:pt x="481915" y="372309"/>
                  <a:pt x="332757" y="251524"/>
                  <a:pt x="282498" y="200454"/>
                </a:cubicBezTo>
                <a:cubicBezTo>
                  <a:pt x="232239" y="149384"/>
                  <a:pt x="196571" y="92639"/>
                  <a:pt x="175494" y="59403"/>
                </a:cubicBezTo>
                <a:cubicBezTo>
                  <a:pt x="154418" y="26167"/>
                  <a:pt x="183601" y="-6259"/>
                  <a:pt x="156039" y="1037"/>
                </a:cubicBezTo>
                <a:cubicBezTo>
                  <a:pt x="128477" y="8333"/>
                  <a:pt x="6881" y="104799"/>
                  <a:pt x="396" y="1226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2C972A79-3B41-9998-A0A6-8E22D93770C8}"/>
              </a:ext>
            </a:extLst>
          </p:cNvPr>
          <p:cNvSpPr/>
          <p:nvPr/>
        </p:nvSpPr>
        <p:spPr>
          <a:xfrm>
            <a:off x="2766612" y="5595892"/>
            <a:ext cx="200470" cy="311551"/>
          </a:xfrm>
          <a:custGeom>
            <a:avLst/>
            <a:gdLst>
              <a:gd name="connsiteX0" fmla="*/ 200324 w 200470"/>
              <a:gd name="connsiteY0" fmla="*/ 2376 h 311551"/>
              <a:gd name="connsiteX1" fmla="*/ 78728 w 200470"/>
              <a:gd name="connsiteY1" fmla="*/ 123972 h 311551"/>
              <a:gd name="connsiteX2" fmla="*/ 146822 w 200470"/>
              <a:gd name="connsiteY2" fmla="*/ 308797 h 311551"/>
              <a:gd name="connsiteX3" fmla="*/ 98184 w 200470"/>
              <a:gd name="connsiteY3" fmla="*/ 230976 h 311551"/>
              <a:gd name="connsiteX4" fmla="*/ 907 w 200470"/>
              <a:gd name="connsiteY4" fmla="*/ 177474 h 311551"/>
              <a:gd name="connsiteX5" fmla="*/ 49545 w 200470"/>
              <a:gd name="connsiteY5" fmla="*/ 182338 h 311551"/>
              <a:gd name="connsiteX6" fmla="*/ 49545 w 200470"/>
              <a:gd name="connsiteY6" fmla="*/ 51014 h 311551"/>
              <a:gd name="connsiteX7" fmla="*/ 200324 w 200470"/>
              <a:gd name="connsiteY7" fmla="*/ 2376 h 3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70" h="311551">
                <a:moveTo>
                  <a:pt x="200324" y="2376"/>
                </a:moveTo>
                <a:cubicBezTo>
                  <a:pt x="205188" y="14536"/>
                  <a:pt x="87645" y="72902"/>
                  <a:pt x="78728" y="123972"/>
                </a:cubicBezTo>
                <a:cubicBezTo>
                  <a:pt x="69811" y="175042"/>
                  <a:pt x="143579" y="290963"/>
                  <a:pt x="146822" y="308797"/>
                </a:cubicBezTo>
                <a:cubicBezTo>
                  <a:pt x="150065" y="326631"/>
                  <a:pt x="122503" y="252863"/>
                  <a:pt x="98184" y="230976"/>
                </a:cubicBezTo>
                <a:cubicBezTo>
                  <a:pt x="73865" y="209089"/>
                  <a:pt x="9013" y="185580"/>
                  <a:pt x="907" y="177474"/>
                </a:cubicBezTo>
                <a:cubicBezTo>
                  <a:pt x="-7200" y="169368"/>
                  <a:pt x="41439" y="203415"/>
                  <a:pt x="49545" y="182338"/>
                </a:cubicBezTo>
                <a:cubicBezTo>
                  <a:pt x="57651" y="161261"/>
                  <a:pt x="26036" y="74522"/>
                  <a:pt x="49545" y="51014"/>
                </a:cubicBezTo>
                <a:cubicBezTo>
                  <a:pt x="73054" y="27506"/>
                  <a:pt x="195460" y="-9784"/>
                  <a:pt x="200324" y="237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67A05BF6-0E33-2FD5-0A93-362A54F0E86C}"/>
              </a:ext>
            </a:extLst>
          </p:cNvPr>
          <p:cNvSpPr/>
          <p:nvPr/>
        </p:nvSpPr>
        <p:spPr>
          <a:xfrm>
            <a:off x="2873930" y="5765620"/>
            <a:ext cx="194522" cy="164810"/>
          </a:xfrm>
          <a:custGeom>
            <a:avLst/>
            <a:gdLst>
              <a:gd name="connsiteX0" fmla="*/ 593 w 194522"/>
              <a:gd name="connsiteY0" fmla="*/ 139069 h 164810"/>
              <a:gd name="connsiteX1" fmla="*/ 117325 w 194522"/>
              <a:gd name="connsiteY1" fmla="*/ 80703 h 164810"/>
              <a:gd name="connsiteX2" fmla="*/ 190283 w 194522"/>
              <a:gd name="connsiteY2" fmla="*/ 2882 h 164810"/>
              <a:gd name="connsiteX3" fmla="*/ 180555 w 194522"/>
              <a:gd name="connsiteY3" fmla="*/ 22337 h 164810"/>
              <a:gd name="connsiteX4" fmla="*/ 136781 w 194522"/>
              <a:gd name="connsiteY4" fmla="*/ 75840 h 164810"/>
              <a:gd name="connsiteX5" fmla="*/ 107598 w 194522"/>
              <a:gd name="connsiteY5" fmla="*/ 109886 h 164810"/>
              <a:gd name="connsiteX6" fmla="*/ 170827 w 194522"/>
              <a:gd name="connsiteY6" fmla="*/ 163389 h 164810"/>
              <a:gd name="connsiteX7" fmla="*/ 593 w 194522"/>
              <a:gd name="connsiteY7" fmla="*/ 139069 h 1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22" h="164810">
                <a:moveTo>
                  <a:pt x="593" y="139069"/>
                </a:moveTo>
                <a:cubicBezTo>
                  <a:pt x="-8324" y="125288"/>
                  <a:pt x="85710" y="103401"/>
                  <a:pt x="117325" y="80703"/>
                </a:cubicBezTo>
                <a:cubicBezTo>
                  <a:pt x="148940" y="58005"/>
                  <a:pt x="190283" y="2882"/>
                  <a:pt x="190283" y="2882"/>
                </a:cubicBezTo>
                <a:cubicBezTo>
                  <a:pt x="200821" y="-6846"/>
                  <a:pt x="189472" y="10177"/>
                  <a:pt x="180555" y="22337"/>
                </a:cubicBezTo>
                <a:cubicBezTo>
                  <a:pt x="171638" y="34497"/>
                  <a:pt x="148941" y="61248"/>
                  <a:pt x="136781" y="75840"/>
                </a:cubicBezTo>
                <a:cubicBezTo>
                  <a:pt x="124622" y="90431"/>
                  <a:pt x="101924" y="95295"/>
                  <a:pt x="107598" y="109886"/>
                </a:cubicBezTo>
                <a:cubicBezTo>
                  <a:pt x="113272" y="124477"/>
                  <a:pt x="180555" y="156904"/>
                  <a:pt x="170827" y="163389"/>
                </a:cubicBezTo>
                <a:cubicBezTo>
                  <a:pt x="161099" y="169874"/>
                  <a:pt x="9510" y="152850"/>
                  <a:pt x="593" y="1390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7B5B32C7-AD6D-C5D3-0F33-1C2F5250ACEF}"/>
              </a:ext>
            </a:extLst>
          </p:cNvPr>
          <p:cNvSpPr/>
          <p:nvPr/>
        </p:nvSpPr>
        <p:spPr>
          <a:xfrm>
            <a:off x="3008397" y="5636781"/>
            <a:ext cx="377115" cy="467542"/>
          </a:xfrm>
          <a:custGeom>
            <a:avLst/>
            <a:gdLst>
              <a:gd name="connsiteX0" fmla="*/ 2314 w 377115"/>
              <a:gd name="connsiteY0" fmla="*/ 398 h 467542"/>
              <a:gd name="connsiteX1" fmla="*/ 299007 w 377115"/>
              <a:gd name="connsiteY1" fmla="*/ 326274 h 467542"/>
              <a:gd name="connsiteX2" fmla="*/ 289280 w 377115"/>
              <a:gd name="connsiteY2" fmla="*/ 292228 h 467542"/>
              <a:gd name="connsiteX3" fmla="*/ 376829 w 377115"/>
              <a:gd name="connsiteY3" fmla="*/ 467325 h 467542"/>
              <a:gd name="connsiteX4" fmla="*/ 255233 w 377115"/>
              <a:gd name="connsiteY4" fmla="*/ 326274 h 467542"/>
              <a:gd name="connsiteX5" fmla="*/ 114182 w 377115"/>
              <a:gd name="connsiteY5" fmla="*/ 228998 h 467542"/>
              <a:gd name="connsiteX6" fmla="*/ 157956 w 377115"/>
              <a:gd name="connsiteY6" fmla="*/ 258181 h 467542"/>
              <a:gd name="connsiteX7" fmla="*/ 2314 w 377115"/>
              <a:gd name="connsiteY7" fmla="*/ 398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15" h="467542">
                <a:moveTo>
                  <a:pt x="2314" y="398"/>
                </a:moveTo>
                <a:cubicBezTo>
                  <a:pt x="25823" y="11747"/>
                  <a:pt x="251179" y="277636"/>
                  <a:pt x="299007" y="326274"/>
                </a:cubicBezTo>
                <a:cubicBezTo>
                  <a:pt x="346835" y="374912"/>
                  <a:pt x="276310" y="268720"/>
                  <a:pt x="289280" y="292228"/>
                </a:cubicBezTo>
                <a:cubicBezTo>
                  <a:pt x="302250" y="315736"/>
                  <a:pt x="382504" y="461651"/>
                  <a:pt x="376829" y="467325"/>
                </a:cubicBezTo>
                <a:cubicBezTo>
                  <a:pt x="371155" y="472999"/>
                  <a:pt x="299008" y="365995"/>
                  <a:pt x="255233" y="326274"/>
                </a:cubicBezTo>
                <a:cubicBezTo>
                  <a:pt x="211459" y="286553"/>
                  <a:pt x="130395" y="240347"/>
                  <a:pt x="114182" y="228998"/>
                </a:cubicBezTo>
                <a:cubicBezTo>
                  <a:pt x="97969" y="217649"/>
                  <a:pt x="174169" y="293039"/>
                  <a:pt x="157956" y="258181"/>
                </a:cubicBezTo>
                <a:cubicBezTo>
                  <a:pt x="141743" y="223324"/>
                  <a:pt x="-21195" y="-10951"/>
                  <a:pt x="2314" y="3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02C39217-8D8D-FA8F-1140-06E8A71731A9}"/>
              </a:ext>
            </a:extLst>
          </p:cNvPr>
          <p:cNvSpPr/>
          <p:nvPr/>
        </p:nvSpPr>
        <p:spPr>
          <a:xfrm>
            <a:off x="3565395" y="7269885"/>
            <a:ext cx="1147186" cy="726165"/>
          </a:xfrm>
          <a:custGeom>
            <a:avLst/>
            <a:gdLst>
              <a:gd name="connsiteX0" fmla="*/ 765 w 1147186"/>
              <a:gd name="connsiteY0" fmla="*/ 726035 h 726165"/>
              <a:gd name="connsiteX1" fmla="*/ 346205 w 1147186"/>
              <a:gd name="connsiteY1" fmla="*/ 360275 h 726165"/>
              <a:gd name="connsiteX2" fmla="*/ 691645 w 1147186"/>
              <a:gd name="connsiteY2" fmla="*/ 197715 h 726165"/>
              <a:gd name="connsiteX3" fmla="*/ 397005 w 1147186"/>
              <a:gd name="connsiteY3" fmla="*/ 218035 h 726165"/>
              <a:gd name="connsiteX4" fmla="*/ 1128525 w 1147186"/>
              <a:gd name="connsiteY4" fmla="*/ 4675 h 726165"/>
              <a:gd name="connsiteX5" fmla="*/ 945645 w 1147186"/>
              <a:gd name="connsiteY5" fmla="*/ 65635 h 726165"/>
              <a:gd name="connsiteX6" fmla="*/ 82045 w 1147186"/>
              <a:gd name="connsiteY6" fmla="*/ 350115 h 726165"/>
              <a:gd name="connsiteX7" fmla="*/ 356365 w 1147186"/>
              <a:gd name="connsiteY7" fmla="*/ 278995 h 726165"/>
              <a:gd name="connsiteX8" fmla="*/ 254765 w 1147186"/>
              <a:gd name="connsiteY8" fmla="*/ 400915 h 726165"/>
              <a:gd name="connsiteX9" fmla="*/ 765 w 1147186"/>
              <a:gd name="connsiteY9" fmla="*/ 726035 h 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186" h="726165">
                <a:moveTo>
                  <a:pt x="765" y="726035"/>
                </a:moveTo>
                <a:cubicBezTo>
                  <a:pt x="16005" y="719262"/>
                  <a:pt x="231058" y="448328"/>
                  <a:pt x="346205" y="360275"/>
                </a:cubicBezTo>
                <a:cubicBezTo>
                  <a:pt x="461352" y="272222"/>
                  <a:pt x="683178" y="221422"/>
                  <a:pt x="691645" y="197715"/>
                </a:cubicBezTo>
                <a:cubicBezTo>
                  <a:pt x="700112" y="174008"/>
                  <a:pt x="324192" y="250208"/>
                  <a:pt x="397005" y="218035"/>
                </a:cubicBezTo>
                <a:cubicBezTo>
                  <a:pt x="469818" y="185862"/>
                  <a:pt x="1037085" y="30075"/>
                  <a:pt x="1128525" y="4675"/>
                </a:cubicBezTo>
                <a:cubicBezTo>
                  <a:pt x="1219965" y="-20725"/>
                  <a:pt x="945645" y="65635"/>
                  <a:pt x="945645" y="65635"/>
                </a:cubicBezTo>
                <a:lnTo>
                  <a:pt x="82045" y="350115"/>
                </a:lnTo>
                <a:cubicBezTo>
                  <a:pt x="-16168" y="385675"/>
                  <a:pt x="327578" y="270528"/>
                  <a:pt x="356365" y="278995"/>
                </a:cubicBezTo>
                <a:cubicBezTo>
                  <a:pt x="385152" y="287462"/>
                  <a:pt x="307258" y="328102"/>
                  <a:pt x="254765" y="400915"/>
                </a:cubicBezTo>
                <a:cubicBezTo>
                  <a:pt x="202272" y="473728"/>
                  <a:pt x="-14475" y="732808"/>
                  <a:pt x="765" y="726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07C359B9-BE9A-4ADB-7C15-3C2650A068A5}"/>
              </a:ext>
            </a:extLst>
          </p:cNvPr>
          <p:cNvSpPr/>
          <p:nvPr/>
        </p:nvSpPr>
        <p:spPr>
          <a:xfrm>
            <a:off x="2415166" y="5421821"/>
            <a:ext cx="576910" cy="179545"/>
          </a:xfrm>
          <a:custGeom>
            <a:avLst/>
            <a:gdLst>
              <a:gd name="connsiteX0" fmla="*/ 114674 w 576910"/>
              <a:gd name="connsiteY0" fmla="*/ 176339 h 179545"/>
              <a:gd name="connsiteX1" fmla="*/ 561714 w 576910"/>
              <a:gd name="connsiteY1" fmla="*/ 176339 h 179545"/>
              <a:gd name="connsiteX2" fmla="*/ 460114 w 576910"/>
              <a:gd name="connsiteY2" fmla="*/ 145859 h 179545"/>
              <a:gd name="connsiteX3" fmla="*/ 338194 w 576910"/>
              <a:gd name="connsiteY3" fmla="*/ 3619 h 179545"/>
              <a:gd name="connsiteX4" fmla="*/ 2914 w 576910"/>
              <a:gd name="connsiteY4" fmla="*/ 44259 h 179545"/>
              <a:gd name="connsiteX5" fmla="*/ 185794 w 576910"/>
              <a:gd name="connsiteY5" fmla="*/ 64579 h 179545"/>
              <a:gd name="connsiteX6" fmla="*/ 368674 w 576910"/>
              <a:gd name="connsiteY6" fmla="*/ 95059 h 179545"/>
              <a:gd name="connsiteX7" fmla="*/ 358514 w 576910"/>
              <a:gd name="connsiteY7" fmla="*/ 156019 h 179545"/>
              <a:gd name="connsiteX8" fmla="*/ 114674 w 576910"/>
              <a:gd name="connsiteY8" fmla="*/ 176339 h 17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10" h="179545">
                <a:moveTo>
                  <a:pt x="114674" y="176339"/>
                </a:moveTo>
                <a:cubicBezTo>
                  <a:pt x="148541" y="179726"/>
                  <a:pt x="504141" y="181419"/>
                  <a:pt x="561714" y="176339"/>
                </a:cubicBezTo>
                <a:cubicBezTo>
                  <a:pt x="619287" y="171259"/>
                  <a:pt x="497367" y="174646"/>
                  <a:pt x="460114" y="145859"/>
                </a:cubicBezTo>
                <a:cubicBezTo>
                  <a:pt x="422861" y="117072"/>
                  <a:pt x="414394" y="20552"/>
                  <a:pt x="338194" y="3619"/>
                </a:cubicBezTo>
                <a:cubicBezTo>
                  <a:pt x="261994" y="-13314"/>
                  <a:pt x="28314" y="34099"/>
                  <a:pt x="2914" y="44259"/>
                </a:cubicBezTo>
                <a:cubicBezTo>
                  <a:pt x="-22486" y="54419"/>
                  <a:pt x="124834" y="56112"/>
                  <a:pt x="185794" y="64579"/>
                </a:cubicBezTo>
                <a:cubicBezTo>
                  <a:pt x="246754" y="73046"/>
                  <a:pt x="368674" y="95059"/>
                  <a:pt x="368674" y="95059"/>
                </a:cubicBezTo>
                <a:cubicBezTo>
                  <a:pt x="397461" y="110299"/>
                  <a:pt x="395767" y="139086"/>
                  <a:pt x="358514" y="156019"/>
                </a:cubicBezTo>
                <a:cubicBezTo>
                  <a:pt x="321261" y="172952"/>
                  <a:pt x="80807" y="172952"/>
                  <a:pt x="114674" y="1763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F9FC4A3A-9573-DD40-2210-BBB4A7F7669C}"/>
              </a:ext>
            </a:extLst>
          </p:cNvPr>
          <p:cNvSpPr/>
          <p:nvPr/>
        </p:nvSpPr>
        <p:spPr>
          <a:xfrm>
            <a:off x="2677434" y="9248004"/>
            <a:ext cx="935500" cy="317817"/>
          </a:xfrm>
          <a:custGeom>
            <a:avLst/>
            <a:gdLst>
              <a:gd name="connsiteX0" fmla="*/ 35286 w 935500"/>
              <a:gd name="connsiteY0" fmla="*/ 312556 h 317817"/>
              <a:gd name="connsiteX1" fmla="*/ 909046 w 935500"/>
              <a:gd name="connsiteY1" fmla="*/ 7756 h 317817"/>
              <a:gd name="connsiteX2" fmla="*/ 665206 w 935500"/>
              <a:gd name="connsiteY2" fmla="*/ 99196 h 317817"/>
              <a:gd name="connsiteX3" fmla="*/ 218166 w 935500"/>
              <a:gd name="connsiteY3" fmla="*/ 190636 h 317817"/>
              <a:gd name="connsiteX4" fmla="*/ 35286 w 935500"/>
              <a:gd name="connsiteY4" fmla="*/ 312556 h 31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00" h="317817">
                <a:moveTo>
                  <a:pt x="35286" y="312556"/>
                </a:moveTo>
                <a:cubicBezTo>
                  <a:pt x="150433" y="282076"/>
                  <a:pt x="804059" y="43316"/>
                  <a:pt x="909046" y="7756"/>
                </a:cubicBezTo>
                <a:cubicBezTo>
                  <a:pt x="1014033" y="-27804"/>
                  <a:pt x="780353" y="68716"/>
                  <a:pt x="665206" y="99196"/>
                </a:cubicBezTo>
                <a:cubicBezTo>
                  <a:pt x="550059" y="129676"/>
                  <a:pt x="321459" y="148303"/>
                  <a:pt x="218166" y="190636"/>
                </a:cubicBezTo>
                <a:cubicBezTo>
                  <a:pt x="114873" y="232969"/>
                  <a:pt x="-79861" y="343036"/>
                  <a:pt x="35286" y="3125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CC18484D-0E7A-3C97-61CF-07113B04A224}"/>
              </a:ext>
            </a:extLst>
          </p:cNvPr>
          <p:cNvSpPr/>
          <p:nvPr/>
        </p:nvSpPr>
        <p:spPr>
          <a:xfrm>
            <a:off x="2565789" y="9285227"/>
            <a:ext cx="2226623" cy="940642"/>
          </a:xfrm>
          <a:custGeom>
            <a:avLst/>
            <a:gdLst>
              <a:gd name="connsiteX0" fmla="*/ 14851 w 2226623"/>
              <a:gd name="connsiteY0" fmla="*/ 935733 h 940642"/>
              <a:gd name="connsiteX1" fmla="*/ 421251 w 2226623"/>
              <a:gd name="connsiteY1" fmla="*/ 620773 h 940642"/>
              <a:gd name="connsiteX2" fmla="*/ 1030851 w 2226623"/>
              <a:gd name="connsiteY2" fmla="*/ 244853 h 940642"/>
              <a:gd name="connsiteX3" fmla="*/ 797171 w 2226623"/>
              <a:gd name="connsiteY3" fmla="*/ 407413 h 940642"/>
              <a:gd name="connsiteX4" fmla="*/ 1782691 w 2226623"/>
              <a:gd name="connsiteY4" fmla="*/ 31493 h 940642"/>
              <a:gd name="connsiteX5" fmla="*/ 1772531 w 2226623"/>
              <a:gd name="connsiteY5" fmla="*/ 21333 h 940642"/>
              <a:gd name="connsiteX6" fmla="*/ 2219571 w 2226623"/>
              <a:gd name="connsiteY6" fmla="*/ 458213 h 940642"/>
              <a:gd name="connsiteX7" fmla="*/ 2036691 w 2226623"/>
              <a:gd name="connsiteY7" fmla="*/ 194053 h 940642"/>
              <a:gd name="connsiteX8" fmla="*/ 1904611 w 2226623"/>
              <a:gd name="connsiteY8" fmla="*/ 82293 h 940642"/>
              <a:gd name="connsiteX9" fmla="*/ 543171 w 2226623"/>
              <a:gd name="connsiteY9" fmla="*/ 620773 h 940642"/>
              <a:gd name="connsiteX10" fmla="*/ 949571 w 2226623"/>
              <a:gd name="connsiteY10" fmla="*/ 366773 h 940642"/>
              <a:gd name="connsiteX11" fmla="*/ 14851 w 2226623"/>
              <a:gd name="connsiteY11" fmla="*/ 935733 h 94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623" h="940642">
                <a:moveTo>
                  <a:pt x="14851" y="935733"/>
                </a:moveTo>
                <a:cubicBezTo>
                  <a:pt x="-73202" y="978066"/>
                  <a:pt x="251918" y="735920"/>
                  <a:pt x="421251" y="620773"/>
                </a:cubicBezTo>
                <a:cubicBezTo>
                  <a:pt x="590584" y="505626"/>
                  <a:pt x="968198" y="280413"/>
                  <a:pt x="1030851" y="244853"/>
                </a:cubicBezTo>
                <a:cubicBezTo>
                  <a:pt x="1093504" y="209293"/>
                  <a:pt x="671864" y="442973"/>
                  <a:pt x="797171" y="407413"/>
                </a:cubicBezTo>
                <a:cubicBezTo>
                  <a:pt x="922478" y="371853"/>
                  <a:pt x="1782691" y="31493"/>
                  <a:pt x="1782691" y="31493"/>
                </a:cubicBezTo>
                <a:cubicBezTo>
                  <a:pt x="1945251" y="-32854"/>
                  <a:pt x="1772531" y="21333"/>
                  <a:pt x="1772531" y="21333"/>
                </a:cubicBezTo>
                <a:cubicBezTo>
                  <a:pt x="1845344" y="92453"/>
                  <a:pt x="2175544" y="429426"/>
                  <a:pt x="2219571" y="458213"/>
                </a:cubicBezTo>
                <a:cubicBezTo>
                  <a:pt x="2263598" y="487000"/>
                  <a:pt x="2089184" y="256706"/>
                  <a:pt x="2036691" y="194053"/>
                </a:cubicBezTo>
                <a:cubicBezTo>
                  <a:pt x="1984198" y="131400"/>
                  <a:pt x="2153531" y="11173"/>
                  <a:pt x="1904611" y="82293"/>
                </a:cubicBezTo>
                <a:cubicBezTo>
                  <a:pt x="1655691" y="153413"/>
                  <a:pt x="702344" y="573360"/>
                  <a:pt x="543171" y="620773"/>
                </a:cubicBezTo>
                <a:cubicBezTo>
                  <a:pt x="383998" y="668186"/>
                  <a:pt x="1037624" y="319360"/>
                  <a:pt x="949571" y="366773"/>
                </a:cubicBezTo>
                <a:cubicBezTo>
                  <a:pt x="861518" y="414186"/>
                  <a:pt x="102904" y="893400"/>
                  <a:pt x="14851" y="9357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895009A9-8234-23E5-19C3-5F9EFC3FE409}"/>
              </a:ext>
            </a:extLst>
          </p:cNvPr>
          <p:cNvSpPr/>
          <p:nvPr/>
        </p:nvSpPr>
        <p:spPr>
          <a:xfrm>
            <a:off x="6496434" y="3348718"/>
            <a:ext cx="925613" cy="1383141"/>
          </a:xfrm>
          <a:custGeom>
            <a:avLst/>
            <a:gdLst>
              <a:gd name="connsiteX0" fmla="*/ 9141 w 925613"/>
              <a:gd name="connsiteY0" fmla="*/ 7257 h 1383141"/>
              <a:gd name="connsiteX1" fmla="*/ 526666 w 925613"/>
              <a:gd name="connsiteY1" fmla="*/ 867682 h 1383141"/>
              <a:gd name="connsiteX2" fmla="*/ 567941 w 925613"/>
              <a:gd name="connsiteY2" fmla="*/ 683532 h 1383141"/>
              <a:gd name="connsiteX3" fmla="*/ 923541 w 925613"/>
              <a:gd name="connsiteY3" fmla="*/ 1378857 h 1383141"/>
              <a:gd name="connsiteX4" fmla="*/ 723516 w 925613"/>
              <a:gd name="connsiteY4" fmla="*/ 994682 h 1383141"/>
              <a:gd name="connsiteX5" fmla="*/ 533016 w 925613"/>
              <a:gd name="connsiteY5" fmla="*/ 629557 h 1383141"/>
              <a:gd name="connsiteX6" fmla="*/ 526666 w 925613"/>
              <a:gd name="connsiteY6" fmla="*/ 769257 h 1383141"/>
              <a:gd name="connsiteX7" fmla="*/ 364741 w 925613"/>
              <a:gd name="connsiteY7" fmla="*/ 480332 h 1383141"/>
              <a:gd name="connsiteX8" fmla="*/ 412366 w 925613"/>
              <a:gd name="connsiteY8" fmla="*/ 708932 h 1383141"/>
              <a:gd name="connsiteX9" fmla="*/ 171066 w 925613"/>
              <a:gd name="connsiteY9" fmla="*/ 273957 h 1383141"/>
              <a:gd name="connsiteX10" fmla="*/ 193291 w 925613"/>
              <a:gd name="connsiteY10" fmla="*/ 445407 h 1383141"/>
              <a:gd name="connsiteX11" fmla="*/ 9141 w 925613"/>
              <a:gd name="connsiteY11" fmla="*/ 7257 h 13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613" h="1383141">
                <a:moveTo>
                  <a:pt x="9141" y="7257"/>
                </a:moveTo>
                <a:cubicBezTo>
                  <a:pt x="64703" y="77636"/>
                  <a:pt x="433533" y="754970"/>
                  <a:pt x="526666" y="867682"/>
                </a:cubicBezTo>
                <a:cubicBezTo>
                  <a:pt x="619799" y="980394"/>
                  <a:pt x="501795" y="598336"/>
                  <a:pt x="567941" y="683532"/>
                </a:cubicBezTo>
                <a:cubicBezTo>
                  <a:pt x="634087" y="768728"/>
                  <a:pt x="897612" y="1326999"/>
                  <a:pt x="923541" y="1378857"/>
                </a:cubicBezTo>
                <a:cubicBezTo>
                  <a:pt x="949470" y="1430715"/>
                  <a:pt x="723516" y="994682"/>
                  <a:pt x="723516" y="994682"/>
                </a:cubicBezTo>
                <a:cubicBezTo>
                  <a:pt x="658429" y="869799"/>
                  <a:pt x="565824" y="667128"/>
                  <a:pt x="533016" y="629557"/>
                </a:cubicBezTo>
                <a:cubicBezTo>
                  <a:pt x="500208" y="591986"/>
                  <a:pt x="554712" y="794128"/>
                  <a:pt x="526666" y="769257"/>
                </a:cubicBezTo>
                <a:cubicBezTo>
                  <a:pt x="498620" y="744386"/>
                  <a:pt x="383791" y="490386"/>
                  <a:pt x="364741" y="480332"/>
                </a:cubicBezTo>
                <a:cubicBezTo>
                  <a:pt x="345691" y="470278"/>
                  <a:pt x="444645" y="743328"/>
                  <a:pt x="412366" y="708932"/>
                </a:cubicBezTo>
                <a:cubicBezTo>
                  <a:pt x="380087" y="674536"/>
                  <a:pt x="207578" y="317878"/>
                  <a:pt x="171066" y="273957"/>
                </a:cubicBezTo>
                <a:cubicBezTo>
                  <a:pt x="134554" y="230036"/>
                  <a:pt x="218162" y="490386"/>
                  <a:pt x="193291" y="445407"/>
                </a:cubicBezTo>
                <a:cubicBezTo>
                  <a:pt x="168420" y="400428"/>
                  <a:pt x="-46421" y="-63122"/>
                  <a:pt x="9141" y="725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E561D7E6-9280-6386-0F56-E516D2875948}"/>
              </a:ext>
            </a:extLst>
          </p:cNvPr>
          <p:cNvSpPr/>
          <p:nvPr/>
        </p:nvSpPr>
        <p:spPr>
          <a:xfrm>
            <a:off x="6760020" y="3261169"/>
            <a:ext cx="483331" cy="1153531"/>
          </a:xfrm>
          <a:custGeom>
            <a:avLst/>
            <a:gdLst>
              <a:gd name="connsiteX0" fmla="*/ 21780 w 483331"/>
              <a:gd name="connsiteY0" fmla="*/ 63056 h 1153531"/>
              <a:gd name="connsiteX1" fmla="*/ 59880 w 483331"/>
              <a:gd name="connsiteY1" fmla="*/ 129731 h 1153531"/>
              <a:gd name="connsiteX2" fmla="*/ 472630 w 483331"/>
              <a:gd name="connsiteY2" fmla="*/ 1139381 h 1153531"/>
              <a:gd name="connsiteX3" fmla="*/ 371030 w 483331"/>
              <a:gd name="connsiteY3" fmla="*/ 742506 h 1153531"/>
              <a:gd name="connsiteX4" fmla="*/ 472630 w 483331"/>
              <a:gd name="connsiteY4" fmla="*/ 1047306 h 1153531"/>
              <a:gd name="connsiteX5" fmla="*/ 399605 w 483331"/>
              <a:gd name="connsiteY5" fmla="*/ 682181 h 1153531"/>
              <a:gd name="connsiteX6" fmla="*/ 272605 w 483331"/>
              <a:gd name="connsiteY6" fmla="*/ 180531 h 1153531"/>
              <a:gd name="connsiteX7" fmla="*/ 218630 w 483331"/>
              <a:gd name="connsiteY7" fmla="*/ 94806 h 1153531"/>
              <a:gd name="connsiteX8" fmla="*/ 377380 w 483331"/>
              <a:gd name="connsiteY8" fmla="*/ 879031 h 1153531"/>
              <a:gd name="connsiteX9" fmla="*/ 247205 w 483331"/>
              <a:gd name="connsiteY9" fmla="*/ 590106 h 1153531"/>
              <a:gd name="connsiteX10" fmla="*/ 21780 w 483331"/>
              <a:gd name="connsiteY10" fmla="*/ 63056 h 1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31" h="1153531">
                <a:moveTo>
                  <a:pt x="21780" y="63056"/>
                </a:moveTo>
                <a:cubicBezTo>
                  <a:pt x="-9441" y="-13673"/>
                  <a:pt x="-15262" y="-49657"/>
                  <a:pt x="59880" y="129731"/>
                </a:cubicBezTo>
                <a:cubicBezTo>
                  <a:pt x="135022" y="309119"/>
                  <a:pt x="420772" y="1037252"/>
                  <a:pt x="472630" y="1139381"/>
                </a:cubicBezTo>
                <a:cubicBezTo>
                  <a:pt x="524488" y="1241510"/>
                  <a:pt x="371030" y="757852"/>
                  <a:pt x="371030" y="742506"/>
                </a:cubicBezTo>
                <a:cubicBezTo>
                  <a:pt x="371030" y="727160"/>
                  <a:pt x="467868" y="1057360"/>
                  <a:pt x="472630" y="1047306"/>
                </a:cubicBezTo>
                <a:cubicBezTo>
                  <a:pt x="477393" y="1037252"/>
                  <a:pt x="432943" y="826644"/>
                  <a:pt x="399605" y="682181"/>
                </a:cubicBezTo>
                <a:cubicBezTo>
                  <a:pt x="366268" y="537719"/>
                  <a:pt x="302767" y="278427"/>
                  <a:pt x="272605" y="180531"/>
                </a:cubicBezTo>
                <a:cubicBezTo>
                  <a:pt x="242443" y="82635"/>
                  <a:pt x="201168" y="-21611"/>
                  <a:pt x="218630" y="94806"/>
                </a:cubicBezTo>
                <a:cubicBezTo>
                  <a:pt x="236092" y="211223"/>
                  <a:pt x="372618" y="796481"/>
                  <a:pt x="377380" y="879031"/>
                </a:cubicBezTo>
                <a:cubicBezTo>
                  <a:pt x="382142" y="961581"/>
                  <a:pt x="305943" y="730335"/>
                  <a:pt x="247205" y="590106"/>
                </a:cubicBezTo>
                <a:cubicBezTo>
                  <a:pt x="188468" y="449877"/>
                  <a:pt x="53001" y="139785"/>
                  <a:pt x="21780" y="630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C5A13AEA-33DE-FAA1-9780-543281590642}"/>
              </a:ext>
            </a:extLst>
          </p:cNvPr>
          <p:cNvSpPr/>
          <p:nvPr/>
        </p:nvSpPr>
        <p:spPr>
          <a:xfrm>
            <a:off x="5561633" y="2304372"/>
            <a:ext cx="1275459" cy="780333"/>
          </a:xfrm>
          <a:custGeom>
            <a:avLst/>
            <a:gdLst>
              <a:gd name="connsiteX0" fmla="*/ 1270967 w 1275459"/>
              <a:gd name="connsiteY0" fmla="*/ 7028 h 780333"/>
              <a:gd name="connsiteX1" fmla="*/ 467692 w 1275459"/>
              <a:gd name="connsiteY1" fmla="*/ 343578 h 780333"/>
              <a:gd name="connsiteX2" fmla="*/ 626442 w 1275459"/>
              <a:gd name="connsiteY2" fmla="*/ 315003 h 780333"/>
              <a:gd name="connsiteX3" fmla="*/ 518492 w 1275459"/>
              <a:gd name="connsiteY3" fmla="*/ 419778 h 780333"/>
              <a:gd name="connsiteX4" fmla="*/ 407367 w 1275459"/>
              <a:gd name="connsiteY4" fmla="*/ 702353 h 780333"/>
              <a:gd name="connsiteX5" fmla="*/ 489917 w 1275459"/>
              <a:gd name="connsiteY5" fmla="*/ 457878 h 780333"/>
              <a:gd name="connsiteX6" fmla="*/ 321642 w 1275459"/>
              <a:gd name="connsiteY6" fmla="*/ 708703 h 780333"/>
              <a:gd name="connsiteX7" fmla="*/ 258142 w 1275459"/>
              <a:gd name="connsiteY7" fmla="*/ 753153 h 780333"/>
              <a:gd name="connsiteX8" fmla="*/ 967 w 1275459"/>
              <a:gd name="connsiteY8" fmla="*/ 778553 h 780333"/>
              <a:gd name="connsiteX9" fmla="*/ 188292 w 1275459"/>
              <a:gd name="connsiteY9" fmla="*/ 746803 h 780333"/>
              <a:gd name="connsiteX10" fmla="*/ 623267 w 1275459"/>
              <a:gd name="connsiteY10" fmla="*/ 499153 h 780333"/>
              <a:gd name="connsiteX11" fmla="*/ 464517 w 1275459"/>
              <a:gd name="connsiteY11" fmla="*/ 505503 h 780333"/>
              <a:gd name="connsiteX12" fmla="*/ 785192 w 1275459"/>
              <a:gd name="connsiteY12" fmla="*/ 70528 h 780333"/>
              <a:gd name="connsiteX13" fmla="*/ 616917 w 1275459"/>
              <a:gd name="connsiteY13" fmla="*/ 203878 h 780333"/>
              <a:gd name="connsiteX14" fmla="*/ 975692 w 1275459"/>
              <a:gd name="connsiteY14" fmla="*/ 51478 h 780333"/>
              <a:gd name="connsiteX15" fmla="*/ 801067 w 1275459"/>
              <a:gd name="connsiteY15" fmla="*/ 108628 h 780333"/>
              <a:gd name="connsiteX16" fmla="*/ 1270967 w 1275459"/>
              <a:gd name="connsiteY16" fmla="*/ 7028 h 7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5459" h="780333">
                <a:moveTo>
                  <a:pt x="1270967" y="7028"/>
                </a:moveTo>
                <a:cubicBezTo>
                  <a:pt x="1215404" y="46186"/>
                  <a:pt x="575113" y="292249"/>
                  <a:pt x="467692" y="343578"/>
                </a:cubicBezTo>
                <a:cubicBezTo>
                  <a:pt x="360271" y="394907"/>
                  <a:pt x="617975" y="302303"/>
                  <a:pt x="626442" y="315003"/>
                </a:cubicBezTo>
                <a:cubicBezTo>
                  <a:pt x="634909" y="327703"/>
                  <a:pt x="555004" y="355220"/>
                  <a:pt x="518492" y="419778"/>
                </a:cubicBezTo>
                <a:cubicBezTo>
                  <a:pt x="481980" y="484336"/>
                  <a:pt x="412129" y="696003"/>
                  <a:pt x="407367" y="702353"/>
                </a:cubicBezTo>
                <a:cubicBezTo>
                  <a:pt x="402605" y="708703"/>
                  <a:pt x="504204" y="456820"/>
                  <a:pt x="489917" y="457878"/>
                </a:cubicBezTo>
                <a:cubicBezTo>
                  <a:pt x="475630" y="458936"/>
                  <a:pt x="360271" y="659491"/>
                  <a:pt x="321642" y="708703"/>
                </a:cubicBezTo>
                <a:cubicBezTo>
                  <a:pt x="283013" y="757916"/>
                  <a:pt x="311588" y="741511"/>
                  <a:pt x="258142" y="753153"/>
                </a:cubicBezTo>
                <a:cubicBezTo>
                  <a:pt x="204696" y="764795"/>
                  <a:pt x="12609" y="779611"/>
                  <a:pt x="967" y="778553"/>
                </a:cubicBezTo>
                <a:cubicBezTo>
                  <a:pt x="-10675" y="777495"/>
                  <a:pt x="84575" y="793370"/>
                  <a:pt x="188292" y="746803"/>
                </a:cubicBezTo>
                <a:cubicBezTo>
                  <a:pt x="292009" y="700236"/>
                  <a:pt x="577230" y="539370"/>
                  <a:pt x="623267" y="499153"/>
                </a:cubicBezTo>
                <a:cubicBezTo>
                  <a:pt x="669304" y="458936"/>
                  <a:pt x="437530" y="576940"/>
                  <a:pt x="464517" y="505503"/>
                </a:cubicBezTo>
                <a:cubicBezTo>
                  <a:pt x="491504" y="434066"/>
                  <a:pt x="759792" y="120799"/>
                  <a:pt x="785192" y="70528"/>
                </a:cubicBezTo>
                <a:cubicBezTo>
                  <a:pt x="810592" y="20257"/>
                  <a:pt x="585167" y="207053"/>
                  <a:pt x="616917" y="203878"/>
                </a:cubicBezTo>
                <a:cubicBezTo>
                  <a:pt x="648667" y="200703"/>
                  <a:pt x="945000" y="67353"/>
                  <a:pt x="975692" y="51478"/>
                </a:cubicBezTo>
                <a:cubicBezTo>
                  <a:pt x="1006384" y="35603"/>
                  <a:pt x="752913" y="112332"/>
                  <a:pt x="801067" y="108628"/>
                </a:cubicBezTo>
                <a:cubicBezTo>
                  <a:pt x="849221" y="104924"/>
                  <a:pt x="1326530" y="-32130"/>
                  <a:pt x="1270967" y="70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86D30FEA-97A4-E887-5FD1-D19DFCA36E5C}"/>
              </a:ext>
            </a:extLst>
          </p:cNvPr>
          <p:cNvSpPr/>
          <p:nvPr/>
        </p:nvSpPr>
        <p:spPr>
          <a:xfrm>
            <a:off x="6477000" y="2689225"/>
            <a:ext cx="1519721" cy="428696"/>
          </a:xfrm>
          <a:custGeom>
            <a:avLst/>
            <a:gdLst>
              <a:gd name="connsiteX0" fmla="*/ 587375 w 1519721"/>
              <a:gd name="connsiteY0" fmla="*/ 0 h 428696"/>
              <a:gd name="connsiteX1" fmla="*/ 82550 w 1519721"/>
              <a:gd name="connsiteY1" fmla="*/ 107950 h 428696"/>
              <a:gd name="connsiteX2" fmla="*/ 581025 w 1519721"/>
              <a:gd name="connsiteY2" fmla="*/ 76200 h 428696"/>
              <a:gd name="connsiteX3" fmla="*/ 1050925 w 1519721"/>
              <a:gd name="connsiteY3" fmla="*/ 266700 h 428696"/>
              <a:gd name="connsiteX4" fmla="*/ 876300 w 1519721"/>
              <a:gd name="connsiteY4" fmla="*/ 212725 h 428696"/>
              <a:gd name="connsiteX5" fmla="*/ 1517650 w 1519721"/>
              <a:gd name="connsiteY5" fmla="*/ 428625 h 428696"/>
              <a:gd name="connsiteX6" fmla="*/ 1073150 w 1519721"/>
              <a:gd name="connsiteY6" fmla="*/ 234950 h 428696"/>
              <a:gd name="connsiteX7" fmla="*/ 850900 w 1519721"/>
              <a:gd name="connsiteY7" fmla="*/ 85725 h 428696"/>
              <a:gd name="connsiteX8" fmla="*/ 241300 w 1519721"/>
              <a:gd name="connsiteY8" fmla="*/ 149225 h 428696"/>
              <a:gd name="connsiteX9" fmla="*/ 838200 w 1519721"/>
              <a:gd name="connsiteY9" fmla="*/ 15875 h 428696"/>
              <a:gd name="connsiteX10" fmla="*/ 0 w 1519721"/>
              <a:gd name="connsiteY10" fmla="*/ 44450 h 428696"/>
              <a:gd name="connsiteX11" fmla="*/ 587375 w 1519721"/>
              <a:gd name="connsiteY11" fmla="*/ 0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721" h="428696">
                <a:moveTo>
                  <a:pt x="587375" y="0"/>
                </a:moveTo>
                <a:cubicBezTo>
                  <a:pt x="335491" y="47625"/>
                  <a:pt x="83608" y="95250"/>
                  <a:pt x="82550" y="107950"/>
                </a:cubicBezTo>
                <a:cubicBezTo>
                  <a:pt x="81492" y="120650"/>
                  <a:pt x="419629" y="49742"/>
                  <a:pt x="581025" y="76200"/>
                </a:cubicBezTo>
                <a:cubicBezTo>
                  <a:pt x="742421" y="102658"/>
                  <a:pt x="1001713" y="243946"/>
                  <a:pt x="1050925" y="266700"/>
                </a:cubicBezTo>
                <a:cubicBezTo>
                  <a:pt x="1100138" y="289454"/>
                  <a:pt x="798513" y="185738"/>
                  <a:pt x="876300" y="212725"/>
                </a:cubicBezTo>
                <a:cubicBezTo>
                  <a:pt x="954087" y="239712"/>
                  <a:pt x="1484842" y="424921"/>
                  <a:pt x="1517650" y="428625"/>
                </a:cubicBezTo>
                <a:cubicBezTo>
                  <a:pt x="1550458" y="432329"/>
                  <a:pt x="1184275" y="292100"/>
                  <a:pt x="1073150" y="234950"/>
                </a:cubicBezTo>
                <a:cubicBezTo>
                  <a:pt x="962025" y="177800"/>
                  <a:pt x="989542" y="100013"/>
                  <a:pt x="850900" y="85725"/>
                </a:cubicBezTo>
                <a:cubicBezTo>
                  <a:pt x="712258" y="71438"/>
                  <a:pt x="243417" y="160867"/>
                  <a:pt x="241300" y="149225"/>
                </a:cubicBezTo>
                <a:cubicBezTo>
                  <a:pt x="239183" y="137583"/>
                  <a:pt x="878417" y="33337"/>
                  <a:pt x="838200" y="15875"/>
                </a:cubicBezTo>
                <a:cubicBezTo>
                  <a:pt x="797983" y="-1587"/>
                  <a:pt x="0" y="44450"/>
                  <a:pt x="0" y="44450"/>
                </a:cubicBezTo>
                <a:lnTo>
                  <a:pt x="58737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FA169DB7-7AB7-DE34-24F0-63D9A566D4D7}"/>
              </a:ext>
            </a:extLst>
          </p:cNvPr>
          <p:cNvSpPr/>
          <p:nvPr/>
        </p:nvSpPr>
        <p:spPr>
          <a:xfrm>
            <a:off x="7512954" y="3081636"/>
            <a:ext cx="440746" cy="1542154"/>
          </a:xfrm>
          <a:custGeom>
            <a:avLst/>
            <a:gdLst>
              <a:gd name="connsiteX0" fmla="*/ 2271 w 440746"/>
              <a:gd name="connsiteY0" fmla="*/ 71139 h 1542154"/>
              <a:gd name="connsiteX1" fmla="*/ 46721 w 440746"/>
              <a:gd name="connsiteY1" fmla="*/ 121939 h 1542154"/>
              <a:gd name="connsiteX2" fmla="*/ 373746 w 440746"/>
              <a:gd name="connsiteY2" fmla="*/ 1417339 h 1542154"/>
              <a:gd name="connsiteX3" fmla="*/ 310246 w 440746"/>
              <a:gd name="connsiteY3" fmla="*/ 1077614 h 1542154"/>
              <a:gd name="connsiteX4" fmla="*/ 440421 w 440746"/>
              <a:gd name="connsiteY4" fmla="*/ 1541164 h 1542154"/>
              <a:gd name="connsiteX5" fmla="*/ 341996 w 440746"/>
              <a:gd name="connsiteY5" fmla="*/ 1172864 h 1542154"/>
              <a:gd name="connsiteX6" fmla="*/ 180071 w 440746"/>
              <a:gd name="connsiteY6" fmla="*/ 299739 h 1542154"/>
              <a:gd name="connsiteX7" fmla="*/ 224521 w 440746"/>
              <a:gd name="connsiteY7" fmla="*/ 702964 h 1542154"/>
              <a:gd name="connsiteX8" fmla="*/ 46721 w 440746"/>
              <a:gd name="connsiteY8" fmla="*/ 267989 h 1542154"/>
              <a:gd name="connsiteX9" fmla="*/ 2271 w 440746"/>
              <a:gd name="connsiteY9" fmla="*/ 71139 h 15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746" h="1542154">
                <a:moveTo>
                  <a:pt x="2271" y="71139"/>
                </a:moveTo>
                <a:cubicBezTo>
                  <a:pt x="2271" y="46797"/>
                  <a:pt x="-15191" y="-102428"/>
                  <a:pt x="46721" y="121939"/>
                </a:cubicBezTo>
                <a:cubicBezTo>
                  <a:pt x="108633" y="346306"/>
                  <a:pt x="329825" y="1258060"/>
                  <a:pt x="373746" y="1417339"/>
                </a:cubicBezTo>
                <a:cubicBezTo>
                  <a:pt x="417667" y="1576618"/>
                  <a:pt x="299134" y="1056977"/>
                  <a:pt x="310246" y="1077614"/>
                </a:cubicBezTo>
                <a:cubicBezTo>
                  <a:pt x="321358" y="1098251"/>
                  <a:pt x="435129" y="1525289"/>
                  <a:pt x="440421" y="1541164"/>
                </a:cubicBezTo>
                <a:cubicBezTo>
                  <a:pt x="445713" y="1557039"/>
                  <a:pt x="385388" y="1379768"/>
                  <a:pt x="341996" y="1172864"/>
                </a:cubicBezTo>
                <a:cubicBezTo>
                  <a:pt x="298604" y="965960"/>
                  <a:pt x="199650" y="378056"/>
                  <a:pt x="180071" y="299739"/>
                </a:cubicBezTo>
                <a:cubicBezTo>
                  <a:pt x="160492" y="221422"/>
                  <a:pt x="246746" y="708256"/>
                  <a:pt x="224521" y="702964"/>
                </a:cubicBezTo>
                <a:cubicBezTo>
                  <a:pt x="202296" y="697672"/>
                  <a:pt x="82175" y="371706"/>
                  <a:pt x="46721" y="267989"/>
                </a:cubicBezTo>
                <a:cubicBezTo>
                  <a:pt x="11267" y="164272"/>
                  <a:pt x="2271" y="95481"/>
                  <a:pt x="2271" y="711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62BD003E-582D-08DC-5696-E559590E826D}"/>
              </a:ext>
            </a:extLst>
          </p:cNvPr>
          <p:cNvSpPr/>
          <p:nvPr/>
        </p:nvSpPr>
        <p:spPr>
          <a:xfrm>
            <a:off x="8200605" y="3300837"/>
            <a:ext cx="173313" cy="1557283"/>
          </a:xfrm>
          <a:custGeom>
            <a:avLst/>
            <a:gdLst>
              <a:gd name="connsiteX0" fmla="*/ 420 w 173313"/>
              <a:gd name="connsiteY0" fmla="*/ 10688 h 1557283"/>
              <a:gd name="connsiteX1" fmla="*/ 168695 w 173313"/>
              <a:gd name="connsiteY1" fmla="*/ 1474363 h 1557283"/>
              <a:gd name="connsiteX2" fmla="*/ 127420 w 173313"/>
              <a:gd name="connsiteY2" fmla="*/ 1299738 h 1557283"/>
              <a:gd name="connsiteX3" fmla="*/ 143295 w 173313"/>
              <a:gd name="connsiteY3" fmla="*/ 667913 h 1557283"/>
              <a:gd name="connsiteX4" fmla="*/ 121070 w 173313"/>
              <a:gd name="connsiteY4" fmla="*/ 804438 h 1557283"/>
              <a:gd name="connsiteX5" fmla="*/ 420 w 173313"/>
              <a:gd name="connsiteY5" fmla="*/ 10688 h 15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3" h="1557283">
                <a:moveTo>
                  <a:pt x="420" y="10688"/>
                </a:moveTo>
                <a:cubicBezTo>
                  <a:pt x="8357" y="122342"/>
                  <a:pt x="147528" y="1259521"/>
                  <a:pt x="168695" y="1474363"/>
                </a:cubicBezTo>
                <a:cubicBezTo>
                  <a:pt x="189862" y="1689205"/>
                  <a:pt x="131653" y="1434146"/>
                  <a:pt x="127420" y="1299738"/>
                </a:cubicBezTo>
                <a:cubicBezTo>
                  <a:pt x="123187" y="1165330"/>
                  <a:pt x="144353" y="750463"/>
                  <a:pt x="143295" y="667913"/>
                </a:cubicBezTo>
                <a:cubicBezTo>
                  <a:pt x="142237" y="585363"/>
                  <a:pt x="142766" y="912388"/>
                  <a:pt x="121070" y="804438"/>
                </a:cubicBezTo>
                <a:cubicBezTo>
                  <a:pt x="99374" y="696488"/>
                  <a:pt x="-7517" y="-100966"/>
                  <a:pt x="420" y="1068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ED9D4F34-C491-CA03-8DAC-AA35074BBA06}"/>
              </a:ext>
            </a:extLst>
          </p:cNvPr>
          <p:cNvSpPr/>
          <p:nvPr/>
        </p:nvSpPr>
        <p:spPr>
          <a:xfrm>
            <a:off x="7826024" y="3975990"/>
            <a:ext cx="241811" cy="1446809"/>
          </a:xfrm>
          <a:custGeom>
            <a:avLst/>
            <a:gdLst>
              <a:gd name="connsiteX0" fmla="*/ 241651 w 241811"/>
              <a:gd name="connsiteY0" fmla="*/ 2285 h 1446809"/>
              <a:gd name="connsiteX1" fmla="*/ 38451 w 241811"/>
              <a:gd name="connsiteY1" fmla="*/ 792860 h 1446809"/>
              <a:gd name="connsiteX2" fmla="*/ 3526 w 241811"/>
              <a:gd name="connsiteY2" fmla="*/ 1396110 h 1446809"/>
              <a:gd name="connsiteX3" fmla="*/ 13051 w 241811"/>
              <a:gd name="connsiteY3" fmla="*/ 1294510 h 1446809"/>
              <a:gd name="connsiteX4" fmla="*/ 108301 w 241811"/>
              <a:gd name="connsiteY4" fmla="*/ 348360 h 1446809"/>
              <a:gd name="connsiteX5" fmla="*/ 73376 w 241811"/>
              <a:gd name="connsiteY5" fmla="*/ 545210 h 1446809"/>
              <a:gd name="connsiteX6" fmla="*/ 241651 w 241811"/>
              <a:gd name="connsiteY6" fmla="*/ 2285 h 14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11" h="1446809">
                <a:moveTo>
                  <a:pt x="241651" y="2285"/>
                </a:moveTo>
                <a:cubicBezTo>
                  <a:pt x="235830" y="43560"/>
                  <a:pt x="78138" y="560556"/>
                  <a:pt x="38451" y="792860"/>
                </a:cubicBezTo>
                <a:cubicBezTo>
                  <a:pt x="-1236" y="1025164"/>
                  <a:pt x="7759" y="1312502"/>
                  <a:pt x="3526" y="1396110"/>
                </a:cubicBezTo>
                <a:cubicBezTo>
                  <a:pt x="-707" y="1479718"/>
                  <a:pt x="-4411" y="1469135"/>
                  <a:pt x="13051" y="1294510"/>
                </a:cubicBezTo>
                <a:cubicBezTo>
                  <a:pt x="30513" y="1119885"/>
                  <a:pt x="98247" y="473243"/>
                  <a:pt x="108301" y="348360"/>
                </a:cubicBezTo>
                <a:cubicBezTo>
                  <a:pt x="118355" y="223477"/>
                  <a:pt x="53268" y="598656"/>
                  <a:pt x="73376" y="545210"/>
                </a:cubicBezTo>
                <a:cubicBezTo>
                  <a:pt x="93484" y="491764"/>
                  <a:pt x="247472" y="-38990"/>
                  <a:pt x="241651" y="22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1D73CA02-C032-1AE1-21C0-EFED230E938E}"/>
              </a:ext>
            </a:extLst>
          </p:cNvPr>
          <p:cNvSpPr/>
          <p:nvPr/>
        </p:nvSpPr>
        <p:spPr>
          <a:xfrm>
            <a:off x="7523380" y="5251828"/>
            <a:ext cx="748077" cy="1503252"/>
          </a:xfrm>
          <a:custGeom>
            <a:avLst/>
            <a:gdLst>
              <a:gd name="connsiteX0" fmla="*/ 741145 w 748077"/>
              <a:gd name="connsiteY0" fmla="*/ 21847 h 1503252"/>
              <a:gd name="connsiteX1" fmla="*/ 39470 w 748077"/>
              <a:gd name="connsiteY1" fmla="*/ 1418847 h 1503252"/>
              <a:gd name="connsiteX2" fmla="*/ 137895 w 748077"/>
              <a:gd name="connsiteY2" fmla="*/ 1237872 h 1503252"/>
              <a:gd name="connsiteX3" fmla="*/ 553820 w 748077"/>
              <a:gd name="connsiteY3" fmla="*/ 336172 h 1503252"/>
              <a:gd name="connsiteX4" fmla="*/ 407770 w 748077"/>
              <a:gd name="connsiteY4" fmla="*/ 548897 h 1503252"/>
              <a:gd name="connsiteX5" fmla="*/ 741145 w 748077"/>
              <a:gd name="connsiteY5" fmla="*/ 21847 h 15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77" h="1503252">
                <a:moveTo>
                  <a:pt x="741145" y="21847"/>
                </a:moveTo>
                <a:cubicBezTo>
                  <a:pt x="679762" y="166838"/>
                  <a:pt x="140012" y="1216176"/>
                  <a:pt x="39470" y="1418847"/>
                </a:cubicBezTo>
                <a:cubicBezTo>
                  <a:pt x="-61072" y="1621518"/>
                  <a:pt x="52170" y="1418318"/>
                  <a:pt x="137895" y="1237872"/>
                </a:cubicBezTo>
                <a:cubicBezTo>
                  <a:pt x="223620" y="1057426"/>
                  <a:pt x="508841" y="451001"/>
                  <a:pt x="553820" y="336172"/>
                </a:cubicBezTo>
                <a:cubicBezTo>
                  <a:pt x="598799" y="221343"/>
                  <a:pt x="378666" y="598639"/>
                  <a:pt x="407770" y="548897"/>
                </a:cubicBezTo>
                <a:cubicBezTo>
                  <a:pt x="436874" y="499155"/>
                  <a:pt x="802528" y="-123144"/>
                  <a:pt x="741145" y="218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3DFC55A6-7B9E-3E9A-F909-1D3732FE0744}"/>
              </a:ext>
            </a:extLst>
          </p:cNvPr>
          <p:cNvSpPr/>
          <p:nvPr/>
        </p:nvSpPr>
        <p:spPr>
          <a:xfrm>
            <a:off x="6254131" y="7221058"/>
            <a:ext cx="1375296" cy="1473457"/>
          </a:xfrm>
          <a:custGeom>
            <a:avLst/>
            <a:gdLst>
              <a:gd name="connsiteX0" fmla="*/ 1365869 w 1375296"/>
              <a:gd name="connsiteY0" fmla="*/ 14767 h 1473457"/>
              <a:gd name="connsiteX1" fmla="*/ 302244 w 1375296"/>
              <a:gd name="connsiteY1" fmla="*/ 1262542 h 1473457"/>
              <a:gd name="connsiteX2" fmla="*/ 556244 w 1375296"/>
              <a:gd name="connsiteY2" fmla="*/ 1014892 h 1473457"/>
              <a:gd name="connsiteX3" fmla="*/ 619 w 1375296"/>
              <a:gd name="connsiteY3" fmla="*/ 1472092 h 1473457"/>
              <a:gd name="connsiteX4" fmla="*/ 460994 w 1375296"/>
              <a:gd name="connsiteY4" fmla="*/ 1119667 h 1473457"/>
              <a:gd name="connsiteX5" fmla="*/ 1102344 w 1375296"/>
              <a:gd name="connsiteY5" fmla="*/ 163992 h 1473457"/>
              <a:gd name="connsiteX6" fmla="*/ 359394 w 1375296"/>
              <a:gd name="connsiteY6" fmla="*/ 999017 h 1473457"/>
              <a:gd name="connsiteX7" fmla="*/ 797544 w 1375296"/>
              <a:gd name="connsiteY7" fmla="*/ 602142 h 1473457"/>
              <a:gd name="connsiteX8" fmla="*/ 1365869 w 1375296"/>
              <a:gd name="connsiteY8" fmla="*/ 14767 h 14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296" h="1473457">
                <a:moveTo>
                  <a:pt x="1365869" y="14767"/>
                </a:moveTo>
                <a:cubicBezTo>
                  <a:pt x="1283319" y="124834"/>
                  <a:pt x="437181" y="1095855"/>
                  <a:pt x="302244" y="1262542"/>
                </a:cubicBezTo>
                <a:cubicBezTo>
                  <a:pt x="167307" y="1429229"/>
                  <a:pt x="606515" y="979967"/>
                  <a:pt x="556244" y="1014892"/>
                </a:cubicBezTo>
                <a:cubicBezTo>
                  <a:pt x="505973" y="1049817"/>
                  <a:pt x="16494" y="1454630"/>
                  <a:pt x="619" y="1472092"/>
                </a:cubicBezTo>
                <a:cubicBezTo>
                  <a:pt x="-15256" y="1489554"/>
                  <a:pt x="277373" y="1337684"/>
                  <a:pt x="460994" y="1119667"/>
                </a:cubicBezTo>
                <a:cubicBezTo>
                  <a:pt x="644615" y="901650"/>
                  <a:pt x="1119277" y="184100"/>
                  <a:pt x="1102344" y="163992"/>
                </a:cubicBezTo>
                <a:cubicBezTo>
                  <a:pt x="1085411" y="143884"/>
                  <a:pt x="410194" y="925992"/>
                  <a:pt x="359394" y="999017"/>
                </a:cubicBezTo>
                <a:cubicBezTo>
                  <a:pt x="308594" y="1072042"/>
                  <a:pt x="628740" y="763538"/>
                  <a:pt x="797544" y="602142"/>
                </a:cubicBezTo>
                <a:cubicBezTo>
                  <a:pt x="966348" y="440746"/>
                  <a:pt x="1448419" y="-95300"/>
                  <a:pt x="1365869" y="1476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6AD62E71-12BC-4DC7-AF6D-CB65F9887C24}"/>
              </a:ext>
            </a:extLst>
          </p:cNvPr>
          <p:cNvSpPr/>
          <p:nvPr/>
        </p:nvSpPr>
        <p:spPr>
          <a:xfrm>
            <a:off x="7670134" y="7180511"/>
            <a:ext cx="461523" cy="1638653"/>
          </a:xfrm>
          <a:custGeom>
            <a:avLst/>
            <a:gdLst>
              <a:gd name="connsiteX0" fmla="*/ 461041 w 461523"/>
              <a:gd name="connsiteY0" fmla="*/ 1339 h 1638653"/>
              <a:gd name="connsiteX1" fmla="*/ 134016 w 461523"/>
              <a:gd name="connsiteY1" fmla="*/ 1553914 h 1638653"/>
              <a:gd name="connsiteX2" fmla="*/ 172116 w 461523"/>
              <a:gd name="connsiteY2" fmla="*/ 1315789 h 1638653"/>
              <a:gd name="connsiteX3" fmla="*/ 321341 w 461523"/>
              <a:gd name="connsiteY3" fmla="*/ 318839 h 1638653"/>
              <a:gd name="connsiteX4" fmla="*/ 254666 w 461523"/>
              <a:gd name="connsiteY4" fmla="*/ 528389 h 1638653"/>
              <a:gd name="connsiteX5" fmla="*/ 3841 w 461523"/>
              <a:gd name="connsiteY5" fmla="*/ 1572964 h 1638653"/>
              <a:gd name="connsiteX6" fmla="*/ 121316 w 461523"/>
              <a:gd name="connsiteY6" fmla="*/ 991939 h 1638653"/>
              <a:gd name="connsiteX7" fmla="*/ 368966 w 461523"/>
              <a:gd name="connsiteY7" fmla="*/ 80714 h 1638653"/>
              <a:gd name="connsiteX8" fmla="*/ 337216 w 461523"/>
              <a:gd name="connsiteY8" fmla="*/ 499814 h 1638653"/>
              <a:gd name="connsiteX9" fmla="*/ 210216 w 461523"/>
              <a:gd name="connsiteY9" fmla="*/ 1268164 h 1638653"/>
              <a:gd name="connsiteX10" fmla="*/ 461041 w 461523"/>
              <a:gd name="connsiteY10" fmla="*/ 1339 h 16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523" h="1638653">
                <a:moveTo>
                  <a:pt x="461041" y="1339"/>
                </a:moveTo>
                <a:cubicBezTo>
                  <a:pt x="448341" y="48964"/>
                  <a:pt x="182170" y="1334839"/>
                  <a:pt x="134016" y="1553914"/>
                </a:cubicBezTo>
                <a:cubicBezTo>
                  <a:pt x="85862" y="1772989"/>
                  <a:pt x="140895" y="1521635"/>
                  <a:pt x="172116" y="1315789"/>
                </a:cubicBezTo>
                <a:cubicBezTo>
                  <a:pt x="203337" y="1109943"/>
                  <a:pt x="307583" y="450072"/>
                  <a:pt x="321341" y="318839"/>
                </a:cubicBezTo>
                <a:cubicBezTo>
                  <a:pt x="335099" y="187606"/>
                  <a:pt x="307583" y="319368"/>
                  <a:pt x="254666" y="528389"/>
                </a:cubicBezTo>
                <a:cubicBezTo>
                  <a:pt x="201749" y="737410"/>
                  <a:pt x="26066" y="1495706"/>
                  <a:pt x="3841" y="1572964"/>
                </a:cubicBezTo>
                <a:cubicBezTo>
                  <a:pt x="-18384" y="1650222"/>
                  <a:pt x="60462" y="1240647"/>
                  <a:pt x="121316" y="991939"/>
                </a:cubicBezTo>
                <a:cubicBezTo>
                  <a:pt x="182170" y="743231"/>
                  <a:pt x="332983" y="162735"/>
                  <a:pt x="368966" y="80714"/>
                </a:cubicBezTo>
                <a:cubicBezTo>
                  <a:pt x="404949" y="-1307"/>
                  <a:pt x="363674" y="301906"/>
                  <a:pt x="337216" y="499814"/>
                </a:cubicBezTo>
                <a:cubicBezTo>
                  <a:pt x="310758" y="697722"/>
                  <a:pt x="188520" y="1344893"/>
                  <a:pt x="210216" y="1268164"/>
                </a:cubicBezTo>
                <a:cubicBezTo>
                  <a:pt x="231912" y="1191435"/>
                  <a:pt x="473741" y="-46286"/>
                  <a:pt x="461041" y="133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6AEECBD5-4801-E81B-EF86-BA5E69F76572}"/>
              </a:ext>
            </a:extLst>
          </p:cNvPr>
          <p:cNvSpPr/>
          <p:nvPr/>
        </p:nvSpPr>
        <p:spPr>
          <a:xfrm>
            <a:off x="7248321" y="8498906"/>
            <a:ext cx="279640" cy="1551535"/>
          </a:xfrm>
          <a:custGeom>
            <a:avLst/>
            <a:gdLst>
              <a:gd name="connsiteX0" fmla="*/ 279604 w 279640"/>
              <a:gd name="connsiteY0" fmla="*/ 569 h 1551535"/>
              <a:gd name="connsiteX1" fmla="*/ 41479 w 279640"/>
              <a:gd name="connsiteY1" fmla="*/ 641919 h 1551535"/>
              <a:gd name="connsiteX2" fmla="*/ 66879 w 279640"/>
              <a:gd name="connsiteY2" fmla="*/ 1489644 h 1551535"/>
              <a:gd name="connsiteX3" fmla="*/ 57354 w 279640"/>
              <a:gd name="connsiteY3" fmla="*/ 1356294 h 1551535"/>
              <a:gd name="connsiteX4" fmla="*/ 16079 w 279640"/>
              <a:gd name="connsiteY4" fmla="*/ 318069 h 1551535"/>
              <a:gd name="connsiteX5" fmla="*/ 22429 w 279640"/>
              <a:gd name="connsiteY5" fmla="*/ 524444 h 1551535"/>
              <a:gd name="connsiteX6" fmla="*/ 279604 w 279640"/>
              <a:gd name="connsiteY6" fmla="*/ 569 h 15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40" h="1551535">
                <a:moveTo>
                  <a:pt x="279604" y="569"/>
                </a:moveTo>
                <a:cubicBezTo>
                  <a:pt x="282779" y="20148"/>
                  <a:pt x="76933" y="393740"/>
                  <a:pt x="41479" y="641919"/>
                </a:cubicBezTo>
                <a:cubicBezTo>
                  <a:pt x="6025" y="890098"/>
                  <a:pt x="64233" y="1370582"/>
                  <a:pt x="66879" y="1489644"/>
                </a:cubicBezTo>
                <a:cubicBezTo>
                  <a:pt x="69525" y="1608706"/>
                  <a:pt x="65821" y="1551556"/>
                  <a:pt x="57354" y="1356294"/>
                </a:cubicBezTo>
                <a:cubicBezTo>
                  <a:pt x="48887" y="1161032"/>
                  <a:pt x="21900" y="456711"/>
                  <a:pt x="16079" y="318069"/>
                </a:cubicBezTo>
                <a:cubicBezTo>
                  <a:pt x="10258" y="179427"/>
                  <a:pt x="-20433" y="576302"/>
                  <a:pt x="22429" y="524444"/>
                </a:cubicBezTo>
                <a:cubicBezTo>
                  <a:pt x="65291" y="472586"/>
                  <a:pt x="276429" y="-19010"/>
                  <a:pt x="279604" y="5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3F3C4707-3E2D-65C8-D4E9-C7B541DC6CC5}"/>
              </a:ext>
            </a:extLst>
          </p:cNvPr>
          <p:cNvSpPr/>
          <p:nvPr/>
        </p:nvSpPr>
        <p:spPr>
          <a:xfrm>
            <a:off x="6914372" y="8054959"/>
            <a:ext cx="505784" cy="1793416"/>
          </a:xfrm>
          <a:custGeom>
            <a:avLst/>
            <a:gdLst>
              <a:gd name="connsiteX0" fmla="*/ 419878 w 505784"/>
              <a:gd name="connsiteY0" fmla="*/ 16 h 1793416"/>
              <a:gd name="connsiteX1" fmla="*/ 391303 w 505784"/>
              <a:gd name="connsiteY1" fmla="*/ 149241 h 1793416"/>
              <a:gd name="connsiteX2" fmla="*/ 23003 w 505784"/>
              <a:gd name="connsiteY2" fmla="*/ 860441 h 1793416"/>
              <a:gd name="connsiteX3" fmla="*/ 38878 w 505784"/>
              <a:gd name="connsiteY3" fmla="*/ 1701816 h 1793416"/>
              <a:gd name="connsiteX4" fmla="*/ 38878 w 505784"/>
              <a:gd name="connsiteY4" fmla="*/ 1654191 h 1793416"/>
              <a:gd name="connsiteX5" fmla="*/ 23003 w 505784"/>
              <a:gd name="connsiteY5" fmla="*/ 663591 h 1793416"/>
              <a:gd name="connsiteX6" fmla="*/ 292878 w 505784"/>
              <a:gd name="connsiteY6" fmla="*/ 257191 h 1793416"/>
              <a:gd name="connsiteX7" fmla="*/ 118253 w 505784"/>
              <a:gd name="connsiteY7" fmla="*/ 447691 h 1793416"/>
              <a:gd name="connsiteX8" fmla="*/ 156353 w 505784"/>
              <a:gd name="connsiteY8" fmla="*/ 911241 h 1793416"/>
              <a:gd name="connsiteX9" fmla="*/ 134128 w 505784"/>
              <a:gd name="connsiteY9" fmla="*/ 676291 h 1793416"/>
              <a:gd name="connsiteX10" fmla="*/ 200803 w 505784"/>
              <a:gd name="connsiteY10" fmla="*/ 504841 h 1793416"/>
              <a:gd name="connsiteX11" fmla="*/ 391303 w 505784"/>
              <a:gd name="connsiteY11" fmla="*/ 193691 h 1793416"/>
              <a:gd name="connsiteX12" fmla="*/ 505603 w 505784"/>
              <a:gd name="connsiteY12" fmla="*/ 139716 h 1793416"/>
              <a:gd name="connsiteX13" fmla="*/ 419878 w 505784"/>
              <a:gd name="connsiteY13" fmla="*/ 16 h 17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784" h="1793416">
                <a:moveTo>
                  <a:pt x="419878" y="16"/>
                </a:moveTo>
                <a:cubicBezTo>
                  <a:pt x="400828" y="1603"/>
                  <a:pt x="457449" y="5837"/>
                  <a:pt x="391303" y="149241"/>
                </a:cubicBezTo>
                <a:cubicBezTo>
                  <a:pt x="325157" y="292645"/>
                  <a:pt x="81740" y="601679"/>
                  <a:pt x="23003" y="860441"/>
                </a:cubicBezTo>
                <a:cubicBezTo>
                  <a:pt x="-35734" y="1119203"/>
                  <a:pt x="36232" y="1569524"/>
                  <a:pt x="38878" y="1701816"/>
                </a:cubicBezTo>
                <a:cubicBezTo>
                  <a:pt x="41524" y="1834108"/>
                  <a:pt x="41524" y="1827228"/>
                  <a:pt x="38878" y="1654191"/>
                </a:cubicBezTo>
                <a:cubicBezTo>
                  <a:pt x="36232" y="1481154"/>
                  <a:pt x="-19330" y="896424"/>
                  <a:pt x="23003" y="663591"/>
                </a:cubicBezTo>
                <a:cubicBezTo>
                  <a:pt x="65336" y="430758"/>
                  <a:pt x="277003" y="293174"/>
                  <a:pt x="292878" y="257191"/>
                </a:cubicBezTo>
                <a:cubicBezTo>
                  <a:pt x="308753" y="221208"/>
                  <a:pt x="141007" y="338683"/>
                  <a:pt x="118253" y="447691"/>
                </a:cubicBezTo>
                <a:cubicBezTo>
                  <a:pt x="95499" y="556699"/>
                  <a:pt x="153707" y="873141"/>
                  <a:pt x="156353" y="911241"/>
                </a:cubicBezTo>
                <a:cubicBezTo>
                  <a:pt x="158999" y="949341"/>
                  <a:pt x="126720" y="744024"/>
                  <a:pt x="134128" y="676291"/>
                </a:cubicBezTo>
                <a:cubicBezTo>
                  <a:pt x="141536" y="608558"/>
                  <a:pt x="157940" y="585274"/>
                  <a:pt x="200803" y="504841"/>
                </a:cubicBezTo>
                <a:cubicBezTo>
                  <a:pt x="243665" y="424408"/>
                  <a:pt x="340503" y="254545"/>
                  <a:pt x="391303" y="193691"/>
                </a:cubicBezTo>
                <a:cubicBezTo>
                  <a:pt x="442103" y="132837"/>
                  <a:pt x="501370" y="167233"/>
                  <a:pt x="505603" y="139716"/>
                </a:cubicBezTo>
                <a:cubicBezTo>
                  <a:pt x="509836" y="112199"/>
                  <a:pt x="438928" y="-1571"/>
                  <a:pt x="419878" y="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DD907D82-7FDF-27FF-FF63-6D6C822B1B1D}"/>
              </a:ext>
            </a:extLst>
          </p:cNvPr>
          <p:cNvSpPr/>
          <p:nvPr/>
        </p:nvSpPr>
        <p:spPr>
          <a:xfrm>
            <a:off x="6949456" y="9328104"/>
            <a:ext cx="591313" cy="1612755"/>
          </a:xfrm>
          <a:custGeom>
            <a:avLst/>
            <a:gdLst>
              <a:gd name="connsiteX0" fmla="*/ 591169 w 591313"/>
              <a:gd name="connsiteY0" fmla="*/ 46 h 1612755"/>
              <a:gd name="connsiteX1" fmla="*/ 70469 w 591313"/>
              <a:gd name="connsiteY1" fmla="*/ 463596 h 1612755"/>
              <a:gd name="connsiteX2" fmla="*/ 200644 w 591313"/>
              <a:gd name="connsiteY2" fmla="*/ 1552621 h 1612755"/>
              <a:gd name="connsiteX3" fmla="*/ 181594 w 591313"/>
              <a:gd name="connsiteY3" fmla="*/ 1362121 h 1612755"/>
              <a:gd name="connsiteX4" fmla="*/ 13319 w 591313"/>
              <a:gd name="connsiteY4" fmla="*/ 441371 h 1612755"/>
              <a:gd name="connsiteX5" fmla="*/ 591169 w 591313"/>
              <a:gd name="connsiteY5" fmla="*/ 46 h 16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13" h="1612755">
                <a:moveTo>
                  <a:pt x="591169" y="46"/>
                </a:moveTo>
                <a:cubicBezTo>
                  <a:pt x="600694" y="3750"/>
                  <a:pt x="135556" y="204834"/>
                  <a:pt x="70469" y="463596"/>
                </a:cubicBezTo>
                <a:cubicBezTo>
                  <a:pt x="5382" y="722358"/>
                  <a:pt x="182123" y="1402867"/>
                  <a:pt x="200644" y="1552621"/>
                </a:cubicBezTo>
                <a:cubicBezTo>
                  <a:pt x="219165" y="1702375"/>
                  <a:pt x="212815" y="1547329"/>
                  <a:pt x="181594" y="1362121"/>
                </a:cubicBezTo>
                <a:cubicBezTo>
                  <a:pt x="150373" y="1176913"/>
                  <a:pt x="-53356" y="666267"/>
                  <a:pt x="13319" y="441371"/>
                </a:cubicBezTo>
                <a:cubicBezTo>
                  <a:pt x="79994" y="216475"/>
                  <a:pt x="581644" y="-3658"/>
                  <a:pt x="591169" y="4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A5E5E52E-9BCF-534F-A526-53AB690C7453}"/>
              </a:ext>
            </a:extLst>
          </p:cNvPr>
          <p:cNvSpPr/>
          <p:nvPr/>
        </p:nvSpPr>
        <p:spPr>
          <a:xfrm>
            <a:off x="5276149" y="8713523"/>
            <a:ext cx="1221189" cy="3150535"/>
          </a:xfrm>
          <a:custGeom>
            <a:avLst/>
            <a:gdLst>
              <a:gd name="connsiteX0" fmla="*/ 1210376 w 1221189"/>
              <a:gd name="connsiteY0" fmla="*/ 23283 h 3150535"/>
              <a:gd name="connsiteX1" fmla="*/ 145957 w 1221189"/>
              <a:gd name="connsiteY1" fmla="*/ 1702065 h 3150535"/>
              <a:gd name="connsiteX2" fmla="*/ 74520 w 1221189"/>
              <a:gd name="connsiteY2" fmla="*/ 3030802 h 3150535"/>
              <a:gd name="connsiteX3" fmla="*/ 81664 w 1221189"/>
              <a:gd name="connsiteY3" fmla="*/ 2937933 h 3150535"/>
              <a:gd name="connsiteX4" fmla="*/ 24514 w 1221189"/>
              <a:gd name="connsiteY4" fmla="*/ 1709208 h 3150535"/>
              <a:gd name="connsiteX5" fmla="*/ 538864 w 1221189"/>
              <a:gd name="connsiteY5" fmla="*/ 530490 h 3150535"/>
              <a:gd name="connsiteX6" fmla="*/ 474570 w 1221189"/>
              <a:gd name="connsiteY6" fmla="*/ 651933 h 3150535"/>
              <a:gd name="connsiteX7" fmla="*/ 153101 w 1221189"/>
              <a:gd name="connsiteY7" fmla="*/ 1544902 h 3150535"/>
              <a:gd name="connsiteX8" fmla="*/ 403132 w 1221189"/>
              <a:gd name="connsiteY8" fmla="*/ 1130565 h 3150535"/>
              <a:gd name="connsiteX9" fmla="*/ 846045 w 1221189"/>
              <a:gd name="connsiteY9" fmla="*/ 416190 h 3150535"/>
              <a:gd name="connsiteX10" fmla="*/ 596014 w 1221189"/>
              <a:gd name="connsiteY10" fmla="*/ 859102 h 3150535"/>
              <a:gd name="connsiteX11" fmla="*/ 467426 w 1221189"/>
              <a:gd name="connsiteY11" fmla="*/ 1316302 h 3150535"/>
              <a:gd name="connsiteX12" fmla="*/ 681739 w 1221189"/>
              <a:gd name="connsiteY12" fmla="*/ 759090 h 3150535"/>
              <a:gd name="connsiteX13" fmla="*/ 1210376 w 1221189"/>
              <a:gd name="connsiteY13" fmla="*/ 23283 h 31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89" h="3150535">
                <a:moveTo>
                  <a:pt x="1210376" y="23283"/>
                </a:moveTo>
                <a:cubicBezTo>
                  <a:pt x="1121079" y="180445"/>
                  <a:pt x="335266" y="1200812"/>
                  <a:pt x="145957" y="1702065"/>
                </a:cubicBezTo>
                <a:cubicBezTo>
                  <a:pt x="-43352" y="2203318"/>
                  <a:pt x="85235" y="2824824"/>
                  <a:pt x="74520" y="3030802"/>
                </a:cubicBezTo>
                <a:cubicBezTo>
                  <a:pt x="63804" y="3236780"/>
                  <a:pt x="89998" y="3158199"/>
                  <a:pt x="81664" y="2937933"/>
                </a:cubicBezTo>
                <a:cubicBezTo>
                  <a:pt x="73330" y="2717667"/>
                  <a:pt x="-51686" y="2110448"/>
                  <a:pt x="24514" y="1709208"/>
                </a:cubicBezTo>
                <a:cubicBezTo>
                  <a:pt x="100714" y="1307968"/>
                  <a:pt x="463855" y="706702"/>
                  <a:pt x="538864" y="530490"/>
                </a:cubicBezTo>
                <a:cubicBezTo>
                  <a:pt x="613873" y="354278"/>
                  <a:pt x="538864" y="482864"/>
                  <a:pt x="474570" y="651933"/>
                </a:cubicBezTo>
                <a:cubicBezTo>
                  <a:pt x="410276" y="821002"/>
                  <a:pt x="165007" y="1465130"/>
                  <a:pt x="153101" y="1544902"/>
                </a:cubicBezTo>
                <a:cubicBezTo>
                  <a:pt x="141195" y="1624674"/>
                  <a:pt x="287641" y="1318684"/>
                  <a:pt x="403132" y="1130565"/>
                </a:cubicBezTo>
                <a:cubicBezTo>
                  <a:pt x="518623" y="942446"/>
                  <a:pt x="813898" y="461434"/>
                  <a:pt x="846045" y="416190"/>
                </a:cubicBezTo>
                <a:cubicBezTo>
                  <a:pt x="878192" y="370946"/>
                  <a:pt x="659117" y="709083"/>
                  <a:pt x="596014" y="859102"/>
                </a:cubicBezTo>
                <a:cubicBezTo>
                  <a:pt x="532911" y="1009121"/>
                  <a:pt x="453139" y="1332971"/>
                  <a:pt x="467426" y="1316302"/>
                </a:cubicBezTo>
                <a:cubicBezTo>
                  <a:pt x="481713" y="1299633"/>
                  <a:pt x="553151" y="969831"/>
                  <a:pt x="681739" y="759090"/>
                </a:cubicBezTo>
                <a:cubicBezTo>
                  <a:pt x="810326" y="548349"/>
                  <a:pt x="1299673" y="-133879"/>
                  <a:pt x="1210376" y="232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89ED175B-79EB-27B6-44F1-B43726D32563}"/>
              </a:ext>
            </a:extLst>
          </p:cNvPr>
          <p:cNvSpPr/>
          <p:nvPr/>
        </p:nvSpPr>
        <p:spPr>
          <a:xfrm>
            <a:off x="5433700" y="8519263"/>
            <a:ext cx="1341257" cy="3430362"/>
          </a:xfrm>
          <a:custGeom>
            <a:avLst/>
            <a:gdLst>
              <a:gd name="connsiteX0" fmla="*/ 1317144 w 1341257"/>
              <a:gd name="connsiteY0" fmla="*/ 31806 h 3430362"/>
              <a:gd name="connsiteX1" fmla="*/ 388456 w 1341257"/>
              <a:gd name="connsiteY1" fmla="*/ 1796312 h 3430362"/>
              <a:gd name="connsiteX2" fmla="*/ 395600 w 1341257"/>
              <a:gd name="connsiteY2" fmla="*/ 2710712 h 3430362"/>
              <a:gd name="connsiteX3" fmla="*/ 924238 w 1341257"/>
              <a:gd name="connsiteY3" fmla="*/ 3417943 h 3430362"/>
              <a:gd name="connsiteX4" fmla="*/ 681350 w 1341257"/>
              <a:gd name="connsiteY4" fmla="*/ 3125050 h 3430362"/>
              <a:gd name="connsiteX5" fmla="*/ 374169 w 1341257"/>
              <a:gd name="connsiteY5" fmla="*/ 2660706 h 3430362"/>
              <a:gd name="connsiteX6" fmla="*/ 352738 w 1341257"/>
              <a:gd name="connsiteY6" fmla="*/ 1546281 h 3430362"/>
              <a:gd name="connsiteX7" fmla="*/ 267013 w 1341257"/>
              <a:gd name="connsiteY7" fmla="*/ 1867750 h 3430362"/>
              <a:gd name="connsiteX8" fmla="*/ 102706 w 1341257"/>
              <a:gd name="connsiteY8" fmla="*/ 2096350 h 3430362"/>
              <a:gd name="connsiteX9" fmla="*/ 138425 w 1341257"/>
              <a:gd name="connsiteY9" fmla="*/ 2560693 h 3430362"/>
              <a:gd name="connsiteX10" fmla="*/ 509900 w 1341257"/>
              <a:gd name="connsiteY10" fmla="*/ 3225062 h 3430362"/>
              <a:gd name="connsiteX11" fmla="*/ 359881 w 1341257"/>
              <a:gd name="connsiteY11" fmla="*/ 2967887 h 3430362"/>
              <a:gd name="connsiteX12" fmla="*/ 2694 w 1341257"/>
              <a:gd name="connsiteY12" fmla="*/ 2389243 h 3430362"/>
              <a:gd name="connsiteX13" fmla="*/ 567050 w 1341257"/>
              <a:gd name="connsiteY13" fmla="*/ 1682012 h 3430362"/>
              <a:gd name="connsiteX14" fmla="*/ 359881 w 1341257"/>
              <a:gd name="connsiteY14" fmla="*/ 1789168 h 3430362"/>
              <a:gd name="connsiteX15" fmla="*/ 731356 w 1341257"/>
              <a:gd name="connsiteY15" fmla="*/ 1060506 h 3430362"/>
              <a:gd name="connsiteX16" fmla="*/ 467038 w 1341257"/>
              <a:gd name="connsiteY16" fmla="*/ 1296250 h 3430362"/>
              <a:gd name="connsiteX17" fmla="*/ 1031394 w 1341257"/>
              <a:gd name="connsiteY17" fmla="*/ 681887 h 3430362"/>
              <a:gd name="connsiteX18" fmla="*/ 1067113 w 1341257"/>
              <a:gd name="connsiteY18" fmla="*/ 660456 h 3430362"/>
              <a:gd name="connsiteX19" fmla="*/ 1317144 w 1341257"/>
              <a:gd name="connsiteY19" fmla="*/ 31806 h 34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1257" h="3430362">
                <a:moveTo>
                  <a:pt x="1317144" y="31806"/>
                </a:moveTo>
                <a:cubicBezTo>
                  <a:pt x="1204035" y="221115"/>
                  <a:pt x="542047" y="1349828"/>
                  <a:pt x="388456" y="1796312"/>
                </a:cubicBezTo>
                <a:cubicBezTo>
                  <a:pt x="234865" y="2242796"/>
                  <a:pt x="306303" y="2440440"/>
                  <a:pt x="395600" y="2710712"/>
                </a:cubicBezTo>
                <a:cubicBezTo>
                  <a:pt x="484897" y="2980984"/>
                  <a:pt x="876613" y="3348887"/>
                  <a:pt x="924238" y="3417943"/>
                </a:cubicBezTo>
                <a:cubicBezTo>
                  <a:pt x="971863" y="3486999"/>
                  <a:pt x="773028" y="3251256"/>
                  <a:pt x="681350" y="3125050"/>
                </a:cubicBezTo>
                <a:cubicBezTo>
                  <a:pt x="589672" y="2998844"/>
                  <a:pt x="428938" y="2923834"/>
                  <a:pt x="374169" y="2660706"/>
                </a:cubicBezTo>
                <a:cubicBezTo>
                  <a:pt x="319400" y="2397578"/>
                  <a:pt x="370597" y="1678440"/>
                  <a:pt x="352738" y="1546281"/>
                </a:cubicBezTo>
                <a:cubicBezTo>
                  <a:pt x="334879" y="1414122"/>
                  <a:pt x="308685" y="1776072"/>
                  <a:pt x="267013" y="1867750"/>
                </a:cubicBezTo>
                <a:cubicBezTo>
                  <a:pt x="225341" y="1959428"/>
                  <a:pt x="124137" y="1980860"/>
                  <a:pt x="102706" y="2096350"/>
                </a:cubicBezTo>
                <a:cubicBezTo>
                  <a:pt x="81275" y="2211840"/>
                  <a:pt x="70559" y="2372574"/>
                  <a:pt x="138425" y="2560693"/>
                </a:cubicBezTo>
                <a:cubicBezTo>
                  <a:pt x="206291" y="2748812"/>
                  <a:pt x="472991" y="3157196"/>
                  <a:pt x="509900" y="3225062"/>
                </a:cubicBezTo>
                <a:cubicBezTo>
                  <a:pt x="546809" y="3292928"/>
                  <a:pt x="444415" y="3107190"/>
                  <a:pt x="359881" y="2967887"/>
                </a:cubicBezTo>
                <a:cubicBezTo>
                  <a:pt x="275347" y="2828584"/>
                  <a:pt x="-31834" y="2603556"/>
                  <a:pt x="2694" y="2389243"/>
                </a:cubicBezTo>
                <a:cubicBezTo>
                  <a:pt x="37222" y="2174930"/>
                  <a:pt x="507519" y="1782024"/>
                  <a:pt x="567050" y="1682012"/>
                </a:cubicBezTo>
                <a:cubicBezTo>
                  <a:pt x="626581" y="1582000"/>
                  <a:pt x="332497" y="1892752"/>
                  <a:pt x="359881" y="1789168"/>
                </a:cubicBezTo>
                <a:cubicBezTo>
                  <a:pt x="387265" y="1685584"/>
                  <a:pt x="713497" y="1142659"/>
                  <a:pt x="731356" y="1060506"/>
                </a:cubicBezTo>
                <a:cubicBezTo>
                  <a:pt x="749215" y="978353"/>
                  <a:pt x="417032" y="1359353"/>
                  <a:pt x="467038" y="1296250"/>
                </a:cubicBezTo>
                <a:cubicBezTo>
                  <a:pt x="517044" y="1233147"/>
                  <a:pt x="931382" y="787853"/>
                  <a:pt x="1031394" y="681887"/>
                </a:cubicBezTo>
                <a:cubicBezTo>
                  <a:pt x="1131406" y="575921"/>
                  <a:pt x="1023060" y="765231"/>
                  <a:pt x="1067113" y="660456"/>
                </a:cubicBezTo>
                <a:cubicBezTo>
                  <a:pt x="1111166" y="555681"/>
                  <a:pt x="1430253" y="-157503"/>
                  <a:pt x="1317144" y="318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A1C01A53-E524-3E76-135B-792466922574}"/>
              </a:ext>
            </a:extLst>
          </p:cNvPr>
          <p:cNvSpPr/>
          <p:nvPr/>
        </p:nvSpPr>
        <p:spPr>
          <a:xfrm>
            <a:off x="6064333" y="8856502"/>
            <a:ext cx="948184" cy="2993984"/>
          </a:xfrm>
          <a:custGeom>
            <a:avLst/>
            <a:gdLst>
              <a:gd name="connsiteX0" fmla="*/ 886536 w 948184"/>
              <a:gd name="connsiteY0" fmla="*/ 73186 h 2993984"/>
              <a:gd name="connsiteX1" fmla="*/ 886536 w 948184"/>
              <a:gd name="connsiteY1" fmla="*/ 137479 h 2993984"/>
              <a:gd name="connsiteX2" fmla="*/ 50717 w 948184"/>
              <a:gd name="connsiteY2" fmla="*/ 1594804 h 2993984"/>
              <a:gd name="connsiteX3" fmla="*/ 322180 w 948184"/>
              <a:gd name="connsiteY3" fmla="*/ 2952117 h 2993984"/>
              <a:gd name="connsiteX4" fmla="*/ 215023 w 948184"/>
              <a:gd name="connsiteY4" fmla="*/ 2602073 h 2993984"/>
              <a:gd name="connsiteX5" fmla="*/ 143586 w 948184"/>
              <a:gd name="connsiteY5" fmla="*/ 2137729 h 2993984"/>
              <a:gd name="connsiteX6" fmla="*/ 679367 w 948184"/>
              <a:gd name="connsiteY6" fmla="*/ 1066167 h 2993984"/>
              <a:gd name="connsiteX7" fmla="*/ 829386 w 948184"/>
              <a:gd name="connsiteY7" fmla="*/ 323217 h 2993984"/>
              <a:gd name="connsiteX8" fmla="*/ 800811 w 948184"/>
              <a:gd name="connsiteY8" fmla="*/ 594679 h 2993984"/>
              <a:gd name="connsiteX9" fmla="*/ 636505 w 948184"/>
              <a:gd name="connsiteY9" fmla="*/ 1266192 h 2993984"/>
              <a:gd name="connsiteX10" fmla="*/ 122155 w 948184"/>
              <a:gd name="connsiteY10" fmla="*/ 1980567 h 2993984"/>
              <a:gd name="connsiteX11" fmla="*/ 86436 w 948184"/>
              <a:gd name="connsiteY11" fmla="*/ 2059148 h 2993984"/>
              <a:gd name="connsiteX12" fmla="*/ 22142 w 948184"/>
              <a:gd name="connsiteY12" fmla="*/ 1716248 h 2993984"/>
              <a:gd name="connsiteX13" fmla="*/ 507917 w 948184"/>
              <a:gd name="connsiteY13" fmla="*/ 758986 h 2993984"/>
              <a:gd name="connsiteX14" fmla="*/ 300748 w 948184"/>
              <a:gd name="connsiteY14" fmla="*/ 866142 h 2993984"/>
              <a:gd name="connsiteX15" fmla="*/ 893680 w 948184"/>
              <a:gd name="connsiteY15" fmla="*/ 244636 h 2993984"/>
              <a:gd name="connsiteX16" fmla="*/ 886536 w 948184"/>
              <a:gd name="connsiteY16" fmla="*/ 73186 h 29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184" h="2993984">
                <a:moveTo>
                  <a:pt x="886536" y="73186"/>
                </a:moveTo>
                <a:cubicBezTo>
                  <a:pt x="885345" y="55327"/>
                  <a:pt x="1025839" y="-116124"/>
                  <a:pt x="886536" y="137479"/>
                </a:cubicBezTo>
                <a:cubicBezTo>
                  <a:pt x="747233" y="391082"/>
                  <a:pt x="144776" y="1125698"/>
                  <a:pt x="50717" y="1594804"/>
                </a:cubicBezTo>
                <a:cubicBezTo>
                  <a:pt x="-43342" y="2063910"/>
                  <a:pt x="294796" y="2784239"/>
                  <a:pt x="322180" y="2952117"/>
                </a:cubicBezTo>
                <a:cubicBezTo>
                  <a:pt x="349564" y="3119995"/>
                  <a:pt x="244789" y="2737804"/>
                  <a:pt x="215023" y="2602073"/>
                </a:cubicBezTo>
                <a:cubicBezTo>
                  <a:pt x="185257" y="2466342"/>
                  <a:pt x="66195" y="2393713"/>
                  <a:pt x="143586" y="2137729"/>
                </a:cubicBezTo>
                <a:cubicBezTo>
                  <a:pt x="220977" y="1881745"/>
                  <a:pt x="565067" y="1368586"/>
                  <a:pt x="679367" y="1066167"/>
                </a:cubicBezTo>
                <a:cubicBezTo>
                  <a:pt x="793667" y="763748"/>
                  <a:pt x="809145" y="401798"/>
                  <a:pt x="829386" y="323217"/>
                </a:cubicBezTo>
                <a:cubicBezTo>
                  <a:pt x="849627" y="244636"/>
                  <a:pt x="832958" y="437516"/>
                  <a:pt x="800811" y="594679"/>
                </a:cubicBezTo>
                <a:cubicBezTo>
                  <a:pt x="768664" y="751842"/>
                  <a:pt x="749614" y="1035211"/>
                  <a:pt x="636505" y="1266192"/>
                </a:cubicBezTo>
                <a:cubicBezTo>
                  <a:pt x="523396" y="1497173"/>
                  <a:pt x="213833" y="1848408"/>
                  <a:pt x="122155" y="1980567"/>
                </a:cubicBezTo>
                <a:cubicBezTo>
                  <a:pt x="30477" y="2112726"/>
                  <a:pt x="103105" y="2103201"/>
                  <a:pt x="86436" y="2059148"/>
                </a:cubicBezTo>
                <a:cubicBezTo>
                  <a:pt x="69767" y="2015095"/>
                  <a:pt x="-48105" y="1932942"/>
                  <a:pt x="22142" y="1716248"/>
                </a:cubicBezTo>
                <a:cubicBezTo>
                  <a:pt x="92389" y="1499554"/>
                  <a:pt x="461483" y="900670"/>
                  <a:pt x="507917" y="758986"/>
                </a:cubicBezTo>
                <a:cubicBezTo>
                  <a:pt x="554351" y="617302"/>
                  <a:pt x="236454" y="951867"/>
                  <a:pt x="300748" y="866142"/>
                </a:cubicBezTo>
                <a:cubicBezTo>
                  <a:pt x="365042" y="780417"/>
                  <a:pt x="793667" y="374414"/>
                  <a:pt x="893680" y="244636"/>
                </a:cubicBezTo>
                <a:cubicBezTo>
                  <a:pt x="993693" y="114858"/>
                  <a:pt x="887727" y="91045"/>
                  <a:pt x="886536" y="731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F3A71133-65C6-6879-7C6E-18F408B258E2}"/>
              </a:ext>
            </a:extLst>
          </p:cNvPr>
          <p:cNvSpPr/>
          <p:nvPr/>
        </p:nvSpPr>
        <p:spPr>
          <a:xfrm>
            <a:off x="7934164" y="8722300"/>
            <a:ext cx="581244" cy="2957683"/>
          </a:xfrm>
          <a:custGeom>
            <a:avLst/>
            <a:gdLst>
              <a:gd name="connsiteX0" fmla="*/ 581186 w 581244"/>
              <a:gd name="connsiteY0" fmla="*/ 219 h 2957683"/>
              <a:gd name="connsiteX1" fmla="*/ 66836 w 581244"/>
              <a:gd name="connsiteY1" fmla="*/ 2071906 h 2957683"/>
              <a:gd name="connsiteX2" fmla="*/ 173992 w 581244"/>
              <a:gd name="connsiteY2" fmla="*/ 2950588 h 2957683"/>
              <a:gd name="connsiteX3" fmla="*/ 88267 w 581244"/>
              <a:gd name="connsiteY3" fmla="*/ 2457669 h 2957683"/>
              <a:gd name="connsiteX4" fmla="*/ 31117 w 581244"/>
              <a:gd name="connsiteY4" fmla="*/ 1943319 h 2957683"/>
              <a:gd name="connsiteX5" fmla="*/ 581186 w 581244"/>
              <a:gd name="connsiteY5" fmla="*/ 219 h 29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244" h="2957683">
                <a:moveTo>
                  <a:pt x="581186" y="219"/>
                </a:moveTo>
                <a:cubicBezTo>
                  <a:pt x="587139" y="21650"/>
                  <a:pt x="134702" y="1580178"/>
                  <a:pt x="66836" y="2071906"/>
                </a:cubicBezTo>
                <a:cubicBezTo>
                  <a:pt x="-1030" y="2563634"/>
                  <a:pt x="170420" y="2886294"/>
                  <a:pt x="173992" y="2950588"/>
                </a:cubicBezTo>
                <a:cubicBezTo>
                  <a:pt x="177564" y="3014882"/>
                  <a:pt x="112079" y="2625547"/>
                  <a:pt x="88267" y="2457669"/>
                </a:cubicBezTo>
                <a:cubicBezTo>
                  <a:pt x="64455" y="2289791"/>
                  <a:pt x="-55799" y="2350513"/>
                  <a:pt x="31117" y="1943319"/>
                </a:cubicBezTo>
                <a:cubicBezTo>
                  <a:pt x="118033" y="1536125"/>
                  <a:pt x="575233" y="-21212"/>
                  <a:pt x="581186" y="2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F4740D71-CA96-3BC8-D0D3-B254F773E273}"/>
              </a:ext>
            </a:extLst>
          </p:cNvPr>
          <p:cNvSpPr/>
          <p:nvPr/>
        </p:nvSpPr>
        <p:spPr>
          <a:xfrm>
            <a:off x="6774886" y="8928009"/>
            <a:ext cx="726578" cy="2916514"/>
          </a:xfrm>
          <a:custGeom>
            <a:avLst/>
            <a:gdLst>
              <a:gd name="connsiteX0" fmla="*/ 726052 w 726578"/>
              <a:gd name="connsiteY0" fmla="*/ 1679 h 2916514"/>
              <a:gd name="connsiteX1" fmla="*/ 118833 w 726578"/>
              <a:gd name="connsiteY1" fmla="*/ 1609022 h 2916514"/>
              <a:gd name="connsiteX2" fmla="*/ 283139 w 726578"/>
              <a:gd name="connsiteY2" fmla="*/ 2866322 h 2916514"/>
              <a:gd name="connsiteX3" fmla="*/ 211702 w 726578"/>
              <a:gd name="connsiteY3" fmla="*/ 2551997 h 2916514"/>
              <a:gd name="connsiteX4" fmla="*/ 25964 w 726578"/>
              <a:gd name="connsiteY4" fmla="*/ 1487579 h 2916514"/>
              <a:gd name="connsiteX5" fmla="*/ 25964 w 726578"/>
              <a:gd name="connsiteY5" fmla="*/ 1830479 h 2916514"/>
              <a:gd name="connsiteX6" fmla="*/ 254564 w 726578"/>
              <a:gd name="connsiteY6" fmla="*/ 944654 h 2916514"/>
              <a:gd name="connsiteX7" fmla="*/ 225989 w 726578"/>
              <a:gd name="connsiteY7" fmla="*/ 1294697 h 2916514"/>
              <a:gd name="connsiteX8" fmla="*/ 726052 w 726578"/>
              <a:gd name="connsiteY8" fmla="*/ 1679 h 29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578" h="2916514">
                <a:moveTo>
                  <a:pt x="726052" y="1679"/>
                </a:moveTo>
                <a:cubicBezTo>
                  <a:pt x="708193" y="54066"/>
                  <a:pt x="192652" y="1131581"/>
                  <a:pt x="118833" y="1609022"/>
                </a:cubicBezTo>
                <a:cubicBezTo>
                  <a:pt x="45014" y="2086463"/>
                  <a:pt x="267661" y="2709160"/>
                  <a:pt x="283139" y="2866322"/>
                </a:cubicBezTo>
                <a:cubicBezTo>
                  <a:pt x="298617" y="3023484"/>
                  <a:pt x="254564" y="2781787"/>
                  <a:pt x="211702" y="2551997"/>
                </a:cubicBezTo>
                <a:cubicBezTo>
                  <a:pt x="168840" y="2322207"/>
                  <a:pt x="56920" y="1607832"/>
                  <a:pt x="25964" y="1487579"/>
                </a:cubicBezTo>
                <a:cubicBezTo>
                  <a:pt x="-4992" y="1367326"/>
                  <a:pt x="-12136" y="1920966"/>
                  <a:pt x="25964" y="1830479"/>
                </a:cubicBezTo>
                <a:cubicBezTo>
                  <a:pt x="64064" y="1739992"/>
                  <a:pt x="221227" y="1033951"/>
                  <a:pt x="254564" y="944654"/>
                </a:cubicBezTo>
                <a:cubicBezTo>
                  <a:pt x="287901" y="855357"/>
                  <a:pt x="149789" y="1450669"/>
                  <a:pt x="225989" y="1294697"/>
                </a:cubicBezTo>
                <a:cubicBezTo>
                  <a:pt x="302189" y="1138725"/>
                  <a:pt x="743911" y="-50708"/>
                  <a:pt x="726052" y="16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32F3442F-68DF-4406-FBC3-3C6D65E8CDF1}"/>
              </a:ext>
            </a:extLst>
          </p:cNvPr>
          <p:cNvSpPr/>
          <p:nvPr/>
        </p:nvSpPr>
        <p:spPr>
          <a:xfrm>
            <a:off x="6480687" y="9015413"/>
            <a:ext cx="913094" cy="2876061"/>
          </a:xfrm>
          <a:custGeom>
            <a:avLst/>
            <a:gdLst>
              <a:gd name="connsiteX0" fmla="*/ 913094 w 913094"/>
              <a:gd name="connsiteY0" fmla="*/ 0 h 2876061"/>
              <a:gd name="connsiteX1" fmla="*/ 191576 w 913094"/>
              <a:gd name="connsiteY1" fmla="*/ 1478756 h 2876061"/>
              <a:gd name="connsiteX2" fmla="*/ 277301 w 913094"/>
              <a:gd name="connsiteY2" fmla="*/ 2800350 h 2876061"/>
              <a:gd name="connsiteX3" fmla="*/ 263013 w 913094"/>
              <a:gd name="connsiteY3" fmla="*/ 2586037 h 2876061"/>
              <a:gd name="connsiteX4" fmla="*/ 34413 w 913094"/>
              <a:gd name="connsiteY4" fmla="*/ 1514475 h 2876061"/>
              <a:gd name="connsiteX5" fmla="*/ 48701 w 913094"/>
              <a:gd name="connsiteY5" fmla="*/ 500062 h 2876061"/>
              <a:gd name="connsiteX6" fmla="*/ 5838 w 913094"/>
              <a:gd name="connsiteY6" fmla="*/ 657225 h 2876061"/>
              <a:gd name="connsiteX7" fmla="*/ 198719 w 913094"/>
              <a:gd name="connsiteY7" fmla="*/ 1671637 h 2876061"/>
              <a:gd name="connsiteX8" fmla="*/ 220151 w 913094"/>
              <a:gd name="connsiteY8" fmla="*/ 1300162 h 2876061"/>
              <a:gd name="connsiteX9" fmla="*/ 605913 w 913094"/>
              <a:gd name="connsiteY9" fmla="*/ 364331 h 2876061"/>
              <a:gd name="connsiteX10" fmla="*/ 398744 w 913094"/>
              <a:gd name="connsiteY10" fmla="*/ 607218 h 2876061"/>
              <a:gd name="connsiteX11" fmla="*/ 913094 w 913094"/>
              <a:gd name="connsiteY11" fmla="*/ 0 h 28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094" h="2876061">
                <a:moveTo>
                  <a:pt x="913094" y="0"/>
                </a:moveTo>
                <a:cubicBezTo>
                  <a:pt x="605317" y="506015"/>
                  <a:pt x="297541" y="1012031"/>
                  <a:pt x="191576" y="1478756"/>
                </a:cubicBezTo>
                <a:cubicBezTo>
                  <a:pt x="85611" y="1945481"/>
                  <a:pt x="265395" y="2615803"/>
                  <a:pt x="277301" y="2800350"/>
                </a:cubicBezTo>
                <a:cubicBezTo>
                  <a:pt x="289207" y="2984897"/>
                  <a:pt x="303494" y="2800349"/>
                  <a:pt x="263013" y="2586037"/>
                </a:cubicBezTo>
                <a:cubicBezTo>
                  <a:pt x="222532" y="2371725"/>
                  <a:pt x="70132" y="1862137"/>
                  <a:pt x="34413" y="1514475"/>
                </a:cubicBezTo>
                <a:cubicBezTo>
                  <a:pt x="-1306" y="1166813"/>
                  <a:pt x="53463" y="642937"/>
                  <a:pt x="48701" y="500062"/>
                </a:cubicBezTo>
                <a:cubicBezTo>
                  <a:pt x="43938" y="357187"/>
                  <a:pt x="-19165" y="461963"/>
                  <a:pt x="5838" y="657225"/>
                </a:cubicBezTo>
                <a:cubicBezTo>
                  <a:pt x="30841" y="852487"/>
                  <a:pt x="163000" y="1564481"/>
                  <a:pt x="198719" y="1671637"/>
                </a:cubicBezTo>
                <a:cubicBezTo>
                  <a:pt x="234438" y="1778793"/>
                  <a:pt x="152285" y="1518046"/>
                  <a:pt x="220151" y="1300162"/>
                </a:cubicBezTo>
                <a:cubicBezTo>
                  <a:pt x="288017" y="1082278"/>
                  <a:pt x="576147" y="479822"/>
                  <a:pt x="605913" y="364331"/>
                </a:cubicBezTo>
                <a:cubicBezTo>
                  <a:pt x="635678" y="248840"/>
                  <a:pt x="398744" y="607218"/>
                  <a:pt x="398744" y="607218"/>
                </a:cubicBezTo>
                <a:lnTo>
                  <a:pt x="91309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ED7EA9CD-6415-72E0-E8DE-8C4CE04C3652}"/>
              </a:ext>
            </a:extLst>
          </p:cNvPr>
          <p:cNvSpPr/>
          <p:nvPr/>
        </p:nvSpPr>
        <p:spPr>
          <a:xfrm>
            <a:off x="3930798" y="3287783"/>
            <a:ext cx="2307673" cy="1065622"/>
          </a:xfrm>
          <a:custGeom>
            <a:avLst/>
            <a:gdLst>
              <a:gd name="connsiteX0" fmla="*/ 59311 w 2307673"/>
              <a:gd name="connsiteY0" fmla="*/ 272835 h 1065622"/>
              <a:gd name="connsiteX1" fmla="*/ 1735711 w 2307673"/>
              <a:gd name="connsiteY1" fmla="*/ 9599 h 1065622"/>
              <a:gd name="connsiteX2" fmla="*/ 1500184 w 2307673"/>
              <a:gd name="connsiteY2" fmla="*/ 92726 h 1065622"/>
              <a:gd name="connsiteX3" fmla="*/ 1167675 w 2307673"/>
              <a:gd name="connsiteY3" fmla="*/ 425235 h 1065622"/>
              <a:gd name="connsiteX4" fmla="*/ 1070693 w 2307673"/>
              <a:gd name="connsiteY4" fmla="*/ 577635 h 1065622"/>
              <a:gd name="connsiteX5" fmla="*/ 710475 w 2307673"/>
              <a:gd name="connsiteY5" fmla="*/ 1034835 h 1065622"/>
              <a:gd name="connsiteX6" fmla="*/ 710475 w 2307673"/>
              <a:gd name="connsiteY6" fmla="*/ 951708 h 1065622"/>
              <a:gd name="connsiteX7" fmla="*/ 1583311 w 2307673"/>
              <a:gd name="connsiteY7" fmla="*/ 369817 h 1065622"/>
              <a:gd name="connsiteX8" fmla="*/ 890584 w 2307673"/>
              <a:gd name="connsiteY8" fmla="*/ 965562 h 1065622"/>
              <a:gd name="connsiteX9" fmla="*/ 2303747 w 2307673"/>
              <a:gd name="connsiteY9" fmla="*/ 300544 h 1065622"/>
              <a:gd name="connsiteX10" fmla="*/ 1333929 w 2307673"/>
              <a:gd name="connsiteY10" fmla="*/ 549926 h 1065622"/>
              <a:gd name="connsiteX11" fmla="*/ 1998947 w 2307673"/>
              <a:gd name="connsiteY11" fmla="*/ 148144 h 1065622"/>
              <a:gd name="connsiteX12" fmla="*/ 1375493 w 2307673"/>
              <a:gd name="connsiteY12" fmla="*/ 65017 h 1065622"/>
              <a:gd name="connsiteX13" fmla="*/ 1098402 w 2307673"/>
              <a:gd name="connsiteY13" fmla="*/ 106581 h 1065622"/>
              <a:gd name="connsiteX14" fmla="*/ 793602 w 2307673"/>
              <a:gd name="connsiteY14" fmla="*/ 189708 h 1065622"/>
              <a:gd name="connsiteX15" fmla="*/ 419529 w 2307673"/>
              <a:gd name="connsiteY15" fmla="*/ 231272 h 1065622"/>
              <a:gd name="connsiteX16" fmla="*/ 59311 w 2307673"/>
              <a:gd name="connsiteY16" fmla="*/ 272835 h 10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7673" h="1065622">
                <a:moveTo>
                  <a:pt x="59311" y="272835"/>
                </a:moveTo>
                <a:cubicBezTo>
                  <a:pt x="278675" y="235890"/>
                  <a:pt x="1495566" y="39617"/>
                  <a:pt x="1735711" y="9599"/>
                </a:cubicBezTo>
                <a:cubicBezTo>
                  <a:pt x="1975856" y="-20419"/>
                  <a:pt x="1594857" y="23453"/>
                  <a:pt x="1500184" y="92726"/>
                </a:cubicBezTo>
                <a:cubicBezTo>
                  <a:pt x="1405511" y="161999"/>
                  <a:pt x="1239257" y="344417"/>
                  <a:pt x="1167675" y="425235"/>
                </a:cubicBezTo>
                <a:cubicBezTo>
                  <a:pt x="1096093" y="506053"/>
                  <a:pt x="1146893" y="476035"/>
                  <a:pt x="1070693" y="577635"/>
                </a:cubicBezTo>
                <a:cubicBezTo>
                  <a:pt x="994493" y="679235"/>
                  <a:pt x="710475" y="1034835"/>
                  <a:pt x="710475" y="1034835"/>
                </a:cubicBezTo>
                <a:cubicBezTo>
                  <a:pt x="650439" y="1097180"/>
                  <a:pt x="565002" y="1062544"/>
                  <a:pt x="710475" y="951708"/>
                </a:cubicBezTo>
                <a:cubicBezTo>
                  <a:pt x="855948" y="840872"/>
                  <a:pt x="1553293" y="367508"/>
                  <a:pt x="1583311" y="369817"/>
                </a:cubicBezTo>
                <a:cubicBezTo>
                  <a:pt x="1613329" y="372126"/>
                  <a:pt x="770511" y="977107"/>
                  <a:pt x="890584" y="965562"/>
                </a:cubicBezTo>
                <a:cubicBezTo>
                  <a:pt x="1010657" y="954017"/>
                  <a:pt x="2229856" y="369817"/>
                  <a:pt x="2303747" y="300544"/>
                </a:cubicBezTo>
                <a:cubicBezTo>
                  <a:pt x="2377638" y="231271"/>
                  <a:pt x="1384729" y="575326"/>
                  <a:pt x="1333929" y="549926"/>
                </a:cubicBezTo>
                <a:cubicBezTo>
                  <a:pt x="1283129" y="524526"/>
                  <a:pt x="1992020" y="228962"/>
                  <a:pt x="1998947" y="148144"/>
                </a:cubicBezTo>
                <a:cubicBezTo>
                  <a:pt x="2005874" y="67326"/>
                  <a:pt x="1525584" y="71944"/>
                  <a:pt x="1375493" y="65017"/>
                </a:cubicBezTo>
                <a:cubicBezTo>
                  <a:pt x="1225402" y="58090"/>
                  <a:pt x="1195384" y="85799"/>
                  <a:pt x="1098402" y="106581"/>
                </a:cubicBezTo>
                <a:cubicBezTo>
                  <a:pt x="1001420" y="127363"/>
                  <a:pt x="906747" y="168926"/>
                  <a:pt x="793602" y="189708"/>
                </a:cubicBezTo>
                <a:cubicBezTo>
                  <a:pt x="680457" y="210490"/>
                  <a:pt x="548838" y="215108"/>
                  <a:pt x="419529" y="231272"/>
                </a:cubicBezTo>
                <a:cubicBezTo>
                  <a:pt x="290220" y="247436"/>
                  <a:pt x="-160053" y="309780"/>
                  <a:pt x="59311" y="2728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C1962D97-00C6-0B3C-2157-52DE323BC126}"/>
              </a:ext>
            </a:extLst>
          </p:cNvPr>
          <p:cNvSpPr/>
          <p:nvPr/>
        </p:nvSpPr>
        <p:spPr>
          <a:xfrm>
            <a:off x="4651796" y="4855838"/>
            <a:ext cx="1367665" cy="1091762"/>
          </a:xfrm>
          <a:custGeom>
            <a:avLst/>
            <a:gdLst>
              <a:gd name="connsiteX0" fmla="*/ 72604 w 1367665"/>
              <a:gd name="connsiteY0" fmla="*/ 575144 h 1091762"/>
              <a:gd name="connsiteX1" fmla="*/ 765331 w 1367665"/>
              <a:gd name="connsiteY1" fmla="*/ 464307 h 1091762"/>
              <a:gd name="connsiteX2" fmla="*/ 1361077 w 1367665"/>
              <a:gd name="connsiteY2" fmla="*/ 7107 h 1091762"/>
              <a:gd name="connsiteX3" fmla="*/ 1083986 w 1367665"/>
              <a:gd name="connsiteY3" fmla="*/ 201071 h 1091762"/>
              <a:gd name="connsiteX4" fmla="*/ 1083986 w 1367665"/>
              <a:gd name="connsiteY4" fmla="*/ 408889 h 1091762"/>
              <a:gd name="connsiteX5" fmla="*/ 654495 w 1367665"/>
              <a:gd name="connsiteY5" fmla="*/ 630562 h 1091762"/>
              <a:gd name="connsiteX6" fmla="*/ 141877 w 1367665"/>
              <a:gd name="connsiteY6" fmla="*/ 921507 h 1091762"/>
              <a:gd name="connsiteX7" fmla="*/ 474386 w 1367665"/>
              <a:gd name="connsiteY7" fmla="*/ 893798 h 1091762"/>
              <a:gd name="connsiteX8" fmla="*/ 3331 w 1367665"/>
              <a:gd name="connsiteY8" fmla="*/ 1087762 h 1091762"/>
              <a:gd name="connsiteX9" fmla="*/ 765331 w 1367665"/>
              <a:gd name="connsiteY9" fmla="*/ 685980 h 1091762"/>
              <a:gd name="connsiteX10" fmla="*/ 1194822 w 1367665"/>
              <a:gd name="connsiteY10" fmla="*/ 450453 h 1091762"/>
              <a:gd name="connsiteX11" fmla="*/ 806895 w 1367665"/>
              <a:gd name="connsiteY11" fmla="*/ 519726 h 1091762"/>
              <a:gd name="connsiteX12" fmla="*/ 72604 w 1367665"/>
              <a:gd name="connsiteY12" fmla="*/ 575144 h 109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7665" h="1091762">
                <a:moveTo>
                  <a:pt x="72604" y="575144"/>
                </a:moveTo>
                <a:cubicBezTo>
                  <a:pt x="65677" y="565908"/>
                  <a:pt x="550586" y="558980"/>
                  <a:pt x="765331" y="464307"/>
                </a:cubicBezTo>
                <a:cubicBezTo>
                  <a:pt x="980077" y="369634"/>
                  <a:pt x="1307968" y="50980"/>
                  <a:pt x="1361077" y="7107"/>
                </a:cubicBezTo>
                <a:cubicBezTo>
                  <a:pt x="1414186" y="-36766"/>
                  <a:pt x="1130168" y="134107"/>
                  <a:pt x="1083986" y="201071"/>
                </a:cubicBezTo>
                <a:cubicBezTo>
                  <a:pt x="1037804" y="268035"/>
                  <a:pt x="1155568" y="337307"/>
                  <a:pt x="1083986" y="408889"/>
                </a:cubicBezTo>
                <a:cubicBezTo>
                  <a:pt x="1012404" y="480471"/>
                  <a:pt x="811513" y="545126"/>
                  <a:pt x="654495" y="630562"/>
                </a:cubicBezTo>
                <a:cubicBezTo>
                  <a:pt x="497477" y="715998"/>
                  <a:pt x="171895" y="877634"/>
                  <a:pt x="141877" y="921507"/>
                </a:cubicBezTo>
                <a:cubicBezTo>
                  <a:pt x="111859" y="965380"/>
                  <a:pt x="497477" y="866089"/>
                  <a:pt x="474386" y="893798"/>
                </a:cubicBezTo>
                <a:cubicBezTo>
                  <a:pt x="451295" y="921507"/>
                  <a:pt x="-45160" y="1122398"/>
                  <a:pt x="3331" y="1087762"/>
                </a:cubicBezTo>
                <a:cubicBezTo>
                  <a:pt x="51822" y="1053126"/>
                  <a:pt x="566749" y="792198"/>
                  <a:pt x="765331" y="685980"/>
                </a:cubicBezTo>
                <a:cubicBezTo>
                  <a:pt x="963913" y="579762"/>
                  <a:pt x="1187895" y="478162"/>
                  <a:pt x="1194822" y="450453"/>
                </a:cubicBezTo>
                <a:cubicBezTo>
                  <a:pt x="1201749" y="422744"/>
                  <a:pt x="993931" y="503562"/>
                  <a:pt x="806895" y="519726"/>
                </a:cubicBezTo>
                <a:cubicBezTo>
                  <a:pt x="619859" y="535890"/>
                  <a:pt x="79531" y="584380"/>
                  <a:pt x="72604" y="5751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ED1EE257-D367-3513-F516-771FD1CBEB09}"/>
              </a:ext>
            </a:extLst>
          </p:cNvPr>
          <p:cNvSpPr/>
          <p:nvPr/>
        </p:nvSpPr>
        <p:spPr>
          <a:xfrm>
            <a:off x="5689788" y="6098878"/>
            <a:ext cx="1259749" cy="1918817"/>
          </a:xfrm>
          <a:custGeom>
            <a:avLst/>
            <a:gdLst>
              <a:gd name="connsiteX0" fmla="*/ 4430 w 1259749"/>
              <a:gd name="connsiteY0" fmla="*/ 1147049 h 1918817"/>
              <a:gd name="connsiteX1" fmla="*/ 420067 w 1259749"/>
              <a:gd name="connsiteY1" fmla="*/ 814540 h 1918817"/>
              <a:gd name="connsiteX2" fmla="*/ 1237485 w 1259749"/>
              <a:gd name="connsiteY2" fmla="*/ 24831 h 1918817"/>
              <a:gd name="connsiteX3" fmla="*/ 988103 w 1259749"/>
              <a:gd name="connsiteY3" fmla="*/ 260358 h 1918817"/>
              <a:gd name="connsiteX4" fmla="*/ 558612 w 1259749"/>
              <a:gd name="connsiteY4" fmla="*/ 883813 h 1918817"/>
              <a:gd name="connsiteX5" fmla="*/ 1126648 w 1259749"/>
              <a:gd name="connsiteY5" fmla="*/ 398904 h 1918817"/>
              <a:gd name="connsiteX6" fmla="*/ 752576 w 1259749"/>
              <a:gd name="connsiteY6" fmla="*/ 786831 h 1918817"/>
              <a:gd name="connsiteX7" fmla="*/ 1029667 w 1259749"/>
              <a:gd name="connsiteY7" fmla="*/ 759122 h 1918817"/>
              <a:gd name="connsiteX8" fmla="*/ 614030 w 1259749"/>
              <a:gd name="connsiteY8" fmla="*/ 1299449 h 1918817"/>
              <a:gd name="connsiteX9" fmla="*/ 129121 w 1259749"/>
              <a:gd name="connsiteY9" fmla="*/ 1909049 h 1918817"/>
              <a:gd name="connsiteX10" fmla="*/ 267667 w 1259749"/>
              <a:gd name="connsiteY10" fmla="*/ 1659667 h 1918817"/>
              <a:gd name="connsiteX11" fmla="*/ 323085 w 1259749"/>
              <a:gd name="connsiteY11" fmla="*/ 1451849 h 1918817"/>
              <a:gd name="connsiteX12" fmla="*/ 350794 w 1259749"/>
              <a:gd name="connsiteY12" fmla="*/ 1119340 h 1918817"/>
              <a:gd name="connsiteX13" fmla="*/ 212248 w 1259749"/>
              <a:gd name="connsiteY13" fmla="*/ 1160904 h 1918817"/>
              <a:gd name="connsiteX14" fmla="*/ 4430 w 1259749"/>
              <a:gd name="connsiteY14" fmla="*/ 1147049 h 191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9749" h="1918817">
                <a:moveTo>
                  <a:pt x="4430" y="1147049"/>
                </a:moveTo>
                <a:cubicBezTo>
                  <a:pt x="39066" y="1089322"/>
                  <a:pt x="214558" y="1001576"/>
                  <a:pt x="420067" y="814540"/>
                </a:cubicBezTo>
                <a:cubicBezTo>
                  <a:pt x="625576" y="627504"/>
                  <a:pt x="1142812" y="117195"/>
                  <a:pt x="1237485" y="24831"/>
                </a:cubicBezTo>
                <a:cubicBezTo>
                  <a:pt x="1332158" y="-67533"/>
                  <a:pt x="1101249" y="117194"/>
                  <a:pt x="988103" y="260358"/>
                </a:cubicBezTo>
                <a:cubicBezTo>
                  <a:pt x="874957" y="403522"/>
                  <a:pt x="535521" y="860722"/>
                  <a:pt x="558612" y="883813"/>
                </a:cubicBezTo>
                <a:cubicBezTo>
                  <a:pt x="581703" y="906904"/>
                  <a:pt x="1094321" y="415068"/>
                  <a:pt x="1126648" y="398904"/>
                </a:cubicBezTo>
                <a:cubicBezTo>
                  <a:pt x="1158975" y="382740"/>
                  <a:pt x="768739" y="726795"/>
                  <a:pt x="752576" y="786831"/>
                </a:cubicBezTo>
                <a:cubicBezTo>
                  <a:pt x="736413" y="846867"/>
                  <a:pt x="1052758" y="673686"/>
                  <a:pt x="1029667" y="759122"/>
                </a:cubicBezTo>
                <a:cubicBezTo>
                  <a:pt x="1006576" y="844558"/>
                  <a:pt x="764121" y="1107795"/>
                  <a:pt x="614030" y="1299449"/>
                </a:cubicBezTo>
                <a:cubicBezTo>
                  <a:pt x="463939" y="1491103"/>
                  <a:pt x="186848" y="1849013"/>
                  <a:pt x="129121" y="1909049"/>
                </a:cubicBezTo>
                <a:cubicBezTo>
                  <a:pt x="71394" y="1969085"/>
                  <a:pt x="235340" y="1735867"/>
                  <a:pt x="267667" y="1659667"/>
                </a:cubicBezTo>
                <a:cubicBezTo>
                  <a:pt x="299994" y="1583467"/>
                  <a:pt x="309231" y="1541903"/>
                  <a:pt x="323085" y="1451849"/>
                </a:cubicBezTo>
                <a:cubicBezTo>
                  <a:pt x="336939" y="1361795"/>
                  <a:pt x="369267" y="1167831"/>
                  <a:pt x="350794" y="1119340"/>
                </a:cubicBezTo>
                <a:cubicBezTo>
                  <a:pt x="332321" y="1070849"/>
                  <a:pt x="276902" y="1158595"/>
                  <a:pt x="212248" y="1160904"/>
                </a:cubicBezTo>
                <a:cubicBezTo>
                  <a:pt x="147594" y="1163213"/>
                  <a:pt x="-30206" y="1204776"/>
                  <a:pt x="4430" y="114704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C9DD646-64C5-FE7A-159D-716C72675462}"/>
              </a:ext>
            </a:extLst>
          </p:cNvPr>
          <p:cNvSpPr/>
          <p:nvPr/>
        </p:nvSpPr>
        <p:spPr>
          <a:xfrm>
            <a:off x="4280701" y="8110111"/>
            <a:ext cx="1566043" cy="1018594"/>
          </a:xfrm>
          <a:custGeom>
            <a:avLst/>
            <a:gdLst>
              <a:gd name="connsiteX0" fmla="*/ 354 w 1566043"/>
              <a:gd name="connsiteY0" fmla="*/ 604398 h 1018594"/>
              <a:gd name="connsiteX1" fmla="*/ 512972 w 1566043"/>
              <a:gd name="connsiteY1" fmla="*/ 562834 h 1018594"/>
              <a:gd name="connsiteX2" fmla="*/ 1427372 w 1566043"/>
              <a:gd name="connsiteY2" fmla="*/ 8653 h 1018594"/>
              <a:gd name="connsiteX3" fmla="*/ 1053299 w 1566043"/>
              <a:gd name="connsiteY3" fmla="*/ 216471 h 1018594"/>
              <a:gd name="connsiteX4" fmla="*/ 1565917 w 1566043"/>
              <a:gd name="connsiteY4" fmla="*/ 105634 h 1018594"/>
              <a:gd name="connsiteX5" fmla="*/ 997881 w 1566043"/>
              <a:gd name="connsiteY5" fmla="*/ 438144 h 1018594"/>
              <a:gd name="connsiteX6" fmla="*/ 305154 w 1566043"/>
              <a:gd name="connsiteY6" fmla="*/ 1006180 h 1018594"/>
              <a:gd name="connsiteX7" fmla="*/ 429844 w 1566043"/>
              <a:gd name="connsiteY7" fmla="*/ 812216 h 1018594"/>
              <a:gd name="connsiteX8" fmla="*/ 354 w 1566043"/>
              <a:gd name="connsiteY8" fmla="*/ 604398 h 10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43" h="1018594">
                <a:moveTo>
                  <a:pt x="354" y="604398"/>
                </a:moveTo>
                <a:cubicBezTo>
                  <a:pt x="14209" y="562834"/>
                  <a:pt x="275136" y="662125"/>
                  <a:pt x="512972" y="562834"/>
                </a:cubicBezTo>
                <a:cubicBezTo>
                  <a:pt x="750808" y="463543"/>
                  <a:pt x="1337317" y="66380"/>
                  <a:pt x="1427372" y="8653"/>
                </a:cubicBezTo>
                <a:cubicBezTo>
                  <a:pt x="1517427" y="-49074"/>
                  <a:pt x="1030208" y="200307"/>
                  <a:pt x="1053299" y="216471"/>
                </a:cubicBezTo>
                <a:cubicBezTo>
                  <a:pt x="1076390" y="232634"/>
                  <a:pt x="1575153" y="68689"/>
                  <a:pt x="1565917" y="105634"/>
                </a:cubicBezTo>
                <a:cubicBezTo>
                  <a:pt x="1556681" y="142579"/>
                  <a:pt x="1208008" y="288053"/>
                  <a:pt x="997881" y="438144"/>
                </a:cubicBezTo>
                <a:cubicBezTo>
                  <a:pt x="787754" y="588235"/>
                  <a:pt x="399827" y="943835"/>
                  <a:pt x="305154" y="1006180"/>
                </a:cubicBezTo>
                <a:cubicBezTo>
                  <a:pt x="210481" y="1068525"/>
                  <a:pt x="476026" y="879180"/>
                  <a:pt x="429844" y="812216"/>
                </a:cubicBezTo>
                <a:cubicBezTo>
                  <a:pt x="383662" y="745252"/>
                  <a:pt x="-13501" y="645962"/>
                  <a:pt x="354" y="60439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8405ECFA-8137-1078-AA47-C8CF191E4516}"/>
              </a:ext>
            </a:extLst>
          </p:cNvPr>
          <p:cNvSpPr/>
          <p:nvPr/>
        </p:nvSpPr>
        <p:spPr>
          <a:xfrm>
            <a:off x="5290419" y="5088913"/>
            <a:ext cx="2245564" cy="3898591"/>
          </a:xfrm>
          <a:custGeom>
            <a:avLst/>
            <a:gdLst>
              <a:gd name="connsiteX0" fmla="*/ 2218745 w 2245564"/>
              <a:gd name="connsiteY0" fmla="*/ 1824505 h 3898591"/>
              <a:gd name="connsiteX1" fmla="*/ 445363 w 2245564"/>
              <a:gd name="connsiteY1" fmla="*/ 3487051 h 3898591"/>
              <a:gd name="connsiteX2" fmla="*/ 1373617 w 2245564"/>
              <a:gd name="connsiteY2" fmla="*/ 2863596 h 3898591"/>
              <a:gd name="connsiteX3" fmla="*/ 320672 w 2245564"/>
              <a:gd name="connsiteY3" fmla="*/ 3653305 h 3898591"/>
              <a:gd name="connsiteX4" fmla="*/ 2017 w 2245564"/>
              <a:gd name="connsiteY4" fmla="*/ 3888832 h 3898591"/>
              <a:gd name="connsiteX5" fmla="*/ 431508 w 2245564"/>
              <a:gd name="connsiteY5" fmla="*/ 3390069 h 3898591"/>
              <a:gd name="connsiteX6" fmla="*/ 1345908 w 2245564"/>
              <a:gd name="connsiteY6" fmla="*/ 2253996 h 3898591"/>
              <a:gd name="connsiteX7" fmla="*/ 1858526 w 2245564"/>
              <a:gd name="connsiteY7" fmla="*/ 1450432 h 3898591"/>
              <a:gd name="connsiteX8" fmla="*/ 1872381 w 2245564"/>
              <a:gd name="connsiteY8" fmla="*/ 23414 h 3898591"/>
              <a:gd name="connsiteX9" fmla="*/ 1941654 w 2245564"/>
              <a:gd name="connsiteY9" fmla="*/ 633014 h 3898591"/>
              <a:gd name="connsiteX10" fmla="*/ 1886236 w 2245564"/>
              <a:gd name="connsiteY10" fmla="*/ 1547414 h 3898591"/>
              <a:gd name="connsiteX11" fmla="*/ 1539872 w 2245564"/>
              <a:gd name="connsiteY11" fmla="*/ 2032323 h 3898591"/>
              <a:gd name="connsiteX12" fmla="*/ 2218745 w 2245564"/>
              <a:gd name="connsiteY12" fmla="*/ 1824505 h 38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5564" h="3898591">
                <a:moveTo>
                  <a:pt x="2218745" y="1824505"/>
                </a:moveTo>
                <a:cubicBezTo>
                  <a:pt x="2036327" y="2066960"/>
                  <a:pt x="586218" y="3313869"/>
                  <a:pt x="445363" y="3487051"/>
                </a:cubicBezTo>
                <a:cubicBezTo>
                  <a:pt x="304508" y="3660233"/>
                  <a:pt x="1394399" y="2835887"/>
                  <a:pt x="1373617" y="2863596"/>
                </a:cubicBezTo>
                <a:cubicBezTo>
                  <a:pt x="1352835" y="2891305"/>
                  <a:pt x="320672" y="3653305"/>
                  <a:pt x="320672" y="3653305"/>
                </a:cubicBezTo>
                <a:cubicBezTo>
                  <a:pt x="92072" y="3824178"/>
                  <a:pt x="-16456" y="3932705"/>
                  <a:pt x="2017" y="3888832"/>
                </a:cubicBezTo>
                <a:cubicBezTo>
                  <a:pt x="20490" y="3844959"/>
                  <a:pt x="207526" y="3662542"/>
                  <a:pt x="431508" y="3390069"/>
                </a:cubicBezTo>
                <a:cubicBezTo>
                  <a:pt x="655490" y="3117596"/>
                  <a:pt x="1108072" y="2577269"/>
                  <a:pt x="1345908" y="2253996"/>
                </a:cubicBezTo>
                <a:cubicBezTo>
                  <a:pt x="1583744" y="1930723"/>
                  <a:pt x="1770780" y="1822196"/>
                  <a:pt x="1858526" y="1450432"/>
                </a:cubicBezTo>
                <a:cubicBezTo>
                  <a:pt x="1946271" y="1078668"/>
                  <a:pt x="1858526" y="159650"/>
                  <a:pt x="1872381" y="23414"/>
                </a:cubicBezTo>
                <a:cubicBezTo>
                  <a:pt x="1886236" y="-112822"/>
                  <a:pt x="1939345" y="379014"/>
                  <a:pt x="1941654" y="633014"/>
                </a:cubicBezTo>
                <a:cubicBezTo>
                  <a:pt x="1943963" y="887014"/>
                  <a:pt x="1953200" y="1314196"/>
                  <a:pt x="1886236" y="1547414"/>
                </a:cubicBezTo>
                <a:cubicBezTo>
                  <a:pt x="1819272" y="1780632"/>
                  <a:pt x="1484454" y="1988450"/>
                  <a:pt x="1539872" y="2032323"/>
                </a:cubicBezTo>
                <a:cubicBezTo>
                  <a:pt x="1595290" y="2076196"/>
                  <a:pt x="2401163" y="1582050"/>
                  <a:pt x="2218745" y="18245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EE93FD29-C80E-0F49-1B36-665B7159CF74}"/>
              </a:ext>
            </a:extLst>
          </p:cNvPr>
          <p:cNvSpPr/>
          <p:nvPr/>
        </p:nvSpPr>
        <p:spPr>
          <a:xfrm>
            <a:off x="5111941" y="3887292"/>
            <a:ext cx="1976393" cy="2076408"/>
          </a:xfrm>
          <a:custGeom>
            <a:avLst/>
            <a:gdLst>
              <a:gd name="connsiteX0" fmla="*/ 180495 w 1976393"/>
              <a:gd name="connsiteY0" fmla="*/ 393763 h 2076408"/>
              <a:gd name="connsiteX1" fmla="*/ 1150314 w 1976393"/>
              <a:gd name="connsiteY1" fmla="*/ 5835 h 2076408"/>
              <a:gd name="connsiteX2" fmla="*/ 831659 w 1976393"/>
              <a:gd name="connsiteY2" fmla="*/ 158235 h 2076408"/>
              <a:gd name="connsiteX3" fmla="*/ 1302714 w 1976393"/>
              <a:gd name="connsiteY3" fmla="*/ 130526 h 2076408"/>
              <a:gd name="connsiteX4" fmla="*/ 1039477 w 1976393"/>
              <a:gd name="connsiteY4" fmla="*/ 490744 h 2076408"/>
              <a:gd name="connsiteX5" fmla="*/ 1468968 w 1976393"/>
              <a:gd name="connsiteY5" fmla="*/ 324490 h 2076408"/>
              <a:gd name="connsiteX6" fmla="*/ 1205732 w 1976393"/>
              <a:gd name="connsiteY6" fmla="*/ 1044926 h 2076408"/>
              <a:gd name="connsiteX7" fmla="*/ 1690641 w 1976393"/>
              <a:gd name="connsiteY7" fmla="*/ 587726 h 2076408"/>
              <a:gd name="connsiteX8" fmla="*/ 1967732 w 1976393"/>
              <a:gd name="connsiteY8" fmla="*/ 1737653 h 2076408"/>
              <a:gd name="connsiteX9" fmla="*/ 1856895 w 1976393"/>
              <a:gd name="connsiteY9" fmla="*/ 1141908 h 2076408"/>
              <a:gd name="connsiteX10" fmla="*/ 1371986 w 1976393"/>
              <a:gd name="connsiteY10" fmla="*/ 2070163 h 2076408"/>
              <a:gd name="connsiteX11" fmla="*/ 1593659 w 1976393"/>
              <a:gd name="connsiteY11" fmla="*/ 1515981 h 2076408"/>
              <a:gd name="connsiteX12" fmla="*/ 1759914 w 1976393"/>
              <a:gd name="connsiteY12" fmla="*/ 892526 h 2076408"/>
              <a:gd name="connsiteX13" fmla="*/ 1288859 w 1976393"/>
              <a:gd name="connsiteY13" fmla="*/ 1294308 h 2076408"/>
              <a:gd name="connsiteX14" fmla="*/ 928641 w 1976393"/>
              <a:gd name="connsiteY14" fmla="*/ 1612963 h 2076408"/>
              <a:gd name="connsiteX15" fmla="*/ 1081041 w 1976393"/>
              <a:gd name="connsiteY15" fmla="*/ 573872 h 2076408"/>
              <a:gd name="connsiteX16" fmla="*/ 706968 w 1976393"/>
              <a:gd name="connsiteY16" fmla="*/ 920235 h 2076408"/>
              <a:gd name="connsiteX17" fmla="*/ 568423 w 1976393"/>
              <a:gd name="connsiteY17" fmla="*/ 1114199 h 2076408"/>
              <a:gd name="connsiteX18" fmla="*/ 386 w 1976393"/>
              <a:gd name="connsiteY18" fmla="*/ 1183472 h 2076408"/>
              <a:gd name="connsiteX19" fmla="*/ 485295 w 1976393"/>
              <a:gd name="connsiteY19" fmla="*/ 1058781 h 2076408"/>
              <a:gd name="connsiteX20" fmla="*/ 817804 w 1976393"/>
              <a:gd name="connsiteY20" fmla="*/ 379908 h 2076408"/>
              <a:gd name="connsiteX21" fmla="*/ 679259 w 1976393"/>
              <a:gd name="connsiteY21" fmla="*/ 546163 h 2076408"/>
              <a:gd name="connsiteX22" fmla="*/ 831659 w 1976393"/>
              <a:gd name="connsiteY22" fmla="*/ 241363 h 2076408"/>
              <a:gd name="connsiteX23" fmla="*/ 540714 w 1976393"/>
              <a:gd name="connsiteY23" fmla="*/ 352199 h 2076408"/>
              <a:gd name="connsiteX24" fmla="*/ 180495 w 1976393"/>
              <a:gd name="connsiteY24" fmla="*/ 393763 h 207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6393" h="2076408">
                <a:moveTo>
                  <a:pt x="180495" y="393763"/>
                </a:moveTo>
                <a:cubicBezTo>
                  <a:pt x="282095" y="336036"/>
                  <a:pt x="1041787" y="45090"/>
                  <a:pt x="1150314" y="5835"/>
                </a:cubicBezTo>
                <a:cubicBezTo>
                  <a:pt x="1258841" y="-33420"/>
                  <a:pt x="806259" y="137453"/>
                  <a:pt x="831659" y="158235"/>
                </a:cubicBezTo>
                <a:cubicBezTo>
                  <a:pt x="857059" y="179017"/>
                  <a:pt x="1268078" y="75108"/>
                  <a:pt x="1302714" y="130526"/>
                </a:cubicBezTo>
                <a:cubicBezTo>
                  <a:pt x="1337350" y="185944"/>
                  <a:pt x="1011768" y="458417"/>
                  <a:pt x="1039477" y="490744"/>
                </a:cubicBezTo>
                <a:cubicBezTo>
                  <a:pt x="1067186" y="523071"/>
                  <a:pt x="1441259" y="232126"/>
                  <a:pt x="1468968" y="324490"/>
                </a:cubicBezTo>
                <a:cubicBezTo>
                  <a:pt x="1496677" y="416854"/>
                  <a:pt x="1168787" y="1001053"/>
                  <a:pt x="1205732" y="1044926"/>
                </a:cubicBezTo>
                <a:cubicBezTo>
                  <a:pt x="1242678" y="1088799"/>
                  <a:pt x="1563641" y="472272"/>
                  <a:pt x="1690641" y="587726"/>
                </a:cubicBezTo>
                <a:cubicBezTo>
                  <a:pt x="1817641" y="703181"/>
                  <a:pt x="1940023" y="1645289"/>
                  <a:pt x="1967732" y="1737653"/>
                </a:cubicBezTo>
                <a:cubicBezTo>
                  <a:pt x="1995441" y="1830017"/>
                  <a:pt x="1956186" y="1086490"/>
                  <a:pt x="1856895" y="1141908"/>
                </a:cubicBezTo>
                <a:cubicBezTo>
                  <a:pt x="1757604" y="1197326"/>
                  <a:pt x="1415859" y="2007818"/>
                  <a:pt x="1371986" y="2070163"/>
                </a:cubicBezTo>
                <a:cubicBezTo>
                  <a:pt x="1328113" y="2132508"/>
                  <a:pt x="1529004" y="1712254"/>
                  <a:pt x="1593659" y="1515981"/>
                </a:cubicBezTo>
                <a:cubicBezTo>
                  <a:pt x="1658314" y="1319708"/>
                  <a:pt x="1810714" y="929471"/>
                  <a:pt x="1759914" y="892526"/>
                </a:cubicBezTo>
                <a:cubicBezTo>
                  <a:pt x="1709114" y="855581"/>
                  <a:pt x="1427404" y="1174235"/>
                  <a:pt x="1288859" y="1294308"/>
                </a:cubicBezTo>
                <a:cubicBezTo>
                  <a:pt x="1150314" y="1414381"/>
                  <a:pt x="963277" y="1733036"/>
                  <a:pt x="928641" y="1612963"/>
                </a:cubicBezTo>
                <a:cubicBezTo>
                  <a:pt x="894005" y="1492890"/>
                  <a:pt x="1117986" y="689327"/>
                  <a:pt x="1081041" y="573872"/>
                </a:cubicBezTo>
                <a:cubicBezTo>
                  <a:pt x="1044096" y="458417"/>
                  <a:pt x="792404" y="830181"/>
                  <a:pt x="706968" y="920235"/>
                </a:cubicBezTo>
                <a:cubicBezTo>
                  <a:pt x="621532" y="1010289"/>
                  <a:pt x="686187" y="1070326"/>
                  <a:pt x="568423" y="1114199"/>
                </a:cubicBezTo>
                <a:cubicBezTo>
                  <a:pt x="450659" y="1158072"/>
                  <a:pt x="14241" y="1192708"/>
                  <a:pt x="386" y="1183472"/>
                </a:cubicBezTo>
                <a:cubicBezTo>
                  <a:pt x="-13469" y="1174236"/>
                  <a:pt x="349059" y="1192708"/>
                  <a:pt x="485295" y="1058781"/>
                </a:cubicBezTo>
                <a:cubicBezTo>
                  <a:pt x="621531" y="924854"/>
                  <a:pt x="785477" y="465344"/>
                  <a:pt x="817804" y="379908"/>
                </a:cubicBezTo>
                <a:cubicBezTo>
                  <a:pt x="850131" y="294472"/>
                  <a:pt x="676950" y="569254"/>
                  <a:pt x="679259" y="546163"/>
                </a:cubicBezTo>
                <a:cubicBezTo>
                  <a:pt x="681568" y="523072"/>
                  <a:pt x="854750" y="273690"/>
                  <a:pt x="831659" y="241363"/>
                </a:cubicBezTo>
                <a:cubicBezTo>
                  <a:pt x="808568" y="209036"/>
                  <a:pt x="651550" y="326799"/>
                  <a:pt x="540714" y="352199"/>
                </a:cubicBezTo>
                <a:cubicBezTo>
                  <a:pt x="429878" y="377599"/>
                  <a:pt x="78895" y="451490"/>
                  <a:pt x="180495" y="3937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8C0A397C-D0AF-0147-9702-6946B8A2350F}"/>
              </a:ext>
            </a:extLst>
          </p:cNvPr>
          <p:cNvSpPr/>
          <p:nvPr/>
        </p:nvSpPr>
        <p:spPr>
          <a:xfrm>
            <a:off x="4074318" y="3303923"/>
            <a:ext cx="1792643" cy="603205"/>
          </a:xfrm>
          <a:custGeom>
            <a:avLst/>
            <a:gdLst>
              <a:gd name="connsiteX0" fmla="*/ 26627 w 1792643"/>
              <a:gd name="connsiteY0" fmla="*/ 270550 h 603205"/>
              <a:gd name="connsiteX1" fmla="*/ 1744591 w 1792643"/>
              <a:gd name="connsiteY1" fmla="*/ 7313 h 603205"/>
              <a:gd name="connsiteX2" fmla="*/ 1273537 w 1792643"/>
              <a:gd name="connsiteY2" fmla="*/ 90441 h 603205"/>
              <a:gd name="connsiteX3" fmla="*/ 816337 w 1792643"/>
              <a:gd name="connsiteY3" fmla="*/ 270550 h 603205"/>
              <a:gd name="connsiteX4" fmla="*/ 636227 w 1792643"/>
              <a:gd name="connsiteY4" fmla="*/ 603059 h 603205"/>
              <a:gd name="connsiteX5" fmla="*/ 691646 w 1792643"/>
              <a:gd name="connsiteY5" fmla="*/ 312113 h 603205"/>
              <a:gd name="connsiteX6" fmla="*/ 26627 w 1792643"/>
              <a:gd name="connsiteY6" fmla="*/ 270550 h 6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643" h="603205">
                <a:moveTo>
                  <a:pt x="26627" y="270550"/>
                </a:moveTo>
                <a:cubicBezTo>
                  <a:pt x="202118" y="219750"/>
                  <a:pt x="1536773" y="37331"/>
                  <a:pt x="1744591" y="7313"/>
                </a:cubicBezTo>
                <a:cubicBezTo>
                  <a:pt x="1952409" y="-22705"/>
                  <a:pt x="1428246" y="46568"/>
                  <a:pt x="1273537" y="90441"/>
                </a:cubicBezTo>
                <a:cubicBezTo>
                  <a:pt x="1118828" y="134314"/>
                  <a:pt x="922555" y="185114"/>
                  <a:pt x="816337" y="270550"/>
                </a:cubicBezTo>
                <a:cubicBezTo>
                  <a:pt x="710119" y="355986"/>
                  <a:pt x="657009" y="596132"/>
                  <a:pt x="636227" y="603059"/>
                </a:cubicBezTo>
                <a:cubicBezTo>
                  <a:pt x="615445" y="609986"/>
                  <a:pt x="786319" y="369840"/>
                  <a:pt x="691646" y="312113"/>
                </a:cubicBezTo>
                <a:cubicBezTo>
                  <a:pt x="596973" y="254386"/>
                  <a:pt x="-148864" y="321350"/>
                  <a:pt x="26627" y="2705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D0CD932-7A4D-9838-0A50-7D9C507CD91B}"/>
              </a:ext>
            </a:extLst>
          </p:cNvPr>
          <p:cNvSpPr/>
          <p:nvPr/>
        </p:nvSpPr>
        <p:spPr>
          <a:xfrm>
            <a:off x="4734848" y="4513446"/>
            <a:ext cx="1385347" cy="501915"/>
          </a:xfrm>
          <a:custGeom>
            <a:avLst/>
            <a:gdLst>
              <a:gd name="connsiteX0" fmla="*/ 3407 w 1385347"/>
              <a:gd name="connsiteY0" fmla="*/ 252518 h 501915"/>
              <a:gd name="connsiteX1" fmla="*/ 432897 w 1385347"/>
              <a:gd name="connsiteY1" fmla="*/ 474190 h 501915"/>
              <a:gd name="connsiteX2" fmla="*/ 1375007 w 1385347"/>
              <a:gd name="connsiteY2" fmla="*/ 3136 h 501915"/>
              <a:gd name="connsiteX3" fmla="*/ 917807 w 1385347"/>
              <a:gd name="connsiteY3" fmla="*/ 280227 h 501915"/>
              <a:gd name="connsiteX4" fmla="*/ 640716 w 1385347"/>
              <a:gd name="connsiteY4" fmla="*/ 501899 h 501915"/>
              <a:gd name="connsiteX5" fmla="*/ 3407 w 1385347"/>
              <a:gd name="connsiteY5" fmla="*/ 252518 h 50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47" h="501915">
                <a:moveTo>
                  <a:pt x="3407" y="252518"/>
                </a:moveTo>
                <a:cubicBezTo>
                  <a:pt x="-31229" y="247900"/>
                  <a:pt x="204297" y="515754"/>
                  <a:pt x="432897" y="474190"/>
                </a:cubicBezTo>
                <a:cubicBezTo>
                  <a:pt x="661497" y="432626"/>
                  <a:pt x="1294189" y="35463"/>
                  <a:pt x="1375007" y="3136"/>
                </a:cubicBezTo>
                <a:cubicBezTo>
                  <a:pt x="1455825" y="-29191"/>
                  <a:pt x="1040189" y="197100"/>
                  <a:pt x="917807" y="280227"/>
                </a:cubicBezTo>
                <a:cubicBezTo>
                  <a:pt x="795425" y="363354"/>
                  <a:pt x="790807" y="499590"/>
                  <a:pt x="640716" y="501899"/>
                </a:cubicBezTo>
                <a:cubicBezTo>
                  <a:pt x="490625" y="504208"/>
                  <a:pt x="38043" y="257136"/>
                  <a:pt x="3407" y="2525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953A5A02-AB9B-63CB-1B88-67DF30582CE8}"/>
              </a:ext>
            </a:extLst>
          </p:cNvPr>
          <p:cNvSpPr/>
          <p:nvPr/>
        </p:nvSpPr>
        <p:spPr>
          <a:xfrm>
            <a:off x="3514232" y="9677240"/>
            <a:ext cx="2165251" cy="1600471"/>
          </a:xfrm>
          <a:custGeom>
            <a:avLst/>
            <a:gdLst>
              <a:gd name="connsiteX0" fmla="*/ 2124568 w 2165251"/>
              <a:gd name="connsiteY0" fmla="*/ 34796 h 1600471"/>
              <a:gd name="connsiteX1" fmla="*/ 683695 w 2165251"/>
              <a:gd name="connsiteY1" fmla="*/ 755233 h 1600471"/>
              <a:gd name="connsiteX2" fmla="*/ 378895 w 2165251"/>
              <a:gd name="connsiteY2" fmla="*/ 1544942 h 1600471"/>
              <a:gd name="connsiteX3" fmla="*/ 392750 w 2165251"/>
              <a:gd name="connsiteY3" fmla="*/ 1032324 h 1600471"/>
              <a:gd name="connsiteX4" fmla="*/ 4823 w 2165251"/>
              <a:gd name="connsiteY4" fmla="*/ 1600360 h 1600471"/>
              <a:gd name="connsiteX5" fmla="*/ 281913 w 2165251"/>
              <a:gd name="connsiteY5" fmla="*/ 976905 h 1600471"/>
              <a:gd name="connsiteX6" fmla="*/ 1639659 w 2165251"/>
              <a:gd name="connsiteY6" fmla="*/ 201051 h 1600471"/>
              <a:gd name="connsiteX7" fmla="*/ 2124568 w 2165251"/>
              <a:gd name="connsiteY7" fmla="*/ 34796 h 16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251" h="1600471">
                <a:moveTo>
                  <a:pt x="2124568" y="34796"/>
                </a:moveTo>
                <a:cubicBezTo>
                  <a:pt x="1965241" y="127160"/>
                  <a:pt x="974640" y="503542"/>
                  <a:pt x="683695" y="755233"/>
                </a:cubicBezTo>
                <a:cubicBezTo>
                  <a:pt x="392750" y="1006924"/>
                  <a:pt x="427386" y="1498760"/>
                  <a:pt x="378895" y="1544942"/>
                </a:cubicBezTo>
                <a:cubicBezTo>
                  <a:pt x="330404" y="1591124"/>
                  <a:pt x="455095" y="1023088"/>
                  <a:pt x="392750" y="1032324"/>
                </a:cubicBezTo>
                <a:cubicBezTo>
                  <a:pt x="330405" y="1041560"/>
                  <a:pt x="23296" y="1609596"/>
                  <a:pt x="4823" y="1600360"/>
                </a:cubicBezTo>
                <a:cubicBezTo>
                  <a:pt x="-13650" y="1591124"/>
                  <a:pt x="9440" y="1210123"/>
                  <a:pt x="281913" y="976905"/>
                </a:cubicBezTo>
                <a:cubicBezTo>
                  <a:pt x="554386" y="743687"/>
                  <a:pt x="1334859" y="355760"/>
                  <a:pt x="1639659" y="201051"/>
                </a:cubicBezTo>
                <a:cubicBezTo>
                  <a:pt x="1944459" y="46342"/>
                  <a:pt x="2283895" y="-57568"/>
                  <a:pt x="2124568" y="3479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603E8B6A-1520-7FE8-74EF-2212BDED41CA}"/>
              </a:ext>
            </a:extLst>
          </p:cNvPr>
          <p:cNvSpPr/>
          <p:nvPr/>
        </p:nvSpPr>
        <p:spPr>
          <a:xfrm>
            <a:off x="4888148" y="9684318"/>
            <a:ext cx="1113183" cy="2133654"/>
          </a:xfrm>
          <a:custGeom>
            <a:avLst/>
            <a:gdLst>
              <a:gd name="connsiteX0" fmla="*/ 889197 w 1113183"/>
              <a:gd name="connsiteY0" fmla="*/ 9 h 2133654"/>
              <a:gd name="connsiteX1" fmla="*/ 16361 w 1113183"/>
              <a:gd name="connsiteY1" fmla="*/ 512627 h 2133654"/>
              <a:gd name="connsiteX2" fmla="*/ 307307 w 1113183"/>
              <a:gd name="connsiteY2" fmla="*/ 429500 h 2133654"/>
              <a:gd name="connsiteX3" fmla="*/ 154907 w 1113183"/>
              <a:gd name="connsiteY3" fmla="*/ 997537 h 2133654"/>
              <a:gd name="connsiteX4" fmla="*/ 348870 w 1113183"/>
              <a:gd name="connsiteY4" fmla="*/ 1925791 h 2133654"/>
              <a:gd name="connsiteX5" fmla="*/ 376579 w 1113183"/>
              <a:gd name="connsiteY5" fmla="*/ 1620991 h 2133654"/>
              <a:gd name="connsiteX6" fmla="*/ 889197 w 1113183"/>
              <a:gd name="connsiteY6" fmla="*/ 2133609 h 2133654"/>
              <a:gd name="connsiteX7" fmla="*/ 556688 w 1113183"/>
              <a:gd name="connsiteY7" fmla="*/ 1648700 h 2133654"/>
              <a:gd name="connsiteX8" fmla="*/ 584397 w 1113183"/>
              <a:gd name="connsiteY8" fmla="*/ 1302337 h 2133654"/>
              <a:gd name="connsiteX9" fmla="*/ 1110870 w 1113183"/>
              <a:gd name="connsiteY9" fmla="*/ 69282 h 2133654"/>
              <a:gd name="connsiteX10" fmla="*/ 764507 w 1113183"/>
              <a:gd name="connsiteY10" fmla="*/ 886700 h 2133654"/>
              <a:gd name="connsiteX11" fmla="*/ 473561 w 1113183"/>
              <a:gd name="connsiteY11" fmla="*/ 1011391 h 2133654"/>
              <a:gd name="connsiteX12" fmla="*/ 542834 w 1113183"/>
              <a:gd name="connsiteY12" fmla="*/ 374082 h 2133654"/>
              <a:gd name="connsiteX13" fmla="*/ 251888 w 1113183"/>
              <a:gd name="connsiteY13" fmla="*/ 498773 h 2133654"/>
              <a:gd name="connsiteX14" fmla="*/ 889197 w 1113183"/>
              <a:gd name="connsiteY14" fmla="*/ 9 h 21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3183" h="2133654">
                <a:moveTo>
                  <a:pt x="889197" y="9"/>
                </a:moveTo>
                <a:cubicBezTo>
                  <a:pt x="849942" y="2318"/>
                  <a:pt x="113342" y="441045"/>
                  <a:pt x="16361" y="512627"/>
                </a:cubicBezTo>
                <a:cubicBezTo>
                  <a:pt x="-80620" y="584209"/>
                  <a:pt x="284216" y="348682"/>
                  <a:pt x="307307" y="429500"/>
                </a:cubicBezTo>
                <a:cubicBezTo>
                  <a:pt x="330398" y="510318"/>
                  <a:pt x="147980" y="748155"/>
                  <a:pt x="154907" y="997537"/>
                </a:cubicBezTo>
                <a:cubicBezTo>
                  <a:pt x="161834" y="1246919"/>
                  <a:pt x="311925" y="1821882"/>
                  <a:pt x="348870" y="1925791"/>
                </a:cubicBezTo>
                <a:cubicBezTo>
                  <a:pt x="385815" y="2029700"/>
                  <a:pt x="286525" y="1586355"/>
                  <a:pt x="376579" y="1620991"/>
                </a:cubicBezTo>
                <a:cubicBezTo>
                  <a:pt x="466633" y="1655627"/>
                  <a:pt x="859179" y="2128991"/>
                  <a:pt x="889197" y="2133609"/>
                </a:cubicBezTo>
                <a:cubicBezTo>
                  <a:pt x="919215" y="2138227"/>
                  <a:pt x="607488" y="1787245"/>
                  <a:pt x="556688" y="1648700"/>
                </a:cubicBezTo>
                <a:cubicBezTo>
                  <a:pt x="505888" y="1510155"/>
                  <a:pt x="492033" y="1565573"/>
                  <a:pt x="584397" y="1302337"/>
                </a:cubicBezTo>
                <a:cubicBezTo>
                  <a:pt x="676761" y="1039101"/>
                  <a:pt x="1080852" y="138555"/>
                  <a:pt x="1110870" y="69282"/>
                </a:cubicBezTo>
                <a:cubicBezTo>
                  <a:pt x="1140888" y="9"/>
                  <a:pt x="870725" y="729682"/>
                  <a:pt x="764507" y="886700"/>
                </a:cubicBezTo>
                <a:cubicBezTo>
                  <a:pt x="658289" y="1043718"/>
                  <a:pt x="510506" y="1096827"/>
                  <a:pt x="473561" y="1011391"/>
                </a:cubicBezTo>
                <a:cubicBezTo>
                  <a:pt x="436616" y="925955"/>
                  <a:pt x="579779" y="459518"/>
                  <a:pt x="542834" y="374082"/>
                </a:cubicBezTo>
                <a:cubicBezTo>
                  <a:pt x="505889" y="288646"/>
                  <a:pt x="198779" y="568046"/>
                  <a:pt x="251888" y="498773"/>
                </a:cubicBezTo>
                <a:cubicBezTo>
                  <a:pt x="304997" y="429500"/>
                  <a:pt x="928452" y="-2300"/>
                  <a:pt x="889197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A5127D2B-4AA6-094C-D583-C7E41E621B69}"/>
              </a:ext>
            </a:extLst>
          </p:cNvPr>
          <p:cNvSpPr/>
          <p:nvPr/>
        </p:nvSpPr>
        <p:spPr>
          <a:xfrm>
            <a:off x="7437823" y="7054232"/>
            <a:ext cx="1284837" cy="4999148"/>
          </a:xfrm>
          <a:custGeom>
            <a:avLst/>
            <a:gdLst>
              <a:gd name="connsiteX0" fmla="*/ 833341 w 1284837"/>
              <a:gd name="connsiteY0" fmla="*/ 53150 h 4999148"/>
              <a:gd name="connsiteX1" fmla="*/ 71341 w 1284837"/>
              <a:gd name="connsiteY1" fmla="*/ 4694423 h 4999148"/>
              <a:gd name="connsiteX2" fmla="*/ 126759 w 1284837"/>
              <a:gd name="connsiteY2" fmla="*/ 4209513 h 4999148"/>
              <a:gd name="connsiteX3" fmla="*/ 902613 w 1284837"/>
              <a:gd name="connsiteY3" fmla="*/ 1410895 h 4999148"/>
              <a:gd name="connsiteX4" fmla="*/ 694795 w 1284837"/>
              <a:gd name="connsiteY4" fmla="*/ 3281259 h 4999148"/>
              <a:gd name="connsiteX5" fmla="*/ 667086 w 1284837"/>
              <a:gd name="connsiteY5" fmla="*/ 4458895 h 4999148"/>
              <a:gd name="connsiteX6" fmla="*/ 805632 w 1284837"/>
              <a:gd name="connsiteY6" fmla="*/ 3586059 h 4999148"/>
              <a:gd name="connsiteX7" fmla="*/ 1082722 w 1284837"/>
              <a:gd name="connsiteY7" fmla="*/ 4569732 h 4999148"/>
              <a:gd name="connsiteX8" fmla="*/ 1276686 w 1284837"/>
              <a:gd name="connsiteY8" fmla="*/ 1383186 h 4999148"/>
              <a:gd name="connsiteX9" fmla="*/ 805632 w 1284837"/>
              <a:gd name="connsiteY9" fmla="*/ 2907186 h 4999148"/>
              <a:gd name="connsiteX10" fmla="*/ 680941 w 1284837"/>
              <a:gd name="connsiteY10" fmla="*/ 1438604 h 4999148"/>
              <a:gd name="connsiteX11" fmla="*/ 597813 w 1284837"/>
              <a:gd name="connsiteY11" fmla="*/ 2131332 h 4999148"/>
              <a:gd name="connsiteX12" fmla="*/ 833341 w 1284837"/>
              <a:gd name="connsiteY12" fmla="*/ 53150 h 499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837" h="4999148">
                <a:moveTo>
                  <a:pt x="833341" y="53150"/>
                </a:moveTo>
                <a:cubicBezTo>
                  <a:pt x="745596" y="480332"/>
                  <a:pt x="189105" y="4001696"/>
                  <a:pt x="71341" y="4694423"/>
                </a:cubicBezTo>
                <a:cubicBezTo>
                  <a:pt x="-46423" y="5387150"/>
                  <a:pt x="-11786" y="4756768"/>
                  <a:pt x="126759" y="4209513"/>
                </a:cubicBezTo>
                <a:cubicBezTo>
                  <a:pt x="265304" y="3662258"/>
                  <a:pt x="807940" y="1565604"/>
                  <a:pt x="902613" y="1410895"/>
                </a:cubicBezTo>
                <a:cubicBezTo>
                  <a:pt x="997286" y="1256186"/>
                  <a:pt x="734049" y="2773259"/>
                  <a:pt x="694795" y="3281259"/>
                </a:cubicBezTo>
                <a:cubicBezTo>
                  <a:pt x="655540" y="3789259"/>
                  <a:pt x="648613" y="4408095"/>
                  <a:pt x="667086" y="4458895"/>
                </a:cubicBezTo>
                <a:cubicBezTo>
                  <a:pt x="685559" y="4509695"/>
                  <a:pt x="736359" y="3567586"/>
                  <a:pt x="805632" y="3586059"/>
                </a:cubicBezTo>
                <a:cubicBezTo>
                  <a:pt x="874905" y="3604532"/>
                  <a:pt x="1004213" y="4936878"/>
                  <a:pt x="1082722" y="4569732"/>
                </a:cubicBezTo>
                <a:cubicBezTo>
                  <a:pt x="1161231" y="4202587"/>
                  <a:pt x="1322868" y="1660277"/>
                  <a:pt x="1276686" y="1383186"/>
                </a:cubicBezTo>
                <a:cubicBezTo>
                  <a:pt x="1230504" y="1106095"/>
                  <a:pt x="904923" y="2897950"/>
                  <a:pt x="805632" y="2907186"/>
                </a:cubicBezTo>
                <a:cubicBezTo>
                  <a:pt x="706341" y="2916422"/>
                  <a:pt x="715577" y="1567913"/>
                  <a:pt x="680941" y="1438604"/>
                </a:cubicBezTo>
                <a:cubicBezTo>
                  <a:pt x="646305" y="1309295"/>
                  <a:pt x="572413" y="2355314"/>
                  <a:pt x="597813" y="2131332"/>
                </a:cubicBezTo>
                <a:cubicBezTo>
                  <a:pt x="623213" y="1907350"/>
                  <a:pt x="921086" y="-374032"/>
                  <a:pt x="833341" y="531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70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4D60-0A75-160F-B0EE-D724806B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のプロデューサーに聞いた歌姫アリアナグランデの高音の秘密 - ハリウッド発ベルティング発声法 - REBELTING" hidden="1">
            <a:extLst>
              <a:ext uri="{FF2B5EF4-FFF2-40B4-BE49-F238E27FC236}">
                <a16:creationId xmlns:a16="http://schemas.microsoft.com/office/drawing/2014/main" id="{CDF88387-8AFE-C74E-F356-352372254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56B1AF1-9201-B156-26F1-BC8E8713F3D0}"/>
              </a:ext>
            </a:extLst>
          </p:cNvPr>
          <p:cNvSpPr/>
          <p:nvPr/>
        </p:nvSpPr>
        <p:spPr>
          <a:xfrm>
            <a:off x="1367369" y="4847841"/>
            <a:ext cx="290244" cy="213564"/>
          </a:xfrm>
          <a:custGeom>
            <a:avLst/>
            <a:gdLst>
              <a:gd name="connsiteX0" fmla="*/ 289981 w 290244"/>
              <a:gd name="connsiteY0" fmla="*/ 213109 h 213564"/>
              <a:gd name="connsiteX1" fmla="*/ 166156 w 290244"/>
              <a:gd name="connsiteY1" fmla="*/ 162309 h 213564"/>
              <a:gd name="connsiteX2" fmla="*/ 89956 w 290244"/>
              <a:gd name="connsiteY2" fmla="*/ 184534 h 213564"/>
              <a:gd name="connsiteX3" fmla="*/ 109006 w 290244"/>
              <a:gd name="connsiteY3" fmla="*/ 165484 h 213564"/>
              <a:gd name="connsiteX4" fmla="*/ 83606 w 290244"/>
              <a:gd name="connsiteY4" fmla="*/ 162309 h 213564"/>
              <a:gd name="connsiteX5" fmla="*/ 83606 w 290244"/>
              <a:gd name="connsiteY5" fmla="*/ 124209 h 213564"/>
              <a:gd name="connsiteX6" fmla="*/ 1056 w 290244"/>
              <a:gd name="connsiteY6" fmla="*/ 111509 h 213564"/>
              <a:gd name="connsiteX7" fmla="*/ 150281 w 290244"/>
              <a:gd name="connsiteY7" fmla="*/ 108334 h 213564"/>
              <a:gd name="connsiteX8" fmla="*/ 93131 w 290244"/>
              <a:gd name="connsiteY8" fmla="*/ 67059 h 213564"/>
              <a:gd name="connsiteX9" fmla="*/ 194731 w 290244"/>
              <a:gd name="connsiteY9" fmla="*/ 108334 h 213564"/>
              <a:gd name="connsiteX10" fmla="*/ 236006 w 290244"/>
              <a:gd name="connsiteY10" fmla="*/ 63884 h 213564"/>
              <a:gd name="connsiteX11" fmla="*/ 201081 w 290244"/>
              <a:gd name="connsiteY11" fmla="*/ 384 h 213564"/>
              <a:gd name="connsiteX12" fmla="*/ 223306 w 290244"/>
              <a:gd name="connsiteY12" fmla="*/ 95634 h 213564"/>
              <a:gd name="connsiteX13" fmla="*/ 197906 w 290244"/>
              <a:gd name="connsiteY13" fmla="*/ 124209 h 213564"/>
              <a:gd name="connsiteX14" fmla="*/ 274106 w 290244"/>
              <a:gd name="connsiteY14" fmla="*/ 162309 h 213564"/>
              <a:gd name="connsiteX15" fmla="*/ 201081 w 290244"/>
              <a:gd name="connsiteY15" fmla="*/ 127384 h 213564"/>
              <a:gd name="connsiteX16" fmla="*/ 289981 w 290244"/>
              <a:gd name="connsiteY16" fmla="*/ 213109 h 2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44" h="213564">
                <a:moveTo>
                  <a:pt x="289981" y="213109"/>
                </a:moveTo>
                <a:cubicBezTo>
                  <a:pt x="284160" y="218930"/>
                  <a:pt x="199493" y="167071"/>
                  <a:pt x="166156" y="162309"/>
                </a:cubicBezTo>
                <a:cubicBezTo>
                  <a:pt x="132819" y="157547"/>
                  <a:pt x="99481" y="184005"/>
                  <a:pt x="89956" y="184534"/>
                </a:cubicBezTo>
                <a:cubicBezTo>
                  <a:pt x="80431" y="185063"/>
                  <a:pt x="110064" y="169188"/>
                  <a:pt x="109006" y="165484"/>
                </a:cubicBezTo>
                <a:cubicBezTo>
                  <a:pt x="107948" y="161780"/>
                  <a:pt x="87839" y="169188"/>
                  <a:pt x="83606" y="162309"/>
                </a:cubicBezTo>
                <a:cubicBezTo>
                  <a:pt x="79373" y="155430"/>
                  <a:pt x="97364" y="132676"/>
                  <a:pt x="83606" y="124209"/>
                </a:cubicBezTo>
                <a:cubicBezTo>
                  <a:pt x="69848" y="115742"/>
                  <a:pt x="-10057" y="114155"/>
                  <a:pt x="1056" y="111509"/>
                </a:cubicBezTo>
                <a:cubicBezTo>
                  <a:pt x="12169" y="108863"/>
                  <a:pt x="134935" y="115742"/>
                  <a:pt x="150281" y="108334"/>
                </a:cubicBezTo>
                <a:cubicBezTo>
                  <a:pt x="165627" y="100926"/>
                  <a:pt x="85723" y="67059"/>
                  <a:pt x="93131" y="67059"/>
                </a:cubicBezTo>
                <a:cubicBezTo>
                  <a:pt x="100539" y="67059"/>
                  <a:pt x="170919" y="108863"/>
                  <a:pt x="194731" y="108334"/>
                </a:cubicBezTo>
                <a:cubicBezTo>
                  <a:pt x="218543" y="107805"/>
                  <a:pt x="234948" y="81875"/>
                  <a:pt x="236006" y="63884"/>
                </a:cubicBezTo>
                <a:cubicBezTo>
                  <a:pt x="237064" y="45893"/>
                  <a:pt x="203198" y="-4908"/>
                  <a:pt x="201081" y="384"/>
                </a:cubicBezTo>
                <a:cubicBezTo>
                  <a:pt x="198964" y="5676"/>
                  <a:pt x="223835" y="74997"/>
                  <a:pt x="223306" y="95634"/>
                </a:cubicBezTo>
                <a:cubicBezTo>
                  <a:pt x="222777" y="116271"/>
                  <a:pt x="189439" y="113097"/>
                  <a:pt x="197906" y="124209"/>
                </a:cubicBezTo>
                <a:cubicBezTo>
                  <a:pt x="206373" y="135321"/>
                  <a:pt x="273577" y="161780"/>
                  <a:pt x="274106" y="162309"/>
                </a:cubicBezTo>
                <a:cubicBezTo>
                  <a:pt x="274635" y="162838"/>
                  <a:pt x="198964" y="121563"/>
                  <a:pt x="201081" y="127384"/>
                </a:cubicBezTo>
                <a:cubicBezTo>
                  <a:pt x="203198" y="133205"/>
                  <a:pt x="295802" y="207288"/>
                  <a:pt x="289981" y="213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89FD678-F4FC-3685-065D-810DEF7F1AB0}"/>
              </a:ext>
            </a:extLst>
          </p:cNvPr>
          <p:cNvSpPr/>
          <p:nvPr/>
        </p:nvSpPr>
        <p:spPr>
          <a:xfrm>
            <a:off x="1063341" y="4654540"/>
            <a:ext cx="467357" cy="406604"/>
          </a:xfrm>
          <a:custGeom>
            <a:avLst/>
            <a:gdLst>
              <a:gd name="connsiteX0" fmla="*/ 3459 w 467357"/>
              <a:gd name="connsiteY0" fmla="*/ 123835 h 406604"/>
              <a:gd name="connsiteX1" fmla="*/ 200309 w 467357"/>
              <a:gd name="connsiteY1" fmla="*/ 311160 h 406604"/>
              <a:gd name="connsiteX2" fmla="*/ 155859 w 467357"/>
              <a:gd name="connsiteY2" fmla="*/ 276235 h 406604"/>
              <a:gd name="connsiteX3" fmla="*/ 260634 w 467357"/>
              <a:gd name="connsiteY3" fmla="*/ 358785 h 406604"/>
              <a:gd name="connsiteX4" fmla="*/ 247934 w 467357"/>
              <a:gd name="connsiteY4" fmla="*/ 336560 h 406604"/>
              <a:gd name="connsiteX5" fmla="*/ 343184 w 467357"/>
              <a:gd name="connsiteY5" fmla="*/ 406410 h 406604"/>
              <a:gd name="connsiteX6" fmla="*/ 273334 w 467357"/>
              <a:gd name="connsiteY6" fmla="*/ 311160 h 406604"/>
              <a:gd name="connsiteX7" fmla="*/ 168559 w 467357"/>
              <a:gd name="connsiteY7" fmla="*/ 244485 h 406604"/>
              <a:gd name="connsiteX8" fmla="*/ 149509 w 467357"/>
              <a:gd name="connsiteY8" fmla="*/ 190510 h 406604"/>
              <a:gd name="connsiteX9" fmla="*/ 57434 w 467357"/>
              <a:gd name="connsiteY9" fmla="*/ 47635 h 406604"/>
              <a:gd name="connsiteX10" fmla="*/ 174909 w 467357"/>
              <a:gd name="connsiteY10" fmla="*/ 225435 h 406604"/>
              <a:gd name="connsiteX11" fmla="*/ 171734 w 467357"/>
              <a:gd name="connsiteY11" fmla="*/ 139710 h 406604"/>
              <a:gd name="connsiteX12" fmla="*/ 143159 w 467357"/>
              <a:gd name="connsiteY12" fmla="*/ 25410 h 406604"/>
              <a:gd name="connsiteX13" fmla="*/ 181259 w 467357"/>
              <a:gd name="connsiteY13" fmla="*/ 152410 h 406604"/>
              <a:gd name="connsiteX14" fmla="*/ 222534 w 467357"/>
              <a:gd name="connsiteY14" fmla="*/ 187335 h 406604"/>
              <a:gd name="connsiteX15" fmla="*/ 213009 w 467357"/>
              <a:gd name="connsiteY15" fmla="*/ 111135 h 406604"/>
              <a:gd name="connsiteX16" fmla="*/ 216184 w 467357"/>
              <a:gd name="connsiteY16" fmla="*/ 10 h 406604"/>
              <a:gd name="connsiteX17" fmla="*/ 216184 w 467357"/>
              <a:gd name="connsiteY17" fmla="*/ 117485 h 406604"/>
              <a:gd name="connsiteX18" fmla="*/ 238409 w 467357"/>
              <a:gd name="connsiteY18" fmla="*/ 47635 h 406604"/>
              <a:gd name="connsiteX19" fmla="*/ 263809 w 467357"/>
              <a:gd name="connsiteY19" fmla="*/ 142885 h 406604"/>
              <a:gd name="connsiteX20" fmla="*/ 282859 w 467357"/>
              <a:gd name="connsiteY20" fmla="*/ 177810 h 406604"/>
              <a:gd name="connsiteX21" fmla="*/ 317784 w 467357"/>
              <a:gd name="connsiteY21" fmla="*/ 31760 h 406604"/>
              <a:gd name="connsiteX22" fmla="*/ 292384 w 467357"/>
              <a:gd name="connsiteY22" fmla="*/ 165110 h 406604"/>
              <a:gd name="connsiteX23" fmla="*/ 241584 w 467357"/>
              <a:gd name="connsiteY23" fmla="*/ 184160 h 406604"/>
              <a:gd name="connsiteX24" fmla="*/ 251109 w 467357"/>
              <a:gd name="connsiteY24" fmla="*/ 190510 h 406604"/>
              <a:gd name="connsiteX25" fmla="*/ 143159 w 467357"/>
              <a:gd name="connsiteY25" fmla="*/ 215910 h 406604"/>
              <a:gd name="connsiteX26" fmla="*/ 336834 w 467357"/>
              <a:gd name="connsiteY26" fmla="*/ 215910 h 406604"/>
              <a:gd name="connsiteX27" fmla="*/ 282859 w 467357"/>
              <a:gd name="connsiteY27" fmla="*/ 215910 h 406604"/>
              <a:gd name="connsiteX28" fmla="*/ 317784 w 467357"/>
              <a:gd name="connsiteY28" fmla="*/ 225435 h 406604"/>
              <a:gd name="connsiteX29" fmla="*/ 213009 w 467357"/>
              <a:gd name="connsiteY29" fmla="*/ 282585 h 406604"/>
              <a:gd name="connsiteX30" fmla="*/ 346359 w 467357"/>
              <a:gd name="connsiteY30" fmla="*/ 273060 h 406604"/>
              <a:gd name="connsiteX31" fmla="*/ 228884 w 467357"/>
              <a:gd name="connsiteY31" fmla="*/ 269885 h 406604"/>
              <a:gd name="connsiteX32" fmla="*/ 467009 w 467357"/>
              <a:gd name="connsiteY32" fmla="*/ 301635 h 406604"/>
              <a:gd name="connsiteX33" fmla="*/ 282859 w 467357"/>
              <a:gd name="connsiteY33" fmla="*/ 285760 h 406604"/>
              <a:gd name="connsiteX34" fmla="*/ 314609 w 467357"/>
              <a:gd name="connsiteY34" fmla="*/ 339735 h 406604"/>
              <a:gd name="connsiteX35" fmla="*/ 184434 w 467357"/>
              <a:gd name="connsiteY35" fmla="*/ 273060 h 406604"/>
              <a:gd name="connsiteX36" fmla="*/ 114584 w 467357"/>
              <a:gd name="connsiteY36" fmla="*/ 241310 h 406604"/>
              <a:gd name="connsiteX37" fmla="*/ 76484 w 467357"/>
              <a:gd name="connsiteY37" fmla="*/ 215910 h 406604"/>
              <a:gd name="connsiteX38" fmla="*/ 3459 w 467357"/>
              <a:gd name="connsiteY38" fmla="*/ 123835 h 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7357" h="406604">
                <a:moveTo>
                  <a:pt x="3459" y="123835"/>
                </a:moveTo>
                <a:cubicBezTo>
                  <a:pt x="24097" y="139710"/>
                  <a:pt x="174909" y="285760"/>
                  <a:pt x="200309" y="311160"/>
                </a:cubicBezTo>
                <a:cubicBezTo>
                  <a:pt x="225709" y="336560"/>
                  <a:pt x="155859" y="276235"/>
                  <a:pt x="155859" y="276235"/>
                </a:cubicBezTo>
                <a:cubicBezTo>
                  <a:pt x="165913" y="284172"/>
                  <a:pt x="245288" y="348731"/>
                  <a:pt x="260634" y="358785"/>
                </a:cubicBezTo>
                <a:cubicBezTo>
                  <a:pt x="275980" y="368839"/>
                  <a:pt x="234176" y="328623"/>
                  <a:pt x="247934" y="336560"/>
                </a:cubicBezTo>
                <a:cubicBezTo>
                  <a:pt x="261692" y="344498"/>
                  <a:pt x="338951" y="410643"/>
                  <a:pt x="343184" y="406410"/>
                </a:cubicBezTo>
                <a:cubicBezTo>
                  <a:pt x="347417" y="402177"/>
                  <a:pt x="302438" y="338148"/>
                  <a:pt x="273334" y="311160"/>
                </a:cubicBezTo>
                <a:cubicBezTo>
                  <a:pt x="244230" y="284173"/>
                  <a:pt x="189196" y="264593"/>
                  <a:pt x="168559" y="244485"/>
                </a:cubicBezTo>
                <a:cubicBezTo>
                  <a:pt x="147922" y="224377"/>
                  <a:pt x="168030" y="223318"/>
                  <a:pt x="149509" y="190510"/>
                </a:cubicBezTo>
                <a:cubicBezTo>
                  <a:pt x="130988" y="157702"/>
                  <a:pt x="53201" y="41814"/>
                  <a:pt x="57434" y="47635"/>
                </a:cubicBezTo>
                <a:cubicBezTo>
                  <a:pt x="61667" y="53456"/>
                  <a:pt x="155859" y="210089"/>
                  <a:pt x="174909" y="225435"/>
                </a:cubicBezTo>
                <a:cubicBezTo>
                  <a:pt x="193959" y="240781"/>
                  <a:pt x="177026" y="173047"/>
                  <a:pt x="171734" y="139710"/>
                </a:cubicBezTo>
                <a:cubicBezTo>
                  <a:pt x="166442" y="106373"/>
                  <a:pt x="141571" y="23293"/>
                  <a:pt x="143159" y="25410"/>
                </a:cubicBezTo>
                <a:cubicBezTo>
                  <a:pt x="144747" y="27527"/>
                  <a:pt x="168030" y="125423"/>
                  <a:pt x="181259" y="152410"/>
                </a:cubicBezTo>
                <a:cubicBezTo>
                  <a:pt x="194488" y="179398"/>
                  <a:pt x="217242" y="194214"/>
                  <a:pt x="222534" y="187335"/>
                </a:cubicBezTo>
                <a:cubicBezTo>
                  <a:pt x="227826" y="180456"/>
                  <a:pt x="214067" y="142356"/>
                  <a:pt x="213009" y="111135"/>
                </a:cubicBezTo>
                <a:cubicBezTo>
                  <a:pt x="211951" y="79914"/>
                  <a:pt x="215655" y="-1048"/>
                  <a:pt x="216184" y="10"/>
                </a:cubicBezTo>
                <a:cubicBezTo>
                  <a:pt x="216713" y="1068"/>
                  <a:pt x="212480" y="109548"/>
                  <a:pt x="216184" y="117485"/>
                </a:cubicBezTo>
                <a:cubicBezTo>
                  <a:pt x="219888" y="125422"/>
                  <a:pt x="230472" y="43402"/>
                  <a:pt x="238409" y="47635"/>
                </a:cubicBezTo>
                <a:cubicBezTo>
                  <a:pt x="246346" y="51868"/>
                  <a:pt x="256401" y="121189"/>
                  <a:pt x="263809" y="142885"/>
                </a:cubicBezTo>
                <a:cubicBezTo>
                  <a:pt x="271217" y="164581"/>
                  <a:pt x="273863" y="196331"/>
                  <a:pt x="282859" y="177810"/>
                </a:cubicBezTo>
                <a:cubicBezTo>
                  <a:pt x="291855" y="159289"/>
                  <a:pt x="316196" y="33877"/>
                  <a:pt x="317784" y="31760"/>
                </a:cubicBezTo>
                <a:cubicBezTo>
                  <a:pt x="319372" y="29643"/>
                  <a:pt x="305084" y="139710"/>
                  <a:pt x="292384" y="165110"/>
                </a:cubicBezTo>
                <a:cubicBezTo>
                  <a:pt x="279684" y="190510"/>
                  <a:pt x="241584" y="184160"/>
                  <a:pt x="241584" y="184160"/>
                </a:cubicBezTo>
                <a:cubicBezTo>
                  <a:pt x="234705" y="188393"/>
                  <a:pt x="267513" y="185218"/>
                  <a:pt x="251109" y="190510"/>
                </a:cubicBezTo>
                <a:cubicBezTo>
                  <a:pt x="234705" y="195802"/>
                  <a:pt x="128872" y="211677"/>
                  <a:pt x="143159" y="215910"/>
                </a:cubicBezTo>
                <a:cubicBezTo>
                  <a:pt x="157446" y="220143"/>
                  <a:pt x="336834" y="215910"/>
                  <a:pt x="336834" y="215910"/>
                </a:cubicBezTo>
                <a:cubicBezTo>
                  <a:pt x="360117" y="215910"/>
                  <a:pt x="286034" y="214323"/>
                  <a:pt x="282859" y="215910"/>
                </a:cubicBezTo>
                <a:cubicBezTo>
                  <a:pt x="279684" y="217497"/>
                  <a:pt x="329426" y="214323"/>
                  <a:pt x="317784" y="225435"/>
                </a:cubicBezTo>
                <a:cubicBezTo>
                  <a:pt x="306142" y="236548"/>
                  <a:pt x="208247" y="274648"/>
                  <a:pt x="213009" y="282585"/>
                </a:cubicBezTo>
                <a:cubicBezTo>
                  <a:pt x="217772" y="290523"/>
                  <a:pt x="343713" y="275177"/>
                  <a:pt x="346359" y="273060"/>
                </a:cubicBezTo>
                <a:cubicBezTo>
                  <a:pt x="349005" y="270943"/>
                  <a:pt x="208776" y="265123"/>
                  <a:pt x="228884" y="269885"/>
                </a:cubicBezTo>
                <a:cubicBezTo>
                  <a:pt x="248992" y="274647"/>
                  <a:pt x="458013" y="298989"/>
                  <a:pt x="467009" y="301635"/>
                </a:cubicBezTo>
                <a:cubicBezTo>
                  <a:pt x="476005" y="304281"/>
                  <a:pt x="308259" y="279410"/>
                  <a:pt x="282859" y="285760"/>
                </a:cubicBezTo>
                <a:cubicBezTo>
                  <a:pt x="257459" y="292110"/>
                  <a:pt x="331013" y="341852"/>
                  <a:pt x="314609" y="339735"/>
                </a:cubicBezTo>
                <a:cubicBezTo>
                  <a:pt x="298205" y="337618"/>
                  <a:pt x="217772" y="289464"/>
                  <a:pt x="184434" y="273060"/>
                </a:cubicBezTo>
                <a:cubicBezTo>
                  <a:pt x="151096" y="256656"/>
                  <a:pt x="132576" y="250835"/>
                  <a:pt x="114584" y="241310"/>
                </a:cubicBezTo>
                <a:cubicBezTo>
                  <a:pt x="96592" y="231785"/>
                  <a:pt x="92359" y="232314"/>
                  <a:pt x="76484" y="215910"/>
                </a:cubicBezTo>
                <a:cubicBezTo>
                  <a:pt x="60609" y="199506"/>
                  <a:pt x="-17179" y="107960"/>
                  <a:pt x="3459" y="123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331CB0B-6F9D-A181-DD4A-6B17D7BA3776}"/>
              </a:ext>
            </a:extLst>
          </p:cNvPr>
          <p:cNvSpPr/>
          <p:nvPr/>
        </p:nvSpPr>
        <p:spPr>
          <a:xfrm>
            <a:off x="1589790" y="4978344"/>
            <a:ext cx="255171" cy="501779"/>
          </a:xfrm>
          <a:custGeom>
            <a:avLst/>
            <a:gdLst>
              <a:gd name="connsiteX0" fmla="*/ 885 w 255171"/>
              <a:gd name="connsiteY0" fmla="*/ 3231 h 501779"/>
              <a:gd name="connsiteX1" fmla="*/ 165985 w 255171"/>
              <a:gd name="connsiteY1" fmla="*/ 152456 h 501779"/>
              <a:gd name="connsiteX2" fmla="*/ 143760 w 255171"/>
              <a:gd name="connsiteY2" fmla="*/ 120706 h 501779"/>
              <a:gd name="connsiteX3" fmla="*/ 223135 w 255171"/>
              <a:gd name="connsiteY3" fmla="*/ 257231 h 501779"/>
              <a:gd name="connsiteX4" fmla="*/ 223135 w 255171"/>
              <a:gd name="connsiteY4" fmla="*/ 228656 h 501779"/>
              <a:gd name="connsiteX5" fmla="*/ 229485 w 255171"/>
              <a:gd name="connsiteY5" fmla="*/ 308031 h 501779"/>
              <a:gd name="connsiteX6" fmla="*/ 229485 w 255171"/>
              <a:gd name="connsiteY6" fmla="*/ 390581 h 501779"/>
              <a:gd name="connsiteX7" fmla="*/ 232660 w 255171"/>
              <a:gd name="connsiteY7" fmla="*/ 365181 h 501779"/>
              <a:gd name="connsiteX8" fmla="*/ 248535 w 255171"/>
              <a:gd name="connsiteY8" fmla="*/ 441381 h 501779"/>
              <a:gd name="connsiteX9" fmla="*/ 245360 w 255171"/>
              <a:gd name="connsiteY9" fmla="*/ 501706 h 501779"/>
              <a:gd name="connsiteX10" fmla="*/ 242185 w 255171"/>
              <a:gd name="connsiteY10" fmla="*/ 450906 h 501779"/>
              <a:gd name="connsiteX11" fmla="*/ 223135 w 255171"/>
              <a:gd name="connsiteY11" fmla="*/ 333431 h 501779"/>
              <a:gd name="connsiteX12" fmla="*/ 254885 w 255171"/>
              <a:gd name="connsiteY12" fmla="*/ 266756 h 501779"/>
              <a:gd name="connsiteX13" fmla="*/ 200910 w 255171"/>
              <a:gd name="connsiteY13" fmla="*/ 171506 h 501779"/>
              <a:gd name="connsiteX14" fmla="*/ 102485 w 255171"/>
              <a:gd name="connsiteY14" fmla="*/ 79431 h 501779"/>
              <a:gd name="connsiteX15" fmla="*/ 172335 w 255171"/>
              <a:gd name="connsiteY15" fmla="*/ 146106 h 501779"/>
              <a:gd name="connsiteX16" fmla="*/ 102485 w 255171"/>
              <a:gd name="connsiteY16" fmla="*/ 57206 h 501779"/>
              <a:gd name="connsiteX17" fmla="*/ 885 w 255171"/>
              <a:gd name="connsiteY17" fmla="*/ 3231 h 5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171" h="501779">
                <a:moveTo>
                  <a:pt x="885" y="3231"/>
                </a:moveTo>
                <a:cubicBezTo>
                  <a:pt x="11468" y="19106"/>
                  <a:pt x="142173" y="132877"/>
                  <a:pt x="165985" y="152456"/>
                </a:cubicBezTo>
                <a:cubicBezTo>
                  <a:pt x="189797" y="172035"/>
                  <a:pt x="134235" y="103244"/>
                  <a:pt x="143760" y="120706"/>
                </a:cubicBezTo>
                <a:cubicBezTo>
                  <a:pt x="153285" y="138169"/>
                  <a:pt x="209906" y="239239"/>
                  <a:pt x="223135" y="257231"/>
                </a:cubicBezTo>
                <a:cubicBezTo>
                  <a:pt x="236364" y="275223"/>
                  <a:pt x="222077" y="220189"/>
                  <a:pt x="223135" y="228656"/>
                </a:cubicBezTo>
                <a:cubicBezTo>
                  <a:pt x="224193" y="237123"/>
                  <a:pt x="228427" y="281044"/>
                  <a:pt x="229485" y="308031"/>
                </a:cubicBezTo>
                <a:cubicBezTo>
                  <a:pt x="230543" y="335018"/>
                  <a:pt x="228956" y="381056"/>
                  <a:pt x="229485" y="390581"/>
                </a:cubicBezTo>
                <a:cubicBezTo>
                  <a:pt x="230014" y="400106"/>
                  <a:pt x="229485" y="356714"/>
                  <a:pt x="232660" y="365181"/>
                </a:cubicBezTo>
                <a:cubicBezTo>
                  <a:pt x="235835" y="373648"/>
                  <a:pt x="246418" y="418627"/>
                  <a:pt x="248535" y="441381"/>
                </a:cubicBezTo>
                <a:cubicBezTo>
                  <a:pt x="250652" y="464135"/>
                  <a:pt x="246418" y="500118"/>
                  <a:pt x="245360" y="501706"/>
                </a:cubicBezTo>
                <a:cubicBezTo>
                  <a:pt x="244302" y="503294"/>
                  <a:pt x="245889" y="478952"/>
                  <a:pt x="242185" y="450906"/>
                </a:cubicBezTo>
                <a:cubicBezTo>
                  <a:pt x="238481" y="422860"/>
                  <a:pt x="221018" y="364123"/>
                  <a:pt x="223135" y="333431"/>
                </a:cubicBezTo>
                <a:cubicBezTo>
                  <a:pt x="225252" y="302739"/>
                  <a:pt x="258589" y="293743"/>
                  <a:pt x="254885" y="266756"/>
                </a:cubicBezTo>
                <a:cubicBezTo>
                  <a:pt x="251181" y="239769"/>
                  <a:pt x="226310" y="202727"/>
                  <a:pt x="200910" y="171506"/>
                </a:cubicBezTo>
                <a:cubicBezTo>
                  <a:pt x="175510" y="140285"/>
                  <a:pt x="107247" y="83664"/>
                  <a:pt x="102485" y="79431"/>
                </a:cubicBezTo>
                <a:cubicBezTo>
                  <a:pt x="97723" y="75198"/>
                  <a:pt x="172335" y="149810"/>
                  <a:pt x="172335" y="146106"/>
                </a:cubicBezTo>
                <a:cubicBezTo>
                  <a:pt x="172335" y="142402"/>
                  <a:pt x="127356" y="80489"/>
                  <a:pt x="102485" y="57206"/>
                </a:cubicBezTo>
                <a:cubicBezTo>
                  <a:pt x="77614" y="33923"/>
                  <a:pt x="-9698" y="-12644"/>
                  <a:pt x="885" y="3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4CC803-36BE-6FCF-2CCA-22D5BB38DEA9}"/>
              </a:ext>
            </a:extLst>
          </p:cNvPr>
          <p:cNvSpPr/>
          <p:nvPr/>
        </p:nvSpPr>
        <p:spPr>
          <a:xfrm>
            <a:off x="1415744" y="4994275"/>
            <a:ext cx="273356" cy="86027"/>
          </a:xfrm>
          <a:custGeom>
            <a:avLst/>
            <a:gdLst>
              <a:gd name="connsiteX0" fmla="*/ 159056 w 273356"/>
              <a:gd name="connsiteY0" fmla="*/ 0 h 86027"/>
              <a:gd name="connsiteX1" fmla="*/ 86031 w 273356"/>
              <a:gd name="connsiteY1" fmla="*/ 34925 h 86027"/>
              <a:gd name="connsiteX2" fmla="*/ 306 w 273356"/>
              <a:gd name="connsiteY2" fmla="*/ 38100 h 86027"/>
              <a:gd name="connsiteX3" fmla="*/ 117781 w 273356"/>
              <a:gd name="connsiteY3" fmla="*/ 28575 h 86027"/>
              <a:gd name="connsiteX4" fmla="*/ 235256 w 273356"/>
              <a:gd name="connsiteY4" fmla="*/ 50800 h 86027"/>
              <a:gd name="connsiteX5" fmla="*/ 146356 w 273356"/>
              <a:gd name="connsiteY5" fmla="*/ 60325 h 86027"/>
              <a:gd name="connsiteX6" fmla="*/ 82856 w 273356"/>
              <a:gd name="connsiteY6" fmla="*/ 85725 h 86027"/>
              <a:gd name="connsiteX7" fmla="*/ 273356 w 273356"/>
              <a:gd name="connsiteY7" fmla="*/ 41275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6" h="86027">
                <a:moveTo>
                  <a:pt x="159056" y="0"/>
                </a:moveTo>
                <a:cubicBezTo>
                  <a:pt x="135772" y="14287"/>
                  <a:pt x="112489" y="28575"/>
                  <a:pt x="86031" y="34925"/>
                </a:cubicBezTo>
                <a:cubicBezTo>
                  <a:pt x="59573" y="41275"/>
                  <a:pt x="-4985" y="39158"/>
                  <a:pt x="306" y="38100"/>
                </a:cubicBezTo>
                <a:cubicBezTo>
                  <a:pt x="5597" y="37042"/>
                  <a:pt x="78623" y="26458"/>
                  <a:pt x="117781" y="28575"/>
                </a:cubicBezTo>
                <a:cubicBezTo>
                  <a:pt x="156939" y="30692"/>
                  <a:pt x="230494" y="45508"/>
                  <a:pt x="235256" y="50800"/>
                </a:cubicBezTo>
                <a:cubicBezTo>
                  <a:pt x="240019" y="56092"/>
                  <a:pt x="171756" y="54504"/>
                  <a:pt x="146356" y="60325"/>
                </a:cubicBezTo>
                <a:cubicBezTo>
                  <a:pt x="120956" y="66146"/>
                  <a:pt x="61689" y="88900"/>
                  <a:pt x="82856" y="85725"/>
                </a:cubicBezTo>
                <a:cubicBezTo>
                  <a:pt x="104023" y="82550"/>
                  <a:pt x="188689" y="61912"/>
                  <a:pt x="273356" y="412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B1C55C8-EB11-4CCC-FAB4-0C59D8678C07}"/>
              </a:ext>
            </a:extLst>
          </p:cNvPr>
          <p:cNvSpPr/>
          <p:nvPr/>
        </p:nvSpPr>
        <p:spPr>
          <a:xfrm>
            <a:off x="1266750" y="4987856"/>
            <a:ext cx="136960" cy="241703"/>
          </a:xfrm>
          <a:custGeom>
            <a:avLst/>
            <a:gdLst>
              <a:gd name="connsiteX0" fmla="*/ 136600 w 136960"/>
              <a:gd name="connsiteY0" fmla="*/ 69 h 241703"/>
              <a:gd name="connsiteX1" fmla="*/ 73100 w 136960"/>
              <a:gd name="connsiteY1" fmla="*/ 139769 h 241703"/>
              <a:gd name="connsiteX2" fmla="*/ 50875 w 136960"/>
              <a:gd name="connsiteY2" fmla="*/ 219144 h 241703"/>
              <a:gd name="connsiteX3" fmla="*/ 82625 w 136960"/>
              <a:gd name="connsiteY3" fmla="*/ 120719 h 241703"/>
              <a:gd name="connsiteX4" fmla="*/ 35000 w 136960"/>
              <a:gd name="connsiteY4" fmla="*/ 231844 h 241703"/>
              <a:gd name="connsiteX5" fmla="*/ 44525 w 136960"/>
              <a:gd name="connsiteY5" fmla="*/ 196919 h 241703"/>
              <a:gd name="connsiteX6" fmla="*/ 75 w 136960"/>
              <a:gd name="connsiteY6" fmla="*/ 241369 h 241703"/>
              <a:gd name="connsiteX7" fmla="*/ 35000 w 136960"/>
              <a:gd name="connsiteY7" fmla="*/ 168344 h 241703"/>
              <a:gd name="connsiteX8" fmla="*/ 76275 w 136960"/>
              <a:gd name="connsiteY8" fmla="*/ 73094 h 241703"/>
              <a:gd name="connsiteX9" fmla="*/ 41350 w 136960"/>
              <a:gd name="connsiteY9" fmla="*/ 158819 h 241703"/>
              <a:gd name="connsiteX10" fmla="*/ 136600 w 136960"/>
              <a:gd name="connsiteY10" fmla="*/ 69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0" h="241703">
                <a:moveTo>
                  <a:pt x="136600" y="69"/>
                </a:moveTo>
                <a:cubicBezTo>
                  <a:pt x="141892" y="-3106"/>
                  <a:pt x="87387" y="103257"/>
                  <a:pt x="73100" y="139769"/>
                </a:cubicBezTo>
                <a:cubicBezTo>
                  <a:pt x="58813" y="176281"/>
                  <a:pt x="49288" y="222319"/>
                  <a:pt x="50875" y="219144"/>
                </a:cubicBezTo>
                <a:cubicBezTo>
                  <a:pt x="52462" y="215969"/>
                  <a:pt x="85271" y="118602"/>
                  <a:pt x="82625" y="120719"/>
                </a:cubicBezTo>
                <a:cubicBezTo>
                  <a:pt x="79979" y="122836"/>
                  <a:pt x="41350" y="219144"/>
                  <a:pt x="35000" y="231844"/>
                </a:cubicBezTo>
                <a:cubicBezTo>
                  <a:pt x="28650" y="244544"/>
                  <a:pt x="50346" y="195332"/>
                  <a:pt x="44525" y="196919"/>
                </a:cubicBezTo>
                <a:cubicBezTo>
                  <a:pt x="38704" y="198507"/>
                  <a:pt x="1662" y="246131"/>
                  <a:pt x="75" y="241369"/>
                </a:cubicBezTo>
                <a:cubicBezTo>
                  <a:pt x="-1512" y="236607"/>
                  <a:pt x="22300" y="196390"/>
                  <a:pt x="35000" y="168344"/>
                </a:cubicBezTo>
                <a:cubicBezTo>
                  <a:pt x="47700" y="140298"/>
                  <a:pt x="75217" y="74682"/>
                  <a:pt x="76275" y="73094"/>
                </a:cubicBezTo>
                <a:cubicBezTo>
                  <a:pt x="77333" y="71506"/>
                  <a:pt x="35000" y="167815"/>
                  <a:pt x="41350" y="158819"/>
                </a:cubicBezTo>
                <a:cubicBezTo>
                  <a:pt x="47700" y="149823"/>
                  <a:pt x="131308" y="3244"/>
                  <a:pt x="13660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473C7EF-210E-D5A4-69E5-5D554AEE9321}"/>
              </a:ext>
            </a:extLst>
          </p:cNvPr>
          <p:cNvSpPr/>
          <p:nvPr/>
        </p:nvSpPr>
        <p:spPr>
          <a:xfrm>
            <a:off x="1382958" y="4949536"/>
            <a:ext cx="245982" cy="118009"/>
          </a:xfrm>
          <a:custGeom>
            <a:avLst/>
            <a:gdLst>
              <a:gd name="connsiteX0" fmla="*/ 1342 w 245982"/>
              <a:gd name="connsiteY0" fmla="*/ 289 h 118009"/>
              <a:gd name="connsiteX1" fmla="*/ 74367 w 245982"/>
              <a:gd name="connsiteY1" fmla="*/ 47914 h 118009"/>
              <a:gd name="connsiteX2" fmla="*/ 26742 w 245982"/>
              <a:gd name="connsiteY2" fmla="*/ 73314 h 118009"/>
              <a:gd name="connsiteX3" fmla="*/ 128342 w 245982"/>
              <a:gd name="connsiteY3" fmla="*/ 60614 h 118009"/>
              <a:gd name="connsiteX4" fmla="*/ 96592 w 245982"/>
              <a:gd name="connsiteY4" fmla="*/ 105064 h 118009"/>
              <a:gd name="connsiteX5" fmla="*/ 125167 w 245982"/>
              <a:gd name="connsiteY5" fmla="*/ 82839 h 118009"/>
              <a:gd name="connsiteX6" fmla="*/ 191842 w 245982"/>
              <a:gd name="connsiteY6" fmla="*/ 92364 h 118009"/>
              <a:gd name="connsiteX7" fmla="*/ 144217 w 245982"/>
              <a:gd name="connsiteY7" fmla="*/ 117764 h 118009"/>
              <a:gd name="connsiteX8" fmla="*/ 188667 w 245982"/>
              <a:gd name="connsiteY8" fmla="*/ 105064 h 118009"/>
              <a:gd name="connsiteX9" fmla="*/ 245817 w 245982"/>
              <a:gd name="connsiteY9" fmla="*/ 101889 h 118009"/>
              <a:gd name="connsiteX10" fmla="*/ 169617 w 245982"/>
              <a:gd name="connsiteY10" fmla="*/ 51089 h 118009"/>
              <a:gd name="connsiteX11" fmla="*/ 150567 w 245982"/>
              <a:gd name="connsiteY11" fmla="*/ 28864 h 118009"/>
              <a:gd name="connsiteX12" fmla="*/ 1342 w 245982"/>
              <a:gd name="connsiteY12" fmla="*/ 289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982" h="118009">
                <a:moveTo>
                  <a:pt x="1342" y="289"/>
                </a:moveTo>
                <a:cubicBezTo>
                  <a:pt x="-11358" y="3464"/>
                  <a:pt x="70134" y="35743"/>
                  <a:pt x="74367" y="47914"/>
                </a:cubicBezTo>
                <a:cubicBezTo>
                  <a:pt x="78600" y="60085"/>
                  <a:pt x="17746" y="71197"/>
                  <a:pt x="26742" y="73314"/>
                </a:cubicBezTo>
                <a:cubicBezTo>
                  <a:pt x="35738" y="75431"/>
                  <a:pt x="116700" y="55322"/>
                  <a:pt x="128342" y="60614"/>
                </a:cubicBezTo>
                <a:cubicBezTo>
                  <a:pt x="139984" y="65906"/>
                  <a:pt x="97121" y="101360"/>
                  <a:pt x="96592" y="105064"/>
                </a:cubicBezTo>
                <a:cubicBezTo>
                  <a:pt x="96063" y="108768"/>
                  <a:pt x="109292" y="84956"/>
                  <a:pt x="125167" y="82839"/>
                </a:cubicBezTo>
                <a:cubicBezTo>
                  <a:pt x="141042" y="80722"/>
                  <a:pt x="188667" y="86543"/>
                  <a:pt x="191842" y="92364"/>
                </a:cubicBezTo>
                <a:cubicBezTo>
                  <a:pt x="195017" y="98185"/>
                  <a:pt x="144746" y="115647"/>
                  <a:pt x="144217" y="117764"/>
                </a:cubicBezTo>
                <a:cubicBezTo>
                  <a:pt x="143688" y="119881"/>
                  <a:pt x="171734" y="107710"/>
                  <a:pt x="188667" y="105064"/>
                </a:cubicBezTo>
                <a:cubicBezTo>
                  <a:pt x="205600" y="102418"/>
                  <a:pt x="248992" y="110885"/>
                  <a:pt x="245817" y="101889"/>
                </a:cubicBezTo>
                <a:cubicBezTo>
                  <a:pt x="242642" y="92893"/>
                  <a:pt x="185492" y="63260"/>
                  <a:pt x="169617" y="51089"/>
                </a:cubicBezTo>
                <a:cubicBezTo>
                  <a:pt x="153742" y="38918"/>
                  <a:pt x="171734" y="36802"/>
                  <a:pt x="150567" y="28864"/>
                </a:cubicBezTo>
                <a:cubicBezTo>
                  <a:pt x="129400" y="20927"/>
                  <a:pt x="14042" y="-2886"/>
                  <a:pt x="1342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D90F0C3-97D3-FEC4-1D43-2A12BB7A3472}"/>
              </a:ext>
            </a:extLst>
          </p:cNvPr>
          <p:cNvSpPr/>
          <p:nvPr/>
        </p:nvSpPr>
        <p:spPr>
          <a:xfrm>
            <a:off x="1193713" y="5189521"/>
            <a:ext cx="717666" cy="360910"/>
          </a:xfrm>
          <a:custGeom>
            <a:avLst/>
            <a:gdLst>
              <a:gd name="connsiteX0" fmla="*/ 111212 w 717666"/>
              <a:gd name="connsiteY0" fmla="*/ 4779 h 360910"/>
              <a:gd name="connsiteX1" fmla="*/ 181062 w 717666"/>
              <a:gd name="connsiteY1" fmla="*/ 188929 h 360910"/>
              <a:gd name="connsiteX2" fmla="*/ 187412 w 717666"/>
              <a:gd name="connsiteY2" fmla="*/ 119079 h 360910"/>
              <a:gd name="connsiteX3" fmla="*/ 238212 w 717666"/>
              <a:gd name="connsiteY3" fmla="*/ 227029 h 360910"/>
              <a:gd name="connsiteX4" fmla="*/ 231862 w 717666"/>
              <a:gd name="connsiteY4" fmla="*/ 188929 h 360910"/>
              <a:gd name="connsiteX5" fmla="*/ 282662 w 717666"/>
              <a:gd name="connsiteY5" fmla="*/ 255604 h 360910"/>
              <a:gd name="connsiteX6" fmla="*/ 279487 w 717666"/>
              <a:gd name="connsiteY6" fmla="*/ 201629 h 360910"/>
              <a:gd name="connsiteX7" fmla="*/ 336637 w 717666"/>
              <a:gd name="connsiteY7" fmla="*/ 287354 h 360910"/>
              <a:gd name="connsiteX8" fmla="*/ 327112 w 717666"/>
              <a:gd name="connsiteY8" fmla="*/ 261954 h 360910"/>
              <a:gd name="connsiteX9" fmla="*/ 368387 w 717666"/>
              <a:gd name="connsiteY9" fmla="*/ 325454 h 360910"/>
              <a:gd name="connsiteX10" fmla="*/ 352512 w 717666"/>
              <a:gd name="connsiteY10" fmla="*/ 293704 h 360910"/>
              <a:gd name="connsiteX11" fmla="*/ 400137 w 717666"/>
              <a:gd name="connsiteY11" fmla="*/ 328629 h 360910"/>
              <a:gd name="connsiteX12" fmla="*/ 374737 w 717666"/>
              <a:gd name="connsiteY12" fmla="*/ 331804 h 360910"/>
              <a:gd name="connsiteX13" fmla="*/ 520787 w 717666"/>
              <a:gd name="connsiteY13" fmla="*/ 350854 h 360910"/>
              <a:gd name="connsiteX14" fmla="*/ 374737 w 717666"/>
              <a:gd name="connsiteY14" fmla="*/ 350854 h 360910"/>
              <a:gd name="connsiteX15" fmla="*/ 717637 w 717666"/>
              <a:gd name="connsiteY15" fmla="*/ 350854 h 360910"/>
              <a:gd name="connsiteX16" fmla="*/ 393787 w 717666"/>
              <a:gd name="connsiteY16" fmla="*/ 354029 h 360910"/>
              <a:gd name="connsiteX17" fmla="*/ 257262 w 717666"/>
              <a:gd name="connsiteY17" fmla="*/ 249254 h 360910"/>
              <a:gd name="connsiteX18" fmla="*/ 187412 w 717666"/>
              <a:gd name="connsiteY18" fmla="*/ 249254 h 360910"/>
              <a:gd name="connsiteX19" fmla="*/ 95337 w 717666"/>
              <a:gd name="connsiteY19" fmla="*/ 309579 h 360910"/>
              <a:gd name="connsiteX20" fmla="*/ 171537 w 717666"/>
              <a:gd name="connsiteY20" fmla="*/ 233379 h 360910"/>
              <a:gd name="connsiteX21" fmla="*/ 139787 w 717666"/>
              <a:gd name="connsiteY21" fmla="*/ 185754 h 360910"/>
              <a:gd name="connsiteX22" fmla="*/ 87 w 717666"/>
              <a:gd name="connsiteY22" fmla="*/ 227029 h 360910"/>
              <a:gd name="connsiteX23" fmla="*/ 162012 w 717666"/>
              <a:gd name="connsiteY23" fmla="*/ 176229 h 360910"/>
              <a:gd name="connsiteX24" fmla="*/ 15962 w 717666"/>
              <a:gd name="connsiteY24" fmla="*/ 55579 h 360910"/>
              <a:gd name="connsiteX25" fmla="*/ 149312 w 717666"/>
              <a:gd name="connsiteY25" fmla="*/ 163529 h 360910"/>
              <a:gd name="connsiteX26" fmla="*/ 142962 w 717666"/>
              <a:gd name="connsiteY26" fmla="*/ 138129 h 360910"/>
              <a:gd name="connsiteX27" fmla="*/ 108037 w 717666"/>
              <a:gd name="connsiteY27" fmla="*/ 58754 h 360910"/>
              <a:gd name="connsiteX28" fmla="*/ 111212 w 717666"/>
              <a:gd name="connsiteY28" fmla="*/ 4779 h 3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666" h="360910">
                <a:moveTo>
                  <a:pt x="111212" y="4779"/>
                </a:moveTo>
                <a:cubicBezTo>
                  <a:pt x="123383" y="26475"/>
                  <a:pt x="168362" y="169879"/>
                  <a:pt x="181062" y="188929"/>
                </a:cubicBezTo>
                <a:cubicBezTo>
                  <a:pt x="193762" y="207979"/>
                  <a:pt x="177887" y="112729"/>
                  <a:pt x="187412" y="119079"/>
                </a:cubicBezTo>
                <a:cubicBezTo>
                  <a:pt x="196937" y="125429"/>
                  <a:pt x="230804" y="215387"/>
                  <a:pt x="238212" y="227029"/>
                </a:cubicBezTo>
                <a:cubicBezTo>
                  <a:pt x="245620" y="238671"/>
                  <a:pt x="224454" y="184167"/>
                  <a:pt x="231862" y="188929"/>
                </a:cubicBezTo>
                <a:cubicBezTo>
                  <a:pt x="239270" y="193692"/>
                  <a:pt x="274725" y="253487"/>
                  <a:pt x="282662" y="255604"/>
                </a:cubicBezTo>
                <a:cubicBezTo>
                  <a:pt x="290599" y="257721"/>
                  <a:pt x="270491" y="196337"/>
                  <a:pt x="279487" y="201629"/>
                </a:cubicBezTo>
                <a:cubicBezTo>
                  <a:pt x="288483" y="206921"/>
                  <a:pt x="328700" y="277300"/>
                  <a:pt x="336637" y="287354"/>
                </a:cubicBezTo>
                <a:cubicBezTo>
                  <a:pt x="344574" y="297408"/>
                  <a:pt x="321820" y="255604"/>
                  <a:pt x="327112" y="261954"/>
                </a:cubicBezTo>
                <a:cubicBezTo>
                  <a:pt x="332404" y="268304"/>
                  <a:pt x="364154" y="320162"/>
                  <a:pt x="368387" y="325454"/>
                </a:cubicBezTo>
                <a:cubicBezTo>
                  <a:pt x="372620" y="330746"/>
                  <a:pt x="347220" y="293175"/>
                  <a:pt x="352512" y="293704"/>
                </a:cubicBezTo>
                <a:cubicBezTo>
                  <a:pt x="357804" y="294233"/>
                  <a:pt x="396433" y="322279"/>
                  <a:pt x="400137" y="328629"/>
                </a:cubicBezTo>
                <a:cubicBezTo>
                  <a:pt x="403841" y="334979"/>
                  <a:pt x="354629" y="328100"/>
                  <a:pt x="374737" y="331804"/>
                </a:cubicBezTo>
                <a:cubicBezTo>
                  <a:pt x="394845" y="335508"/>
                  <a:pt x="520787" y="347679"/>
                  <a:pt x="520787" y="350854"/>
                </a:cubicBezTo>
                <a:cubicBezTo>
                  <a:pt x="520787" y="354029"/>
                  <a:pt x="374737" y="350854"/>
                  <a:pt x="374737" y="350854"/>
                </a:cubicBezTo>
                <a:lnTo>
                  <a:pt x="717637" y="350854"/>
                </a:lnTo>
                <a:cubicBezTo>
                  <a:pt x="720812" y="351383"/>
                  <a:pt x="470516" y="370962"/>
                  <a:pt x="393787" y="354029"/>
                </a:cubicBezTo>
                <a:cubicBezTo>
                  <a:pt x="317058" y="337096"/>
                  <a:pt x="291658" y="266716"/>
                  <a:pt x="257262" y="249254"/>
                </a:cubicBezTo>
                <a:cubicBezTo>
                  <a:pt x="222866" y="231792"/>
                  <a:pt x="214400" y="239200"/>
                  <a:pt x="187412" y="249254"/>
                </a:cubicBezTo>
                <a:cubicBezTo>
                  <a:pt x="160425" y="259308"/>
                  <a:pt x="97983" y="312225"/>
                  <a:pt x="95337" y="309579"/>
                </a:cubicBezTo>
                <a:cubicBezTo>
                  <a:pt x="92691" y="306933"/>
                  <a:pt x="164129" y="254016"/>
                  <a:pt x="171537" y="233379"/>
                </a:cubicBezTo>
                <a:cubicBezTo>
                  <a:pt x="178945" y="212742"/>
                  <a:pt x="168362" y="186812"/>
                  <a:pt x="139787" y="185754"/>
                </a:cubicBezTo>
                <a:cubicBezTo>
                  <a:pt x="111212" y="184696"/>
                  <a:pt x="-3617" y="228616"/>
                  <a:pt x="87" y="227029"/>
                </a:cubicBezTo>
                <a:cubicBezTo>
                  <a:pt x="3791" y="225442"/>
                  <a:pt x="159366" y="204804"/>
                  <a:pt x="162012" y="176229"/>
                </a:cubicBezTo>
                <a:cubicBezTo>
                  <a:pt x="164658" y="147654"/>
                  <a:pt x="18079" y="57696"/>
                  <a:pt x="15962" y="55579"/>
                </a:cubicBezTo>
                <a:cubicBezTo>
                  <a:pt x="13845" y="53462"/>
                  <a:pt x="128145" y="149771"/>
                  <a:pt x="149312" y="163529"/>
                </a:cubicBezTo>
                <a:cubicBezTo>
                  <a:pt x="170479" y="177287"/>
                  <a:pt x="149841" y="155591"/>
                  <a:pt x="142962" y="138129"/>
                </a:cubicBezTo>
                <a:cubicBezTo>
                  <a:pt x="136083" y="120667"/>
                  <a:pt x="114387" y="76216"/>
                  <a:pt x="108037" y="58754"/>
                </a:cubicBezTo>
                <a:cubicBezTo>
                  <a:pt x="101687" y="41292"/>
                  <a:pt x="99041" y="-16917"/>
                  <a:pt x="111212" y="4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B26BB81-F8EC-09B7-D6DE-9CF57D58035F}"/>
              </a:ext>
            </a:extLst>
          </p:cNvPr>
          <p:cNvSpPr/>
          <p:nvPr/>
        </p:nvSpPr>
        <p:spPr>
          <a:xfrm>
            <a:off x="1506138" y="4981201"/>
            <a:ext cx="334568" cy="578903"/>
          </a:xfrm>
          <a:custGeom>
            <a:avLst/>
            <a:gdLst>
              <a:gd name="connsiteX0" fmla="*/ 68662 w 334568"/>
              <a:gd name="connsiteY0" fmla="*/ 86099 h 578903"/>
              <a:gd name="connsiteX1" fmla="*/ 132162 w 334568"/>
              <a:gd name="connsiteY1" fmla="*/ 95624 h 578903"/>
              <a:gd name="connsiteX2" fmla="*/ 128987 w 334568"/>
              <a:gd name="connsiteY2" fmla="*/ 82924 h 578903"/>
              <a:gd name="connsiteX3" fmla="*/ 157562 w 334568"/>
              <a:gd name="connsiteY3" fmla="*/ 121024 h 578903"/>
              <a:gd name="connsiteX4" fmla="*/ 59137 w 334568"/>
              <a:gd name="connsiteY4" fmla="*/ 181349 h 578903"/>
              <a:gd name="connsiteX5" fmla="*/ 1987 w 334568"/>
              <a:gd name="connsiteY5" fmla="*/ 305174 h 578903"/>
              <a:gd name="connsiteX6" fmla="*/ 14687 w 334568"/>
              <a:gd name="connsiteY6" fmla="*/ 270249 h 578903"/>
              <a:gd name="connsiteX7" fmla="*/ 30562 w 334568"/>
              <a:gd name="connsiteY7" fmla="*/ 416299 h 578903"/>
              <a:gd name="connsiteX8" fmla="*/ 84537 w 334568"/>
              <a:gd name="connsiteY8" fmla="*/ 473449 h 578903"/>
              <a:gd name="connsiteX9" fmla="*/ 71837 w 334568"/>
              <a:gd name="connsiteY9" fmla="*/ 463924 h 578903"/>
              <a:gd name="connsiteX10" fmla="*/ 205187 w 334568"/>
              <a:gd name="connsiteY10" fmla="*/ 578224 h 578903"/>
              <a:gd name="connsiteX11" fmla="*/ 163912 w 334568"/>
              <a:gd name="connsiteY11" fmla="*/ 511549 h 578903"/>
              <a:gd name="connsiteX12" fmla="*/ 259162 w 334568"/>
              <a:gd name="connsiteY12" fmla="*/ 514724 h 578903"/>
              <a:gd name="connsiteX13" fmla="*/ 252812 w 334568"/>
              <a:gd name="connsiteY13" fmla="*/ 517899 h 578903"/>
              <a:gd name="connsiteX14" fmla="*/ 322662 w 334568"/>
              <a:gd name="connsiteY14" fmla="*/ 489324 h 578903"/>
              <a:gd name="connsiteX15" fmla="*/ 325837 w 334568"/>
              <a:gd name="connsiteY15" fmla="*/ 419474 h 578903"/>
              <a:gd name="connsiteX16" fmla="*/ 319487 w 334568"/>
              <a:gd name="connsiteY16" fmla="*/ 384549 h 578903"/>
              <a:gd name="connsiteX17" fmla="*/ 332187 w 334568"/>
              <a:gd name="connsiteY17" fmla="*/ 292474 h 578903"/>
              <a:gd name="connsiteX18" fmla="*/ 325837 w 334568"/>
              <a:gd name="connsiteY18" fmla="*/ 216274 h 578903"/>
              <a:gd name="connsiteX19" fmla="*/ 249637 w 334568"/>
              <a:gd name="connsiteY19" fmla="*/ 124199 h 578903"/>
              <a:gd name="connsiteX20" fmla="*/ 198837 w 334568"/>
              <a:gd name="connsiteY20" fmla="*/ 89274 h 578903"/>
              <a:gd name="connsiteX21" fmla="*/ 46437 w 334568"/>
              <a:gd name="connsiteY21" fmla="*/ 374 h 578903"/>
              <a:gd name="connsiteX22" fmla="*/ 68662 w 334568"/>
              <a:gd name="connsiteY22" fmla="*/ 86099 h 57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568" h="578903">
                <a:moveTo>
                  <a:pt x="68662" y="86099"/>
                </a:moveTo>
                <a:cubicBezTo>
                  <a:pt x="82950" y="101974"/>
                  <a:pt x="132162" y="95624"/>
                  <a:pt x="132162" y="95624"/>
                </a:cubicBezTo>
                <a:cubicBezTo>
                  <a:pt x="142216" y="95095"/>
                  <a:pt x="124754" y="78691"/>
                  <a:pt x="128987" y="82924"/>
                </a:cubicBezTo>
                <a:cubicBezTo>
                  <a:pt x="133220" y="87157"/>
                  <a:pt x="169204" y="104620"/>
                  <a:pt x="157562" y="121024"/>
                </a:cubicBezTo>
                <a:cubicBezTo>
                  <a:pt x="145920" y="137428"/>
                  <a:pt x="85066" y="150657"/>
                  <a:pt x="59137" y="181349"/>
                </a:cubicBezTo>
                <a:cubicBezTo>
                  <a:pt x="33208" y="212041"/>
                  <a:pt x="9395" y="290357"/>
                  <a:pt x="1987" y="305174"/>
                </a:cubicBezTo>
                <a:cubicBezTo>
                  <a:pt x="-5421" y="319991"/>
                  <a:pt x="9924" y="251728"/>
                  <a:pt x="14687" y="270249"/>
                </a:cubicBezTo>
                <a:cubicBezTo>
                  <a:pt x="19450" y="288770"/>
                  <a:pt x="18920" y="382432"/>
                  <a:pt x="30562" y="416299"/>
                </a:cubicBezTo>
                <a:cubicBezTo>
                  <a:pt x="42204" y="450166"/>
                  <a:pt x="84537" y="473449"/>
                  <a:pt x="84537" y="473449"/>
                </a:cubicBezTo>
                <a:cubicBezTo>
                  <a:pt x="91416" y="481387"/>
                  <a:pt x="51729" y="446462"/>
                  <a:pt x="71837" y="463924"/>
                </a:cubicBezTo>
                <a:cubicBezTo>
                  <a:pt x="91945" y="481386"/>
                  <a:pt x="189841" y="570287"/>
                  <a:pt x="205187" y="578224"/>
                </a:cubicBezTo>
                <a:cubicBezTo>
                  <a:pt x="220533" y="586161"/>
                  <a:pt x="154916" y="522132"/>
                  <a:pt x="163912" y="511549"/>
                </a:cubicBezTo>
                <a:cubicBezTo>
                  <a:pt x="172908" y="500966"/>
                  <a:pt x="259162" y="514724"/>
                  <a:pt x="259162" y="514724"/>
                </a:cubicBezTo>
                <a:cubicBezTo>
                  <a:pt x="273979" y="515782"/>
                  <a:pt x="252812" y="517899"/>
                  <a:pt x="252812" y="517899"/>
                </a:cubicBezTo>
                <a:cubicBezTo>
                  <a:pt x="263395" y="513666"/>
                  <a:pt x="310491" y="505728"/>
                  <a:pt x="322662" y="489324"/>
                </a:cubicBezTo>
                <a:cubicBezTo>
                  <a:pt x="334833" y="472920"/>
                  <a:pt x="326366" y="436936"/>
                  <a:pt x="325837" y="419474"/>
                </a:cubicBezTo>
                <a:cubicBezTo>
                  <a:pt x="325308" y="402012"/>
                  <a:pt x="318429" y="405716"/>
                  <a:pt x="319487" y="384549"/>
                </a:cubicBezTo>
                <a:cubicBezTo>
                  <a:pt x="320545" y="363382"/>
                  <a:pt x="331129" y="320520"/>
                  <a:pt x="332187" y="292474"/>
                </a:cubicBezTo>
                <a:cubicBezTo>
                  <a:pt x="333245" y="264428"/>
                  <a:pt x="339595" y="244320"/>
                  <a:pt x="325837" y="216274"/>
                </a:cubicBezTo>
                <a:cubicBezTo>
                  <a:pt x="312079" y="188228"/>
                  <a:pt x="270804" y="145366"/>
                  <a:pt x="249637" y="124199"/>
                </a:cubicBezTo>
                <a:cubicBezTo>
                  <a:pt x="228470" y="103032"/>
                  <a:pt x="232704" y="109912"/>
                  <a:pt x="198837" y="89274"/>
                </a:cubicBezTo>
                <a:cubicBezTo>
                  <a:pt x="164970" y="68636"/>
                  <a:pt x="67074" y="6724"/>
                  <a:pt x="46437" y="374"/>
                </a:cubicBezTo>
                <a:cubicBezTo>
                  <a:pt x="25800" y="-5976"/>
                  <a:pt x="54374" y="70224"/>
                  <a:pt x="68662" y="860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02921FD-432D-710E-EB2E-7ADE5145A877}"/>
              </a:ext>
            </a:extLst>
          </p:cNvPr>
          <p:cNvSpPr/>
          <p:nvPr/>
        </p:nvSpPr>
        <p:spPr>
          <a:xfrm>
            <a:off x="1433289" y="4743379"/>
            <a:ext cx="459249" cy="658623"/>
          </a:xfrm>
          <a:custGeom>
            <a:avLst/>
            <a:gdLst>
              <a:gd name="connsiteX0" fmla="*/ 1811 w 459249"/>
              <a:gd name="connsiteY0" fmla="*/ 123896 h 658623"/>
              <a:gd name="connsiteX1" fmla="*/ 106586 w 459249"/>
              <a:gd name="connsiteY1" fmla="*/ 76271 h 658623"/>
              <a:gd name="connsiteX2" fmla="*/ 201836 w 459249"/>
              <a:gd name="connsiteY2" fmla="*/ 92146 h 658623"/>
              <a:gd name="connsiteX3" fmla="*/ 198661 w 459249"/>
              <a:gd name="connsiteY3" fmla="*/ 34996 h 658623"/>
              <a:gd name="connsiteX4" fmla="*/ 338361 w 459249"/>
              <a:gd name="connsiteY4" fmla="*/ 158821 h 658623"/>
              <a:gd name="connsiteX5" fmla="*/ 271686 w 459249"/>
              <a:gd name="connsiteY5" fmla="*/ 117546 h 658623"/>
              <a:gd name="connsiteX6" fmla="*/ 373286 w 459249"/>
              <a:gd name="connsiteY6" fmla="*/ 206446 h 658623"/>
              <a:gd name="connsiteX7" fmla="*/ 360586 w 459249"/>
              <a:gd name="connsiteY7" fmla="*/ 254071 h 658623"/>
              <a:gd name="connsiteX8" fmla="*/ 370111 w 459249"/>
              <a:gd name="connsiteY8" fmla="*/ 228671 h 658623"/>
              <a:gd name="connsiteX9" fmla="*/ 411386 w 459249"/>
              <a:gd name="connsiteY9" fmla="*/ 304871 h 658623"/>
              <a:gd name="connsiteX10" fmla="*/ 424086 w 459249"/>
              <a:gd name="connsiteY10" fmla="*/ 269946 h 658623"/>
              <a:gd name="connsiteX11" fmla="*/ 427261 w 459249"/>
              <a:gd name="connsiteY11" fmla="*/ 342971 h 658623"/>
              <a:gd name="connsiteX12" fmla="*/ 411386 w 459249"/>
              <a:gd name="connsiteY12" fmla="*/ 377896 h 658623"/>
              <a:gd name="connsiteX13" fmla="*/ 424086 w 459249"/>
              <a:gd name="connsiteY13" fmla="*/ 412821 h 658623"/>
              <a:gd name="connsiteX14" fmla="*/ 427261 w 459249"/>
              <a:gd name="connsiteY14" fmla="*/ 533471 h 658623"/>
              <a:gd name="connsiteX15" fmla="*/ 452661 w 459249"/>
              <a:gd name="connsiteY15" fmla="*/ 501721 h 658623"/>
              <a:gd name="connsiteX16" fmla="*/ 424086 w 459249"/>
              <a:gd name="connsiteY16" fmla="*/ 593796 h 658623"/>
              <a:gd name="connsiteX17" fmla="*/ 411386 w 459249"/>
              <a:gd name="connsiteY17" fmla="*/ 654121 h 658623"/>
              <a:gd name="connsiteX18" fmla="*/ 411386 w 459249"/>
              <a:gd name="connsiteY18" fmla="*/ 469971 h 658623"/>
              <a:gd name="connsiteX19" fmla="*/ 433611 w 459249"/>
              <a:gd name="connsiteY19" fmla="*/ 396946 h 658623"/>
              <a:gd name="connsiteX20" fmla="*/ 459011 w 459249"/>
              <a:gd name="connsiteY20" fmla="*/ 298521 h 658623"/>
              <a:gd name="connsiteX21" fmla="*/ 417736 w 459249"/>
              <a:gd name="connsiteY21" fmla="*/ 209621 h 658623"/>
              <a:gd name="connsiteX22" fmla="*/ 385986 w 459249"/>
              <a:gd name="connsiteY22" fmla="*/ 219146 h 658623"/>
              <a:gd name="connsiteX23" fmla="*/ 370111 w 459249"/>
              <a:gd name="connsiteY23" fmla="*/ 120721 h 658623"/>
              <a:gd name="connsiteX24" fmla="*/ 258986 w 459249"/>
              <a:gd name="connsiteY24" fmla="*/ 34996 h 658623"/>
              <a:gd name="connsiteX25" fmla="*/ 151036 w 459249"/>
              <a:gd name="connsiteY25" fmla="*/ 88971 h 658623"/>
              <a:gd name="connsiteX26" fmla="*/ 131986 w 459249"/>
              <a:gd name="connsiteY26" fmla="*/ 71 h 658623"/>
              <a:gd name="connsiteX27" fmla="*/ 125636 w 459249"/>
              <a:gd name="connsiteY27" fmla="*/ 73096 h 658623"/>
              <a:gd name="connsiteX28" fmla="*/ 100236 w 459249"/>
              <a:gd name="connsiteY28" fmla="*/ 22296 h 658623"/>
              <a:gd name="connsiteX29" fmla="*/ 78011 w 459249"/>
              <a:gd name="connsiteY29" fmla="*/ 79446 h 658623"/>
              <a:gd name="connsiteX30" fmla="*/ 33561 w 459249"/>
              <a:gd name="connsiteY30" fmla="*/ 38171 h 658623"/>
              <a:gd name="connsiteX31" fmla="*/ 39911 w 459249"/>
              <a:gd name="connsiteY31" fmla="*/ 73096 h 658623"/>
              <a:gd name="connsiteX32" fmla="*/ 1811 w 459249"/>
              <a:gd name="connsiteY32" fmla="*/ 123896 h 65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9249" h="658623">
                <a:moveTo>
                  <a:pt x="1811" y="123896"/>
                </a:moveTo>
                <a:cubicBezTo>
                  <a:pt x="12923" y="124425"/>
                  <a:pt x="73249" y="81563"/>
                  <a:pt x="106586" y="76271"/>
                </a:cubicBezTo>
                <a:cubicBezTo>
                  <a:pt x="139923" y="70979"/>
                  <a:pt x="186490" y="99025"/>
                  <a:pt x="201836" y="92146"/>
                </a:cubicBezTo>
                <a:cubicBezTo>
                  <a:pt x="217182" y="85267"/>
                  <a:pt x="175907" y="23884"/>
                  <a:pt x="198661" y="34996"/>
                </a:cubicBezTo>
                <a:cubicBezTo>
                  <a:pt x="221415" y="46108"/>
                  <a:pt x="326190" y="145063"/>
                  <a:pt x="338361" y="158821"/>
                </a:cubicBezTo>
                <a:cubicBezTo>
                  <a:pt x="350532" y="172579"/>
                  <a:pt x="265865" y="109609"/>
                  <a:pt x="271686" y="117546"/>
                </a:cubicBezTo>
                <a:cubicBezTo>
                  <a:pt x="277507" y="125483"/>
                  <a:pt x="358469" y="183692"/>
                  <a:pt x="373286" y="206446"/>
                </a:cubicBezTo>
                <a:cubicBezTo>
                  <a:pt x="388103" y="229200"/>
                  <a:pt x="361115" y="250367"/>
                  <a:pt x="360586" y="254071"/>
                </a:cubicBezTo>
                <a:cubicBezTo>
                  <a:pt x="360057" y="257775"/>
                  <a:pt x="361644" y="220204"/>
                  <a:pt x="370111" y="228671"/>
                </a:cubicBezTo>
                <a:cubicBezTo>
                  <a:pt x="378578" y="237138"/>
                  <a:pt x="402390" y="297992"/>
                  <a:pt x="411386" y="304871"/>
                </a:cubicBezTo>
                <a:cubicBezTo>
                  <a:pt x="420382" y="311750"/>
                  <a:pt x="421440" y="263596"/>
                  <a:pt x="424086" y="269946"/>
                </a:cubicBezTo>
                <a:cubicBezTo>
                  <a:pt x="426732" y="276296"/>
                  <a:pt x="429378" y="324979"/>
                  <a:pt x="427261" y="342971"/>
                </a:cubicBezTo>
                <a:cubicBezTo>
                  <a:pt x="425144" y="360963"/>
                  <a:pt x="411915" y="366254"/>
                  <a:pt x="411386" y="377896"/>
                </a:cubicBezTo>
                <a:cubicBezTo>
                  <a:pt x="410857" y="389538"/>
                  <a:pt x="421440" y="386892"/>
                  <a:pt x="424086" y="412821"/>
                </a:cubicBezTo>
                <a:cubicBezTo>
                  <a:pt x="426732" y="438750"/>
                  <a:pt x="422498" y="518654"/>
                  <a:pt x="427261" y="533471"/>
                </a:cubicBezTo>
                <a:cubicBezTo>
                  <a:pt x="432024" y="548288"/>
                  <a:pt x="453190" y="491667"/>
                  <a:pt x="452661" y="501721"/>
                </a:cubicBezTo>
                <a:cubicBezTo>
                  <a:pt x="452132" y="511775"/>
                  <a:pt x="430965" y="568396"/>
                  <a:pt x="424086" y="593796"/>
                </a:cubicBezTo>
                <a:cubicBezTo>
                  <a:pt x="417207" y="619196"/>
                  <a:pt x="413503" y="674758"/>
                  <a:pt x="411386" y="654121"/>
                </a:cubicBezTo>
                <a:cubicBezTo>
                  <a:pt x="409269" y="633484"/>
                  <a:pt x="407682" y="512834"/>
                  <a:pt x="411386" y="469971"/>
                </a:cubicBezTo>
                <a:cubicBezTo>
                  <a:pt x="415090" y="427108"/>
                  <a:pt x="425673" y="425521"/>
                  <a:pt x="433611" y="396946"/>
                </a:cubicBezTo>
                <a:cubicBezTo>
                  <a:pt x="441549" y="368371"/>
                  <a:pt x="461657" y="329742"/>
                  <a:pt x="459011" y="298521"/>
                </a:cubicBezTo>
                <a:cubicBezTo>
                  <a:pt x="456365" y="267300"/>
                  <a:pt x="429907" y="222850"/>
                  <a:pt x="417736" y="209621"/>
                </a:cubicBezTo>
                <a:cubicBezTo>
                  <a:pt x="405565" y="196392"/>
                  <a:pt x="393924" y="233963"/>
                  <a:pt x="385986" y="219146"/>
                </a:cubicBezTo>
                <a:cubicBezTo>
                  <a:pt x="378049" y="204329"/>
                  <a:pt x="391278" y="151413"/>
                  <a:pt x="370111" y="120721"/>
                </a:cubicBezTo>
                <a:cubicBezTo>
                  <a:pt x="348944" y="90029"/>
                  <a:pt x="295499" y="40288"/>
                  <a:pt x="258986" y="34996"/>
                </a:cubicBezTo>
                <a:cubicBezTo>
                  <a:pt x="222473" y="29704"/>
                  <a:pt x="172203" y="94792"/>
                  <a:pt x="151036" y="88971"/>
                </a:cubicBezTo>
                <a:cubicBezTo>
                  <a:pt x="129869" y="83150"/>
                  <a:pt x="136219" y="2717"/>
                  <a:pt x="131986" y="71"/>
                </a:cubicBezTo>
                <a:cubicBezTo>
                  <a:pt x="127753" y="-2575"/>
                  <a:pt x="130928" y="69392"/>
                  <a:pt x="125636" y="73096"/>
                </a:cubicBezTo>
                <a:cubicBezTo>
                  <a:pt x="120344" y="76800"/>
                  <a:pt x="108173" y="21238"/>
                  <a:pt x="100236" y="22296"/>
                </a:cubicBezTo>
                <a:cubicBezTo>
                  <a:pt x="92299" y="23354"/>
                  <a:pt x="89124" y="76800"/>
                  <a:pt x="78011" y="79446"/>
                </a:cubicBezTo>
                <a:cubicBezTo>
                  <a:pt x="66898" y="82092"/>
                  <a:pt x="39911" y="39229"/>
                  <a:pt x="33561" y="38171"/>
                </a:cubicBezTo>
                <a:cubicBezTo>
                  <a:pt x="27211" y="37113"/>
                  <a:pt x="45732" y="56692"/>
                  <a:pt x="39911" y="73096"/>
                </a:cubicBezTo>
                <a:cubicBezTo>
                  <a:pt x="34090" y="89500"/>
                  <a:pt x="-9301" y="123367"/>
                  <a:pt x="1811" y="123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78B0FC1-3277-3D49-320F-D8DA8A501AC3}"/>
              </a:ext>
            </a:extLst>
          </p:cNvPr>
          <p:cNvSpPr/>
          <p:nvPr/>
        </p:nvSpPr>
        <p:spPr>
          <a:xfrm>
            <a:off x="1850356" y="4994177"/>
            <a:ext cx="105921" cy="422437"/>
          </a:xfrm>
          <a:custGeom>
            <a:avLst/>
            <a:gdLst>
              <a:gd name="connsiteX0" fmla="*/ 32419 w 105921"/>
              <a:gd name="connsiteY0" fmla="*/ 98 h 422437"/>
              <a:gd name="connsiteX1" fmla="*/ 80044 w 105921"/>
              <a:gd name="connsiteY1" fmla="*/ 257273 h 422437"/>
              <a:gd name="connsiteX2" fmla="*/ 57819 w 105921"/>
              <a:gd name="connsiteY2" fmla="*/ 225523 h 422437"/>
              <a:gd name="connsiteX3" fmla="*/ 105444 w 105921"/>
              <a:gd name="connsiteY3" fmla="*/ 365223 h 422437"/>
              <a:gd name="connsiteX4" fmla="*/ 22894 w 105921"/>
              <a:gd name="connsiteY4" fmla="*/ 257273 h 422437"/>
              <a:gd name="connsiteX5" fmla="*/ 35594 w 105921"/>
              <a:gd name="connsiteY5" fmla="*/ 330298 h 422437"/>
              <a:gd name="connsiteX6" fmla="*/ 669 w 105921"/>
              <a:gd name="connsiteY6" fmla="*/ 422373 h 422437"/>
              <a:gd name="connsiteX7" fmla="*/ 13369 w 105921"/>
              <a:gd name="connsiteY7" fmla="*/ 342998 h 422437"/>
              <a:gd name="connsiteX8" fmla="*/ 22894 w 105921"/>
              <a:gd name="connsiteY8" fmla="*/ 235048 h 422437"/>
              <a:gd name="connsiteX9" fmla="*/ 64169 w 105921"/>
              <a:gd name="connsiteY9" fmla="*/ 298548 h 422437"/>
              <a:gd name="connsiteX10" fmla="*/ 80044 w 105921"/>
              <a:gd name="connsiteY10" fmla="*/ 238223 h 422437"/>
              <a:gd name="connsiteX11" fmla="*/ 83219 w 105921"/>
              <a:gd name="connsiteY11" fmla="*/ 133448 h 422437"/>
              <a:gd name="connsiteX12" fmla="*/ 86394 w 105921"/>
              <a:gd name="connsiteY12" fmla="*/ 225523 h 422437"/>
              <a:gd name="connsiteX13" fmla="*/ 32419 w 105921"/>
              <a:gd name="connsiteY13" fmla="*/ 98 h 4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921" h="422437">
                <a:moveTo>
                  <a:pt x="32419" y="98"/>
                </a:moveTo>
                <a:cubicBezTo>
                  <a:pt x="31361" y="5389"/>
                  <a:pt x="75811" y="219702"/>
                  <a:pt x="80044" y="257273"/>
                </a:cubicBezTo>
                <a:cubicBezTo>
                  <a:pt x="84277" y="294844"/>
                  <a:pt x="53586" y="207531"/>
                  <a:pt x="57819" y="225523"/>
                </a:cubicBezTo>
                <a:cubicBezTo>
                  <a:pt x="62052" y="243515"/>
                  <a:pt x="111265" y="359931"/>
                  <a:pt x="105444" y="365223"/>
                </a:cubicBezTo>
                <a:cubicBezTo>
                  <a:pt x="99623" y="370515"/>
                  <a:pt x="34536" y="263094"/>
                  <a:pt x="22894" y="257273"/>
                </a:cubicBezTo>
                <a:cubicBezTo>
                  <a:pt x="11252" y="251452"/>
                  <a:pt x="39298" y="302781"/>
                  <a:pt x="35594" y="330298"/>
                </a:cubicBezTo>
                <a:cubicBezTo>
                  <a:pt x="31890" y="357815"/>
                  <a:pt x="4373" y="420256"/>
                  <a:pt x="669" y="422373"/>
                </a:cubicBezTo>
                <a:cubicBezTo>
                  <a:pt x="-3035" y="424490"/>
                  <a:pt x="9665" y="374219"/>
                  <a:pt x="13369" y="342998"/>
                </a:cubicBezTo>
                <a:cubicBezTo>
                  <a:pt x="17073" y="311777"/>
                  <a:pt x="14427" y="242456"/>
                  <a:pt x="22894" y="235048"/>
                </a:cubicBezTo>
                <a:cubicBezTo>
                  <a:pt x="31361" y="227640"/>
                  <a:pt x="54644" y="298019"/>
                  <a:pt x="64169" y="298548"/>
                </a:cubicBezTo>
                <a:cubicBezTo>
                  <a:pt x="73694" y="299077"/>
                  <a:pt x="76869" y="265740"/>
                  <a:pt x="80044" y="238223"/>
                </a:cubicBezTo>
                <a:cubicBezTo>
                  <a:pt x="83219" y="210706"/>
                  <a:pt x="82161" y="135565"/>
                  <a:pt x="83219" y="133448"/>
                </a:cubicBezTo>
                <a:cubicBezTo>
                  <a:pt x="84277" y="131331"/>
                  <a:pt x="93273" y="245631"/>
                  <a:pt x="86394" y="225523"/>
                </a:cubicBezTo>
                <a:cubicBezTo>
                  <a:pt x="79515" y="205415"/>
                  <a:pt x="33477" y="-5193"/>
                  <a:pt x="3241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2E1D76E-388E-BBAC-0E62-5C3874B86C6B}"/>
              </a:ext>
            </a:extLst>
          </p:cNvPr>
          <p:cNvSpPr/>
          <p:nvPr/>
        </p:nvSpPr>
        <p:spPr>
          <a:xfrm>
            <a:off x="1568427" y="5292655"/>
            <a:ext cx="396898" cy="266853"/>
          </a:xfrm>
          <a:custGeom>
            <a:avLst/>
            <a:gdLst>
              <a:gd name="connsiteX0" fmla="*/ 254023 w 396898"/>
              <a:gd name="connsiteY0" fmla="*/ 60395 h 266853"/>
              <a:gd name="connsiteX1" fmla="*/ 279423 w 396898"/>
              <a:gd name="connsiteY1" fmla="*/ 161995 h 266853"/>
              <a:gd name="connsiteX2" fmla="*/ 263548 w 396898"/>
              <a:gd name="connsiteY2" fmla="*/ 196920 h 266853"/>
              <a:gd name="connsiteX3" fmla="*/ 200048 w 396898"/>
              <a:gd name="connsiteY3" fmla="*/ 222320 h 266853"/>
              <a:gd name="connsiteX4" fmla="*/ 23 w 396898"/>
              <a:gd name="connsiteY4" fmla="*/ 219145 h 266853"/>
              <a:gd name="connsiteX5" fmla="*/ 187348 w 396898"/>
              <a:gd name="connsiteY5" fmla="*/ 219145 h 266853"/>
              <a:gd name="connsiteX6" fmla="*/ 269898 w 396898"/>
              <a:gd name="connsiteY6" fmla="*/ 222320 h 266853"/>
              <a:gd name="connsiteX7" fmla="*/ 196873 w 396898"/>
              <a:gd name="connsiteY7" fmla="*/ 266770 h 266853"/>
              <a:gd name="connsiteX8" fmla="*/ 327048 w 396898"/>
              <a:gd name="connsiteY8" fmla="*/ 209620 h 266853"/>
              <a:gd name="connsiteX9" fmla="*/ 377848 w 396898"/>
              <a:gd name="connsiteY9" fmla="*/ 155645 h 266853"/>
              <a:gd name="connsiteX10" fmla="*/ 396898 w 396898"/>
              <a:gd name="connsiteY10" fmla="*/ 70 h 266853"/>
              <a:gd name="connsiteX11" fmla="*/ 377848 w 396898"/>
              <a:gd name="connsiteY11" fmla="*/ 136595 h 266853"/>
              <a:gd name="connsiteX12" fmla="*/ 298473 w 396898"/>
              <a:gd name="connsiteY12" fmla="*/ 209620 h 266853"/>
              <a:gd name="connsiteX13" fmla="*/ 333398 w 396898"/>
              <a:gd name="connsiteY13" fmla="*/ 165170 h 266853"/>
              <a:gd name="connsiteX14" fmla="*/ 333398 w 396898"/>
              <a:gd name="connsiteY14" fmla="*/ 130245 h 266853"/>
              <a:gd name="connsiteX15" fmla="*/ 288948 w 396898"/>
              <a:gd name="connsiteY15" fmla="*/ 219145 h 266853"/>
              <a:gd name="connsiteX16" fmla="*/ 263548 w 396898"/>
              <a:gd name="connsiteY16" fmla="*/ 215970 h 266853"/>
              <a:gd name="connsiteX17" fmla="*/ 288948 w 396898"/>
              <a:gd name="connsiteY17" fmla="*/ 146120 h 266853"/>
              <a:gd name="connsiteX18" fmla="*/ 254023 w 396898"/>
              <a:gd name="connsiteY18" fmla="*/ 60395 h 2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898" h="266853">
                <a:moveTo>
                  <a:pt x="254023" y="60395"/>
                </a:moveTo>
                <a:cubicBezTo>
                  <a:pt x="252435" y="63041"/>
                  <a:pt x="277836" y="139241"/>
                  <a:pt x="279423" y="161995"/>
                </a:cubicBezTo>
                <a:cubicBezTo>
                  <a:pt x="281010" y="184749"/>
                  <a:pt x="276777" y="186866"/>
                  <a:pt x="263548" y="196920"/>
                </a:cubicBezTo>
                <a:cubicBezTo>
                  <a:pt x="250319" y="206974"/>
                  <a:pt x="243969" y="218616"/>
                  <a:pt x="200048" y="222320"/>
                </a:cubicBezTo>
                <a:cubicBezTo>
                  <a:pt x="156127" y="226024"/>
                  <a:pt x="2140" y="219674"/>
                  <a:pt x="23" y="219145"/>
                </a:cubicBezTo>
                <a:cubicBezTo>
                  <a:pt x="-2094" y="218616"/>
                  <a:pt x="142369" y="218616"/>
                  <a:pt x="187348" y="219145"/>
                </a:cubicBezTo>
                <a:cubicBezTo>
                  <a:pt x="232327" y="219674"/>
                  <a:pt x="268310" y="214382"/>
                  <a:pt x="269898" y="222320"/>
                </a:cubicBezTo>
                <a:cubicBezTo>
                  <a:pt x="271486" y="230258"/>
                  <a:pt x="187348" y="268887"/>
                  <a:pt x="196873" y="266770"/>
                </a:cubicBezTo>
                <a:cubicBezTo>
                  <a:pt x="206398" y="264653"/>
                  <a:pt x="296886" y="228141"/>
                  <a:pt x="327048" y="209620"/>
                </a:cubicBezTo>
                <a:cubicBezTo>
                  <a:pt x="357211" y="191099"/>
                  <a:pt x="366206" y="190570"/>
                  <a:pt x="377848" y="155645"/>
                </a:cubicBezTo>
                <a:cubicBezTo>
                  <a:pt x="389490" y="120720"/>
                  <a:pt x="396898" y="3245"/>
                  <a:pt x="396898" y="70"/>
                </a:cubicBezTo>
                <a:cubicBezTo>
                  <a:pt x="396898" y="-3105"/>
                  <a:pt x="394252" y="101670"/>
                  <a:pt x="377848" y="136595"/>
                </a:cubicBezTo>
                <a:cubicBezTo>
                  <a:pt x="361444" y="171520"/>
                  <a:pt x="305881" y="204858"/>
                  <a:pt x="298473" y="209620"/>
                </a:cubicBezTo>
                <a:cubicBezTo>
                  <a:pt x="291065" y="214383"/>
                  <a:pt x="327577" y="178399"/>
                  <a:pt x="333398" y="165170"/>
                </a:cubicBezTo>
                <a:cubicBezTo>
                  <a:pt x="339219" y="151941"/>
                  <a:pt x="340806" y="121249"/>
                  <a:pt x="333398" y="130245"/>
                </a:cubicBezTo>
                <a:cubicBezTo>
                  <a:pt x="325990" y="139241"/>
                  <a:pt x="300590" y="204858"/>
                  <a:pt x="288948" y="219145"/>
                </a:cubicBezTo>
                <a:cubicBezTo>
                  <a:pt x="277306" y="233432"/>
                  <a:pt x="263548" y="228141"/>
                  <a:pt x="263548" y="215970"/>
                </a:cubicBezTo>
                <a:cubicBezTo>
                  <a:pt x="263548" y="203799"/>
                  <a:pt x="290535" y="168345"/>
                  <a:pt x="288948" y="146120"/>
                </a:cubicBezTo>
                <a:cubicBezTo>
                  <a:pt x="287361" y="123895"/>
                  <a:pt x="255611" y="57749"/>
                  <a:pt x="254023" y="6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41C6246-7643-3FBC-EC06-9B7A22324F5C}"/>
              </a:ext>
            </a:extLst>
          </p:cNvPr>
          <p:cNvSpPr/>
          <p:nvPr/>
        </p:nvSpPr>
        <p:spPr>
          <a:xfrm>
            <a:off x="1862900" y="5146407"/>
            <a:ext cx="90803" cy="397462"/>
          </a:xfrm>
          <a:custGeom>
            <a:avLst/>
            <a:gdLst>
              <a:gd name="connsiteX0" fmla="*/ 89725 w 90803"/>
              <a:gd name="connsiteY0" fmla="*/ 268 h 397462"/>
              <a:gd name="connsiteX1" fmla="*/ 83375 w 90803"/>
              <a:gd name="connsiteY1" fmla="*/ 216168 h 397462"/>
              <a:gd name="connsiteX2" fmla="*/ 83375 w 90803"/>
              <a:gd name="connsiteY2" fmla="*/ 298718 h 397462"/>
              <a:gd name="connsiteX3" fmla="*/ 825 w 90803"/>
              <a:gd name="connsiteY3" fmla="*/ 397143 h 397462"/>
              <a:gd name="connsiteX4" fmla="*/ 42100 w 90803"/>
              <a:gd name="connsiteY4" fmla="*/ 327293 h 397462"/>
              <a:gd name="connsiteX5" fmla="*/ 61150 w 90803"/>
              <a:gd name="connsiteY5" fmla="*/ 247918 h 397462"/>
              <a:gd name="connsiteX6" fmla="*/ 73850 w 90803"/>
              <a:gd name="connsiteY6" fmla="*/ 60593 h 397462"/>
              <a:gd name="connsiteX7" fmla="*/ 57975 w 90803"/>
              <a:gd name="connsiteY7" fmla="*/ 168543 h 397462"/>
              <a:gd name="connsiteX8" fmla="*/ 89725 w 90803"/>
              <a:gd name="connsiteY8" fmla="*/ 268 h 3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3" h="397462">
                <a:moveTo>
                  <a:pt x="89725" y="268"/>
                </a:moveTo>
                <a:cubicBezTo>
                  <a:pt x="93958" y="8205"/>
                  <a:pt x="84433" y="166426"/>
                  <a:pt x="83375" y="216168"/>
                </a:cubicBezTo>
                <a:cubicBezTo>
                  <a:pt x="82317" y="265910"/>
                  <a:pt x="97133" y="268556"/>
                  <a:pt x="83375" y="298718"/>
                </a:cubicBezTo>
                <a:cubicBezTo>
                  <a:pt x="69617" y="328880"/>
                  <a:pt x="7704" y="392381"/>
                  <a:pt x="825" y="397143"/>
                </a:cubicBezTo>
                <a:cubicBezTo>
                  <a:pt x="-6054" y="401905"/>
                  <a:pt x="32046" y="352164"/>
                  <a:pt x="42100" y="327293"/>
                </a:cubicBezTo>
                <a:cubicBezTo>
                  <a:pt x="52154" y="302422"/>
                  <a:pt x="55858" y="292368"/>
                  <a:pt x="61150" y="247918"/>
                </a:cubicBezTo>
                <a:cubicBezTo>
                  <a:pt x="66442" y="203468"/>
                  <a:pt x="74379" y="73822"/>
                  <a:pt x="73850" y="60593"/>
                </a:cubicBezTo>
                <a:cubicBezTo>
                  <a:pt x="73321" y="47364"/>
                  <a:pt x="56388" y="173835"/>
                  <a:pt x="57975" y="168543"/>
                </a:cubicBezTo>
                <a:cubicBezTo>
                  <a:pt x="59562" y="163251"/>
                  <a:pt x="85492" y="-7669"/>
                  <a:pt x="8972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27AE240-60E6-363F-A8CD-E1254C850F18}"/>
              </a:ext>
            </a:extLst>
          </p:cNvPr>
          <p:cNvSpPr/>
          <p:nvPr/>
        </p:nvSpPr>
        <p:spPr>
          <a:xfrm>
            <a:off x="1857375" y="5229215"/>
            <a:ext cx="101907" cy="254164"/>
          </a:xfrm>
          <a:custGeom>
            <a:avLst/>
            <a:gdLst>
              <a:gd name="connsiteX0" fmla="*/ 9525 w 101907"/>
              <a:gd name="connsiteY0" fmla="*/ 10 h 254164"/>
              <a:gd name="connsiteX1" fmla="*/ 22225 w 101907"/>
              <a:gd name="connsiteY1" fmla="*/ 101610 h 254164"/>
              <a:gd name="connsiteX2" fmla="*/ 22225 w 101907"/>
              <a:gd name="connsiteY2" fmla="*/ 146060 h 254164"/>
              <a:gd name="connsiteX3" fmla="*/ 41275 w 101907"/>
              <a:gd name="connsiteY3" fmla="*/ 180985 h 254164"/>
              <a:gd name="connsiteX4" fmla="*/ 38100 w 101907"/>
              <a:gd name="connsiteY4" fmla="*/ 254010 h 254164"/>
              <a:gd name="connsiteX5" fmla="*/ 53975 w 101907"/>
              <a:gd name="connsiteY5" fmla="*/ 196860 h 254164"/>
              <a:gd name="connsiteX6" fmla="*/ 101600 w 101907"/>
              <a:gd name="connsiteY6" fmla="*/ 85735 h 254164"/>
              <a:gd name="connsiteX7" fmla="*/ 73025 w 101907"/>
              <a:gd name="connsiteY7" fmla="*/ 142885 h 254164"/>
              <a:gd name="connsiteX8" fmla="*/ 44450 w 101907"/>
              <a:gd name="connsiteY8" fmla="*/ 158760 h 254164"/>
              <a:gd name="connsiteX9" fmla="*/ 0 w 101907"/>
              <a:gd name="connsiteY9" fmla="*/ 146060 h 254164"/>
              <a:gd name="connsiteX10" fmla="*/ 44450 w 101907"/>
              <a:gd name="connsiteY10" fmla="*/ 107960 h 254164"/>
              <a:gd name="connsiteX11" fmla="*/ 9525 w 101907"/>
              <a:gd name="connsiteY11" fmla="*/ 10 h 2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07" h="254164">
                <a:moveTo>
                  <a:pt x="9525" y="10"/>
                </a:moveTo>
                <a:cubicBezTo>
                  <a:pt x="5821" y="-1048"/>
                  <a:pt x="20108" y="77268"/>
                  <a:pt x="22225" y="101610"/>
                </a:cubicBezTo>
                <a:cubicBezTo>
                  <a:pt x="24342" y="125952"/>
                  <a:pt x="19050" y="132831"/>
                  <a:pt x="22225" y="146060"/>
                </a:cubicBezTo>
                <a:cubicBezTo>
                  <a:pt x="25400" y="159289"/>
                  <a:pt x="38629" y="162993"/>
                  <a:pt x="41275" y="180985"/>
                </a:cubicBezTo>
                <a:cubicBezTo>
                  <a:pt x="43921" y="198977"/>
                  <a:pt x="35983" y="251364"/>
                  <a:pt x="38100" y="254010"/>
                </a:cubicBezTo>
                <a:cubicBezTo>
                  <a:pt x="40217" y="256656"/>
                  <a:pt x="43392" y="224906"/>
                  <a:pt x="53975" y="196860"/>
                </a:cubicBezTo>
                <a:cubicBezTo>
                  <a:pt x="64558" y="168814"/>
                  <a:pt x="98425" y="94731"/>
                  <a:pt x="101600" y="85735"/>
                </a:cubicBezTo>
                <a:cubicBezTo>
                  <a:pt x="104775" y="76739"/>
                  <a:pt x="82550" y="130714"/>
                  <a:pt x="73025" y="142885"/>
                </a:cubicBezTo>
                <a:cubicBezTo>
                  <a:pt x="63500" y="155056"/>
                  <a:pt x="56621" y="158231"/>
                  <a:pt x="44450" y="158760"/>
                </a:cubicBezTo>
                <a:cubicBezTo>
                  <a:pt x="32279" y="159289"/>
                  <a:pt x="0" y="154527"/>
                  <a:pt x="0" y="146060"/>
                </a:cubicBezTo>
                <a:cubicBezTo>
                  <a:pt x="0" y="137593"/>
                  <a:pt x="39688" y="128068"/>
                  <a:pt x="44450" y="107960"/>
                </a:cubicBezTo>
                <a:cubicBezTo>
                  <a:pt x="49212" y="87852"/>
                  <a:pt x="13229" y="1068"/>
                  <a:pt x="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C0608A5-70AB-7F1C-14D2-9A85875CB6B6}"/>
              </a:ext>
            </a:extLst>
          </p:cNvPr>
          <p:cNvSpPr/>
          <p:nvPr/>
        </p:nvSpPr>
        <p:spPr>
          <a:xfrm>
            <a:off x="1657171" y="5254032"/>
            <a:ext cx="204548" cy="258611"/>
          </a:xfrm>
          <a:custGeom>
            <a:avLst/>
            <a:gdLst>
              <a:gd name="connsiteX0" fmla="*/ 187504 w 204548"/>
              <a:gd name="connsiteY0" fmla="*/ 593 h 258611"/>
              <a:gd name="connsiteX1" fmla="*/ 184329 w 204548"/>
              <a:gd name="connsiteY1" fmla="*/ 70443 h 258611"/>
              <a:gd name="connsiteX2" fmla="*/ 193854 w 204548"/>
              <a:gd name="connsiteY2" fmla="*/ 181568 h 258611"/>
              <a:gd name="connsiteX3" fmla="*/ 203379 w 204548"/>
              <a:gd name="connsiteY3" fmla="*/ 213318 h 258611"/>
              <a:gd name="connsiteX4" fmla="*/ 165279 w 204548"/>
              <a:gd name="connsiteY4" fmla="*/ 238718 h 258611"/>
              <a:gd name="connsiteX5" fmla="*/ 179 w 204548"/>
              <a:gd name="connsiteY5" fmla="*/ 257768 h 258611"/>
              <a:gd name="connsiteX6" fmla="*/ 133529 w 204548"/>
              <a:gd name="connsiteY6" fmla="*/ 248243 h 258611"/>
              <a:gd name="connsiteX7" fmla="*/ 152579 w 204548"/>
              <a:gd name="connsiteY7" fmla="*/ 187918 h 258611"/>
              <a:gd name="connsiteX8" fmla="*/ 155754 w 204548"/>
              <a:gd name="connsiteY8" fmla="*/ 108543 h 258611"/>
              <a:gd name="connsiteX9" fmla="*/ 187504 w 204548"/>
              <a:gd name="connsiteY9" fmla="*/ 593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48" h="258611">
                <a:moveTo>
                  <a:pt x="187504" y="593"/>
                </a:moveTo>
                <a:cubicBezTo>
                  <a:pt x="192266" y="-5757"/>
                  <a:pt x="183271" y="40281"/>
                  <a:pt x="184329" y="70443"/>
                </a:cubicBezTo>
                <a:cubicBezTo>
                  <a:pt x="185387" y="100605"/>
                  <a:pt x="190679" y="157756"/>
                  <a:pt x="193854" y="181568"/>
                </a:cubicBezTo>
                <a:cubicBezTo>
                  <a:pt x="197029" y="205381"/>
                  <a:pt x="208142" y="203793"/>
                  <a:pt x="203379" y="213318"/>
                </a:cubicBezTo>
                <a:cubicBezTo>
                  <a:pt x="198616" y="222843"/>
                  <a:pt x="199146" y="231310"/>
                  <a:pt x="165279" y="238718"/>
                </a:cubicBezTo>
                <a:cubicBezTo>
                  <a:pt x="131412" y="246126"/>
                  <a:pt x="5471" y="256181"/>
                  <a:pt x="179" y="257768"/>
                </a:cubicBezTo>
                <a:cubicBezTo>
                  <a:pt x="-5113" y="259355"/>
                  <a:pt x="108129" y="259885"/>
                  <a:pt x="133529" y="248243"/>
                </a:cubicBezTo>
                <a:cubicBezTo>
                  <a:pt x="158929" y="236601"/>
                  <a:pt x="148875" y="211201"/>
                  <a:pt x="152579" y="187918"/>
                </a:cubicBezTo>
                <a:cubicBezTo>
                  <a:pt x="156283" y="164635"/>
                  <a:pt x="144642" y="136060"/>
                  <a:pt x="155754" y="108543"/>
                </a:cubicBezTo>
                <a:cubicBezTo>
                  <a:pt x="166866" y="81026"/>
                  <a:pt x="182742" y="6943"/>
                  <a:pt x="187504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80862EE-08ED-9D75-883E-25A113FC42C8}"/>
              </a:ext>
            </a:extLst>
          </p:cNvPr>
          <p:cNvSpPr/>
          <p:nvPr/>
        </p:nvSpPr>
        <p:spPr>
          <a:xfrm>
            <a:off x="1565248" y="5046806"/>
            <a:ext cx="113399" cy="135124"/>
          </a:xfrm>
          <a:custGeom>
            <a:avLst/>
            <a:gdLst>
              <a:gd name="connsiteX0" fmla="*/ 27 w 113399"/>
              <a:gd name="connsiteY0" fmla="*/ 1444 h 135124"/>
              <a:gd name="connsiteX1" fmla="*/ 69877 w 113399"/>
              <a:gd name="connsiteY1" fmla="*/ 61769 h 135124"/>
              <a:gd name="connsiteX2" fmla="*/ 28602 w 113399"/>
              <a:gd name="connsiteY2" fmla="*/ 134794 h 135124"/>
              <a:gd name="connsiteX3" fmla="*/ 101627 w 113399"/>
              <a:gd name="connsiteY3" fmla="*/ 87169 h 135124"/>
              <a:gd name="connsiteX4" fmla="*/ 111152 w 113399"/>
              <a:gd name="connsiteY4" fmla="*/ 49069 h 135124"/>
              <a:gd name="connsiteX5" fmla="*/ 79402 w 113399"/>
              <a:gd name="connsiteY5" fmla="*/ 20494 h 135124"/>
              <a:gd name="connsiteX6" fmla="*/ 27 w 113399"/>
              <a:gd name="connsiteY6" fmla="*/ 144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99" h="135124">
                <a:moveTo>
                  <a:pt x="27" y="1444"/>
                </a:moveTo>
                <a:cubicBezTo>
                  <a:pt x="-1560" y="8323"/>
                  <a:pt x="65115" y="39544"/>
                  <a:pt x="69877" y="61769"/>
                </a:cubicBezTo>
                <a:cubicBezTo>
                  <a:pt x="74640" y="83994"/>
                  <a:pt x="23310" y="130561"/>
                  <a:pt x="28602" y="134794"/>
                </a:cubicBezTo>
                <a:cubicBezTo>
                  <a:pt x="33894" y="139027"/>
                  <a:pt x="87869" y="101457"/>
                  <a:pt x="101627" y="87169"/>
                </a:cubicBezTo>
                <a:cubicBezTo>
                  <a:pt x="115385" y="72881"/>
                  <a:pt x="114856" y="60181"/>
                  <a:pt x="111152" y="49069"/>
                </a:cubicBezTo>
                <a:cubicBezTo>
                  <a:pt x="107448" y="37957"/>
                  <a:pt x="93160" y="26844"/>
                  <a:pt x="79402" y="20494"/>
                </a:cubicBezTo>
                <a:cubicBezTo>
                  <a:pt x="65644" y="14144"/>
                  <a:pt x="1614" y="-5435"/>
                  <a:pt x="27" y="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6579073-E21B-524C-DD6B-8616D069494C}"/>
              </a:ext>
            </a:extLst>
          </p:cNvPr>
          <p:cNvSpPr/>
          <p:nvPr/>
        </p:nvSpPr>
        <p:spPr>
          <a:xfrm>
            <a:off x="1638330" y="5239939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335D6D1E-7139-2858-D6E8-A03CCB30E603}"/>
              </a:ext>
            </a:extLst>
          </p:cNvPr>
          <p:cNvSpPr/>
          <p:nvPr/>
        </p:nvSpPr>
        <p:spPr>
          <a:xfrm>
            <a:off x="1711434" y="5212027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085231B-D880-2C69-F81E-76F605ACD1E0}"/>
              </a:ext>
            </a:extLst>
          </p:cNvPr>
          <p:cNvSpPr/>
          <p:nvPr/>
        </p:nvSpPr>
        <p:spPr>
          <a:xfrm>
            <a:off x="1586790" y="4332220"/>
            <a:ext cx="320847" cy="445286"/>
          </a:xfrm>
          <a:custGeom>
            <a:avLst/>
            <a:gdLst>
              <a:gd name="connsiteX0" fmla="*/ 2408 w 320847"/>
              <a:gd name="connsiteY0" fmla="*/ 178 h 445286"/>
              <a:gd name="connsiteX1" fmla="*/ 114874 w 320847"/>
              <a:gd name="connsiteY1" fmla="*/ 107754 h 445286"/>
              <a:gd name="connsiteX2" fmla="*/ 85535 w 320847"/>
              <a:gd name="connsiteY2" fmla="*/ 185992 h 445286"/>
              <a:gd name="connsiteX3" fmla="*/ 124654 w 320847"/>
              <a:gd name="connsiteY3" fmla="*/ 112644 h 445286"/>
              <a:gd name="connsiteX4" fmla="*/ 163773 w 320847"/>
              <a:gd name="connsiteY4" fmla="*/ 274009 h 445286"/>
              <a:gd name="connsiteX5" fmla="*/ 207781 w 320847"/>
              <a:gd name="connsiteY5" fmla="*/ 166432 h 445286"/>
              <a:gd name="connsiteX6" fmla="*/ 246900 w 320847"/>
              <a:gd name="connsiteY6" fmla="*/ 283789 h 445286"/>
              <a:gd name="connsiteX7" fmla="*/ 251790 w 320847"/>
              <a:gd name="connsiteY7" fmla="*/ 200661 h 445286"/>
              <a:gd name="connsiteX8" fmla="*/ 310468 w 320847"/>
              <a:gd name="connsiteY8" fmla="*/ 376696 h 445286"/>
              <a:gd name="connsiteX9" fmla="*/ 315358 w 320847"/>
              <a:gd name="connsiteY9" fmla="*/ 347356 h 445286"/>
              <a:gd name="connsiteX10" fmla="*/ 320247 w 320847"/>
              <a:gd name="connsiteY10" fmla="*/ 445153 h 445286"/>
              <a:gd name="connsiteX11" fmla="*/ 300688 w 320847"/>
              <a:gd name="connsiteY11" fmla="*/ 322907 h 445286"/>
              <a:gd name="connsiteX12" fmla="*/ 212671 w 320847"/>
              <a:gd name="connsiteY12" fmla="*/ 185992 h 445286"/>
              <a:gd name="connsiteX13" fmla="*/ 188222 w 320847"/>
              <a:gd name="connsiteY13" fmla="*/ 278899 h 445286"/>
              <a:gd name="connsiteX14" fmla="*/ 124654 w 320847"/>
              <a:gd name="connsiteY14" fmla="*/ 141983 h 445286"/>
              <a:gd name="connsiteX15" fmla="*/ 85535 w 320847"/>
              <a:gd name="connsiteY15" fmla="*/ 181102 h 445286"/>
              <a:gd name="connsiteX16" fmla="*/ 75755 w 320847"/>
              <a:gd name="connsiteY16" fmla="*/ 102864 h 445286"/>
              <a:gd name="connsiteX17" fmla="*/ 36637 w 320847"/>
              <a:gd name="connsiteY17" fmla="*/ 132204 h 445286"/>
              <a:gd name="connsiteX18" fmla="*/ 36637 w 320847"/>
              <a:gd name="connsiteY18" fmla="*/ 83305 h 445286"/>
              <a:gd name="connsiteX19" fmla="*/ 2408 w 320847"/>
              <a:gd name="connsiteY19" fmla="*/ 178 h 4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47" h="445286">
                <a:moveTo>
                  <a:pt x="2408" y="178"/>
                </a:moveTo>
                <a:cubicBezTo>
                  <a:pt x="15448" y="4253"/>
                  <a:pt x="101020" y="76785"/>
                  <a:pt x="114874" y="107754"/>
                </a:cubicBezTo>
                <a:cubicBezTo>
                  <a:pt x="128728" y="138723"/>
                  <a:pt x="83905" y="185177"/>
                  <a:pt x="85535" y="185992"/>
                </a:cubicBezTo>
                <a:cubicBezTo>
                  <a:pt x="87165" y="186807"/>
                  <a:pt x="111614" y="97974"/>
                  <a:pt x="124654" y="112644"/>
                </a:cubicBezTo>
                <a:cubicBezTo>
                  <a:pt x="137694" y="127314"/>
                  <a:pt x="149918" y="265044"/>
                  <a:pt x="163773" y="274009"/>
                </a:cubicBezTo>
                <a:cubicBezTo>
                  <a:pt x="177628" y="282974"/>
                  <a:pt x="193927" y="164802"/>
                  <a:pt x="207781" y="166432"/>
                </a:cubicBezTo>
                <a:cubicBezTo>
                  <a:pt x="221635" y="168062"/>
                  <a:pt x="239565" y="278084"/>
                  <a:pt x="246900" y="283789"/>
                </a:cubicBezTo>
                <a:cubicBezTo>
                  <a:pt x="254235" y="289494"/>
                  <a:pt x="241195" y="185177"/>
                  <a:pt x="251790" y="200661"/>
                </a:cubicBezTo>
                <a:cubicBezTo>
                  <a:pt x="262385" y="216145"/>
                  <a:pt x="299873" y="352247"/>
                  <a:pt x="310468" y="376696"/>
                </a:cubicBezTo>
                <a:cubicBezTo>
                  <a:pt x="321063" y="401145"/>
                  <a:pt x="313728" y="335947"/>
                  <a:pt x="315358" y="347356"/>
                </a:cubicBezTo>
                <a:cubicBezTo>
                  <a:pt x="316988" y="358765"/>
                  <a:pt x="322692" y="449228"/>
                  <a:pt x="320247" y="445153"/>
                </a:cubicBezTo>
                <a:cubicBezTo>
                  <a:pt x="317802" y="441078"/>
                  <a:pt x="318617" y="366100"/>
                  <a:pt x="300688" y="322907"/>
                </a:cubicBezTo>
                <a:cubicBezTo>
                  <a:pt x="282759" y="279714"/>
                  <a:pt x="231415" y="193327"/>
                  <a:pt x="212671" y="185992"/>
                </a:cubicBezTo>
                <a:cubicBezTo>
                  <a:pt x="193927" y="178657"/>
                  <a:pt x="202892" y="286234"/>
                  <a:pt x="188222" y="278899"/>
                </a:cubicBezTo>
                <a:cubicBezTo>
                  <a:pt x="173552" y="271564"/>
                  <a:pt x="141769" y="158283"/>
                  <a:pt x="124654" y="141983"/>
                </a:cubicBezTo>
                <a:cubicBezTo>
                  <a:pt x="107539" y="125683"/>
                  <a:pt x="93685" y="187622"/>
                  <a:pt x="85535" y="181102"/>
                </a:cubicBezTo>
                <a:cubicBezTo>
                  <a:pt x="77385" y="174582"/>
                  <a:pt x="83905" y="111014"/>
                  <a:pt x="75755" y="102864"/>
                </a:cubicBezTo>
                <a:cubicBezTo>
                  <a:pt x="67605" y="94714"/>
                  <a:pt x="43157" y="135464"/>
                  <a:pt x="36637" y="132204"/>
                </a:cubicBezTo>
                <a:cubicBezTo>
                  <a:pt x="30117" y="128944"/>
                  <a:pt x="39897" y="103679"/>
                  <a:pt x="36637" y="83305"/>
                </a:cubicBezTo>
                <a:cubicBezTo>
                  <a:pt x="33377" y="62931"/>
                  <a:pt x="-10632" y="-3897"/>
                  <a:pt x="2408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0F09D30-7DBD-C44B-DE2F-1617D0417261}"/>
              </a:ext>
            </a:extLst>
          </p:cNvPr>
          <p:cNvSpPr/>
          <p:nvPr/>
        </p:nvSpPr>
        <p:spPr>
          <a:xfrm>
            <a:off x="1833174" y="4297743"/>
            <a:ext cx="149618" cy="615922"/>
          </a:xfrm>
          <a:custGeom>
            <a:avLst/>
            <a:gdLst>
              <a:gd name="connsiteX0" fmla="*/ 516 w 149618"/>
              <a:gd name="connsiteY0" fmla="*/ 426 h 615922"/>
              <a:gd name="connsiteX1" fmla="*/ 83643 w 149618"/>
              <a:gd name="connsiteY1" fmla="*/ 342715 h 615922"/>
              <a:gd name="connsiteX2" fmla="*/ 93423 w 149618"/>
              <a:gd name="connsiteY2" fmla="*/ 191130 h 615922"/>
              <a:gd name="connsiteX3" fmla="*/ 147211 w 149618"/>
              <a:gd name="connsiteY3" fmla="*/ 611656 h 615922"/>
              <a:gd name="connsiteX4" fmla="*/ 132542 w 149618"/>
              <a:gd name="connsiteY4" fmla="*/ 396503 h 615922"/>
              <a:gd name="connsiteX5" fmla="*/ 64084 w 149618"/>
              <a:gd name="connsiteY5" fmla="*/ 200909 h 615922"/>
              <a:gd name="connsiteX6" fmla="*/ 49414 w 149618"/>
              <a:gd name="connsiteY6" fmla="*/ 269367 h 615922"/>
              <a:gd name="connsiteX7" fmla="*/ 516 w 149618"/>
              <a:gd name="connsiteY7" fmla="*/ 426 h 6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18" h="615922">
                <a:moveTo>
                  <a:pt x="516" y="426"/>
                </a:moveTo>
                <a:cubicBezTo>
                  <a:pt x="6221" y="12651"/>
                  <a:pt x="68159" y="310931"/>
                  <a:pt x="83643" y="342715"/>
                </a:cubicBezTo>
                <a:cubicBezTo>
                  <a:pt x="99127" y="374499"/>
                  <a:pt x="82828" y="146307"/>
                  <a:pt x="93423" y="191130"/>
                </a:cubicBezTo>
                <a:cubicBezTo>
                  <a:pt x="104018" y="235954"/>
                  <a:pt x="140691" y="577427"/>
                  <a:pt x="147211" y="611656"/>
                </a:cubicBezTo>
                <a:cubicBezTo>
                  <a:pt x="153731" y="645885"/>
                  <a:pt x="146397" y="464961"/>
                  <a:pt x="132542" y="396503"/>
                </a:cubicBezTo>
                <a:cubicBezTo>
                  <a:pt x="118687" y="328045"/>
                  <a:pt x="77939" y="222098"/>
                  <a:pt x="64084" y="200909"/>
                </a:cubicBezTo>
                <a:cubicBezTo>
                  <a:pt x="50229" y="179720"/>
                  <a:pt x="60824" y="296261"/>
                  <a:pt x="49414" y="269367"/>
                </a:cubicBezTo>
                <a:cubicBezTo>
                  <a:pt x="38004" y="242473"/>
                  <a:pt x="-5189" y="-11799"/>
                  <a:pt x="5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E4B96AB-1AC5-4950-1648-A28B9BF8E682}"/>
              </a:ext>
            </a:extLst>
          </p:cNvPr>
          <p:cNvSpPr/>
          <p:nvPr/>
        </p:nvSpPr>
        <p:spPr>
          <a:xfrm>
            <a:off x="1598975" y="4205084"/>
            <a:ext cx="503868" cy="574326"/>
          </a:xfrm>
          <a:custGeom>
            <a:avLst/>
            <a:gdLst>
              <a:gd name="connsiteX0" fmla="*/ 3 w 503868"/>
              <a:gd name="connsiteY0" fmla="*/ 49076 h 574326"/>
              <a:gd name="connsiteX1" fmla="*/ 171147 w 503868"/>
              <a:gd name="connsiteY1" fmla="*/ 88195 h 574326"/>
              <a:gd name="connsiteX2" fmla="*/ 171147 w 503868"/>
              <a:gd name="connsiteY2" fmla="*/ 19737 h 574326"/>
              <a:gd name="connsiteX3" fmla="*/ 264054 w 503868"/>
              <a:gd name="connsiteY3" fmla="*/ 205551 h 574326"/>
              <a:gd name="connsiteX4" fmla="*/ 264054 w 503868"/>
              <a:gd name="connsiteY4" fmla="*/ 146873 h 574326"/>
              <a:gd name="connsiteX5" fmla="*/ 430308 w 503868"/>
              <a:gd name="connsiteY5" fmla="*/ 391365 h 574326"/>
              <a:gd name="connsiteX6" fmla="*/ 386300 w 503868"/>
              <a:gd name="connsiteY6" fmla="*/ 293568 h 574326"/>
              <a:gd name="connsiteX7" fmla="*/ 503656 w 503868"/>
              <a:gd name="connsiteY7" fmla="*/ 572289 h 574326"/>
              <a:gd name="connsiteX8" fmla="*/ 410749 w 503868"/>
              <a:gd name="connsiteY8" fmla="*/ 406035 h 574326"/>
              <a:gd name="connsiteX9" fmla="*/ 254274 w 503868"/>
              <a:gd name="connsiteY9" fmla="*/ 151763 h 574326"/>
              <a:gd name="connsiteX10" fmla="*/ 239605 w 503868"/>
              <a:gd name="connsiteY10" fmla="*/ 303348 h 574326"/>
              <a:gd name="connsiteX11" fmla="*/ 176037 w 503868"/>
              <a:gd name="connsiteY11" fmla="*/ 151763 h 574326"/>
              <a:gd name="connsiteX12" fmla="*/ 185816 w 503868"/>
              <a:gd name="connsiteY12" fmla="*/ 401145 h 574326"/>
              <a:gd name="connsiteX13" fmla="*/ 136918 w 503868"/>
              <a:gd name="connsiteY13" fmla="*/ 176212 h 574326"/>
              <a:gd name="connsiteX14" fmla="*/ 156477 w 503868"/>
              <a:gd name="connsiteY14" fmla="*/ 288679 h 574326"/>
              <a:gd name="connsiteX15" fmla="*/ 176037 w 503868"/>
              <a:gd name="connsiteY15" fmla="*/ 88195 h 574326"/>
              <a:gd name="connsiteX16" fmla="*/ 146698 w 503868"/>
              <a:gd name="connsiteY16" fmla="*/ 53966 h 574326"/>
              <a:gd name="connsiteX17" fmla="*/ 176037 w 503868"/>
              <a:gd name="connsiteY17" fmla="*/ 178 h 574326"/>
              <a:gd name="connsiteX18" fmla="*/ 3 w 503868"/>
              <a:gd name="connsiteY18" fmla="*/ 49076 h 57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868" h="574326">
                <a:moveTo>
                  <a:pt x="3" y="49076"/>
                </a:moveTo>
                <a:cubicBezTo>
                  <a:pt x="-812" y="63746"/>
                  <a:pt x="142623" y="93085"/>
                  <a:pt x="171147" y="88195"/>
                </a:cubicBezTo>
                <a:cubicBezTo>
                  <a:pt x="199671" y="83305"/>
                  <a:pt x="155663" y="178"/>
                  <a:pt x="171147" y="19737"/>
                </a:cubicBezTo>
                <a:cubicBezTo>
                  <a:pt x="186632" y="39296"/>
                  <a:pt x="248570" y="184362"/>
                  <a:pt x="264054" y="205551"/>
                </a:cubicBezTo>
                <a:cubicBezTo>
                  <a:pt x="279538" y="226740"/>
                  <a:pt x="236345" y="115904"/>
                  <a:pt x="264054" y="146873"/>
                </a:cubicBezTo>
                <a:cubicBezTo>
                  <a:pt x="291763" y="177842"/>
                  <a:pt x="409934" y="366916"/>
                  <a:pt x="430308" y="391365"/>
                </a:cubicBezTo>
                <a:cubicBezTo>
                  <a:pt x="450682" y="415814"/>
                  <a:pt x="374075" y="263414"/>
                  <a:pt x="386300" y="293568"/>
                </a:cubicBezTo>
                <a:cubicBezTo>
                  <a:pt x="398525" y="323722"/>
                  <a:pt x="499581" y="553545"/>
                  <a:pt x="503656" y="572289"/>
                </a:cubicBezTo>
                <a:cubicBezTo>
                  <a:pt x="507731" y="591033"/>
                  <a:pt x="452313" y="476123"/>
                  <a:pt x="410749" y="406035"/>
                </a:cubicBezTo>
                <a:cubicBezTo>
                  <a:pt x="369185" y="335947"/>
                  <a:pt x="282798" y="168877"/>
                  <a:pt x="254274" y="151763"/>
                </a:cubicBezTo>
                <a:cubicBezTo>
                  <a:pt x="225750" y="134649"/>
                  <a:pt x="252644" y="303348"/>
                  <a:pt x="239605" y="303348"/>
                </a:cubicBezTo>
                <a:cubicBezTo>
                  <a:pt x="226566" y="303348"/>
                  <a:pt x="185002" y="135464"/>
                  <a:pt x="176037" y="151763"/>
                </a:cubicBezTo>
                <a:cubicBezTo>
                  <a:pt x="167072" y="168063"/>
                  <a:pt x="192336" y="397070"/>
                  <a:pt x="185816" y="401145"/>
                </a:cubicBezTo>
                <a:cubicBezTo>
                  <a:pt x="179296" y="405220"/>
                  <a:pt x="141808" y="194956"/>
                  <a:pt x="136918" y="176212"/>
                </a:cubicBezTo>
                <a:cubicBezTo>
                  <a:pt x="132028" y="157468"/>
                  <a:pt x="149957" y="303349"/>
                  <a:pt x="156477" y="288679"/>
                </a:cubicBezTo>
                <a:cubicBezTo>
                  <a:pt x="162997" y="274010"/>
                  <a:pt x="177667" y="127314"/>
                  <a:pt x="176037" y="88195"/>
                </a:cubicBezTo>
                <a:cubicBezTo>
                  <a:pt x="174407" y="49076"/>
                  <a:pt x="146698" y="68635"/>
                  <a:pt x="146698" y="53966"/>
                </a:cubicBezTo>
                <a:cubicBezTo>
                  <a:pt x="146698" y="39297"/>
                  <a:pt x="199671" y="-3082"/>
                  <a:pt x="176037" y="178"/>
                </a:cubicBezTo>
                <a:cubicBezTo>
                  <a:pt x="152403" y="3438"/>
                  <a:pt x="818" y="34406"/>
                  <a:pt x="3" y="49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343FD09-FC9F-5503-D1B1-36C298617A9B}"/>
              </a:ext>
            </a:extLst>
          </p:cNvPr>
          <p:cNvSpPr/>
          <p:nvPr/>
        </p:nvSpPr>
        <p:spPr>
          <a:xfrm>
            <a:off x="2453200" y="5667242"/>
            <a:ext cx="412754" cy="307715"/>
          </a:xfrm>
          <a:custGeom>
            <a:avLst/>
            <a:gdLst>
              <a:gd name="connsiteX0" fmla="*/ 1499 w 412754"/>
              <a:gd name="connsiteY0" fmla="*/ 303252 h 307715"/>
              <a:gd name="connsiteX1" fmla="*/ 201983 w 412754"/>
              <a:gd name="connsiteY1" fmla="*/ 288583 h 307715"/>
              <a:gd name="connsiteX2" fmla="*/ 65067 w 412754"/>
              <a:gd name="connsiteY2" fmla="*/ 161447 h 307715"/>
              <a:gd name="connsiteX3" fmla="*/ 192203 w 412754"/>
              <a:gd name="connsiteY3" fmla="*/ 254354 h 307715"/>
              <a:gd name="connsiteX4" fmla="*/ 123745 w 412754"/>
              <a:gd name="connsiteY4" fmla="*/ 146777 h 307715"/>
              <a:gd name="connsiteX5" fmla="*/ 231322 w 412754"/>
              <a:gd name="connsiteY5" fmla="*/ 244574 h 307715"/>
              <a:gd name="connsiteX6" fmla="*/ 290000 w 412754"/>
              <a:gd name="connsiteY6" fmla="*/ 185896 h 307715"/>
              <a:gd name="connsiteX7" fmla="*/ 255771 w 412754"/>
              <a:gd name="connsiteY7" fmla="*/ 122328 h 307715"/>
              <a:gd name="connsiteX8" fmla="*/ 250881 w 412754"/>
              <a:gd name="connsiteY8" fmla="*/ 82 h 307715"/>
              <a:gd name="connsiteX9" fmla="*/ 255771 w 412754"/>
              <a:gd name="connsiteY9" fmla="*/ 141887 h 307715"/>
              <a:gd name="connsiteX10" fmla="*/ 368237 w 412754"/>
              <a:gd name="connsiteY10" fmla="*/ 239684 h 307715"/>
              <a:gd name="connsiteX11" fmla="*/ 324229 w 412754"/>
              <a:gd name="connsiteY11" fmla="*/ 112548 h 307715"/>
              <a:gd name="connsiteX12" fmla="*/ 309559 w 412754"/>
              <a:gd name="connsiteY12" fmla="*/ 78319 h 307715"/>
              <a:gd name="connsiteX13" fmla="*/ 368237 w 412754"/>
              <a:gd name="connsiteY13" fmla="*/ 249464 h 307715"/>
              <a:gd name="connsiteX14" fmla="*/ 378017 w 412754"/>
              <a:gd name="connsiteY14" fmla="*/ 127218 h 307715"/>
              <a:gd name="connsiteX15" fmla="*/ 412246 w 412754"/>
              <a:gd name="connsiteY15" fmla="*/ 14752 h 307715"/>
              <a:gd name="connsiteX16" fmla="*/ 348678 w 412754"/>
              <a:gd name="connsiteY16" fmla="*/ 200565 h 307715"/>
              <a:gd name="connsiteX17" fmla="*/ 241102 w 412754"/>
              <a:gd name="connsiteY17" fmla="*/ 195676 h 307715"/>
              <a:gd name="connsiteX18" fmla="*/ 162864 w 412754"/>
              <a:gd name="connsiteY18" fmla="*/ 254354 h 307715"/>
              <a:gd name="connsiteX19" fmla="*/ 89517 w 412754"/>
              <a:gd name="connsiteY19" fmla="*/ 239684 h 307715"/>
              <a:gd name="connsiteX20" fmla="*/ 109076 w 412754"/>
              <a:gd name="connsiteY20" fmla="*/ 249464 h 307715"/>
              <a:gd name="connsiteX21" fmla="*/ 1499 w 412754"/>
              <a:gd name="connsiteY21" fmla="*/ 303252 h 3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754" h="307715">
                <a:moveTo>
                  <a:pt x="1499" y="303252"/>
                </a:moveTo>
                <a:cubicBezTo>
                  <a:pt x="16983" y="309772"/>
                  <a:pt x="191388" y="312217"/>
                  <a:pt x="201983" y="288583"/>
                </a:cubicBezTo>
                <a:cubicBezTo>
                  <a:pt x="212578" y="264949"/>
                  <a:pt x="66697" y="167152"/>
                  <a:pt x="65067" y="161447"/>
                </a:cubicBezTo>
                <a:cubicBezTo>
                  <a:pt x="63437" y="155742"/>
                  <a:pt x="182423" y="256799"/>
                  <a:pt x="192203" y="254354"/>
                </a:cubicBezTo>
                <a:cubicBezTo>
                  <a:pt x="201983" y="251909"/>
                  <a:pt x="117225" y="148407"/>
                  <a:pt x="123745" y="146777"/>
                </a:cubicBezTo>
                <a:cubicBezTo>
                  <a:pt x="130265" y="145147"/>
                  <a:pt x="203613" y="238054"/>
                  <a:pt x="231322" y="244574"/>
                </a:cubicBezTo>
                <a:cubicBezTo>
                  <a:pt x="259031" y="251094"/>
                  <a:pt x="285925" y="206270"/>
                  <a:pt x="290000" y="185896"/>
                </a:cubicBezTo>
                <a:cubicBezTo>
                  <a:pt x="294075" y="165522"/>
                  <a:pt x="262291" y="153297"/>
                  <a:pt x="255771" y="122328"/>
                </a:cubicBezTo>
                <a:cubicBezTo>
                  <a:pt x="249251" y="91359"/>
                  <a:pt x="250881" y="-3178"/>
                  <a:pt x="250881" y="82"/>
                </a:cubicBezTo>
                <a:cubicBezTo>
                  <a:pt x="250881" y="3342"/>
                  <a:pt x="236212" y="101953"/>
                  <a:pt x="255771" y="141887"/>
                </a:cubicBezTo>
                <a:cubicBezTo>
                  <a:pt x="275330" y="181821"/>
                  <a:pt x="356827" y="244574"/>
                  <a:pt x="368237" y="239684"/>
                </a:cubicBezTo>
                <a:cubicBezTo>
                  <a:pt x="379647" y="234794"/>
                  <a:pt x="334009" y="139442"/>
                  <a:pt x="324229" y="112548"/>
                </a:cubicBezTo>
                <a:cubicBezTo>
                  <a:pt x="314449" y="85654"/>
                  <a:pt x="302224" y="55500"/>
                  <a:pt x="309559" y="78319"/>
                </a:cubicBezTo>
                <a:cubicBezTo>
                  <a:pt x="316894" y="101138"/>
                  <a:pt x="356827" y="241314"/>
                  <a:pt x="368237" y="249464"/>
                </a:cubicBezTo>
                <a:cubicBezTo>
                  <a:pt x="379647" y="257614"/>
                  <a:pt x="370682" y="166337"/>
                  <a:pt x="378017" y="127218"/>
                </a:cubicBezTo>
                <a:cubicBezTo>
                  <a:pt x="385352" y="88099"/>
                  <a:pt x="417136" y="2527"/>
                  <a:pt x="412246" y="14752"/>
                </a:cubicBezTo>
                <a:cubicBezTo>
                  <a:pt x="407356" y="26976"/>
                  <a:pt x="377202" y="170411"/>
                  <a:pt x="348678" y="200565"/>
                </a:cubicBezTo>
                <a:cubicBezTo>
                  <a:pt x="320154" y="230719"/>
                  <a:pt x="272071" y="186711"/>
                  <a:pt x="241102" y="195676"/>
                </a:cubicBezTo>
                <a:cubicBezTo>
                  <a:pt x="210133" y="204641"/>
                  <a:pt x="188128" y="247019"/>
                  <a:pt x="162864" y="254354"/>
                </a:cubicBezTo>
                <a:cubicBezTo>
                  <a:pt x="137600" y="261689"/>
                  <a:pt x="89517" y="239684"/>
                  <a:pt x="89517" y="239684"/>
                </a:cubicBezTo>
                <a:cubicBezTo>
                  <a:pt x="80552" y="238869"/>
                  <a:pt x="122931" y="244574"/>
                  <a:pt x="109076" y="249464"/>
                </a:cubicBezTo>
                <a:cubicBezTo>
                  <a:pt x="95221" y="254354"/>
                  <a:pt x="-13985" y="296732"/>
                  <a:pt x="1499" y="303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FD5CBB57-43C7-A7F4-C4B4-C657A148ADDE}"/>
              </a:ext>
            </a:extLst>
          </p:cNvPr>
          <p:cNvSpPr/>
          <p:nvPr/>
        </p:nvSpPr>
        <p:spPr>
          <a:xfrm>
            <a:off x="2411248" y="5656255"/>
            <a:ext cx="571554" cy="412084"/>
          </a:xfrm>
          <a:custGeom>
            <a:avLst/>
            <a:gdLst>
              <a:gd name="connsiteX0" fmla="*/ 14112 w 571554"/>
              <a:gd name="connsiteY0" fmla="*/ 412036 h 412084"/>
              <a:gd name="connsiteX1" fmla="*/ 14112 w 571554"/>
              <a:gd name="connsiteY1" fmla="*/ 294680 h 412084"/>
              <a:gd name="connsiteX2" fmla="*/ 180367 w 571554"/>
              <a:gd name="connsiteY2" fmla="*/ 231112 h 412084"/>
              <a:gd name="connsiteX3" fmla="*/ 67901 w 571554"/>
              <a:gd name="connsiteY3" fmla="*/ 265341 h 412084"/>
              <a:gd name="connsiteX4" fmla="*/ 341732 w 571554"/>
              <a:gd name="connsiteY4" fmla="*/ 245781 h 412084"/>
              <a:gd name="connsiteX5" fmla="*/ 297723 w 571554"/>
              <a:gd name="connsiteY5" fmla="*/ 182213 h 412084"/>
              <a:gd name="connsiteX6" fmla="*/ 297723 w 571554"/>
              <a:gd name="connsiteY6" fmla="*/ 128425 h 412084"/>
              <a:gd name="connsiteX7" fmla="*/ 380850 w 571554"/>
              <a:gd name="connsiteY7" fmla="*/ 1289 h 412084"/>
              <a:gd name="connsiteX8" fmla="*/ 341732 w 571554"/>
              <a:gd name="connsiteY8" fmla="*/ 69747 h 412084"/>
              <a:gd name="connsiteX9" fmla="*/ 341732 w 571554"/>
              <a:gd name="connsiteY9" fmla="*/ 182213 h 412084"/>
              <a:gd name="connsiteX10" fmla="*/ 424859 w 571554"/>
              <a:gd name="connsiteY10" fmla="*/ 236002 h 412084"/>
              <a:gd name="connsiteX11" fmla="*/ 424859 w 571554"/>
              <a:gd name="connsiteY11" fmla="*/ 143095 h 412084"/>
              <a:gd name="connsiteX12" fmla="*/ 459088 w 571554"/>
              <a:gd name="connsiteY12" fmla="*/ 216442 h 412084"/>
              <a:gd name="connsiteX13" fmla="*/ 503096 w 571554"/>
              <a:gd name="connsiteY13" fmla="*/ 201773 h 412084"/>
              <a:gd name="connsiteX14" fmla="*/ 571554 w 571554"/>
              <a:gd name="connsiteY14" fmla="*/ 94196 h 412084"/>
              <a:gd name="connsiteX15" fmla="*/ 459088 w 571554"/>
              <a:gd name="connsiteY15" fmla="*/ 270231 h 412084"/>
              <a:gd name="connsiteX16" fmla="*/ 522656 w 571554"/>
              <a:gd name="connsiteY16" fmla="*/ 289790 h 412084"/>
              <a:gd name="connsiteX17" fmla="*/ 419969 w 571554"/>
              <a:gd name="connsiteY17" fmla="*/ 245781 h 412084"/>
              <a:gd name="connsiteX18" fmla="*/ 322172 w 571554"/>
              <a:gd name="connsiteY18" fmla="*/ 255561 h 412084"/>
              <a:gd name="connsiteX19" fmla="*/ 317282 w 571554"/>
              <a:gd name="connsiteY19" fmla="*/ 226222 h 412084"/>
              <a:gd name="connsiteX20" fmla="*/ 146138 w 571554"/>
              <a:gd name="connsiteY20" fmla="*/ 284900 h 412084"/>
              <a:gd name="connsiteX21" fmla="*/ 82570 w 571554"/>
              <a:gd name="connsiteY21" fmla="*/ 284900 h 412084"/>
              <a:gd name="connsiteX22" fmla="*/ 58121 w 571554"/>
              <a:gd name="connsiteY22" fmla="*/ 309349 h 412084"/>
              <a:gd name="connsiteX23" fmla="*/ 14112 w 571554"/>
              <a:gd name="connsiteY23" fmla="*/ 412036 h 4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1554" h="412084">
                <a:moveTo>
                  <a:pt x="14112" y="412036"/>
                </a:moveTo>
                <a:cubicBezTo>
                  <a:pt x="6777" y="409591"/>
                  <a:pt x="-13597" y="324834"/>
                  <a:pt x="14112" y="294680"/>
                </a:cubicBezTo>
                <a:cubicBezTo>
                  <a:pt x="41821" y="264526"/>
                  <a:pt x="171402" y="236002"/>
                  <a:pt x="180367" y="231112"/>
                </a:cubicBezTo>
                <a:cubicBezTo>
                  <a:pt x="189332" y="226222"/>
                  <a:pt x="41007" y="262896"/>
                  <a:pt x="67901" y="265341"/>
                </a:cubicBezTo>
                <a:cubicBezTo>
                  <a:pt x="94795" y="267786"/>
                  <a:pt x="303428" y="259636"/>
                  <a:pt x="341732" y="245781"/>
                </a:cubicBezTo>
                <a:cubicBezTo>
                  <a:pt x="380036" y="231926"/>
                  <a:pt x="305058" y="201772"/>
                  <a:pt x="297723" y="182213"/>
                </a:cubicBezTo>
                <a:cubicBezTo>
                  <a:pt x="290388" y="162654"/>
                  <a:pt x="283869" y="158579"/>
                  <a:pt x="297723" y="128425"/>
                </a:cubicBezTo>
                <a:cubicBezTo>
                  <a:pt x="311577" y="98271"/>
                  <a:pt x="373515" y="11069"/>
                  <a:pt x="380850" y="1289"/>
                </a:cubicBezTo>
                <a:cubicBezTo>
                  <a:pt x="388185" y="-8491"/>
                  <a:pt x="348252" y="39593"/>
                  <a:pt x="341732" y="69747"/>
                </a:cubicBezTo>
                <a:cubicBezTo>
                  <a:pt x="335212" y="99901"/>
                  <a:pt x="327878" y="154504"/>
                  <a:pt x="341732" y="182213"/>
                </a:cubicBezTo>
                <a:cubicBezTo>
                  <a:pt x="355586" y="209922"/>
                  <a:pt x="411005" y="242522"/>
                  <a:pt x="424859" y="236002"/>
                </a:cubicBezTo>
                <a:cubicBezTo>
                  <a:pt x="438713" y="229482"/>
                  <a:pt x="419154" y="146355"/>
                  <a:pt x="424859" y="143095"/>
                </a:cubicBezTo>
                <a:cubicBezTo>
                  <a:pt x="430564" y="139835"/>
                  <a:pt x="446049" y="206662"/>
                  <a:pt x="459088" y="216442"/>
                </a:cubicBezTo>
                <a:cubicBezTo>
                  <a:pt x="472128" y="226222"/>
                  <a:pt x="484352" y="222147"/>
                  <a:pt x="503096" y="201773"/>
                </a:cubicBezTo>
                <a:cubicBezTo>
                  <a:pt x="521840" y="181399"/>
                  <a:pt x="571554" y="94196"/>
                  <a:pt x="571554" y="94196"/>
                </a:cubicBezTo>
                <a:cubicBezTo>
                  <a:pt x="564219" y="105606"/>
                  <a:pt x="467238" y="237632"/>
                  <a:pt x="459088" y="270231"/>
                </a:cubicBezTo>
                <a:cubicBezTo>
                  <a:pt x="450938" y="302830"/>
                  <a:pt x="529176" y="293865"/>
                  <a:pt x="522656" y="289790"/>
                </a:cubicBezTo>
                <a:cubicBezTo>
                  <a:pt x="516136" y="285715"/>
                  <a:pt x="453383" y="251486"/>
                  <a:pt x="419969" y="245781"/>
                </a:cubicBezTo>
                <a:cubicBezTo>
                  <a:pt x="386555" y="240076"/>
                  <a:pt x="339286" y="258821"/>
                  <a:pt x="322172" y="255561"/>
                </a:cubicBezTo>
                <a:cubicBezTo>
                  <a:pt x="305058" y="252301"/>
                  <a:pt x="346621" y="221332"/>
                  <a:pt x="317282" y="226222"/>
                </a:cubicBezTo>
                <a:cubicBezTo>
                  <a:pt x="287943" y="231112"/>
                  <a:pt x="185256" y="275120"/>
                  <a:pt x="146138" y="284900"/>
                </a:cubicBezTo>
                <a:cubicBezTo>
                  <a:pt x="107020" y="294680"/>
                  <a:pt x="82570" y="284900"/>
                  <a:pt x="82570" y="284900"/>
                </a:cubicBezTo>
                <a:cubicBezTo>
                  <a:pt x="67901" y="288975"/>
                  <a:pt x="67901" y="294680"/>
                  <a:pt x="58121" y="309349"/>
                </a:cubicBezTo>
                <a:cubicBezTo>
                  <a:pt x="48341" y="324018"/>
                  <a:pt x="21447" y="414481"/>
                  <a:pt x="14112" y="41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248D454-3548-14CF-BBC0-3B930DF21EDB}"/>
              </a:ext>
            </a:extLst>
          </p:cNvPr>
          <p:cNvSpPr/>
          <p:nvPr/>
        </p:nvSpPr>
        <p:spPr>
          <a:xfrm>
            <a:off x="2694090" y="5813362"/>
            <a:ext cx="696002" cy="378083"/>
          </a:xfrm>
          <a:custGeom>
            <a:avLst/>
            <a:gdLst>
              <a:gd name="connsiteX0" fmla="*/ 212 w 696002"/>
              <a:gd name="connsiteY0" fmla="*/ 103344 h 378083"/>
              <a:gd name="connsiteX1" fmla="*/ 122458 w 696002"/>
              <a:gd name="connsiteY1" fmla="*/ 113124 h 378083"/>
              <a:gd name="connsiteX2" fmla="*/ 278932 w 696002"/>
              <a:gd name="connsiteY2" fmla="*/ 206031 h 378083"/>
              <a:gd name="connsiteX3" fmla="*/ 278932 w 696002"/>
              <a:gd name="connsiteY3" fmla="*/ 137573 h 378083"/>
              <a:gd name="connsiteX4" fmla="*/ 430517 w 696002"/>
              <a:gd name="connsiteY4" fmla="*/ 318497 h 378083"/>
              <a:gd name="connsiteX5" fmla="*/ 440297 w 696002"/>
              <a:gd name="connsiteY5" fmla="*/ 357616 h 378083"/>
              <a:gd name="connsiteX6" fmla="*/ 474526 w 696002"/>
              <a:gd name="connsiteY6" fmla="*/ 362505 h 378083"/>
              <a:gd name="connsiteX7" fmla="*/ 450077 w 696002"/>
              <a:gd name="connsiteY7" fmla="*/ 377175 h 378083"/>
              <a:gd name="connsiteX8" fmla="*/ 494085 w 696002"/>
              <a:gd name="connsiteY8" fmla="*/ 333166 h 378083"/>
              <a:gd name="connsiteX9" fmla="*/ 621221 w 696002"/>
              <a:gd name="connsiteY9" fmla="*/ 269598 h 378083"/>
              <a:gd name="connsiteX10" fmla="*/ 694569 w 696002"/>
              <a:gd name="connsiteY10" fmla="*/ 225590 h 378083"/>
              <a:gd name="connsiteX11" fmla="*/ 557653 w 696002"/>
              <a:gd name="connsiteY11" fmla="*/ 274488 h 378083"/>
              <a:gd name="connsiteX12" fmla="*/ 459857 w 696002"/>
              <a:gd name="connsiteY12" fmla="*/ 298937 h 378083"/>
              <a:gd name="connsiteX13" fmla="*/ 542984 w 696002"/>
              <a:gd name="connsiteY13" fmla="*/ 220700 h 378083"/>
              <a:gd name="connsiteX14" fmla="*/ 577213 w 696002"/>
              <a:gd name="connsiteY14" fmla="*/ 176691 h 378083"/>
              <a:gd name="connsiteX15" fmla="*/ 445187 w 696002"/>
              <a:gd name="connsiteY15" fmla="*/ 269598 h 378083"/>
              <a:gd name="connsiteX16" fmla="*/ 498975 w 696002"/>
              <a:gd name="connsiteY16" fmla="*/ 206031 h 378083"/>
              <a:gd name="connsiteX17" fmla="*/ 391399 w 696002"/>
              <a:gd name="connsiteY17" fmla="*/ 196251 h 378083"/>
              <a:gd name="connsiteX18" fmla="*/ 401178 w 696002"/>
              <a:gd name="connsiteY18" fmla="*/ 181581 h 378083"/>
              <a:gd name="connsiteX19" fmla="*/ 484306 w 696002"/>
              <a:gd name="connsiteY19" fmla="*/ 74005 h 378083"/>
              <a:gd name="connsiteX20" fmla="*/ 352280 w 696002"/>
              <a:gd name="connsiteY20" fmla="*/ 166912 h 378083"/>
              <a:gd name="connsiteX21" fmla="*/ 376729 w 696002"/>
              <a:gd name="connsiteY21" fmla="*/ 88674 h 378083"/>
              <a:gd name="connsiteX22" fmla="*/ 274043 w 696002"/>
              <a:gd name="connsiteY22" fmla="*/ 108234 h 378083"/>
              <a:gd name="connsiteX23" fmla="*/ 342500 w 696002"/>
              <a:gd name="connsiteY23" fmla="*/ 29996 h 378083"/>
              <a:gd name="connsiteX24" fmla="*/ 386509 w 696002"/>
              <a:gd name="connsiteY24" fmla="*/ 657 h 378083"/>
              <a:gd name="connsiteX25" fmla="*/ 308271 w 696002"/>
              <a:gd name="connsiteY25" fmla="*/ 54445 h 378083"/>
              <a:gd name="connsiteX26" fmla="*/ 239814 w 696002"/>
              <a:gd name="connsiteY26" fmla="*/ 83785 h 378083"/>
              <a:gd name="connsiteX27" fmla="*/ 239814 w 696002"/>
              <a:gd name="connsiteY27" fmla="*/ 25106 h 378083"/>
              <a:gd name="connsiteX28" fmla="*/ 234924 w 696002"/>
              <a:gd name="connsiteY28" fmla="*/ 69115 h 378083"/>
              <a:gd name="connsiteX29" fmla="*/ 102898 w 696002"/>
              <a:gd name="connsiteY29" fmla="*/ 64225 h 378083"/>
              <a:gd name="connsiteX30" fmla="*/ 102898 w 696002"/>
              <a:gd name="connsiteY30" fmla="*/ 25106 h 378083"/>
              <a:gd name="connsiteX31" fmla="*/ 151797 w 696002"/>
              <a:gd name="connsiteY31" fmla="*/ 83785 h 378083"/>
              <a:gd name="connsiteX32" fmla="*/ 212 w 696002"/>
              <a:gd name="connsiteY32" fmla="*/ 103344 h 3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6002" h="378083">
                <a:moveTo>
                  <a:pt x="212" y="103344"/>
                </a:moveTo>
                <a:cubicBezTo>
                  <a:pt x="-4678" y="108234"/>
                  <a:pt x="76005" y="96009"/>
                  <a:pt x="122458" y="113124"/>
                </a:cubicBezTo>
                <a:cubicBezTo>
                  <a:pt x="168911" y="130239"/>
                  <a:pt x="252853" y="201956"/>
                  <a:pt x="278932" y="206031"/>
                </a:cubicBezTo>
                <a:cubicBezTo>
                  <a:pt x="305011" y="210106"/>
                  <a:pt x="253668" y="118829"/>
                  <a:pt x="278932" y="137573"/>
                </a:cubicBezTo>
                <a:cubicBezTo>
                  <a:pt x="304196" y="156317"/>
                  <a:pt x="403623" y="281823"/>
                  <a:pt x="430517" y="318497"/>
                </a:cubicBezTo>
                <a:cubicBezTo>
                  <a:pt x="457411" y="355171"/>
                  <a:pt x="432962" y="350281"/>
                  <a:pt x="440297" y="357616"/>
                </a:cubicBezTo>
                <a:cubicBezTo>
                  <a:pt x="447632" y="364951"/>
                  <a:pt x="474526" y="362505"/>
                  <a:pt x="474526" y="362505"/>
                </a:cubicBezTo>
                <a:cubicBezTo>
                  <a:pt x="476156" y="365765"/>
                  <a:pt x="446817" y="382065"/>
                  <a:pt x="450077" y="377175"/>
                </a:cubicBezTo>
                <a:cubicBezTo>
                  <a:pt x="453337" y="372285"/>
                  <a:pt x="465561" y="351095"/>
                  <a:pt x="494085" y="333166"/>
                </a:cubicBezTo>
                <a:cubicBezTo>
                  <a:pt x="522609" y="315237"/>
                  <a:pt x="587807" y="287527"/>
                  <a:pt x="621221" y="269598"/>
                </a:cubicBezTo>
                <a:cubicBezTo>
                  <a:pt x="654635" y="251669"/>
                  <a:pt x="705164" y="224775"/>
                  <a:pt x="694569" y="225590"/>
                </a:cubicBezTo>
                <a:cubicBezTo>
                  <a:pt x="683974" y="226405"/>
                  <a:pt x="596772" y="262264"/>
                  <a:pt x="557653" y="274488"/>
                </a:cubicBezTo>
                <a:cubicBezTo>
                  <a:pt x="518534" y="286713"/>
                  <a:pt x="462302" y="307902"/>
                  <a:pt x="459857" y="298937"/>
                </a:cubicBezTo>
                <a:cubicBezTo>
                  <a:pt x="457412" y="289972"/>
                  <a:pt x="523425" y="241074"/>
                  <a:pt x="542984" y="220700"/>
                </a:cubicBezTo>
                <a:cubicBezTo>
                  <a:pt x="562543" y="200326"/>
                  <a:pt x="593513" y="168541"/>
                  <a:pt x="577213" y="176691"/>
                </a:cubicBezTo>
                <a:cubicBezTo>
                  <a:pt x="560914" y="184841"/>
                  <a:pt x="458227" y="264708"/>
                  <a:pt x="445187" y="269598"/>
                </a:cubicBezTo>
                <a:cubicBezTo>
                  <a:pt x="432147" y="274488"/>
                  <a:pt x="507940" y="218255"/>
                  <a:pt x="498975" y="206031"/>
                </a:cubicBezTo>
                <a:cubicBezTo>
                  <a:pt x="490010" y="193807"/>
                  <a:pt x="391399" y="196251"/>
                  <a:pt x="391399" y="196251"/>
                </a:cubicBezTo>
                <a:cubicBezTo>
                  <a:pt x="375099" y="192176"/>
                  <a:pt x="385694" y="201955"/>
                  <a:pt x="401178" y="181581"/>
                </a:cubicBezTo>
                <a:cubicBezTo>
                  <a:pt x="416662" y="161207"/>
                  <a:pt x="492456" y="76450"/>
                  <a:pt x="484306" y="74005"/>
                </a:cubicBezTo>
                <a:cubicBezTo>
                  <a:pt x="476156" y="71560"/>
                  <a:pt x="370209" y="164467"/>
                  <a:pt x="352280" y="166912"/>
                </a:cubicBezTo>
                <a:cubicBezTo>
                  <a:pt x="334351" y="169357"/>
                  <a:pt x="389769" y="98454"/>
                  <a:pt x="376729" y="88674"/>
                </a:cubicBezTo>
                <a:cubicBezTo>
                  <a:pt x="363690" y="78894"/>
                  <a:pt x="279748" y="118014"/>
                  <a:pt x="274043" y="108234"/>
                </a:cubicBezTo>
                <a:cubicBezTo>
                  <a:pt x="268338" y="98454"/>
                  <a:pt x="323756" y="47925"/>
                  <a:pt x="342500" y="29996"/>
                </a:cubicBezTo>
                <a:cubicBezTo>
                  <a:pt x="361244" y="12067"/>
                  <a:pt x="392214" y="-3418"/>
                  <a:pt x="386509" y="657"/>
                </a:cubicBezTo>
                <a:cubicBezTo>
                  <a:pt x="380804" y="4732"/>
                  <a:pt x="332720" y="40590"/>
                  <a:pt x="308271" y="54445"/>
                </a:cubicBezTo>
                <a:cubicBezTo>
                  <a:pt x="283822" y="68300"/>
                  <a:pt x="251223" y="88675"/>
                  <a:pt x="239814" y="83785"/>
                </a:cubicBezTo>
                <a:cubicBezTo>
                  <a:pt x="228405" y="78895"/>
                  <a:pt x="240629" y="27551"/>
                  <a:pt x="239814" y="25106"/>
                </a:cubicBezTo>
                <a:cubicBezTo>
                  <a:pt x="238999" y="22661"/>
                  <a:pt x="257743" y="62595"/>
                  <a:pt x="234924" y="69115"/>
                </a:cubicBezTo>
                <a:cubicBezTo>
                  <a:pt x="212105" y="75635"/>
                  <a:pt x="124902" y="71560"/>
                  <a:pt x="102898" y="64225"/>
                </a:cubicBezTo>
                <a:cubicBezTo>
                  <a:pt x="80894" y="56890"/>
                  <a:pt x="94748" y="21846"/>
                  <a:pt x="102898" y="25106"/>
                </a:cubicBezTo>
                <a:cubicBezTo>
                  <a:pt x="111048" y="28366"/>
                  <a:pt x="162392" y="74005"/>
                  <a:pt x="151797" y="83785"/>
                </a:cubicBezTo>
                <a:cubicBezTo>
                  <a:pt x="141202" y="93565"/>
                  <a:pt x="5102" y="98454"/>
                  <a:pt x="212" y="10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8F785D0F-2893-BAA5-1EB0-DBBF44431920}"/>
              </a:ext>
            </a:extLst>
          </p:cNvPr>
          <p:cNvSpPr/>
          <p:nvPr/>
        </p:nvSpPr>
        <p:spPr>
          <a:xfrm>
            <a:off x="3095241" y="6028784"/>
            <a:ext cx="283697" cy="430781"/>
          </a:xfrm>
          <a:custGeom>
            <a:avLst/>
            <a:gdLst>
              <a:gd name="connsiteX0" fmla="*/ 27 w 283697"/>
              <a:gd name="connsiteY0" fmla="*/ 122634 h 430781"/>
              <a:gd name="connsiteX1" fmla="*/ 83155 w 283697"/>
              <a:gd name="connsiteY1" fmla="*/ 181312 h 430781"/>
              <a:gd name="connsiteX2" fmla="*/ 146723 w 283697"/>
              <a:gd name="connsiteY2" fmla="*/ 347567 h 430781"/>
              <a:gd name="connsiteX3" fmla="*/ 127163 w 283697"/>
              <a:gd name="connsiteY3" fmla="*/ 283999 h 430781"/>
              <a:gd name="connsiteX4" fmla="*/ 234740 w 283697"/>
              <a:gd name="connsiteY4" fmla="*/ 416025 h 430781"/>
              <a:gd name="connsiteX5" fmla="*/ 180952 w 283697"/>
              <a:gd name="connsiteY5" fmla="*/ 342677 h 430781"/>
              <a:gd name="connsiteX6" fmla="*/ 283638 w 283697"/>
              <a:gd name="connsiteY6" fmla="*/ 430694 h 430781"/>
              <a:gd name="connsiteX7" fmla="*/ 195621 w 283697"/>
              <a:gd name="connsiteY7" fmla="*/ 323118 h 430781"/>
              <a:gd name="connsiteX8" fmla="*/ 180952 w 283697"/>
              <a:gd name="connsiteY8" fmla="*/ 279109 h 430781"/>
              <a:gd name="connsiteX9" fmla="*/ 259189 w 283697"/>
              <a:gd name="connsiteY9" fmla="*/ 288889 h 430781"/>
              <a:gd name="connsiteX10" fmla="*/ 141833 w 283697"/>
              <a:gd name="connsiteY10" fmla="*/ 244880 h 430781"/>
              <a:gd name="connsiteX11" fmla="*/ 254299 w 283697"/>
              <a:gd name="connsiteY11" fmla="*/ 235100 h 430781"/>
              <a:gd name="connsiteX12" fmla="*/ 102714 w 283697"/>
              <a:gd name="connsiteY12" fmla="*/ 195982 h 430781"/>
              <a:gd name="connsiteX13" fmla="*/ 210291 w 283697"/>
              <a:gd name="connsiteY13" fmla="*/ 186202 h 430781"/>
              <a:gd name="connsiteX14" fmla="*/ 156502 w 283697"/>
              <a:gd name="connsiteY14" fmla="*/ 156863 h 430781"/>
              <a:gd name="connsiteX15" fmla="*/ 102714 w 283697"/>
              <a:gd name="connsiteY15" fmla="*/ 63956 h 430781"/>
              <a:gd name="connsiteX16" fmla="*/ 58706 w 283697"/>
              <a:gd name="connsiteY16" fmla="*/ 388 h 430781"/>
              <a:gd name="connsiteX17" fmla="*/ 73375 w 283697"/>
              <a:gd name="connsiteY17" fmla="*/ 93295 h 430781"/>
              <a:gd name="connsiteX18" fmla="*/ 27 w 283697"/>
              <a:gd name="connsiteY18" fmla="*/ 122634 h 4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97" h="430781">
                <a:moveTo>
                  <a:pt x="27" y="122634"/>
                </a:moveTo>
                <a:cubicBezTo>
                  <a:pt x="1657" y="137303"/>
                  <a:pt x="58706" y="143823"/>
                  <a:pt x="83155" y="181312"/>
                </a:cubicBezTo>
                <a:cubicBezTo>
                  <a:pt x="107604" y="218801"/>
                  <a:pt x="139388" y="330453"/>
                  <a:pt x="146723" y="347567"/>
                </a:cubicBezTo>
                <a:cubicBezTo>
                  <a:pt x="154058" y="364681"/>
                  <a:pt x="112494" y="272589"/>
                  <a:pt x="127163" y="283999"/>
                </a:cubicBezTo>
                <a:cubicBezTo>
                  <a:pt x="141833" y="295409"/>
                  <a:pt x="225775" y="406245"/>
                  <a:pt x="234740" y="416025"/>
                </a:cubicBezTo>
                <a:cubicBezTo>
                  <a:pt x="243705" y="425805"/>
                  <a:pt x="172802" y="340232"/>
                  <a:pt x="180952" y="342677"/>
                </a:cubicBezTo>
                <a:cubicBezTo>
                  <a:pt x="189102" y="345122"/>
                  <a:pt x="281193" y="433954"/>
                  <a:pt x="283638" y="430694"/>
                </a:cubicBezTo>
                <a:cubicBezTo>
                  <a:pt x="286083" y="427434"/>
                  <a:pt x="212735" y="348382"/>
                  <a:pt x="195621" y="323118"/>
                </a:cubicBezTo>
                <a:cubicBezTo>
                  <a:pt x="178507" y="297854"/>
                  <a:pt x="170357" y="284814"/>
                  <a:pt x="180952" y="279109"/>
                </a:cubicBezTo>
                <a:cubicBezTo>
                  <a:pt x="191547" y="273404"/>
                  <a:pt x="265709" y="294594"/>
                  <a:pt x="259189" y="288889"/>
                </a:cubicBezTo>
                <a:cubicBezTo>
                  <a:pt x="252669" y="283184"/>
                  <a:pt x="142648" y="253845"/>
                  <a:pt x="141833" y="244880"/>
                </a:cubicBezTo>
                <a:cubicBezTo>
                  <a:pt x="141018" y="235915"/>
                  <a:pt x="260819" y="243250"/>
                  <a:pt x="254299" y="235100"/>
                </a:cubicBezTo>
                <a:cubicBezTo>
                  <a:pt x="247779" y="226950"/>
                  <a:pt x="110049" y="204132"/>
                  <a:pt x="102714" y="195982"/>
                </a:cubicBezTo>
                <a:cubicBezTo>
                  <a:pt x="95379" y="187832"/>
                  <a:pt x="201326" y="192722"/>
                  <a:pt x="210291" y="186202"/>
                </a:cubicBezTo>
                <a:cubicBezTo>
                  <a:pt x="219256" y="179682"/>
                  <a:pt x="174432" y="177237"/>
                  <a:pt x="156502" y="156863"/>
                </a:cubicBezTo>
                <a:cubicBezTo>
                  <a:pt x="138573" y="136489"/>
                  <a:pt x="119013" y="90035"/>
                  <a:pt x="102714" y="63956"/>
                </a:cubicBezTo>
                <a:cubicBezTo>
                  <a:pt x="86415" y="37877"/>
                  <a:pt x="63596" y="-4502"/>
                  <a:pt x="58706" y="388"/>
                </a:cubicBezTo>
                <a:cubicBezTo>
                  <a:pt x="53816" y="5278"/>
                  <a:pt x="76635" y="68846"/>
                  <a:pt x="73375" y="93295"/>
                </a:cubicBezTo>
                <a:cubicBezTo>
                  <a:pt x="70115" y="117744"/>
                  <a:pt x="-1603" y="107965"/>
                  <a:pt x="27" y="12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A78628FA-9544-3EFA-51C8-75D8B196D9AE}"/>
              </a:ext>
            </a:extLst>
          </p:cNvPr>
          <p:cNvSpPr/>
          <p:nvPr/>
        </p:nvSpPr>
        <p:spPr>
          <a:xfrm>
            <a:off x="2566178" y="5950114"/>
            <a:ext cx="416876" cy="181926"/>
          </a:xfrm>
          <a:custGeom>
            <a:avLst/>
            <a:gdLst>
              <a:gd name="connsiteX0" fmla="*/ 416624 w 416876"/>
              <a:gd name="connsiteY0" fmla="*/ 821 h 181926"/>
              <a:gd name="connsiteX1" fmla="*/ 152573 w 416876"/>
              <a:gd name="connsiteY1" fmla="*/ 74168 h 181926"/>
              <a:gd name="connsiteX2" fmla="*/ 93895 w 416876"/>
              <a:gd name="connsiteY2" fmla="*/ 54609 h 181926"/>
              <a:gd name="connsiteX3" fmla="*/ 172132 w 416876"/>
              <a:gd name="connsiteY3" fmla="*/ 98618 h 181926"/>
              <a:gd name="connsiteX4" fmla="*/ 59666 w 416876"/>
              <a:gd name="connsiteY4" fmla="*/ 88838 h 181926"/>
              <a:gd name="connsiteX5" fmla="*/ 147683 w 416876"/>
              <a:gd name="connsiteY5" fmla="*/ 103507 h 181926"/>
              <a:gd name="connsiteX6" fmla="*/ 988 w 416876"/>
              <a:gd name="connsiteY6" fmla="*/ 181745 h 181926"/>
              <a:gd name="connsiteX7" fmla="*/ 89005 w 416876"/>
              <a:gd name="connsiteY7" fmla="*/ 123067 h 181926"/>
              <a:gd name="connsiteX8" fmla="*/ 196581 w 416876"/>
              <a:gd name="connsiteY8" fmla="*/ 59499 h 181926"/>
              <a:gd name="connsiteX9" fmla="*/ 98785 w 416876"/>
              <a:gd name="connsiteY9" fmla="*/ 79058 h 181926"/>
              <a:gd name="connsiteX10" fmla="*/ 211251 w 416876"/>
              <a:gd name="connsiteY10" fmla="*/ 64389 h 181926"/>
              <a:gd name="connsiteX11" fmla="*/ 201471 w 416876"/>
              <a:gd name="connsiteY11" fmla="*/ 35050 h 181926"/>
              <a:gd name="connsiteX12" fmla="*/ 416624 w 416876"/>
              <a:gd name="connsiteY12" fmla="*/ 821 h 1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76" h="181926">
                <a:moveTo>
                  <a:pt x="416624" y="821"/>
                </a:moveTo>
                <a:cubicBezTo>
                  <a:pt x="408474" y="7341"/>
                  <a:pt x="206361" y="65203"/>
                  <a:pt x="152573" y="74168"/>
                </a:cubicBezTo>
                <a:cubicBezTo>
                  <a:pt x="98785" y="83133"/>
                  <a:pt x="90635" y="50534"/>
                  <a:pt x="93895" y="54609"/>
                </a:cubicBezTo>
                <a:cubicBezTo>
                  <a:pt x="97155" y="58684"/>
                  <a:pt x="177837" y="92913"/>
                  <a:pt x="172132" y="98618"/>
                </a:cubicBezTo>
                <a:cubicBezTo>
                  <a:pt x="166427" y="104323"/>
                  <a:pt x="63741" y="88023"/>
                  <a:pt x="59666" y="88838"/>
                </a:cubicBezTo>
                <a:cubicBezTo>
                  <a:pt x="55591" y="89653"/>
                  <a:pt x="157463" y="88022"/>
                  <a:pt x="147683" y="103507"/>
                </a:cubicBezTo>
                <a:cubicBezTo>
                  <a:pt x="137903" y="118992"/>
                  <a:pt x="10768" y="178485"/>
                  <a:pt x="988" y="181745"/>
                </a:cubicBezTo>
                <a:cubicBezTo>
                  <a:pt x="-8792" y="185005"/>
                  <a:pt x="56406" y="143441"/>
                  <a:pt x="89005" y="123067"/>
                </a:cubicBezTo>
                <a:cubicBezTo>
                  <a:pt x="121604" y="102693"/>
                  <a:pt x="194951" y="66834"/>
                  <a:pt x="196581" y="59499"/>
                </a:cubicBezTo>
                <a:cubicBezTo>
                  <a:pt x="198211" y="52164"/>
                  <a:pt x="96340" y="78243"/>
                  <a:pt x="98785" y="79058"/>
                </a:cubicBezTo>
                <a:cubicBezTo>
                  <a:pt x="101230" y="79873"/>
                  <a:pt x="211251" y="64389"/>
                  <a:pt x="211251" y="64389"/>
                </a:cubicBezTo>
                <a:cubicBezTo>
                  <a:pt x="228365" y="57054"/>
                  <a:pt x="169687" y="41570"/>
                  <a:pt x="201471" y="35050"/>
                </a:cubicBezTo>
                <a:cubicBezTo>
                  <a:pt x="233255" y="28530"/>
                  <a:pt x="424774" y="-5699"/>
                  <a:pt x="41662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6871D1D-67CD-8BEF-903A-139581AE913F}"/>
              </a:ext>
            </a:extLst>
          </p:cNvPr>
          <p:cNvSpPr/>
          <p:nvPr/>
        </p:nvSpPr>
        <p:spPr>
          <a:xfrm>
            <a:off x="2307983" y="5867146"/>
            <a:ext cx="489358" cy="276081"/>
          </a:xfrm>
          <a:custGeom>
            <a:avLst/>
            <a:gdLst>
              <a:gd name="connsiteX0" fmla="*/ 489005 w 489358"/>
              <a:gd name="connsiteY0" fmla="*/ 30001 h 276081"/>
              <a:gd name="connsiteX1" fmla="*/ 224954 w 489358"/>
              <a:gd name="connsiteY1" fmla="*/ 78899 h 276081"/>
              <a:gd name="connsiteX2" fmla="*/ 224954 w 489358"/>
              <a:gd name="connsiteY2" fmla="*/ 181586 h 276081"/>
              <a:gd name="connsiteX3" fmla="*/ 215174 w 489358"/>
              <a:gd name="connsiteY3" fmla="*/ 108238 h 276081"/>
              <a:gd name="connsiteX4" fmla="*/ 244513 w 489358"/>
              <a:gd name="connsiteY4" fmla="*/ 215814 h 276081"/>
              <a:gd name="connsiteX5" fmla="*/ 132047 w 489358"/>
              <a:gd name="connsiteY5" fmla="*/ 210925 h 276081"/>
              <a:gd name="connsiteX6" fmla="*/ 21 w 489358"/>
              <a:gd name="connsiteY6" fmla="*/ 191365 h 276081"/>
              <a:gd name="connsiteX7" fmla="*/ 141827 w 489358"/>
              <a:gd name="connsiteY7" fmla="*/ 196255 h 276081"/>
              <a:gd name="connsiteX8" fmla="*/ 381429 w 489358"/>
              <a:gd name="connsiteY8" fmla="*/ 274493 h 276081"/>
              <a:gd name="connsiteX9" fmla="*/ 298301 w 489358"/>
              <a:gd name="connsiteY9" fmla="*/ 245153 h 276081"/>
              <a:gd name="connsiteX10" fmla="*/ 205395 w 489358"/>
              <a:gd name="connsiteY10" fmla="*/ 201145 h 276081"/>
              <a:gd name="connsiteX11" fmla="*/ 224954 w 489358"/>
              <a:gd name="connsiteY11" fmla="*/ 88679 h 276081"/>
              <a:gd name="connsiteX12" fmla="*/ 278742 w 489358"/>
              <a:gd name="connsiteY12" fmla="*/ 54450 h 276081"/>
              <a:gd name="connsiteX13" fmla="*/ 268962 w 489358"/>
              <a:gd name="connsiteY13" fmla="*/ 661 h 276081"/>
              <a:gd name="connsiteX14" fmla="*/ 322751 w 489358"/>
              <a:gd name="connsiteY14" fmla="*/ 25111 h 276081"/>
              <a:gd name="connsiteX15" fmla="*/ 161386 w 489358"/>
              <a:gd name="connsiteY15" fmla="*/ 34890 h 276081"/>
              <a:gd name="connsiteX16" fmla="*/ 489005 w 489358"/>
              <a:gd name="connsiteY16" fmla="*/ 30001 h 2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358" h="276081">
                <a:moveTo>
                  <a:pt x="489005" y="30001"/>
                </a:moveTo>
                <a:cubicBezTo>
                  <a:pt x="499600" y="37336"/>
                  <a:pt x="268962" y="53635"/>
                  <a:pt x="224954" y="78899"/>
                </a:cubicBezTo>
                <a:cubicBezTo>
                  <a:pt x="180946" y="104163"/>
                  <a:pt x="226584" y="176696"/>
                  <a:pt x="224954" y="181586"/>
                </a:cubicBezTo>
                <a:cubicBezTo>
                  <a:pt x="223324" y="186476"/>
                  <a:pt x="211914" y="102533"/>
                  <a:pt x="215174" y="108238"/>
                </a:cubicBezTo>
                <a:cubicBezTo>
                  <a:pt x="218434" y="113943"/>
                  <a:pt x="258367" y="198700"/>
                  <a:pt x="244513" y="215814"/>
                </a:cubicBezTo>
                <a:cubicBezTo>
                  <a:pt x="230658" y="232929"/>
                  <a:pt x="172796" y="215000"/>
                  <a:pt x="132047" y="210925"/>
                </a:cubicBezTo>
                <a:cubicBezTo>
                  <a:pt x="91298" y="206850"/>
                  <a:pt x="-1609" y="193810"/>
                  <a:pt x="21" y="191365"/>
                </a:cubicBezTo>
                <a:cubicBezTo>
                  <a:pt x="1651" y="188920"/>
                  <a:pt x="78259" y="182400"/>
                  <a:pt x="141827" y="196255"/>
                </a:cubicBezTo>
                <a:cubicBezTo>
                  <a:pt x="205395" y="210110"/>
                  <a:pt x="355350" y="266343"/>
                  <a:pt x="381429" y="274493"/>
                </a:cubicBezTo>
                <a:cubicBezTo>
                  <a:pt x="407508" y="282643"/>
                  <a:pt x="327640" y="257378"/>
                  <a:pt x="298301" y="245153"/>
                </a:cubicBezTo>
                <a:cubicBezTo>
                  <a:pt x="268962" y="232928"/>
                  <a:pt x="217620" y="227224"/>
                  <a:pt x="205395" y="201145"/>
                </a:cubicBezTo>
                <a:cubicBezTo>
                  <a:pt x="193170" y="175066"/>
                  <a:pt x="212730" y="113128"/>
                  <a:pt x="224954" y="88679"/>
                </a:cubicBezTo>
                <a:cubicBezTo>
                  <a:pt x="237178" y="64230"/>
                  <a:pt x="271407" y="69120"/>
                  <a:pt x="278742" y="54450"/>
                </a:cubicBezTo>
                <a:cubicBezTo>
                  <a:pt x="286077" y="39780"/>
                  <a:pt x="261627" y="5551"/>
                  <a:pt x="268962" y="661"/>
                </a:cubicBezTo>
                <a:cubicBezTo>
                  <a:pt x="276297" y="-4229"/>
                  <a:pt x="340680" y="19406"/>
                  <a:pt x="322751" y="25111"/>
                </a:cubicBezTo>
                <a:cubicBezTo>
                  <a:pt x="304822" y="30816"/>
                  <a:pt x="136937" y="35705"/>
                  <a:pt x="161386" y="34890"/>
                </a:cubicBezTo>
                <a:cubicBezTo>
                  <a:pt x="185835" y="34075"/>
                  <a:pt x="478410" y="22666"/>
                  <a:pt x="489005" y="30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C0706B5-DAD4-015B-11EA-D147FF1FBBF6}"/>
              </a:ext>
            </a:extLst>
          </p:cNvPr>
          <p:cNvSpPr/>
          <p:nvPr/>
        </p:nvSpPr>
        <p:spPr>
          <a:xfrm>
            <a:off x="2493131" y="5925024"/>
            <a:ext cx="343215" cy="235987"/>
          </a:xfrm>
          <a:custGeom>
            <a:avLst/>
            <a:gdLst>
              <a:gd name="connsiteX0" fmla="*/ 342976 w 343215"/>
              <a:gd name="connsiteY0" fmla="*/ 1462 h 235987"/>
              <a:gd name="connsiteX1" fmla="*/ 88704 w 343215"/>
              <a:gd name="connsiteY1" fmla="*/ 84589 h 235987"/>
              <a:gd name="connsiteX2" fmla="*/ 181611 w 343215"/>
              <a:gd name="connsiteY2" fmla="*/ 65029 h 235987"/>
              <a:gd name="connsiteX3" fmla="*/ 83814 w 343215"/>
              <a:gd name="connsiteY3" fmla="*/ 113928 h 235987"/>
              <a:gd name="connsiteX4" fmla="*/ 147382 w 343215"/>
              <a:gd name="connsiteY4" fmla="*/ 192165 h 235987"/>
              <a:gd name="connsiteX5" fmla="*/ 687 w 343215"/>
              <a:gd name="connsiteY5" fmla="*/ 182386 h 235987"/>
              <a:gd name="connsiteX6" fmla="*/ 88704 w 343215"/>
              <a:gd name="connsiteY6" fmla="*/ 216615 h 235987"/>
              <a:gd name="connsiteX7" fmla="*/ 103374 w 343215"/>
              <a:gd name="connsiteY7" fmla="*/ 231284 h 235987"/>
              <a:gd name="connsiteX8" fmla="*/ 103374 w 343215"/>
              <a:gd name="connsiteY8" fmla="*/ 133487 h 235987"/>
              <a:gd name="connsiteX9" fmla="*/ 103374 w 343215"/>
              <a:gd name="connsiteY9" fmla="*/ 50360 h 235987"/>
              <a:gd name="connsiteX10" fmla="*/ 284298 w 343215"/>
              <a:gd name="connsiteY10" fmla="*/ 16131 h 235987"/>
              <a:gd name="connsiteX11" fmla="*/ 137603 w 343215"/>
              <a:gd name="connsiteY11" fmla="*/ 30801 h 235987"/>
              <a:gd name="connsiteX12" fmla="*/ 342976 w 343215"/>
              <a:gd name="connsiteY12" fmla="*/ 1462 h 23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15" h="235987">
                <a:moveTo>
                  <a:pt x="342976" y="1462"/>
                </a:moveTo>
                <a:cubicBezTo>
                  <a:pt x="334826" y="10427"/>
                  <a:pt x="115598" y="73995"/>
                  <a:pt x="88704" y="84589"/>
                </a:cubicBezTo>
                <a:cubicBezTo>
                  <a:pt x="61810" y="95183"/>
                  <a:pt x="182426" y="60139"/>
                  <a:pt x="181611" y="65029"/>
                </a:cubicBezTo>
                <a:cubicBezTo>
                  <a:pt x="180796" y="69919"/>
                  <a:pt x="89519" y="92739"/>
                  <a:pt x="83814" y="113928"/>
                </a:cubicBezTo>
                <a:cubicBezTo>
                  <a:pt x="78109" y="135117"/>
                  <a:pt x="161236" y="180755"/>
                  <a:pt x="147382" y="192165"/>
                </a:cubicBezTo>
                <a:cubicBezTo>
                  <a:pt x="133528" y="203575"/>
                  <a:pt x="10467" y="178311"/>
                  <a:pt x="687" y="182386"/>
                </a:cubicBezTo>
                <a:cubicBezTo>
                  <a:pt x="-9093" y="186461"/>
                  <a:pt x="88704" y="216615"/>
                  <a:pt x="88704" y="216615"/>
                </a:cubicBezTo>
                <a:cubicBezTo>
                  <a:pt x="105818" y="224765"/>
                  <a:pt x="100929" y="245139"/>
                  <a:pt x="103374" y="231284"/>
                </a:cubicBezTo>
                <a:cubicBezTo>
                  <a:pt x="105819" y="217429"/>
                  <a:pt x="103374" y="133487"/>
                  <a:pt x="103374" y="133487"/>
                </a:cubicBezTo>
                <a:cubicBezTo>
                  <a:pt x="103374" y="103333"/>
                  <a:pt x="73220" y="69919"/>
                  <a:pt x="103374" y="50360"/>
                </a:cubicBezTo>
                <a:cubicBezTo>
                  <a:pt x="133528" y="30801"/>
                  <a:pt x="278593" y="19391"/>
                  <a:pt x="284298" y="16131"/>
                </a:cubicBezTo>
                <a:cubicBezTo>
                  <a:pt x="290003" y="12871"/>
                  <a:pt x="126193" y="34061"/>
                  <a:pt x="137603" y="30801"/>
                </a:cubicBezTo>
                <a:cubicBezTo>
                  <a:pt x="149013" y="27541"/>
                  <a:pt x="351126" y="-7503"/>
                  <a:pt x="342976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81E45FB-BF17-E291-26A8-1AEF3EFEDCF9}"/>
              </a:ext>
            </a:extLst>
          </p:cNvPr>
          <p:cNvSpPr/>
          <p:nvPr/>
        </p:nvSpPr>
        <p:spPr>
          <a:xfrm>
            <a:off x="2483443" y="6087415"/>
            <a:ext cx="404119" cy="435827"/>
          </a:xfrm>
          <a:custGeom>
            <a:avLst/>
            <a:gdLst>
              <a:gd name="connsiteX0" fmla="*/ 596 w 404119"/>
              <a:gd name="connsiteY0" fmla="*/ 435 h 435827"/>
              <a:gd name="connsiteX1" fmla="*/ 137511 w 404119"/>
              <a:gd name="connsiteY1" fmla="*/ 152020 h 435827"/>
              <a:gd name="connsiteX2" fmla="*/ 201079 w 404119"/>
              <a:gd name="connsiteY2" fmla="*/ 171580 h 435827"/>
              <a:gd name="connsiteX3" fmla="*/ 161960 w 404119"/>
              <a:gd name="connsiteY3" fmla="*/ 230258 h 435827"/>
              <a:gd name="connsiteX4" fmla="*/ 264647 w 404119"/>
              <a:gd name="connsiteY4" fmla="*/ 200919 h 435827"/>
              <a:gd name="connsiteX5" fmla="*/ 191299 w 404119"/>
              <a:gd name="connsiteY5" fmla="*/ 274266 h 435827"/>
              <a:gd name="connsiteX6" fmla="*/ 284206 w 404119"/>
              <a:gd name="connsiteY6" fmla="*/ 254707 h 435827"/>
              <a:gd name="connsiteX7" fmla="*/ 303766 w 404119"/>
              <a:gd name="connsiteY7" fmla="*/ 293826 h 435827"/>
              <a:gd name="connsiteX8" fmla="*/ 254867 w 404119"/>
              <a:gd name="connsiteY8" fmla="*/ 357394 h 435827"/>
              <a:gd name="connsiteX9" fmla="*/ 362444 w 404119"/>
              <a:gd name="connsiteY9" fmla="*/ 318275 h 435827"/>
              <a:gd name="connsiteX10" fmla="*/ 401562 w 404119"/>
              <a:gd name="connsiteY10" fmla="*/ 435631 h 435827"/>
              <a:gd name="connsiteX11" fmla="*/ 382003 w 404119"/>
              <a:gd name="connsiteY11" fmla="*/ 342724 h 435827"/>
              <a:gd name="connsiteX12" fmla="*/ 235308 w 404119"/>
              <a:gd name="connsiteY12" fmla="*/ 215588 h 435827"/>
              <a:gd name="connsiteX13" fmla="*/ 127731 w 404119"/>
              <a:gd name="connsiteY13" fmla="*/ 108012 h 435827"/>
              <a:gd name="connsiteX14" fmla="*/ 196189 w 404119"/>
              <a:gd name="connsiteY14" fmla="*/ 205809 h 435827"/>
              <a:gd name="connsiteX15" fmla="*/ 596 w 404119"/>
              <a:gd name="connsiteY15" fmla="*/ 435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119" h="435827">
                <a:moveTo>
                  <a:pt x="596" y="435"/>
                </a:moveTo>
                <a:cubicBezTo>
                  <a:pt x="-9184" y="-8530"/>
                  <a:pt x="104097" y="123496"/>
                  <a:pt x="137511" y="152020"/>
                </a:cubicBezTo>
                <a:cubicBezTo>
                  <a:pt x="170925" y="180544"/>
                  <a:pt x="197004" y="158540"/>
                  <a:pt x="201079" y="171580"/>
                </a:cubicBezTo>
                <a:cubicBezTo>
                  <a:pt x="205154" y="184620"/>
                  <a:pt x="151365" y="225368"/>
                  <a:pt x="161960" y="230258"/>
                </a:cubicBezTo>
                <a:cubicBezTo>
                  <a:pt x="172555" y="235148"/>
                  <a:pt x="259757" y="193584"/>
                  <a:pt x="264647" y="200919"/>
                </a:cubicBezTo>
                <a:cubicBezTo>
                  <a:pt x="269537" y="208254"/>
                  <a:pt x="188039" y="265301"/>
                  <a:pt x="191299" y="274266"/>
                </a:cubicBezTo>
                <a:cubicBezTo>
                  <a:pt x="194559" y="283231"/>
                  <a:pt x="265462" y="251447"/>
                  <a:pt x="284206" y="254707"/>
                </a:cubicBezTo>
                <a:cubicBezTo>
                  <a:pt x="302950" y="257967"/>
                  <a:pt x="308656" y="276712"/>
                  <a:pt x="303766" y="293826"/>
                </a:cubicBezTo>
                <a:cubicBezTo>
                  <a:pt x="298876" y="310940"/>
                  <a:pt x="245087" y="353319"/>
                  <a:pt x="254867" y="357394"/>
                </a:cubicBezTo>
                <a:cubicBezTo>
                  <a:pt x="264647" y="361469"/>
                  <a:pt x="337995" y="305236"/>
                  <a:pt x="362444" y="318275"/>
                </a:cubicBezTo>
                <a:cubicBezTo>
                  <a:pt x="386893" y="331314"/>
                  <a:pt x="398302" y="431556"/>
                  <a:pt x="401562" y="435631"/>
                </a:cubicBezTo>
                <a:cubicBezTo>
                  <a:pt x="404822" y="439706"/>
                  <a:pt x="409712" y="379398"/>
                  <a:pt x="382003" y="342724"/>
                </a:cubicBezTo>
                <a:cubicBezTo>
                  <a:pt x="354294" y="306050"/>
                  <a:pt x="277687" y="254707"/>
                  <a:pt x="235308" y="215588"/>
                </a:cubicBezTo>
                <a:cubicBezTo>
                  <a:pt x="192929" y="176469"/>
                  <a:pt x="134251" y="109642"/>
                  <a:pt x="127731" y="108012"/>
                </a:cubicBezTo>
                <a:cubicBezTo>
                  <a:pt x="121211" y="106382"/>
                  <a:pt x="217378" y="225368"/>
                  <a:pt x="196189" y="205809"/>
                </a:cubicBezTo>
                <a:cubicBezTo>
                  <a:pt x="175000" y="186250"/>
                  <a:pt x="10376" y="9400"/>
                  <a:pt x="596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E7717E5-F4D5-49E5-EF00-680FDBCC0286}"/>
              </a:ext>
            </a:extLst>
          </p:cNvPr>
          <p:cNvSpPr/>
          <p:nvPr/>
        </p:nvSpPr>
        <p:spPr>
          <a:xfrm>
            <a:off x="2708378" y="6302980"/>
            <a:ext cx="532801" cy="298535"/>
          </a:xfrm>
          <a:custGeom>
            <a:avLst/>
            <a:gdLst>
              <a:gd name="connsiteX0" fmla="*/ 593 w 532801"/>
              <a:gd name="connsiteY0" fmla="*/ 23 h 298535"/>
              <a:gd name="connsiteX1" fmla="*/ 210856 w 532801"/>
              <a:gd name="connsiteY1" fmla="*/ 117379 h 298535"/>
              <a:gd name="connsiteX2" fmla="*/ 220636 w 532801"/>
              <a:gd name="connsiteY2" fmla="*/ 200507 h 298535"/>
              <a:gd name="connsiteX3" fmla="*/ 245085 w 532801"/>
              <a:gd name="connsiteY3" fmla="*/ 151608 h 298535"/>
              <a:gd name="connsiteX4" fmla="*/ 215746 w 532801"/>
              <a:gd name="connsiteY4" fmla="*/ 288524 h 298535"/>
              <a:gd name="connsiteX5" fmla="*/ 284204 w 532801"/>
              <a:gd name="connsiteY5" fmla="*/ 200507 h 298535"/>
              <a:gd name="connsiteX6" fmla="*/ 460238 w 532801"/>
              <a:gd name="connsiteY6" fmla="*/ 73371 h 298535"/>
              <a:gd name="connsiteX7" fmla="*/ 357551 w 532801"/>
              <a:gd name="connsiteY7" fmla="*/ 205396 h 298535"/>
              <a:gd name="connsiteX8" fmla="*/ 367331 w 532801"/>
              <a:gd name="connsiteY8" fmla="*/ 195617 h 298535"/>
              <a:gd name="connsiteX9" fmla="*/ 504247 w 532801"/>
              <a:gd name="connsiteY9" fmla="*/ 132049 h 298535"/>
              <a:gd name="connsiteX10" fmla="*/ 342882 w 532801"/>
              <a:gd name="connsiteY10" fmla="*/ 298303 h 298535"/>
              <a:gd name="connsiteX11" fmla="*/ 514026 w 532801"/>
              <a:gd name="connsiteY11" fmla="*/ 166278 h 298535"/>
              <a:gd name="connsiteX12" fmla="*/ 509136 w 532801"/>
              <a:gd name="connsiteY12" fmla="*/ 78261 h 298535"/>
              <a:gd name="connsiteX13" fmla="*/ 342882 w 532801"/>
              <a:gd name="connsiteY13" fmla="*/ 171168 h 298535"/>
              <a:gd name="connsiteX14" fmla="*/ 171738 w 532801"/>
              <a:gd name="connsiteY14" fmla="*/ 161388 h 298535"/>
              <a:gd name="connsiteX15" fmla="*/ 147288 w 532801"/>
              <a:gd name="connsiteY15" fmla="*/ 107600 h 298535"/>
              <a:gd name="connsiteX16" fmla="*/ 593 w 532801"/>
              <a:gd name="connsiteY16" fmla="*/ 23 h 2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801" h="298535">
                <a:moveTo>
                  <a:pt x="593" y="23"/>
                </a:moveTo>
                <a:cubicBezTo>
                  <a:pt x="11188" y="1653"/>
                  <a:pt x="174182" y="83965"/>
                  <a:pt x="210856" y="117379"/>
                </a:cubicBezTo>
                <a:cubicBezTo>
                  <a:pt x="247530" y="150793"/>
                  <a:pt x="214931" y="194802"/>
                  <a:pt x="220636" y="200507"/>
                </a:cubicBezTo>
                <a:cubicBezTo>
                  <a:pt x="226341" y="206212"/>
                  <a:pt x="245900" y="136939"/>
                  <a:pt x="245085" y="151608"/>
                </a:cubicBezTo>
                <a:cubicBezTo>
                  <a:pt x="244270" y="166278"/>
                  <a:pt x="209226" y="280374"/>
                  <a:pt x="215746" y="288524"/>
                </a:cubicBezTo>
                <a:cubicBezTo>
                  <a:pt x="222266" y="296674"/>
                  <a:pt x="243455" y="236366"/>
                  <a:pt x="284204" y="200507"/>
                </a:cubicBezTo>
                <a:cubicBezTo>
                  <a:pt x="324953" y="164648"/>
                  <a:pt x="448014" y="72556"/>
                  <a:pt x="460238" y="73371"/>
                </a:cubicBezTo>
                <a:cubicBezTo>
                  <a:pt x="472462" y="74186"/>
                  <a:pt x="373035" y="185022"/>
                  <a:pt x="357551" y="205396"/>
                </a:cubicBezTo>
                <a:cubicBezTo>
                  <a:pt x="342067" y="225770"/>
                  <a:pt x="342882" y="207841"/>
                  <a:pt x="367331" y="195617"/>
                </a:cubicBezTo>
                <a:cubicBezTo>
                  <a:pt x="391780" y="183393"/>
                  <a:pt x="508322" y="114935"/>
                  <a:pt x="504247" y="132049"/>
                </a:cubicBezTo>
                <a:cubicBezTo>
                  <a:pt x="500172" y="149163"/>
                  <a:pt x="341252" y="292598"/>
                  <a:pt x="342882" y="298303"/>
                </a:cubicBezTo>
                <a:cubicBezTo>
                  <a:pt x="344512" y="304008"/>
                  <a:pt x="486317" y="202951"/>
                  <a:pt x="514026" y="166278"/>
                </a:cubicBezTo>
                <a:cubicBezTo>
                  <a:pt x="541735" y="129605"/>
                  <a:pt x="537660" y="77446"/>
                  <a:pt x="509136" y="78261"/>
                </a:cubicBezTo>
                <a:cubicBezTo>
                  <a:pt x="480612" y="79076"/>
                  <a:pt x="399115" y="157314"/>
                  <a:pt x="342882" y="171168"/>
                </a:cubicBezTo>
                <a:cubicBezTo>
                  <a:pt x="286649" y="185023"/>
                  <a:pt x="204337" y="171983"/>
                  <a:pt x="171738" y="161388"/>
                </a:cubicBezTo>
                <a:cubicBezTo>
                  <a:pt x="139139" y="150793"/>
                  <a:pt x="170107" y="132864"/>
                  <a:pt x="147288" y="107600"/>
                </a:cubicBezTo>
                <a:cubicBezTo>
                  <a:pt x="124469" y="82336"/>
                  <a:pt x="-10002" y="-1607"/>
                  <a:pt x="59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9648ADD-1305-2D88-FEFB-938A249460FE}"/>
              </a:ext>
            </a:extLst>
          </p:cNvPr>
          <p:cNvSpPr/>
          <p:nvPr/>
        </p:nvSpPr>
        <p:spPr>
          <a:xfrm>
            <a:off x="2300540" y="5979675"/>
            <a:ext cx="363025" cy="303769"/>
          </a:xfrm>
          <a:custGeom>
            <a:avLst/>
            <a:gdLst>
              <a:gd name="connsiteX0" fmla="*/ 7464 w 363025"/>
              <a:gd name="connsiteY0" fmla="*/ 49497 h 303769"/>
              <a:gd name="connsiteX1" fmla="*/ 354643 w 363025"/>
              <a:gd name="connsiteY1" fmla="*/ 235311 h 303769"/>
              <a:gd name="connsiteX2" fmla="*/ 251956 w 363025"/>
              <a:gd name="connsiteY2" fmla="*/ 205972 h 303769"/>
              <a:gd name="connsiteX3" fmla="*/ 212838 w 363025"/>
              <a:gd name="connsiteY3" fmla="*/ 245091 h 303769"/>
              <a:gd name="connsiteX4" fmla="*/ 261736 w 363025"/>
              <a:gd name="connsiteY4" fmla="*/ 249981 h 303769"/>
              <a:gd name="connsiteX5" fmla="*/ 256846 w 363025"/>
              <a:gd name="connsiteY5" fmla="*/ 303769 h 303769"/>
              <a:gd name="connsiteX6" fmla="*/ 354643 w 363025"/>
              <a:gd name="connsiteY6" fmla="*/ 249981 h 303769"/>
              <a:gd name="connsiteX7" fmla="*/ 295965 w 363025"/>
              <a:gd name="connsiteY7" fmla="*/ 132624 h 303769"/>
              <a:gd name="connsiteX8" fmla="*/ 295965 w 363025"/>
              <a:gd name="connsiteY8" fmla="*/ 599 h 303769"/>
              <a:gd name="connsiteX9" fmla="*/ 276405 w 363025"/>
              <a:gd name="connsiteY9" fmla="*/ 83726 h 303769"/>
              <a:gd name="connsiteX10" fmla="*/ 193278 w 363025"/>
              <a:gd name="connsiteY10" fmla="*/ 83726 h 303769"/>
              <a:gd name="connsiteX11" fmla="*/ 124820 w 363025"/>
              <a:gd name="connsiteY11" fmla="*/ 93506 h 303769"/>
              <a:gd name="connsiteX12" fmla="*/ 7464 w 363025"/>
              <a:gd name="connsiteY12" fmla="*/ 49497 h 30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25" h="303769">
                <a:moveTo>
                  <a:pt x="7464" y="49497"/>
                </a:moveTo>
                <a:cubicBezTo>
                  <a:pt x="45768" y="73131"/>
                  <a:pt x="313894" y="209232"/>
                  <a:pt x="354643" y="235311"/>
                </a:cubicBezTo>
                <a:cubicBezTo>
                  <a:pt x="395392" y="261390"/>
                  <a:pt x="275590" y="204342"/>
                  <a:pt x="251956" y="205972"/>
                </a:cubicBezTo>
                <a:cubicBezTo>
                  <a:pt x="228322" y="207602"/>
                  <a:pt x="211208" y="237756"/>
                  <a:pt x="212838" y="245091"/>
                </a:cubicBezTo>
                <a:cubicBezTo>
                  <a:pt x="214468" y="252426"/>
                  <a:pt x="254401" y="240201"/>
                  <a:pt x="261736" y="249981"/>
                </a:cubicBezTo>
                <a:cubicBezTo>
                  <a:pt x="269071" y="259761"/>
                  <a:pt x="241362" y="303769"/>
                  <a:pt x="256846" y="303769"/>
                </a:cubicBezTo>
                <a:cubicBezTo>
                  <a:pt x="272330" y="303769"/>
                  <a:pt x="348123" y="278505"/>
                  <a:pt x="354643" y="249981"/>
                </a:cubicBezTo>
                <a:cubicBezTo>
                  <a:pt x="361163" y="221457"/>
                  <a:pt x="305745" y="174188"/>
                  <a:pt x="295965" y="132624"/>
                </a:cubicBezTo>
                <a:cubicBezTo>
                  <a:pt x="286185" y="91060"/>
                  <a:pt x="299225" y="8749"/>
                  <a:pt x="295965" y="599"/>
                </a:cubicBezTo>
                <a:cubicBezTo>
                  <a:pt x="292705" y="-7551"/>
                  <a:pt x="293520" y="69872"/>
                  <a:pt x="276405" y="83726"/>
                </a:cubicBezTo>
                <a:cubicBezTo>
                  <a:pt x="259291" y="97581"/>
                  <a:pt x="218542" y="82096"/>
                  <a:pt x="193278" y="83726"/>
                </a:cubicBezTo>
                <a:cubicBezTo>
                  <a:pt x="168014" y="85356"/>
                  <a:pt x="160679" y="96766"/>
                  <a:pt x="124820" y="93506"/>
                </a:cubicBezTo>
                <a:cubicBezTo>
                  <a:pt x="88961" y="90246"/>
                  <a:pt x="-30840" y="25863"/>
                  <a:pt x="7464" y="49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4FC2ECF-D816-5AA0-E04E-36437A216E4C}"/>
              </a:ext>
            </a:extLst>
          </p:cNvPr>
          <p:cNvSpPr/>
          <p:nvPr/>
        </p:nvSpPr>
        <p:spPr>
          <a:xfrm>
            <a:off x="2832000" y="6351711"/>
            <a:ext cx="202082" cy="112960"/>
          </a:xfrm>
          <a:custGeom>
            <a:avLst/>
            <a:gdLst>
              <a:gd name="connsiteX0" fmla="*/ 4107 w 202082"/>
              <a:gd name="connsiteY0" fmla="*/ 191 h 112960"/>
              <a:gd name="connsiteX1" fmla="*/ 131243 w 202082"/>
              <a:gd name="connsiteY1" fmla="*/ 73538 h 112960"/>
              <a:gd name="connsiteX2" fmla="*/ 199701 w 202082"/>
              <a:gd name="connsiteY2" fmla="*/ 112657 h 112960"/>
              <a:gd name="connsiteX3" fmla="*/ 48116 w 202082"/>
              <a:gd name="connsiteY3" fmla="*/ 53979 h 112960"/>
              <a:gd name="connsiteX4" fmla="*/ 4107 w 202082"/>
              <a:gd name="connsiteY4" fmla="*/ 191 h 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" h="112960">
                <a:moveTo>
                  <a:pt x="4107" y="191"/>
                </a:moveTo>
                <a:cubicBezTo>
                  <a:pt x="17961" y="3451"/>
                  <a:pt x="131243" y="73538"/>
                  <a:pt x="131243" y="73538"/>
                </a:cubicBezTo>
                <a:cubicBezTo>
                  <a:pt x="163842" y="92282"/>
                  <a:pt x="213555" y="115917"/>
                  <a:pt x="199701" y="112657"/>
                </a:cubicBezTo>
                <a:cubicBezTo>
                  <a:pt x="185847" y="109397"/>
                  <a:pt x="83160" y="71909"/>
                  <a:pt x="48116" y="53979"/>
                </a:cubicBezTo>
                <a:cubicBezTo>
                  <a:pt x="13072" y="36049"/>
                  <a:pt x="-9747" y="-3069"/>
                  <a:pt x="410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6BD9C64-4C46-73B3-9B06-E3F3BEB7ED04}"/>
              </a:ext>
            </a:extLst>
          </p:cNvPr>
          <p:cNvSpPr/>
          <p:nvPr/>
        </p:nvSpPr>
        <p:spPr>
          <a:xfrm>
            <a:off x="2298222" y="6068230"/>
            <a:ext cx="891146" cy="474817"/>
          </a:xfrm>
          <a:custGeom>
            <a:avLst/>
            <a:gdLst>
              <a:gd name="connsiteX0" fmla="*/ 3 w 891146"/>
              <a:gd name="connsiteY0" fmla="*/ 61 h 474817"/>
              <a:gd name="connsiteX1" fmla="*/ 146698 w 891146"/>
              <a:gd name="connsiteY1" fmla="*/ 97858 h 474817"/>
              <a:gd name="connsiteX2" fmla="*/ 132028 w 891146"/>
              <a:gd name="connsiteY2" fmla="*/ 171205 h 474817"/>
              <a:gd name="connsiteX3" fmla="*/ 205376 w 891146"/>
              <a:gd name="connsiteY3" fmla="*/ 68519 h 474817"/>
              <a:gd name="connsiteX4" fmla="*/ 195596 w 891146"/>
              <a:gd name="connsiteY4" fmla="*/ 146756 h 474817"/>
              <a:gd name="connsiteX5" fmla="*/ 415639 w 891146"/>
              <a:gd name="connsiteY5" fmla="*/ 322790 h 474817"/>
              <a:gd name="connsiteX6" fmla="*/ 386300 w 891146"/>
              <a:gd name="connsiteY6" fmla="*/ 313011 h 474817"/>
              <a:gd name="connsiteX7" fmla="*/ 484097 w 891146"/>
              <a:gd name="connsiteY7" fmla="*/ 415697 h 474817"/>
              <a:gd name="connsiteX8" fmla="*/ 479207 w 891146"/>
              <a:gd name="connsiteY8" fmla="*/ 474375 h 474817"/>
              <a:gd name="connsiteX9" fmla="*/ 537885 w 891146"/>
              <a:gd name="connsiteY9" fmla="*/ 386358 h 474817"/>
              <a:gd name="connsiteX10" fmla="*/ 669911 w 891146"/>
              <a:gd name="connsiteY10" fmla="*/ 430367 h 474817"/>
              <a:gd name="connsiteX11" fmla="*/ 581894 w 891146"/>
              <a:gd name="connsiteY11" fmla="*/ 430367 h 474817"/>
              <a:gd name="connsiteX12" fmla="*/ 889953 w 891146"/>
              <a:gd name="connsiteY12" fmla="*/ 469486 h 474817"/>
              <a:gd name="connsiteX13" fmla="*/ 679690 w 891146"/>
              <a:gd name="connsiteY13" fmla="*/ 440146 h 474817"/>
              <a:gd name="connsiteX14" fmla="*/ 459648 w 891146"/>
              <a:gd name="connsiteY14" fmla="*/ 361909 h 474817"/>
              <a:gd name="connsiteX15" fmla="*/ 308062 w 891146"/>
              <a:gd name="connsiteY15" fmla="*/ 244553 h 474817"/>
              <a:gd name="connsiteX16" fmla="*/ 249384 w 891146"/>
              <a:gd name="connsiteY16" fmla="*/ 151646 h 474817"/>
              <a:gd name="connsiteX17" fmla="*/ 185817 w 891146"/>
              <a:gd name="connsiteY17" fmla="*/ 151646 h 474817"/>
              <a:gd name="connsiteX18" fmla="*/ 234715 w 891146"/>
              <a:gd name="connsiteY18" fmla="*/ 83188 h 474817"/>
              <a:gd name="connsiteX19" fmla="*/ 151588 w 891146"/>
              <a:gd name="connsiteY19" fmla="*/ 83188 h 474817"/>
              <a:gd name="connsiteX20" fmla="*/ 3 w 891146"/>
              <a:gd name="connsiteY20" fmla="*/ 61 h 4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1146" h="474817">
                <a:moveTo>
                  <a:pt x="3" y="61"/>
                </a:moveTo>
                <a:cubicBezTo>
                  <a:pt x="-812" y="2506"/>
                  <a:pt x="124694" y="69334"/>
                  <a:pt x="146698" y="97858"/>
                </a:cubicBezTo>
                <a:cubicBezTo>
                  <a:pt x="168702" y="126382"/>
                  <a:pt x="122248" y="176095"/>
                  <a:pt x="132028" y="171205"/>
                </a:cubicBezTo>
                <a:cubicBezTo>
                  <a:pt x="141808" y="166315"/>
                  <a:pt x="194781" y="72594"/>
                  <a:pt x="205376" y="68519"/>
                </a:cubicBezTo>
                <a:cubicBezTo>
                  <a:pt x="215971" y="64444"/>
                  <a:pt x="160552" y="104378"/>
                  <a:pt x="195596" y="146756"/>
                </a:cubicBezTo>
                <a:cubicBezTo>
                  <a:pt x="230640" y="189135"/>
                  <a:pt x="415639" y="322790"/>
                  <a:pt x="415639" y="322790"/>
                </a:cubicBezTo>
                <a:cubicBezTo>
                  <a:pt x="447423" y="350499"/>
                  <a:pt x="374890" y="297527"/>
                  <a:pt x="386300" y="313011"/>
                </a:cubicBezTo>
                <a:cubicBezTo>
                  <a:pt x="397710" y="328495"/>
                  <a:pt x="468613" y="388803"/>
                  <a:pt x="484097" y="415697"/>
                </a:cubicBezTo>
                <a:cubicBezTo>
                  <a:pt x="499581" y="442591"/>
                  <a:pt x="470242" y="479265"/>
                  <a:pt x="479207" y="474375"/>
                </a:cubicBezTo>
                <a:cubicBezTo>
                  <a:pt x="488172" y="469485"/>
                  <a:pt x="506101" y="393693"/>
                  <a:pt x="537885" y="386358"/>
                </a:cubicBezTo>
                <a:cubicBezTo>
                  <a:pt x="569669" y="379023"/>
                  <a:pt x="662576" y="423032"/>
                  <a:pt x="669911" y="430367"/>
                </a:cubicBezTo>
                <a:cubicBezTo>
                  <a:pt x="677246" y="437702"/>
                  <a:pt x="545220" y="423847"/>
                  <a:pt x="581894" y="430367"/>
                </a:cubicBezTo>
                <a:cubicBezTo>
                  <a:pt x="618568" y="436887"/>
                  <a:pt x="873654" y="467856"/>
                  <a:pt x="889953" y="469486"/>
                </a:cubicBezTo>
                <a:cubicBezTo>
                  <a:pt x="906252" y="471116"/>
                  <a:pt x="751408" y="458076"/>
                  <a:pt x="679690" y="440146"/>
                </a:cubicBezTo>
                <a:cubicBezTo>
                  <a:pt x="607973" y="422217"/>
                  <a:pt x="521586" y="394508"/>
                  <a:pt x="459648" y="361909"/>
                </a:cubicBezTo>
                <a:cubicBezTo>
                  <a:pt x="397710" y="329310"/>
                  <a:pt x="343106" y="279597"/>
                  <a:pt x="308062" y="244553"/>
                </a:cubicBezTo>
                <a:cubicBezTo>
                  <a:pt x="273018" y="209509"/>
                  <a:pt x="269758" y="167130"/>
                  <a:pt x="249384" y="151646"/>
                </a:cubicBezTo>
                <a:cubicBezTo>
                  <a:pt x="229010" y="136162"/>
                  <a:pt x="188262" y="163056"/>
                  <a:pt x="185817" y="151646"/>
                </a:cubicBezTo>
                <a:cubicBezTo>
                  <a:pt x="183372" y="140236"/>
                  <a:pt x="240420" y="94598"/>
                  <a:pt x="234715" y="83188"/>
                </a:cubicBezTo>
                <a:cubicBezTo>
                  <a:pt x="229010" y="71778"/>
                  <a:pt x="189077" y="97858"/>
                  <a:pt x="151588" y="83188"/>
                </a:cubicBezTo>
                <a:cubicBezTo>
                  <a:pt x="114099" y="68519"/>
                  <a:pt x="818" y="-2384"/>
                  <a:pt x="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72287D3-6C0A-40F9-2724-EBE33420514D}"/>
              </a:ext>
            </a:extLst>
          </p:cNvPr>
          <p:cNvSpPr/>
          <p:nvPr/>
        </p:nvSpPr>
        <p:spPr>
          <a:xfrm>
            <a:off x="2659785" y="6278554"/>
            <a:ext cx="469824" cy="221740"/>
          </a:xfrm>
          <a:custGeom>
            <a:avLst/>
            <a:gdLst>
              <a:gd name="connsiteX0" fmla="*/ 288 w 469824"/>
              <a:gd name="connsiteY0" fmla="*/ 0 h 221740"/>
              <a:gd name="connsiteX1" fmla="*/ 254559 w 469824"/>
              <a:gd name="connsiteY1" fmla="*/ 132026 h 221740"/>
              <a:gd name="connsiteX2" fmla="*/ 230110 w 469824"/>
              <a:gd name="connsiteY2" fmla="*/ 97797 h 221740"/>
              <a:gd name="connsiteX3" fmla="*/ 357246 w 469824"/>
              <a:gd name="connsiteY3" fmla="*/ 156475 h 221740"/>
              <a:gd name="connsiteX4" fmla="*/ 469712 w 469824"/>
              <a:gd name="connsiteY4" fmla="*/ 210263 h 221740"/>
              <a:gd name="connsiteX5" fmla="*/ 376805 w 469824"/>
              <a:gd name="connsiteY5" fmla="*/ 220043 h 221740"/>
              <a:gd name="connsiteX6" fmla="*/ 303458 w 469824"/>
              <a:gd name="connsiteY6" fmla="*/ 185814 h 221740"/>
              <a:gd name="connsiteX7" fmla="*/ 205661 w 469824"/>
              <a:gd name="connsiteY7" fmla="*/ 132026 h 221740"/>
              <a:gd name="connsiteX8" fmla="*/ 288 w 469824"/>
              <a:gd name="connsiteY8" fmla="*/ 0 h 2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24" h="221740">
                <a:moveTo>
                  <a:pt x="288" y="0"/>
                </a:moveTo>
                <a:cubicBezTo>
                  <a:pt x="8438" y="0"/>
                  <a:pt x="216255" y="115727"/>
                  <a:pt x="254559" y="132026"/>
                </a:cubicBezTo>
                <a:cubicBezTo>
                  <a:pt x="292863" y="148326"/>
                  <a:pt x="212995" y="93722"/>
                  <a:pt x="230110" y="97797"/>
                </a:cubicBezTo>
                <a:cubicBezTo>
                  <a:pt x="247225" y="101872"/>
                  <a:pt x="357246" y="156475"/>
                  <a:pt x="357246" y="156475"/>
                </a:cubicBezTo>
                <a:cubicBezTo>
                  <a:pt x="397180" y="175219"/>
                  <a:pt x="466452" y="199668"/>
                  <a:pt x="469712" y="210263"/>
                </a:cubicBezTo>
                <a:cubicBezTo>
                  <a:pt x="472972" y="220858"/>
                  <a:pt x="404514" y="224118"/>
                  <a:pt x="376805" y="220043"/>
                </a:cubicBezTo>
                <a:cubicBezTo>
                  <a:pt x="349096" y="215968"/>
                  <a:pt x="331982" y="200483"/>
                  <a:pt x="303458" y="185814"/>
                </a:cubicBezTo>
                <a:cubicBezTo>
                  <a:pt x="274934" y="171145"/>
                  <a:pt x="252114" y="163810"/>
                  <a:pt x="205661" y="132026"/>
                </a:cubicBezTo>
                <a:cubicBezTo>
                  <a:pt x="159208" y="100242"/>
                  <a:pt x="-7862" y="0"/>
                  <a:pt x="2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952D7BC-F13A-97D7-759D-F0A353EAABBF}"/>
              </a:ext>
            </a:extLst>
          </p:cNvPr>
          <p:cNvSpPr/>
          <p:nvPr/>
        </p:nvSpPr>
        <p:spPr>
          <a:xfrm>
            <a:off x="2555259" y="5794181"/>
            <a:ext cx="398914" cy="186515"/>
          </a:xfrm>
          <a:custGeom>
            <a:avLst/>
            <a:gdLst>
              <a:gd name="connsiteX0" fmla="*/ 2127 w 398914"/>
              <a:gd name="connsiteY0" fmla="*/ 142084 h 186515"/>
              <a:gd name="connsiteX1" fmla="*/ 222170 w 398914"/>
              <a:gd name="connsiteY1" fmla="*/ 132305 h 186515"/>
              <a:gd name="connsiteX2" fmla="*/ 168382 w 398914"/>
              <a:gd name="connsiteY2" fmla="*/ 117635 h 186515"/>
              <a:gd name="connsiteX3" fmla="*/ 324857 w 398914"/>
              <a:gd name="connsiteY3" fmla="*/ 186093 h 186515"/>
              <a:gd name="connsiteX4" fmla="*/ 217280 w 398914"/>
              <a:gd name="connsiteY4" fmla="*/ 146974 h 186515"/>
              <a:gd name="connsiteX5" fmla="*/ 398204 w 398914"/>
              <a:gd name="connsiteY5" fmla="*/ 156754 h 186515"/>
              <a:gd name="connsiteX6" fmla="*/ 275958 w 398914"/>
              <a:gd name="connsiteY6" fmla="*/ 107855 h 186515"/>
              <a:gd name="connsiteX7" fmla="*/ 168382 w 398914"/>
              <a:gd name="connsiteY7" fmla="*/ 54067 h 186515"/>
              <a:gd name="connsiteX8" fmla="*/ 124373 w 398914"/>
              <a:gd name="connsiteY8" fmla="*/ 279 h 186515"/>
              <a:gd name="connsiteX9" fmla="*/ 139043 w 398914"/>
              <a:gd name="connsiteY9" fmla="*/ 34508 h 186515"/>
              <a:gd name="connsiteX10" fmla="*/ 109704 w 398914"/>
              <a:gd name="connsiteY10" fmla="*/ 68737 h 186515"/>
              <a:gd name="connsiteX11" fmla="*/ 2127 w 398914"/>
              <a:gd name="connsiteY11" fmla="*/ 142084 h 1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914" h="186515">
                <a:moveTo>
                  <a:pt x="2127" y="142084"/>
                </a:moveTo>
                <a:cubicBezTo>
                  <a:pt x="20871" y="152679"/>
                  <a:pt x="194461" y="136380"/>
                  <a:pt x="222170" y="132305"/>
                </a:cubicBezTo>
                <a:cubicBezTo>
                  <a:pt x="249879" y="128230"/>
                  <a:pt x="151268" y="108670"/>
                  <a:pt x="168382" y="117635"/>
                </a:cubicBezTo>
                <a:cubicBezTo>
                  <a:pt x="185497" y="126600"/>
                  <a:pt x="316707" y="181203"/>
                  <a:pt x="324857" y="186093"/>
                </a:cubicBezTo>
                <a:cubicBezTo>
                  <a:pt x="333007" y="190983"/>
                  <a:pt x="205056" y="151864"/>
                  <a:pt x="217280" y="146974"/>
                </a:cubicBezTo>
                <a:cubicBezTo>
                  <a:pt x="229505" y="142084"/>
                  <a:pt x="388424" y="163274"/>
                  <a:pt x="398204" y="156754"/>
                </a:cubicBezTo>
                <a:cubicBezTo>
                  <a:pt x="407984" y="150234"/>
                  <a:pt x="314262" y="124969"/>
                  <a:pt x="275958" y="107855"/>
                </a:cubicBezTo>
                <a:cubicBezTo>
                  <a:pt x="237654" y="90741"/>
                  <a:pt x="193646" y="71996"/>
                  <a:pt x="168382" y="54067"/>
                </a:cubicBezTo>
                <a:cubicBezTo>
                  <a:pt x="143118" y="36138"/>
                  <a:pt x="129263" y="3539"/>
                  <a:pt x="124373" y="279"/>
                </a:cubicBezTo>
                <a:cubicBezTo>
                  <a:pt x="119483" y="-2981"/>
                  <a:pt x="141488" y="23098"/>
                  <a:pt x="139043" y="34508"/>
                </a:cubicBezTo>
                <a:cubicBezTo>
                  <a:pt x="136598" y="45918"/>
                  <a:pt x="125189" y="54067"/>
                  <a:pt x="109704" y="68737"/>
                </a:cubicBezTo>
                <a:cubicBezTo>
                  <a:pt x="94220" y="83406"/>
                  <a:pt x="-16617" y="131489"/>
                  <a:pt x="2127" y="14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9108E4-73B8-4B48-674D-E5D5AF70DCB3}"/>
              </a:ext>
            </a:extLst>
          </p:cNvPr>
          <p:cNvSpPr/>
          <p:nvPr/>
        </p:nvSpPr>
        <p:spPr>
          <a:xfrm>
            <a:off x="2739634" y="5896339"/>
            <a:ext cx="580916" cy="575356"/>
          </a:xfrm>
          <a:custGeom>
            <a:avLst/>
            <a:gdLst>
              <a:gd name="connsiteX0" fmla="*/ 3566 w 580916"/>
              <a:gd name="connsiteY0" fmla="*/ 808 h 575356"/>
              <a:gd name="connsiteX1" fmla="*/ 116032 w 580916"/>
              <a:gd name="connsiteY1" fmla="*/ 88825 h 575356"/>
              <a:gd name="connsiteX2" fmla="*/ 218719 w 580916"/>
              <a:gd name="connsiteY2" fmla="*/ 98604 h 575356"/>
              <a:gd name="connsiteX3" fmla="*/ 106253 w 580916"/>
              <a:gd name="connsiteY3" fmla="*/ 152393 h 575356"/>
              <a:gd name="connsiteX4" fmla="*/ 52464 w 580916"/>
              <a:gd name="connsiteY4" fmla="*/ 206181 h 575356"/>
              <a:gd name="connsiteX5" fmla="*/ 52464 w 580916"/>
              <a:gd name="connsiteY5" fmla="*/ 176842 h 575356"/>
              <a:gd name="connsiteX6" fmla="*/ 28015 w 580916"/>
              <a:gd name="connsiteY6" fmla="*/ 347986 h 575356"/>
              <a:gd name="connsiteX7" fmla="*/ 18236 w 580916"/>
              <a:gd name="connsiteY7" fmla="*/ 328427 h 575356"/>
              <a:gd name="connsiteX8" fmla="*/ 57354 w 580916"/>
              <a:gd name="connsiteY8" fmla="*/ 406664 h 575356"/>
              <a:gd name="connsiteX9" fmla="*/ 238278 w 580916"/>
              <a:gd name="connsiteY9" fmla="*/ 484902 h 575356"/>
              <a:gd name="connsiteX10" fmla="*/ 321406 w 580916"/>
              <a:gd name="connsiteY10" fmla="*/ 484902 h 575356"/>
              <a:gd name="connsiteX11" fmla="*/ 428982 w 580916"/>
              <a:gd name="connsiteY11" fmla="*/ 460452 h 575356"/>
              <a:gd name="connsiteX12" fmla="*/ 428982 w 580916"/>
              <a:gd name="connsiteY12" fmla="*/ 416444 h 575356"/>
              <a:gd name="connsiteX13" fmla="*/ 472991 w 580916"/>
              <a:gd name="connsiteY13" fmla="*/ 465342 h 575356"/>
              <a:gd name="connsiteX14" fmla="*/ 472991 w 580916"/>
              <a:gd name="connsiteY14" fmla="*/ 445783 h 575356"/>
              <a:gd name="connsiteX15" fmla="*/ 492550 w 580916"/>
              <a:gd name="connsiteY15" fmla="*/ 543580 h 575356"/>
              <a:gd name="connsiteX16" fmla="*/ 492550 w 580916"/>
              <a:gd name="connsiteY16" fmla="*/ 572919 h 575356"/>
              <a:gd name="connsiteX17" fmla="*/ 512109 w 580916"/>
              <a:gd name="connsiteY17" fmla="*/ 489791 h 575356"/>
              <a:gd name="connsiteX18" fmla="*/ 580567 w 580916"/>
              <a:gd name="connsiteY18" fmla="*/ 572919 h 575356"/>
              <a:gd name="connsiteX19" fmla="*/ 536559 w 580916"/>
              <a:gd name="connsiteY19" fmla="*/ 450673 h 575356"/>
              <a:gd name="connsiteX20" fmla="*/ 487660 w 580916"/>
              <a:gd name="connsiteY20" fmla="*/ 318647 h 575356"/>
              <a:gd name="connsiteX21" fmla="*/ 384973 w 580916"/>
              <a:gd name="connsiteY21" fmla="*/ 201291 h 575356"/>
              <a:gd name="connsiteX22" fmla="*/ 287177 w 580916"/>
              <a:gd name="connsiteY22" fmla="*/ 64375 h 575356"/>
              <a:gd name="connsiteX23" fmla="*/ 257838 w 580916"/>
              <a:gd name="connsiteY23" fmla="*/ 44816 h 575356"/>
              <a:gd name="connsiteX24" fmla="*/ 3566 w 580916"/>
              <a:gd name="connsiteY24" fmla="*/ 808 h 5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916" h="575356">
                <a:moveTo>
                  <a:pt x="3566" y="808"/>
                </a:moveTo>
                <a:cubicBezTo>
                  <a:pt x="-20068" y="8143"/>
                  <a:pt x="80173" y="72526"/>
                  <a:pt x="116032" y="88825"/>
                </a:cubicBezTo>
                <a:cubicBezTo>
                  <a:pt x="151891" y="105124"/>
                  <a:pt x="220349" y="88009"/>
                  <a:pt x="218719" y="98604"/>
                </a:cubicBezTo>
                <a:cubicBezTo>
                  <a:pt x="217089" y="109199"/>
                  <a:pt x="133962" y="134463"/>
                  <a:pt x="106253" y="152393"/>
                </a:cubicBezTo>
                <a:cubicBezTo>
                  <a:pt x="78544" y="170323"/>
                  <a:pt x="61429" y="202106"/>
                  <a:pt x="52464" y="206181"/>
                </a:cubicBezTo>
                <a:cubicBezTo>
                  <a:pt x="43499" y="210256"/>
                  <a:pt x="56539" y="153208"/>
                  <a:pt x="52464" y="176842"/>
                </a:cubicBezTo>
                <a:cubicBezTo>
                  <a:pt x="48389" y="200476"/>
                  <a:pt x="28015" y="347986"/>
                  <a:pt x="28015" y="347986"/>
                </a:cubicBezTo>
                <a:cubicBezTo>
                  <a:pt x="22310" y="373250"/>
                  <a:pt x="18236" y="328427"/>
                  <a:pt x="18236" y="328427"/>
                </a:cubicBezTo>
                <a:cubicBezTo>
                  <a:pt x="23126" y="338207"/>
                  <a:pt x="20680" y="380585"/>
                  <a:pt x="57354" y="406664"/>
                </a:cubicBezTo>
                <a:cubicBezTo>
                  <a:pt x="94028" y="432743"/>
                  <a:pt x="194269" y="471862"/>
                  <a:pt x="238278" y="484902"/>
                </a:cubicBezTo>
                <a:cubicBezTo>
                  <a:pt x="282287" y="497942"/>
                  <a:pt x="289622" y="488977"/>
                  <a:pt x="321406" y="484902"/>
                </a:cubicBezTo>
                <a:cubicBezTo>
                  <a:pt x="353190" y="480827"/>
                  <a:pt x="411053" y="471862"/>
                  <a:pt x="428982" y="460452"/>
                </a:cubicBezTo>
                <a:cubicBezTo>
                  <a:pt x="446911" y="449042"/>
                  <a:pt x="421647" y="415629"/>
                  <a:pt x="428982" y="416444"/>
                </a:cubicBezTo>
                <a:cubicBezTo>
                  <a:pt x="436317" y="417259"/>
                  <a:pt x="472991" y="465342"/>
                  <a:pt x="472991" y="465342"/>
                </a:cubicBezTo>
                <a:cubicBezTo>
                  <a:pt x="480326" y="470232"/>
                  <a:pt x="469731" y="432743"/>
                  <a:pt x="472991" y="445783"/>
                </a:cubicBezTo>
                <a:cubicBezTo>
                  <a:pt x="476251" y="458823"/>
                  <a:pt x="489290" y="522391"/>
                  <a:pt x="492550" y="543580"/>
                </a:cubicBezTo>
                <a:cubicBezTo>
                  <a:pt x="495810" y="564769"/>
                  <a:pt x="489290" y="581884"/>
                  <a:pt x="492550" y="572919"/>
                </a:cubicBezTo>
                <a:cubicBezTo>
                  <a:pt x="495810" y="563954"/>
                  <a:pt x="497440" y="489791"/>
                  <a:pt x="512109" y="489791"/>
                </a:cubicBezTo>
                <a:cubicBezTo>
                  <a:pt x="526778" y="489791"/>
                  <a:pt x="576492" y="579439"/>
                  <a:pt x="580567" y="572919"/>
                </a:cubicBezTo>
                <a:cubicBezTo>
                  <a:pt x="584642" y="566399"/>
                  <a:pt x="552043" y="493052"/>
                  <a:pt x="536559" y="450673"/>
                </a:cubicBezTo>
                <a:cubicBezTo>
                  <a:pt x="521075" y="408294"/>
                  <a:pt x="512924" y="360211"/>
                  <a:pt x="487660" y="318647"/>
                </a:cubicBezTo>
                <a:cubicBezTo>
                  <a:pt x="462396" y="277083"/>
                  <a:pt x="418387" y="243670"/>
                  <a:pt x="384973" y="201291"/>
                </a:cubicBezTo>
                <a:cubicBezTo>
                  <a:pt x="351559" y="158912"/>
                  <a:pt x="287177" y="64375"/>
                  <a:pt x="287177" y="64375"/>
                </a:cubicBezTo>
                <a:cubicBezTo>
                  <a:pt x="265988" y="38296"/>
                  <a:pt x="298587" y="51336"/>
                  <a:pt x="257838" y="44816"/>
                </a:cubicBezTo>
                <a:cubicBezTo>
                  <a:pt x="217089" y="38296"/>
                  <a:pt x="27200" y="-6527"/>
                  <a:pt x="3566" y="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FD392653-7C1E-36C2-7D27-EB056822E153}"/>
              </a:ext>
            </a:extLst>
          </p:cNvPr>
          <p:cNvSpPr/>
          <p:nvPr/>
        </p:nvSpPr>
        <p:spPr>
          <a:xfrm>
            <a:off x="2974300" y="6102815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F648F187-B190-5E1B-F781-4D5CF65BE9DC}"/>
              </a:ext>
            </a:extLst>
          </p:cNvPr>
          <p:cNvSpPr/>
          <p:nvPr/>
        </p:nvSpPr>
        <p:spPr>
          <a:xfrm>
            <a:off x="2896884" y="6166516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C2311B6-B607-D7CC-1739-E6B516C54D88}"/>
              </a:ext>
            </a:extLst>
          </p:cNvPr>
          <p:cNvSpPr/>
          <p:nvPr/>
        </p:nvSpPr>
        <p:spPr>
          <a:xfrm>
            <a:off x="2586626" y="5676811"/>
            <a:ext cx="137144" cy="206205"/>
          </a:xfrm>
          <a:custGeom>
            <a:avLst/>
            <a:gdLst>
              <a:gd name="connsiteX0" fmla="*/ 137015 w 137144"/>
              <a:gd name="connsiteY0" fmla="*/ 205666 h 206205"/>
              <a:gd name="connsiteX1" fmla="*/ 63667 w 137144"/>
              <a:gd name="connsiteY1" fmla="*/ 107869 h 206205"/>
              <a:gd name="connsiteX2" fmla="*/ 99 w 137144"/>
              <a:gd name="connsiteY2" fmla="*/ 293 h 206205"/>
              <a:gd name="connsiteX3" fmla="*/ 78337 w 137144"/>
              <a:gd name="connsiteY3" fmla="*/ 142098 h 206205"/>
              <a:gd name="connsiteX4" fmla="*/ 137015 w 137144"/>
              <a:gd name="connsiteY4" fmla="*/ 205666 h 2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4" h="206205">
                <a:moveTo>
                  <a:pt x="137015" y="205666"/>
                </a:moveTo>
                <a:cubicBezTo>
                  <a:pt x="134570" y="199961"/>
                  <a:pt x="86486" y="142098"/>
                  <a:pt x="63667" y="107869"/>
                </a:cubicBezTo>
                <a:cubicBezTo>
                  <a:pt x="40848" y="73640"/>
                  <a:pt x="-2346" y="-5412"/>
                  <a:pt x="99" y="293"/>
                </a:cubicBezTo>
                <a:cubicBezTo>
                  <a:pt x="2544" y="5998"/>
                  <a:pt x="49813" y="113574"/>
                  <a:pt x="78337" y="142098"/>
                </a:cubicBezTo>
                <a:cubicBezTo>
                  <a:pt x="106861" y="170622"/>
                  <a:pt x="139460" y="211371"/>
                  <a:pt x="137015" y="205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87B09F4-937B-6E15-6224-052951F16B96}"/>
              </a:ext>
            </a:extLst>
          </p:cNvPr>
          <p:cNvSpPr/>
          <p:nvPr/>
        </p:nvSpPr>
        <p:spPr>
          <a:xfrm>
            <a:off x="2449703" y="5652655"/>
            <a:ext cx="462061" cy="146701"/>
          </a:xfrm>
          <a:custGeom>
            <a:avLst/>
            <a:gdLst>
              <a:gd name="connsiteX0" fmla="*/ 107 w 462061"/>
              <a:gd name="connsiteY0" fmla="*/ 146695 h 146701"/>
              <a:gd name="connsiteX1" fmla="*/ 352175 w 462061"/>
              <a:gd name="connsiteY1" fmla="*/ 63567 h 146701"/>
              <a:gd name="connsiteX2" fmla="*/ 269048 w 462061"/>
              <a:gd name="connsiteY2" fmla="*/ 88017 h 146701"/>
              <a:gd name="connsiteX3" fmla="*/ 386404 w 462061"/>
              <a:gd name="connsiteY3" fmla="*/ 39118 h 146701"/>
              <a:gd name="connsiteX4" fmla="*/ 459752 w 462061"/>
              <a:gd name="connsiteY4" fmla="*/ 53788 h 146701"/>
              <a:gd name="connsiteX5" fmla="*/ 445082 w 462061"/>
              <a:gd name="connsiteY5" fmla="*/ 19559 h 146701"/>
              <a:gd name="connsiteX6" fmla="*/ 430413 w 462061"/>
              <a:gd name="connsiteY6" fmla="*/ 0 h 146701"/>
              <a:gd name="connsiteX7" fmla="*/ 445082 w 462061"/>
              <a:gd name="connsiteY7" fmla="*/ 24449 h 146701"/>
              <a:gd name="connsiteX8" fmla="*/ 381514 w 462061"/>
              <a:gd name="connsiteY8" fmla="*/ 29339 h 146701"/>
              <a:gd name="connsiteX9" fmla="*/ 185921 w 462061"/>
              <a:gd name="connsiteY9" fmla="*/ 58678 h 146701"/>
              <a:gd name="connsiteX10" fmla="*/ 313056 w 462061"/>
              <a:gd name="connsiteY10" fmla="*/ 58678 h 146701"/>
              <a:gd name="connsiteX11" fmla="*/ 107 w 462061"/>
              <a:gd name="connsiteY11" fmla="*/ 146695 h 1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61" h="146701">
                <a:moveTo>
                  <a:pt x="107" y="146695"/>
                </a:moveTo>
                <a:cubicBezTo>
                  <a:pt x="6627" y="147510"/>
                  <a:pt x="307352" y="73347"/>
                  <a:pt x="352175" y="63567"/>
                </a:cubicBezTo>
                <a:cubicBezTo>
                  <a:pt x="396998" y="53787"/>
                  <a:pt x="263343" y="92092"/>
                  <a:pt x="269048" y="88017"/>
                </a:cubicBezTo>
                <a:cubicBezTo>
                  <a:pt x="274753" y="83942"/>
                  <a:pt x="354620" y="44823"/>
                  <a:pt x="386404" y="39118"/>
                </a:cubicBezTo>
                <a:cubicBezTo>
                  <a:pt x="418188" y="33413"/>
                  <a:pt x="459752" y="53788"/>
                  <a:pt x="459752" y="53788"/>
                </a:cubicBezTo>
                <a:cubicBezTo>
                  <a:pt x="469532" y="50528"/>
                  <a:pt x="445082" y="19559"/>
                  <a:pt x="445082" y="19559"/>
                </a:cubicBezTo>
                <a:cubicBezTo>
                  <a:pt x="440192" y="10594"/>
                  <a:pt x="430413" y="0"/>
                  <a:pt x="430413" y="0"/>
                </a:cubicBezTo>
                <a:cubicBezTo>
                  <a:pt x="430413" y="815"/>
                  <a:pt x="453232" y="19559"/>
                  <a:pt x="445082" y="24449"/>
                </a:cubicBezTo>
                <a:cubicBezTo>
                  <a:pt x="436932" y="29339"/>
                  <a:pt x="424708" y="23634"/>
                  <a:pt x="381514" y="29339"/>
                </a:cubicBezTo>
                <a:cubicBezTo>
                  <a:pt x="338320" y="35044"/>
                  <a:pt x="197331" y="53788"/>
                  <a:pt x="185921" y="58678"/>
                </a:cubicBezTo>
                <a:cubicBezTo>
                  <a:pt x="174511" y="63568"/>
                  <a:pt x="339950" y="45639"/>
                  <a:pt x="313056" y="58678"/>
                </a:cubicBezTo>
                <a:cubicBezTo>
                  <a:pt x="286162" y="71717"/>
                  <a:pt x="-6413" y="145880"/>
                  <a:pt x="107" y="146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A98B59E-EE95-3003-DBF2-FEC9F548ECA1}"/>
              </a:ext>
            </a:extLst>
          </p:cNvPr>
          <p:cNvSpPr/>
          <p:nvPr/>
        </p:nvSpPr>
        <p:spPr>
          <a:xfrm>
            <a:off x="2873851" y="5624085"/>
            <a:ext cx="530282" cy="825613"/>
          </a:xfrm>
          <a:custGeom>
            <a:avLst/>
            <a:gdLst>
              <a:gd name="connsiteX0" fmla="*/ 6265 w 530282"/>
              <a:gd name="connsiteY0" fmla="*/ 4120 h 825613"/>
              <a:gd name="connsiteX1" fmla="*/ 182299 w 530282"/>
              <a:gd name="connsiteY1" fmla="*/ 145926 h 825613"/>
              <a:gd name="connsiteX2" fmla="*/ 177409 w 530282"/>
              <a:gd name="connsiteY2" fmla="*/ 101917 h 825613"/>
              <a:gd name="connsiteX3" fmla="*/ 216528 w 530282"/>
              <a:gd name="connsiteY3" fmla="*/ 155705 h 825613"/>
              <a:gd name="connsiteX4" fmla="*/ 231197 w 530282"/>
              <a:gd name="connsiteY4" fmla="*/ 126366 h 825613"/>
              <a:gd name="connsiteX5" fmla="*/ 270316 w 530282"/>
              <a:gd name="connsiteY5" fmla="*/ 219273 h 825613"/>
              <a:gd name="connsiteX6" fmla="*/ 343663 w 530282"/>
              <a:gd name="connsiteY6" fmla="*/ 180155 h 825613"/>
              <a:gd name="connsiteX7" fmla="*/ 328994 w 530282"/>
              <a:gd name="connsiteY7" fmla="*/ 224163 h 825613"/>
              <a:gd name="connsiteX8" fmla="*/ 441460 w 530282"/>
              <a:gd name="connsiteY8" fmla="*/ 429536 h 825613"/>
              <a:gd name="connsiteX9" fmla="*/ 436570 w 530282"/>
              <a:gd name="connsiteY9" fmla="*/ 385528 h 825613"/>
              <a:gd name="connsiteX10" fmla="*/ 519698 w 530282"/>
              <a:gd name="connsiteY10" fmla="*/ 571342 h 825613"/>
              <a:gd name="connsiteX11" fmla="*/ 495248 w 530282"/>
              <a:gd name="connsiteY11" fmla="*/ 542003 h 825613"/>
              <a:gd name="connsiteX12" fmla="*/ 509918 w 530282"/>
              <a:gd name="connsiteY12" fmla="*/ 639799 h 825613"/>
              <a:gd name="connsiteX13" fmla="*/ 529477 w 530282"/>
              <a:gd name="connsiteY13" fmla="*/ 825613 h 825613"/>
              <a:gd name="connsiteX14" fmla="*/ 480579 w 530282"/>
              <a:gd name="connsiteY14" fmla="*/ 639799 h 825613"/>
              <a:gd name="connsiteX15" fmla="*/ 426791 w 530282"/>
              <a:gd name="connsiteY15" fmla="*/ 483325 h 825613"/>
              <a:gd name="connsiteX16" fmla="*/ 231197 w 530282"/>
              <a:gd name="connsiteY16" fmla="*/ 238833 h 825613"/>
              <a:gd name="connsiteX17" fmla="*/ 226307 w 530282"/>
              <a:gd name="connsiteY17" fmla="*/ 180155 h 825613"/>
              <a:gd name="connsiteX18" fmla="*/ 128510 w 530282"/>
              <a:gd name="connsiteY18" fmla="*/ 180155 h 825613"/>
              <a:gd name="connsiteX19" fmla="*/ 133400 w 530282"/>
              <a:gd name="connsiteY19" fmla="*/ 150816 h 825613"/>
              <a:gd name="connsiteX20" fmla="*/ 108951 w 530282"/>
              <a:gd name="connsiteY20" fmla="*/ 106807 h 825613"/>
              <a:gd name="connsiteX21" fmla="*/ 45383 w 530282"/>
              <a:gd name="connsiteY21" fmla="*/ 43239 h 825613"/>
              <a:gd name="connsiteX22" fmla="*/ 6265 w 530282"/>
              <a:gd name="connsiteY22" fmla="*/ 4120 h 8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0282" h="825613">
                <a:moveTo>
                  <a:pt x="6265" y="4120"/>
                </a:moveTo>
                <a:cubicBezTo>
                  <a:pt x="29084" y="21235"/>
                  <a:pt x="153775" y="129627"/>
                  <a:pt x="182299" y="145926"/>
                </a:cubicBezTo>
                <a:cubicBezTo>
                  <a:pt x="210823" y="162226"/>
                  <a:pt x="171704" y="100287"/>
                  <a:pt x="177409" y="101917"/>
                </a:cubicBezTo>
                <a:cubicBezTo>
                  <a:pt x="183114" y="103547"/>
                  <a:pt x="216528" y="155705"/>
                  <a:pt x="216528" y="155705"/>
                </a:cubicBezTo>
                <a:cubicBezTo>
                  <a:pt x="225493" y="159780"/>
                  <a:pt x="222232" y="115771"/>
                  <a:pt x="231197" y="126366"/>
                </a:cubicBezTo>
                <a:cubicBezTo>
                  <a:pt x="240162" y="136961"/>
                  <a:pt x="251572" y="210308"/>
                  <a:pt x="270316" y="219273"/>
                </a:cubicBezTo>
                <a:cubicBezTo>
                  <a:pt x="289060" y="228238"/>
                  <a:pt x="333883" y="179340"/>
                  <a:pt x="343663" y="180155"/>
                </a:cubicBezTo>
                <a:cubicBezTo>
                  <a:pt x="353443" y="180970"/>
                  <a:pt x="312695" y="182600"/>
                  <a:pt x="328994" y="224163"/>
                </a:cubicBezTo>
                <a:cubicBezTo>
                  <a:pt x="345294" y="265727"/>
                  <a:pt x="423531" y="402642"/>
                  <a:pt x="441460" y="429536"/>
                </a:cubicBezTo>
                <a:cubicBezTo>
                  <a:pt x="459389" y="456430"/>
                  <a:pt x="423530" y="361894"/>
                  <a:pt x="436570" y="385528"/>
                </a:cubicBezTo>
                <a:cubicBezTo>
                  <a:pt x="449610" y="409162"/>
                  <a:pt x="519698" y="571342"/>
                  <a:pt x="519698" y="571342"/>
                </a:cubicBezTo>
                <a:cubicBezTo>
                  <a:pt x="529478" y="597421"/>
                  <a:pt x="496878" y="530594"/>
                  <a:pt x="495248" y="542003"/>
                </a:cubicBezTo>
                <a:cubicBezTo>
                  <a:pt x="493618" y="553412"/>
                  <a:pt x="504213" y="592531"/>
                  <a:pt x="509918" y="639799"/>
                </a:cubicBezTo>
                <a:cubicBezTo>
                  <a:pt x="515623" y="687067"/>
                  <a:pt x="534367" y="825613"/>
                  <a:pt x="529477" y="825613"/>
                </a:cubicBezTo>
                <a:cubicBezTo>
                  <a:pt x="524587" y="825613"/>
                  <a:pt x="497693" y="696847"/>
                  <a:pt x="480579" y="639799"/>
                </a:cubicBezTo>
                <a:cubicBezTo>
                  <a:pt x="463465" y="582751"/>
                  <a:pt x="468355" y="550153"/>
                  <a:pt x="426791" y="483325"/>
                </a:cubicBezTo>
                <a:cubicBezTo>
                  <a:pt x="385227" y="416497"/>
                  <a:pt x="264611" y="289361"/>
                  <a:pt x="231197" y="238833"/>
                </a:cubicBezTo>
                <a:cubicBezTo>
                  <a:pt x="197783" y="188305"/>
                  <a:pt x="243421" y="189935"/>
                  <a:pt x="226307" y="180155"/>
                </a:cubicBezTo>
                <a:cubicBezTo>
                  <a:pt x="209193" y="170375"/>
                  <a:pt x="128510" y="180155"/>
                  <a:pt x="128510" y="180155"/>
                </a:cubicBezTo>
                <a:cubicBezTo>
                  <a:pt x="113026" y="175265"/>
                  <a:pt x="136660" y="163041"/>
                  <a:pt x="133400" y="150816"/>
                </a:cubicBezTo>
                <a:cubicBezTo>
                  <a:pt x="130140" y="138591"/>
                  <a:pt x="123620" y="124736"/>
                  <a:pt x="108951" y="106807"/>
                </a:cubicBezTo>
                <a:cubicBezTo>
                  <a:pt x="94282" y="88878"/>
                  <a:pt x="61683" y="58724"/>
                  <a:pt x="45383" y="43239"/>
                </a:cubicBezTo>
                <a:cubicBezTo>
                  <a:pt x="29084" y="27755"/>
                  <a:pt x="-16554" y="-12995"/>
                  <a:pt x="6265" y="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BF1B778-FDCC-36EB-3C51-941D68DEC967}"/>
              </a:ext>
            </a:extLst>
          </p:cNvPr>
          <p:cNvSpPr/>
          <p:nvPr/>
        </p:nvSpPr>
        <p:spPr>
          <a:xfrm>
            <a:off x="3177107" y="6234460"/>
            <a:ext cx="540272" cy="270400"/>
          </a:xfrm>
          <a:custGeom>
            <a:avLst/>
            <a:gdLst>
              <a:gd name="connsiteX0" fmla="*/ 1289 w 540272"/>
              <a:gd name="connsiteY0" fmla="*/ 269027 h 270400"/>
              <a:gd name="connsiteX1" fmla="*/ 118645 w 540272"/>
              <a:gd name="connsiteY1" fmla="*/ 210349 h 270400"/>
              <a:gd name="connsiteX2" fmla="*/ 314238 w 540272"/>
              <a:gd name="connsiteY2" fmla="*/ 83213 h 270400"/>
              <a:gd name="connsiteX3" fmla="*/ 324018 w 540272"/>
              <a:gd name="connsiteY3" fmla="*/ 85 h 270400"/>
              <a:gd name="connsiteX4" fmla="*/ 260450 w 540272"/>
              <a:gd name="connsiteY4" fmla="*/ 97882 h 270400"/>
              <a:gd name="connsiteX5" fmla="*/ 260450 w 540272"/>
              <a:gd name="connsiteY5" fmla="*/ 171230 h 270400"/>
              <a:gd name="connsiteX6" fmla="*/ 358247 w 540272"/>
              <a:gd name="connsiteY6" fmla="*/ 166340 h 270400"/>
              <a:gd name="connsiteX7" fmla="*/ 240891 w 540272"/>
              <a:gd name="connsiteY7" fmla="*/ 205459 h 270400"/>
              <a:gd name="connsiteX8" fmla="*/ 324018 w 540272"/>
              <a:gd name="connsiteY8" fmla="*/ 264137 h 270400"/>
              <a:gd name="connsiteX9" fmla="*/ 191992 w 540272"/>
              <a:gd name="connsiteY9" fmla="*/ 259247 h 270400"/>
              <a:gd name="connsiteX10" fmla="*/ 539171 w 540272"/>
              <a:gd name="connsiteY10" fmla="*/ 264137 h 270400"/>
              <a:gd name="connsiteX11" fmla="*/ 299569 w 540272"/>
              <a:gd name="connsiteY11" fmla="*/ 264137 h 270400"/>
              <a:gd name="connsiteX12" fmla="*/ 231111 w 540272"/>
              <a:gd name="connsiteY12" fmla="*/ 185899 h 270400"/>
              <a:gd name="connsiteX13" fmla="*/ 182213 w 540272"/>
              <a:gd name="connsiteY13" fmla="*/ 107662 h 270400"/>
              <a:gd name="connsiteX14" fmla="*/ 191992 w 540272"/>
              <a:gd name="connsiteY14" fmla="*/ 156560 h 270400"/>
              <a:gd name="connsiteX15" fmla="*/ 1289 w 540272"/>
              <a:gd name="connsiteY15" fmla="*/ 269027 h 2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272" h="270400">
                <a:moveTo>
                  <a:pt x="1289" y="269027"/>
                </a:moveTo>
                <a:cubicBezTo>
                  <a:pt x="-10935" y="277992"/>
                  <a:pt x="66487" y="241318"/>
                  <a:pt x="118645" y="210349"/>
                </a:cubicBezTo>
                <a:cubicBezTo>
                  <a:pt x="170803" y="179380"/>
                  <a:pt x="280009" y="118257"/>
                  <a:pt x="314238" y="83213"/>
                </a:cubicBezTo>
                <a:cubicBezTo>
                  <a:pt x="348467" y="48169"/>
                  <a:pt x="332983" y="-2360"/>
                  <a:pt x="324018" y="85"/>
                </a:cubicBezTo>
                <a:cubicBezTo>
                  <a:pt x="315053" y="2530"/>
                  <a:pt x="271045" y="69358"/>
                  <a:pt x="260450" y="97882"/>
                </a:cubicBezTo>
                <a:cubicBezTo>
                  <a:pt x="249855" y="126406"/>
                  <a:pt x="244151" y="159820"/>
                  <a:pt x="260450" y="171230"/>
                </a:cubicBezTo>
                <a:cubicBezTo>
                  <a:pt x="276749" y="182640"/>
                  <a:pt x="361507" y="160635"/>
                  <a:pt x="358247" y="166340"/>
                </a:cubicBezTo>
                <a:cubicBezTo>
                  <a:pt x="354987" y="172045"/>
                  <a:pt x="246596" y="189159"/>
                  <a:pt x="240891" y="205459"/>
                </a:cubicBezTo>
                <a:cubicBezTo>
                  <a:pt x="235186" y="221759"/>
                  <a:pt x="332168" y="255172"/>
                  <a:pt x="324018" y="264137"/>
                </a:cubicBezTo>
                <a:cubicBezTo>
                  <a:pt x="315868" y="273102"/>
                  <a:pt x="156133" y="259247"/>
                  <a:pt x="191992" y="259247"/>
                </a:cubicBezTo>
                <a:cubicBezTo>
                  <a:pt x="227851" y="259247"/>
                  <a:pt x="521242" y="263322"/>
                  <a:pt x="539171" y="264137"/>
                </a:cubicBezTo>
                <a:cubicBezTo>
                  <a:pt x="557100" y="264952"/>
                  <a:pt x="350912" y="277177"/>
                  <a:pt x="299569" y="264137"/>
                </a:cubicBezTo>
                <a:cubicBezTo>
                  <a:pt x="248226" y="251097"/>
                  <a:pt x="250670" y="211978"/>
                  <a:pt x="231111" y="185899"/>
                </a:cubicBezTo>
                <a:cubicBezTo>
                  <a:pt x="211552" y="159820"/>
                  <a:pt x="188733" y="112552"/>
                  <a:pt x="182213" y="107662"/>
                </a:cubicBezTo>
                <a:cubicBezTo>
                  <a:pt x="175693" y="102772"/>
                  <a:pt x="217256" y="130481"/>
                  <a:pt x="191992" y="156560"/>
                </a:cubicBezTo>
                <a:cubicBezTo>
                  <a:pt x="166728" y="182639"/>
                  <a:pt x="13513" y="260062"/>
                  <a:pt x="1289" y="269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FBF9217-B339-1AA9-B0B4-B1BB83C0A326}"/>
              </a:ext>
            </a:extLst>
          </p:cNvPr>
          <p:cNvSpPr/>
          <p:nvPr/>
        </p:nvSpPr>
        <p:spPr>
          <a:xfrm>
            <a:off x="2640489" y="4950934"/>
            <a:ext cx="387244" cy="414384"/>
          </a:xfrm>
          <a:custGeom>
            <a:avLst/>
            <a:gdLst>
              <a:gd name="connsiteX0" fmla="*/ 308084 w 387244"/>
              <a:gd name="connsiteY0" fmla="*/ 2473 h 414384"/>
              <a:gd name="connsiteX1" fmla="*/ 58702 w 387244"/>
              <a:gd name="connsiteY1" fmla="*/ 119830 h 414384"/>
              <a:gd name="connsiteX2" fmla="*/ 185838 w 387244"/>
              <a:gd name="connsiteY2" fmla="*/ 110050 h 414384"/>
              <a:gd name="connsiteX3" fmla="*/ 24 w 387244"/>
              <a:gd name="connsiteY3" fmla="*/ 227406 h 414384"/>
              <a:gd name="connsiteX4" fmla="*/ 200508 w 387244"/>
              <a:gd name="connsiteY4" fmla="*/ 193177 h 414384"/>
              <a:gd name="connsiteX5" fmla="*/ 53813 w 387244"/>
              <a:gd name="connsiteY5" fmla="*/ 276305 h 414384"/>
              <a:gd name="connsiteX6" fmla="*/ 371652 w 387244"/>
              <a:gd name="connsiteY6" fmla="*/ 173618 h 414384"/>
              <a:gd name="connsiteX7" fmla="*/ 327644 w 387244"/>
              <a:gd name="connsiteY7" fmla="*/ 227406 h 414384"/>
              <a:gd name="connsiteX8" fmla="*/ 234737 w 387244"/>
              <a:gd name="connsiteY8" fmla="*/ 413220 h 414384"/>
              <a:gd name="connsiteX9" fmla="*/ 264076 w 387244"/>
              <a:gd name="connsiteY9" fmla="*/ 300754 h 414384"/>
              <a:gd name="connsiteX10" fmla="*/ 317864 w 387244"/>
              <a:gd name="connsiteY10" fmla="*/ 188287 h 414384"/>
              <a:gd name="connsiteX11" fmla="*/ 185838 w 387244"/>
              <a:gd name="connsiteY11" fmla="*/ 198067 h 414384"/>
              <a:gd name="connsiteX12" fmla="*/ 210287 w 387244"/>
              <a:gd name="connsiteY12" fmla="*/ 158948 h 414384"/>
              <a:gd name="connsiteX13" fmla="*/ 141830 w 387244"/>
              <a:gd name="connsiteY13" fmla="*/ 134499 h 414384"/>
              <a:gd name="connsiteX14" fmla="*/ 88041 w 387244"/>
              <a:gd name="connsiteY14" fmla="*/ 105160 h 414384"/>
              <a:gd name="connsiteX15" fmla="*/ 151609 w 387244"/>
              <a:gd name="connsiteY15" fmla="*/ 51372 h 414384"/>
              <a:gd name="connsiteX16" fmla="*/ 166279 w 387244"/>
              <a:gd name="connsiteY16" fmla="*/ 12253 h 414384"/>
              <a:gd name="connsiteX17" fmla="*/ 180948 w 387244"/>
              <a:gd name="connsiteY17" fmla="*/ 36702 h 414384"/>
              <a:gd name="connsiteX18" fmla="*/ 308084 w 387244"/>
              <a:gd name="connsiteY18" fmla="*/ 2473 h 4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44" h="414384">
                <a:moveTo>
                  <a:pt x="308084" y="2473"/>
                </a:moveTo>
                <a:cubicBezTo>
                  <a:pt x="287710" y="16328"/>
                  <a:pt x="79076" y="101901"/>
                  <a:pt x="58702" y="119830"/>
                </a:cubicBezTo>
                <a:cubicBezTo>
                  <a:pt x="38328" y="137760"/>
                  <a:pt x="195618" y="92121"/>
                  <a:pt x="185838" y="110050"/>
                </a:cubicBezTo>
                <a:cubicBezTo>
                  <a:pt x="176058" y="127979"/>
                  <a:pt x="-2421" y="213552"/>
                  <a:pt x="24" y="227406"/>
                </a:cubicBezTo>
                <a:cubicBezTo>
                  <a:pt x="2469" y="241261"/>
                  <a:pt x="191543" y="185027"/>
                  <a:pt x="200508" y="193177"/>
                </a:cubicBezTo>
                <a:cubicBezTo>
                  <a:pt x="209473" y="201327"/>
                  <a:pt x="25289" y="279565"/>
                  <a:pt x="53813" y="276305"/>
                </a:cubicBezTo>
                <a:cubicBezTo>
                  <a:pt x="82337" y="273045"/>
                  <a:pt x="326014" y="181768"/>
                  <a:pt x="371652" y="173618"/>
                </a:cubicBezTo>
                <a:cubicBezTo>
                  <a:pt x="417290" y="165468"/>
                  <a:pt x="350463" y="187472"/>
                  <a:pt x="327644" y="227406"/>
                </a:cubicBezTo>
                <a:cubicBezTo>
                  <a:pt x="304825" y="267340"/>
                  <a:pt x="245332" y="400995"/>
                  <a:pt x="234737" y="413220"/>
                </a:cubicBezTo>
                <a:cubicBezTo>
                  <a:pt x="224142" y="425445"/>
                  <a:pt x="250222" y="338243"/>
                  <a:pt x="264076" y="300754"/>
                </a:cubicBezTo>
                <a:cubicBezTo>
                  <a:pt x="277930" y="263265"/>
                  <a:pt x="330904" y="205401"/>
                  <a:pt x="317864" y="188287"/>
                </a:cubicBezTo>
                <a:cubicBezTo>
                  <a:pt x="304824" y="171173"/>
                  <a:pt x="203767" y="202957"/>
                  <a:pt x="185838" y="198067"/>
                </a:cubicBezTo>
                <a:cubicBezTo>
                  <a:pt x="167909" y="193177"/>
                  <a:pt x="217622" y="169543"/>
                  <a:pt x="210287" y="158948"/>
                </a:cubicBezTo>
                <a:cubicBezTo>
                  <a:pt x="202952" y="148353"/>
                  <a:pt x="162204" y="143464"/>
                  <a:pt x="141830" y="134499"/>
                </a:cubicBezTo>
                <a:cubicBezTo>
                  <a:pt x="121456" y="125534"/>
                  <a:pt x="86411" y="119014"/>
                  <a:pt x="88041" y="105160"/>
                </a:cubicBezTo>
                <a:cubicBezTo>
                  <a:pt x="89671" y="91306"/>
                  <a:pt x="138569" y="66857"/>
                  <a:pt x="151609" y="51372"/>
                </a:cubicBezTo>
                <a:cubicBezTo>
                  <a:pt x="164649" y="35887"/>
                  <a:pt x="166279" y="12253"/>
                  <a:pt x="166279" y="12253"/>
                </a:cubicBezTo>
                <a:cubicBezTo>
                  <a:pt x="171169" y="9808"/>
                  <a:pt x="162204" y="35887"/>
                  <a:pt x="180948" y="36702"/>
                </a:cubicBezTo>
                <a:cubicBezTo>
                  <a:pt x="199692" y="37517"/>
                  <a:pt x="328458" y="-11382"/>
                  <a:pt x="308084" y="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C4F1278-2653-DD7A-A026-8B3E9A21A36F}"/>
              </a:ext>
            </a:extLst>
          </p:cNvPr>
          <p:cNvSpPr/>
          <p:nvPr/>
        </p:nvSpPr>
        <p:spPr>
          <a:xfrm>
            <a:off x="2848944" y="4977325"/>
            <a:ext cx="520173" cy="274391"/>
          </a:xfrm>
          <a:custGeom>
            <a:avLst/>
            <a:gdLst>
              <a:gd name="connsiteX0" fmla="*/ 1832 w 520173"/>
              <a:gd name="connsiteY0" fmla="*/ 117888 h 274391"/>
              <a:gd name="connsiteX1" fmla="*/ 251214 w 520173"/>
              <a:gd name="connsiteY1" fmla="*/ 78769 h 274391"/>
              <a:gd name="connsiteX2" fmla="*/ 216985 w 520173"/>
              <a:gd name="connsiteY2" fmla="*/ 103218 h 274391"/>
              <a:gd name="connsiteX3" fmla="*/ 368570 w 520173"/>
              <a:gd name="connsiteY3" fmla="*/ 171676 h 274391"/>
              <a:gd name="connsiteX4" fmla="*/ 358791 w 520173"/>
              <a:gd name="connsiteY4" fmla="*/ 191235 h 274391"/>
              <a:gd name="connsiteX5" fmla="*/ 520155 w 520173"/>
              <a:gd name="connsiteY5" fmla="*/ 274363 h 274391"/>
              <a:gd name="connsiteX6" fmla="*/ 368570 w 520173"/>
              <a:gd name="connsiteY6" fmla="*/ 181456 h 274391"/>
              <a:gd name="connsiteX7" fmla="*/ 226765 w 520173"/>
              <a:gd name="connsiteY7" fmla="*/ 108108 h 274391"/>
              <a:gd name="connsiteX8" fmla="*/ 1832 w 520173"/>
              <a:gd name="connsiteY8" fmla="*/ 532 h 274391"/>
              <a:gd name="connsiteX9" fmla="*/ 114299 w 520173"/>
              <a:gd name="connsiteY9" fmla="*/ 64100 h 274391"/>
              <a:gd name="connsiteX10" fmla="*/ 295223 w 520173"/>
              <a:gd name="connsiteY10" fmla="*/ 166786 h 274391"/>
              <a:gd name="connsiteX11" fmla="*/ 246324 w 520173"/>
              <a:gd name="connsiteY11" fmla="*/ 117888 h 274391"/>
              <a:gd name="connsiteX12" fmla="*/ 172977 w 520173"/>
              <a:gd name="connsiteY12" fmla="*/ 108108 h 274391"/>
              <a:gd name="connsiteX13" fmla="*/ 1832 w 520173"/>
              <a:gd name="connsiteY13" fmla="*/ 117888 h 2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173" h="274391">
                <a:moveTo>
                  <a:pt x="1832" y="117888"/>
                </a:moveTo>
                <a:cubicBezTo>
                  <a:pt x="14872" y="112998"/>
                  <a:pt x="215355" y="81214"/>
                  <a:pt x="251214" y="78769"/>
                </a:cubicBezTo>
                <a:cubicBezTo>
                  <a:pt x="287073" y="76324"/>
                  <a:pt x="197426" y="87733"/>
                  <a:pt x="216985" y="103218"/>
                </a:cubicBezTo>
                <a:cubicBezTo>
                  <a:pt x="236544" y="118703"/>
                  <a:pt x="368570" y="171676"/>
                  <a:pt x="368570" y="171676"/>
                </a:cubicBezTo>
                <a:cubicBezTo>
                  <a:pt x="392204" y="186345"/>
                  <a:pt x="333527" y="174121"/>
                  <a:pt x="358791" y="191235"/>
                </a:cubicBezTo>
                <a:cubicBezTo>
                  <a:pt x="384055" y="208349"/>
                  <a:pt x="518525" y="275993"/>
                  <a:pt x="520155" y="274363"/>
                </a:cubicBezTo>
                <a:cubicBezTo>
                  <a:pt x="521785" y="272733"/>
                  <a:pt x="417468" y="209165"/>
                  <a:pt x="368570" y="181456"/>
                </a:cubicBezTo>
                <a:cubicBezTo>
                  <a:pt x="319672" y="153747"/>
                  <a:pt x="287888" y="138262"/>
                  <a:pt x="226765" y="108108"/>
                </a:cubicBezTo>
                <a:cubicBezTo>
                  <a:pt x="165642" y="77954"/>
                  <a:pt x="20576" y="7867"/>
                  <a:pt x="1832" y="532"/>
                </a:cubicBezTo>
                <a:cubicBezTo>
                  <a:pt x="-16912" y="-6803"/>
                  <a:pt x="114299" y="64100"/>
                  <a:pt x="114299" y="64100"/>
                </a:cubicBezTo>
                <a:cubicBezTo>
                  <a:pt x="163197" y="91809"/>
                  <a:pt x="273219" y="157821"/>
                  <a:pt x="295223" y="166786"/>
                </a:cubicBezTo>
                <a:cubicBezTo>
                  <a:pt x="317227" y="175751"/>
                  <a:pt x="266698" y="127668"/>
                  <a:pt x="246324" y="117888"/>
                </a:cubicBezTo>
                <a:cubicBezTo>
                  <a:pt x="225950" y="108108"/>
                  <a:pt x="208836" y="108108"/>
                  <a:pt x="172977" y="108108"/>
                </a:cubicBezTo>
                <a:cubicBezTo>
                  <a:pt x="137118" y="108108"/>
                  <a:pt x="-11208" y="122778"/>
                  <a:pt x="1832" y="117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43DCDAE-15CB-6E33-D251-1162F710F719}"/>
              </a:ext>
            </a:extLst>
          </p:cNvPr>
          <p:cNvSpPr/>
          <p:nvPr/>
        </p:nvSpPr>
        <p:spPr>
          <a:xfrm>
            <a:off x="3017031" y="5181584"/>
            <a:ext cx="554396" cy="226951"/>
          </a:xfrm>
          <a:custGeom>
            <a:avLst/>
            <a:gdLst>
              <a:gd name="connsiteX0" fmla="*/ 0 w 554396"/>
              <a:gd name="connsiteY0" fmla="*/ 109222 h 226951"/>
              <a:gd name="connsiteX1" fmla="*/ 234712 w 554396"/>
              <a:gd name="connsiteY1" fmla="*/ 84773 h 226951"/>
              <a:gd name="connsiteX2" fmla="*/ 254272 w 554396"/>
              <a:gd name="connsiteY2" fmla="*/ 109222 h 226951"/>
              <a:gd name="connsiteX3" fmla="*/ 332509 w 554396"/>
              <a:gd name="connsiteY3" fmla="*/ 128782 h 226951"/>
              <a:gd name="connsiteX4" fmla="*/ 376518 w 554396"/>
              <a:gd name="connsiteY4" fmla="*/ 177680 h 226951"/>
              <a:gd name="connsiteX5" fmla="*/ 342289 w 554396"/>
              <a:gd name="connsiteY5" fmla="*/ 99443 h 226951"/>
              <a:gd name="connsiteX6" fmla="*/ 552552 w 554396"/>
              <a:gd name="connsiteY6" fmla="*/ 226579 h 226951"/>
              <a:gd name="connsiteX7" fmla="*/ 430306 w 554396"/>
              <a:gd name="connsiteY7" fmla="*/ 133672 h 226951"/>
              <a:gd name="connsiteX8" fmla="*/ 185814 w 554396"/>
              <a:gd name="connsiteY8" fmla="*/ 1646 h 226951"/>
              <a:gd name="connsiteX9" fmla="*/ 293390 w 554396"/>
              <a:gd name="connsiteY9" fmla="*/ 60324 h 226951"/>
              <a:gd name="connsiteX10" fmla="*/ 244492 w 554396"/>
              <a:gd name="connsiteY10" fmla="*/ 70104 h 226951"/>
              <a:gd name="connsiteX11" fmla="*/ 0 w 554396"/>
              <a:gd name="connsiteY11" fmla="*/ 109222 h 2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96" h="226951">
                <a:moveTo>
                  <a:pt x="0" y="109222"/>
                </a:moveTo>
                <a:lnTo>
                  <a:pt x="234712" y="84773"/>
                </a:lnTo>
                <a:cubicBezTo>
                  <a:pt x="277091" y="84773"/>
                  <a:pt x="237972" y="101887"/>
                  <a:pt x="254272" y="109222"/>
                </a:cubicBezTo>
                <a:cubicBezTo>
                  <a:pt x="270572" y="116557"/>
                  <a:pt x="312135" y="117372"/>
                  <a:pt x="332509" y="128782"/>
                </a:cubicBezTo>
                <a:cubicBezTo>
                  <a:pt x="352883" y="140192"/>
                  <a:pt x="374888" y="182570"/>
                  <a:pt x="376518" y="177680"/>
                </a:cubicBezTo>
                <a:cubicBezTo>
                  <a:pt x="378148" y="172790"/>
                  <a:pt x="312950" y="91293"/>
                  <a:pt x="342289" y="99443"/>
                </a:cubicBezTo>
                <a:cubicBezTo>
                  <a:pt x="371628" y="107593"/>
                  <a:pt x="537883" y="220874"/>
                  <a:pt x="552552" y="226579"/>
                </a:cubicBezTo>
                <a:cubicBezTo>
                  <a:pt x="567222" y="232284"/>
                  <a:pt x="491429" y="171161"/>
                  <a:pt x="430306" y="133672"/>
                </a:cubicBezTo>
                <a:cubicBezTo>
                  <a:pt x="369183" y="96183"/>
                  <a:pt x="185814" y="1646"/>
                  <a:pt x="185814" y="1646"/>
                </a:cubicBezTo>
                <a:cubicBezTo>
                  <a:pt x="162995" y="-10579"/>
                  <a:pt x="283610" y="48914"/>
                  <a:pt x="293390" y="60324"/>
                </a:cubicBezTo>
                <a:cubicBezTo>
                  <a:pt x="303170" y="71734"/>
                  <a:pt x="244492" y="70104"/>
                  <a:pt x="244492" y="70104"/>
                </a:cubicBezTo>
                <a:lnTo>
                  <a:pt x="0" y="1092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ABBD59C-6395-2916-646B-82FF1758863F}"/>
              </a:ext>
            </a:extLst>
          </p:cNvPr>
          <p:cNvSpPr/>
          <p:nvPr/>
        </p:nvSpPr>
        <p:spPr>
          <a:xfrm>
            <a:off x="3100158" y="5329481"/>
            <a:ext cx="493915" cy="392032"/>
          </a:xfrm>
          <a:custGeom>
            <a:avLst/>
            <a:gdLst>
              <a:gd name="connsiteX0" fmla="*/ 0 w 493915"/>
              <a:gd name="connsiteY0" fmla="*/ 444 h 392032"/>
              <a:gd name="connsiteX1" fmla="*/ 234713 w 493915"/>
              <a:gd name="connsiteY1" fmla="*/ 39563 h 392032"/>
              <a:gd name="connsiteX2" fmla="*/ 430306 w 493915"/>
              <a:gd name="connsiteY2" fmla="*/ 240046 h 392032"/>
              <a:gd name="connsiteX3" fmla="*/ 303170 w 493915"/>
              <a:gd name="connsiteY3" fmla="*/ 176478 h 392032"/>
              <a:gd name="connsiteX4" fmla="*/ 391187 w 493915"/>
              <a:gd name="connsiteY4" fmla="*/ 279165 h 392032"/>
              <a:gd name="connsiteX5" fmla="*/ 322730 w 493915"/>
              <a:gd name="connsiteY5" fmla="*/ 205817 h 392032"/>
              <a:gd name="connsiteX6" fmla="*/ 474315 w 493915"/>
              <a:gd name="connsiteY6" fmla="*/ 391631 h 392032"/>
              <a:gd name="connsiteX7" fmla="*/ 361848 w 493915"/>
              <a:gd name="connsiteY7" fmla="*/ 254716 h 392032"/>
              <a:gd name="connsiteX8" fmla="*/ 444976 w 493915"/>
              <a:gd name="connsiteY8" fmla="*/ 230267 h 392032"/>
              <a:gd name="connsiteX9" fmla="*/ 440086 w 493915"/>
              <a:gd name="connsiteY9" fmla="*/ 176478 h 392032"/>
              <a:gd name="connsiteX10" fmla="*/ 493874 w 493915"/>
              <a:gd name="connsiteY10" fmla="*/ 147139 h 392032"/>
              <a:gd name="connsiteX11" fmla="*/ 430306 w 493915"/>
              <a:gd name="connsiteY11" fmla="*/ 142249 h 392032"/>
              <a:gd name="connsiteX12" fmla="*/ 342289 w 493915"/>
              <a:gd name="connsiteY12" fmla="*/ 39563 h 392032"/>
              <a:gd name="connsiteX13" fmla="*/ 396077 w 493915"/>
              <a:gd name="connsiteY13" fmla="*/ 103131 h 392032"/>
              <a:gd name="connsiteX14" fmla="*/ 288501 w 493915"/>
              <a:gd name="connsiteY14" fmla="*/ 64012 h 392032"/>
              <a:gd name="connsiteX15" fmla="*/ 234713 w 493915"/>
              <a:gd name="connsiteY15" fmla="*/ 20003 h 392032"/>
              <a:gd name="connsiteX16" fmla="*/ 0 w 493915"/>
              <a:gd name="connsiteY16" fmla="*/ 444 h 3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15" h="392032">
                <a:moveTo>
                  <a:pt x="0" y="444"/>
                </a:moveTo>
                <a:cubicBezTo>
                  <a:pt x="0" y="3704"/>
                  <a:pt x="162995" y="-371"/>
                  <a:pt x="234713" y="39563"/>
                </a:cubicBezTo>
                <a:cubicBezTo>
                  <a:pt x="306431" y="79497"/>
                  <a:pt x="418897" y="217227"/>
                  <a:pt x="430306" y="240046"/>
                </a:cubicBezTo>
                <a:cubicBezTo>
                  <a:pt x="441715" y="262865"/>
                  <a:pt x="309690" y="169958"/>
                  <a:pt x="303170" y="176478"/>
                </a:cubicBezTo>
                <a:cubicBezTo>
                  <a:pt x="296650" y="182998"/>
                  <a:pt x="387927" y="274275"/>
                  <a:pt x="391187" y="279165"/>
                </a:cubicBezTo>
                <a:cubicBezTo>
                  <a:pt x="394447" y="284055"/>
                  <a:pt x="308875" y="187073"/>
                  <a:pt x="322730" y="205817"/>
                </a:cubicBezTo>
                <a:cubicBezTo>
                  <a:pt x="336585" y="224561"/>
                  <a:pt x="467795" y="383481"/>
                  <a:pt x="474315" y="391631"/>
                </a:cubicBezTo>
                <a:cubicBezTo>
                  <a:pt x="480835" y="399781"/>
                  <a:pt x="366738" y="281610"/>
                  <a:pt x="361848" y="254716"/>
                </a:cubicBezTo>
                <a:cubicBezTo>
                  <a:pt x="356958" y="227822"/>
                  <a:pt x="431936" y="243307"/>
                  <a:pt x="444976" y="230267"/>
                </a:cubicBezTo>
                <a:cubicBezTo>
                  <a:pt x="458016" y="217227"/>
                  <a:pt x="431936" y="190333"/>
                  <a:pt x="440086" y="176478"/>
                </a:cubicBezTo>
                <a:cubicBezTo>
                  <a:pt x="448236" y="162623"/>
                  <a:pt x="495504" y="152844"/>
                  <a:pt x="493874" y="147139"/>
                </a:cubicBezTo>
                <a:cubicBezTo>
                  <a:pt x="492244" y="141434"/>
                  <a:pt x="455570" y="160178"/>
                  <a:pt x="430306" y="142249"/>
                </a:cubicBezTo>
                <a:cubicBezTo>
                  <a:pt x="405042" y="124320"/>
                  <a:pt x="347994" y="46083"/>
                  <a:pt x="342289" y="39563"/>
                </a:cubicBezTo>
                <a:cubicBezTo>
                  <a:pt x="336584" y="33043"/>
                  <a:pt x="405042" y="99056"/>
                  <a:pt x="396077" y="103131"/>
                </a:cubicBezTo>
                <a:cubicBezTo>
                  <a:pt x="387112" y="107206"/>
                  <a:pt x="315395" y="77867"/>
                  <a:pt x="288501" y="64012"/>
                </a:cubicBezTo>
                <a:cubicBezTo>
                  <a:pt x="261607" y="50157"/>
                  <a:pt x="276277" y="27338"/>
                  <a:pt x="234713" y="20003"/>
                </a:cubicBezTo>
                <a:cubicBezTo>
                  <a:pt x="193149" y="12668"/>
                  <a:pt x="0" y="-2816"/>
                  <a:pt x="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5B4CAC9-BF5E-C4D4-CC14-BAA3F222AFB7}"/>
              </a:ext>
            </a:extLst>
          </p:cNvPr>
          <p:cNvSpPr/>
          <p:nvPr/>
        </p:nvSpPr>
        <p:spPr>
          <a:xfrm>
            <a:off x="2971972" y="5168545"/>
            <a:ext cx="290864" cy="112492"/>
          </a:xfrm>
          <a:custGeom>
            <a:avLst/>
            <a:gdLst>
              <a:gd name="connsiteX0" fmla="*/ 1050 w 290864"/>
              <a:gd name="connsiteY0" fmla="*/ 112482 h 112492"/>
              <a:gd name="connsiteX1" fmla="*/ 284661 w 290864"/>
              <a:gd name="connsiteY1" fmla="*/ 44024 h 112492"/>
              <a:gd name="connsiteX2" fmla="*/ 191754 w 290864"/>
              <a:gd name="connsiteY2" fmla="*/ 53804 h 112492"/>
              <a:gd name="connsiteX3" fmla="*/ 133076 w 290864"/>
              <a:gd name="connsiteY3" fmla="*/ 15 h 112492"/>
              <a:gd name="connsiteX4" fmla="*/ 186864 w 290864"/>
              <a:gd name="connsiteY4" fmla="*/ 48914 h 112492"/>
              <a:gd name="connsiteX5" fmla="*/ 1050 w 290864"/>
              <a:gd name="connsiteY5" fmla="*/ 112482 h 11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64" h="112492">
                <a:moveTo>
                  <a:pt x="1050" y="112482"/>
                </a:moveTo>
                <a:cubicBezTo>
                  <a:pt x="17349" y="111667"/>
                  <a:pt x="252877" y="53804"/>
                  <a:pt x="284661" y="44024"/>
                </a:cubicBezTo>
                <a:cubicBezTo>
                  <a:pt x="316445" y="34244"/>
                  <a:pt x="217018" y="61139"/>
                  <a:pt x="191754" y="53804"/>
                </a:cubicBezTo>
                <a:cubicBezTo>
                  <a:pt x="166490" y="46469"/>
                  <a:pt x="133891" y="830"/>
                  <a:pt x="133076" y="15"/>
                </a:cubicBezTo>
                <a:cubicBezTo>
                  <a:pt x="132261" y="-800"/>
                  <a:pt x="210498" y="30170"/>
                  <a:pt x="186864" y="48914"/>
                </a:cubicBezTo>
                <a:cubicBezTo>
                  <a:pt x="163230" y="67658"/>
                  <a:pt x="-15249" y="113297"/>
                  <a:pt x="1050" y="11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3515E3A-40B4-C53B-4A5A-7F1732F99C33}"/>
              </a:ext>
            </a:extLst>
          </p:cNvPr>
          <p:cNvSpPr/>
          <p:nvPr/>
        </p:nvSpPr>
        <p:spPr>
          <a:xfrm>
            <a:off x="3060935" y="5212393"/>
            <a:ext cx="396417" cy="317216"/>
          </a:xfrm>
          <a:custGeom>
            <a:avLst/>
            <a:gdLst>
              <a:gd name="connsiteX0" fmla="*/ 105 w 396417"/>
              <a:gd name="connsiteY0" fmla="*/ 112642 h 317216"/>
              <a:gd name="connsiteX1" fmla="*/ 146800 w 396417"/>
              <a:gd name="connsiteY1" fmla="*/ 102863 h 317216"/>
              <a:gd name="connsiteX2" fmla="*/ 215258 w 396417"/>
              <a:gd name="connsiteY2" fmla="*/ 146871 h 317216"/>
              <a:gd name="connsiteX3" fmla="*/ 127240 w 396417"/>
              <a:gd name="connsiteY3" fmla="*/ 73524 h 317216"/>
              <a:gd name="connsiteX4" fmla="*/ 391292 w 396417"/>
              <a:gd name="connsiteY4" fmla="*/ 313126 h 317216"/>
              <a:gd name="connsiteX5" fmla="*/ 288605 w 396417"/>
              <a:gd name="connsiteY5" fmla="*/ 220219 h 317216"/>
              <a:gd name="connsiteX6" fmla="*/ 127240 w 396417"/>
              <a:gd name="connsiteY6" fmla="*/ 161541 h 317216"/>
              <a:gd name="connsiteX7" fmla="*/ 293495 w 396417"/>
              <a:gd name="connsiteY7" fmla="*/ 215329 h 317216"/>
              <a:gd name="connsiteX8" fmla="*/ 176139 w 396417"/>
              <a:gd name="connsiteY8" fmla="*/ 107752 h 317216"/>
              <a:gd name="connsiteX9" fmla="*/ 97901 w 396417"/>
              <a:gd name="connsiteY9" fmla="*/ 176 h 317216"/>
              <a:gd name="connsiteX10" fmla="*/ 171249 w 396417"/>
              <a:gd name="connsiteY10" fmla="*/ 83303 h 317216"/>
              <a:gd name="connsiteX11" fmla="*/ 105 w 396417"/>
              <a:gd name="connsiteY11" fmla="*/ 112642 h 3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17" h="317216">
                <a:moveTo>
                  <a:pt x="105" y="112642"/>
                </a:moveTo>
                <a:cubicBezTo>
                  <a:pt x="-3970" y="115902"/>
                  <a:pt x="110941" y="97158"/>
                  <a:pt x="146800" y="102863"/>
                </a:cubicBezTo>
                <a:cubicBezTo>
                  <a:pt x="182659" y="108568"/>
                  <a:pt x="218518" y="151761"/>
                  <a:pt x="215258" y="146871"/>
                </a:cubicBezTo>
                <a:cubicBezTo>
                  <a:pt x="211998" y="141981"/>
                  <a:pt x="97901" y="45815"/>
                  <a:pt x="127240" y="73524"/>
                </a:cubicBezTo>
                <a:cubicBezTo>
                  <a:pt x="156579" y="101233"/>
                  <a:pt x="391292" y="313126"/>
                  <a:pt x="391292" y="313126"/>
                </a:cubicBezTo>
                <a:cubicBezTo>
                  <a:pt x="418186" y="337575"/>
                  <a:pt x="332614" y="245483"/>
                  <a:pt x="288605" y="220219"/>
                </a:cubicBezTo>
                <a:cubicBezTo>
                  <a:pt x="244596" y="194955"/>
                  <a:pt x="126425" y="162356"/>
                  <a:pt x="127240" y="161541"/>
                </a:cubicBezTo>
                <a:cubicBezTo>
                  <a:pt x="128055" y="160726"/>
                  <a:pt x="285345" y="224294"/>
                  <a:pt x="293495" y="215329"/>
                </a:cubicBezTo>
                <a:cubicBezTo>
                  <a:pt x="301645" y="206364"/>
                  <a:pt x="208738" y="143611"/>
                  <a:pt x="176139" y="107752"/>
                </a:cubicBezTo>
                <a:cubicBezTo>
                  <a:pt x="143540" y="71893"/>
                  <a:pt x="98716" y="4251"/>
                  <a:pt x="97901" y="176"/>
                </a:cubicBezTo>
                <a:cubicBezTo>
                  <a:pt x="97086" y="-3899"/>
                  <a:pt x="191623" y="63744"/>
                  <a:pt x="171249" y="83303"/>
                </a:cubicBezTo>
                <a:cubicBezTo>
                  <a:pt x="150875" y="102862"/>
                  <a:pt x="4180" y="109382"/>
                  <a:pt x="105" y="112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24E329D-7531-2DE2-EE1B-5C97F881EFC0}"/>
              </a:ext>
            </a:extLst>
          </p:cNvPr>
          <p:cNvSpPr/>
          <p:nvPr/>
        </p:nvSpPr>
        <p:spPr>
          <a:xfrm>
            <a:off x="3392466" y="5295483"/>
            <a:ext cx="446527" cy="465107"/>
          </a:xfrm>
          <a:custGeom>
            <a:avLst/>
            <a:gdLst>
              <a:gd name="connsiteX0" fmla="*/ 5973 w 446527"/>
              <a:gd name="connsiteY0" fmla="*/ 98010 h 465107"/>
              <a:gd name="connsiteX1" fmla="*/ 201566 w 446527"/>
              <a:gd name="connsiteY1" fmla="*/ 137129 h 465107"/>
              <a:gd name="connsiteX2" fmla="*/ 226015 w 446527"/>
              <a:gd name="connsiteY2" fmla="*/ 293604 h 465107"/>
              <a:gd name="connsiteX3" fmla="*/ 245575 w 446527"/>
              <a:gd name="connsiteY3" fmla="*/ 205587 h 465107"/>
              <a:gd name="connsiteX4" fmla="*/ 328702 w 446527"/>
              <a:gd name="connsiteY4" fmla="*/ 381621 h 465107"/>
              <a:gd name="connsiteX5" fmla="*/ 279804 w 446527"/>
              <a:gd name="connsiteY5" fmla="*/ 249595 h 465107"/>
              <a:gd name="connsiteX6" fmla="*/ 446058 w 446527"/>
              <a:gd name="connsiteY6" fmla="*/ 464748 h 465107"/>
              <a:gd name="connsiteX7" fmla="*/ 328702 w 446527"/>
              <a:gd name="connsiteY7" fmla="*/ 298493 h 465107"/>
              <a:gd name="connsiteX8" fmla="*/ 294473 w 446527"/>
              <a:gd name="connsiteY8" fmla="*/ 215366 h 465107"/>
              <a:gd name="connsiteX9" fmla="*/ 147778 w 446527"/>
              <a:gd name="connsiteY9" fmla="*/ 122459 h 465107"/>
              <a:gd name="connsiteX10" fmla="*/ 1083 w 446527"/>
              <a:gd name="connsiteY10" fmla="*/ 213 h 465107"/>
              <a:gd name="connsiteX11" fmla="*/ 79320 w 446527"/>
              <a:gd name="connsiteY11" fmla="*/ 93120 h 465107"/>
              <a:gd name="connsiteX12" fmla="*/ 5973 w 446527"/>
              <a:gd name="connsiteY12" fmla="*/ 98010 h 4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27" h="465107">
                <a:moveTo>
                  <a:pt x="5973" y="98010"/>
                </a:moveTo>
                <a:cubicBezTo>
                  <a:pt x="26347" y="105345"/>
                  <a:pt x="164892" y="104530"/>
                  <a:pt x="201566" y="137129"/>
                </a:cubicBezTo>
                <a:cubicBezTo>
                  <a:pt x="238240" y="169728"/>
                  <a:pt x="218680" y="282194"/>
                  <a:pt x="226015" y="293604"/>
                </a:cubicBezTo>
                <a:cubicBezTo>
                  <a:pt x="233350" y="305014"/>
                  <a:pt x="228461" y="190918"/>
                  <a:pt x="245575" y="205587"/>
                </a:cubicBezTo>
                <a:cubicBezTo>
                  <a:pt x="262689" y="220256"/>
                  <a:pt x="322997" y="374286"/>
                  <a:pt x="328702" y="381621"/>
                </a:cubicBezTo>
                <a:cubicBezTo>
                  <a:pt x="334407" y="388956"/>
                  <a:pt x="260245" y="235741"/>
                  <a:pt x="279804" y="249595"/>
                </a:cubicBezTo>
                <a:cubicBezTo>
                  <a:pt x="299363" y="263450"/>
                  <a:pt x="437908" y="456598"/>
                  <a:pt x="446058" y="464748"/>
                </a:cubicBezTo>
                <a:cubicBezTo>
                  <a:pt x="454208" y="472898"/>
                  <a:pt x="353966" y="340057"/>
                  <a:pt x="328702" y="298493"/>
                </a:cubicBezTo>
                <a:cubicBezTo>
                  <a:pt x="303438" y="256929"/>
                  <a:pt x="324627" y="244705"/>
                  <a:pt x="294473" y="215366"/>
                </a:cubicBezTo>
                <a:cubicBezTo>
                  <a:pt x="264319" y="186027"/>
                  <a:pt x="196676" y="158318"/>
                  <a:pt x="147778" y="122459"/>
                </a:cubicBezTo>
                <a:cubicBezTo>
                  <a:pt x="98880" y="86600"/>
                  <a:pt x="12493" y="5103"/>
                  <a:pt x="1083" y="213"/>
                </a:cubicBezTo>
                <a:cubicBezTo>
                  <a:pt x="-10327" y="-4677"/>
                  <a:pt x="71985" y="76006"/>
                  <a:pt x="79320" y="93120"/>
                </a:cubicBezTo>
                <a:cubicBezTo>
                  <a:pt x="86655" y="110234"/>
                  <a:pt x="-14401" y="90675"/>
                  <a:pt x="5973" y="9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DEAAA01-E79F-C0EC-1E71-0B258449EAC4}"/>
              </a:ext>
            </a:extLst>
          </p:cNvPr>
          <p:cNvSpPr/>
          <p:nvPr/>
        </p:nvSpPr>
        <p:spPr>
          <a:xfrm>
            <a:off x="2840421" y="5060611"/>
            <a:ext cx="83847" cy="255524"/>
          </a:xfrm>
          <a:custGeom>
            <a:avLst/>
            <a:gdLst>
              <a:gd name="connsiteX0" fmla="*/ 83703 w 83847"/>
              <a:gd name="connsiteY0" fmla="*/ 373 h 255524"/>
              <a:gd name="connsiteX1" fmla="*/ 25025 w 83847"/>
              <a:gd name="connsiteY1" fmla="*/ 137288 h 255524"/>
              <a:gd name="connsiteX2" fmla="*/ 29915 w 83847"/>
              <a:gd name="connsiteY2" fmla="*/ 254645 h 255524"/>
              <a:gd name="connsiteX3" fmla="*/ 10355 w 83847"/>
              <a:gd name="connsiteY3" fmla="*/ 186187 h 255524"/>
              <a:gd name="connsiteX4" fmla="*/ 5466 w 83847"/>
              <a:gd name="connsiteY4" fmla="*/ 98170 h 255524"/>
              <a:gd name="connsiteX5" fmla="*/ 83703 w 83847"/>
              <a:gd name="connsiteY5" fmla="*/ 373 h 2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47" h="255524">
                <a:moveTo>
                  <a:pt x="83703" y="373"/>
                </a:moveTo>
                <a:cubicBezTo>
                  <a:pt x="86963" y="6893"/>
                  <a:pt x="33990" y="94910"/>
                  <a:pt x="25025" y="137288"/>
                </a:cubicBezTo>
                <a:cubicBezTo>
                  <a:pt x="16060" y="179666"/>
                  <a:pt x="32360" y="246495"/>
                  <a:pt x="29915" y="254645"/>
                </a:cubicBezTo>
                <a:cubicBezTo>
                  <a:pt x="27470" y="262795"/>
                  <a:pt x="14430" y="212266"/>
                  <a:pt x="10355" y="186187"/>
                </a:cubicBezTo>
                <a:cubicBezTo>
                  <a:pt x="6280" y="160108"/>
                  <a:pt x="-7574" y="121804"/>
                  <a:pt x="5466" y="98170"/>
                </a:cubicBezTo>
                <a:cubicBezTo>
                  <a:pt x="18506" y="74536"/>
                  <a:pt x="80443" y="-6147"/>
                  <a:pt x="83703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6D395D1-21B9-3D58-2A8C-78EF48E24444}"/>
              </a:ext>
            </a:extLst>
          </p:cNvPr>
          <p:cNvSpPr/>
          <p:nvPr/>
        </p:nvSpPr>
        <p:spPr>
          <a:xfrm>
            <a:off x="2908834" y="5158508"/>
            <a:ext cx="646087" cy="499536"/>
          </a:xfrm>
          <a:custGeom>
            <a:avLst/>
            <a:gdLst>
              <a:gd name="connsiteX0" fmla="*/ 205994 w 646087"/>
              <a:gd name="connsiteY0" fmla="*/ 273 h 499536"/>
              <a:gd name="connsiteX1" fmla="*/ 142426 w 646087"/>
              <a:gd name="connsiteY1" fmla="*/ 93180 h 499536"/>
              <a:gd name="connsiteX2" fmla="*/ 289121 w 646087"/>
              <a:gd name="connsiteY2" fmla="*/ 215426 h 499536"/>
              <a:gd name="connsiteX3" fmla="*/ 122867 w 646087"/>
              <a:gd name="connsiteY3" fmla="*/ 190976 h 499536"/>
              <a:gd name="connsiteX4" fmla="*/ 264672 w 646087"/>
              <a:gd name="connsiteY4" fmla="*/ 220316 h 499536"/>
              <a:gd name="connsiteX5" fmla="*/ 499384 w 646087"/>
              <a:gd name="connsiteY5" fmla="*/ 313222 h 499536"/>
              <a:gd name="connsiteX6" fmla="*/ 382028 w 646087"/>
              <a:gd name="connsiteY6" fmla="*/ 244765 h 499536"/>
              <a:gd name="connsiteX7" fmla="*/ 646079 w 646087"/>
              <a:gd name="connsiteY7" fmla="*/ 499036 h 499536"/>
              <a:gd name="connsiteX8" fmla="*/ 372248 w 646087"/>
              <a:gd name="connsiteY8" fmla="*/ 303443 h 499536"/>
              <a:gd name="connsiteX9" fmla="*/ 274452 w 646087"/>
              <a:gd name="connsiteY9" fmla="*/ 83400 h 499536"/>
              <a:gd name="connsiteX10" fmla="*/ 284231 w 646087"/>
              <a:gd name="connsiteY10" fmla="*/ 220316 h 499536"/>
              <a:gd name="connsiteX11" fmla="*/ 166875 w 646087"/>
              <a:gd name="connsiteY11" fmla="*/ 137188 h 499536"/>
              <a:gd name="connsiteX12" fmla="*/ 621 w 646087"/>
              <a:gd name="connsiteY12" fmla="*/ 146968 h 499536"/>
              <a:gd name="connsiteX13" fmla="*/ 113087 w 646087"/>
              <a:gd name="connsiteY13" fmla="*/ 122519 h 499536"/>
              <a:gd name="connsiteX14" fmla="*/ 205994 w 646087"/>
              <a:gd name="connsiteY14" fmla="*/ 273 h 4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087" h="499536">
                <a:moveTo>
                  <a:pt x="205994" y="273"/>
                </a:moveTo>
                <a:cubicBezTo>
                  <a:pt x="210884" y="-4617"/>
                  <a:pt x="128572" y="57321"/>
                  <a:pt x="142426" y="93180"/>
                </a:cubicBezTo>
                <a:cubicBezTo>
                  <a:pt x="156280" y="129039"/>
                  <a:pt x="292381" y="199127"/>
                  <a:pt x="289121" y="215426"/>
                </a:cubicBezTo>
                <a:cubicBezTo>
                  <a:pt x="285861" y="231725"/>
                  <a:pt x="126942" y="190161"/>
                  <a:pt x="122867" y="190976"/>
                </a:cubicBezTo>
                <a:cubicBezTo>
                  <a:pt x="118792" y="191791"/>
                  <a:pt x="201919" y="199942"/>
                  <a:pt x="264672" y="220316"/>
                </a:cubicBezTo>
                <a:cubicBezTo>
                  <a:pt x="327425" y="240690"/>
                  <a:pt x="479825" y="309147"/>
                  <a:pt x="499384" y="313222"/>
                </a:cubicBezTo>
                <a:cubicBezTo>
                  <a:pt x="518943" y="317297"/>
                  <a:pt x="357579" y="213796"/>
                  <a:pt x="382028" y="244765"/>
                </a:cubicBezTo>
                <a:cubicBezTo>
                  <a:pt x="406477" y="275734"/>
                  <a:pt x="647709" y="489256"/>
                  <a:pt x="646079" y="499036"/>
                </a:cubicBezTo>
                <a:cubicBezTo>
                  <a:pt x="644449" y="508816"/>
                  <a:pt x="434186" y="372716"/>
                  <a:pt x="372248" y="303443"/>
                </a:cubicBezTo>
                <a:cubicBezTo>
                  <a:pt x="310310" y="234170"/>
                  <a:pt x="289121" y="97254"/>
                  <a:pt x="274452" y="83400"/>
                </a:cubicBezTo>
                <a:cubicBezTo>
                  <a:pt x="259783" y="69546"/>
                  <a:pt x="302160" y="211351"/>
                  <a:pt x="284231" y="220316"/>
                </a:cubicBezTo>
                <a:cubicBezTo>
                  <a:pt x="266302" y="229281"/>
                  <a:pt x="214143" y="149413"/>
                  <a:pt x="166875" y="137188"/>
                </a:cubicBezTo>
                <a:cubicBezTo>
                  <a:pt x="119607" y="124963"/>
                  <a:pt x="9586" y="149413"/>
                  <a:pt x="621" y="146968"/>
                </a:cubicBezTo>
                <a:cubicBezTo>
                  <a:pt x="-8344" y="144523"/>
                  <a:pt x="82118" y="142078"/>
                  <a:pt x="113087" y="122519"/>
                </a:cubicBezTo>
                <a:cubicBezTo>
                  <a:pt x="144056" y="102960"/>
                  <a:pt x="201104" y="5163"/>
                  <a:pt x="205994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D7773A49-3E3E-095F-BF84-E1B708C5ECD4}"/>
              </a:ext>
            </a:extLst>
          </p:cNvPr>
          <p:cNvSpPr/>
          <p:nvPr/>
        </p:nvSpPr>
        <p:spPr>
          <a:xfrm>
            <a:off x="3491117" y="5549794"/>
            <a:ext cx="577243" cy="650634"/>
          </a:xfrm>
          <a:custGeom>
            <a:avLst/>
            <a:gdLst>
              <a:gd name="connsiteX0" fmla="*/ 228 w 577243"/>
              <a:gd name="connsiteY0" fmla="*/ 174 h 650634"/>
              <a:gd name="connsiteX1" fmla="*/ 308288 w 577243"/>
              <a:gd name="connsiteY1" fmla="*/ 249556 h 650634"/>
              <a:gd name="connsiteX2" fmla="*/ 288729 w 577243"/>
              <a:gd name="connsiteY2" fmla="*/ 88191 h 650634"/>
              <a:gd name="connsiteX3" fmla="*/ 362077 w 577243"/>
              <a:gd name="connsiteY3" fmla="*/ 293564 h 650634"/>
              <a:gd name="connsiteX4" fmla="*/ 498992 w 577243"/>
              <a:gd name="connsiteY4" fmla="*/ 459819 h 650634"/>
              <a:gd name="connsiteX5" fmla="*/ 415865 w 577243"/>
              <a:gd name="connsiteY5" fmla="*/ 391361 h 650634"/>
              <a:gd name="connsiteX6" fmla="*/ 577230 w 577243"/>
              <a:gd name="connsiteY6" fmla="*/ 650523 h 650634"/>
              <a:gd name="connsiteX7" fmla="*/ 406085 w 577243"/>
              <a:gd name="connsiteY7" fmla="*/ 420700 h 650634"/>
              <a:gd name="connsiteX8" fmla="*/ 298509 w 577243"/>
              <a:gd name="connsiteY8" fmla="*/ 185988 h 650634"/>
              <a:gd name="connsiteX9" fmla="*/ 137144 w 577243"/>
              <a:gd name="connsiteY9" fmla="*/ 174 h 650634"/>
              <a:gd name="connsiteX10" fmla="*/ 234941 w 577243"/>
              <a:gd name="connsiteY10" fmla="*/ 171318 h 650634"/>
              <a:gd name="connsiteX11" fmla="*/ 357187 w 577243"/>
              <a:gd name="connsiteY11" fmla="*/ 269115 h 650634"/>
              <a:gd name="connsiteX12" fmla="*/ 259390 w 577243"/>
              <a:gd name="connsiteY12" fmla="*/ 210437 h 650634"/>
              <a:gd name="connsiteX13" fmla="*/ 228 w 577243"/>
              <a:gd name="connsiteY13" fmla="*/ 174 h 6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43" h="650634">
                <a:moveTo>
                  <a:pt x="228" y="174"/>
                </a:moveTo>
                <a:cubicBezTo>
                  <a:pt x="8378" y="6694"/>
                  <a:pt x="260205" y="234887"/>
                  <a:pt x="308288" y="249556"/>
                </a:cubicBezTo>
                <a:cubicBezTo>
                  <a:pt x="356371" y="264225"/>
                  <a:pt x="279764" y="80856"/>
                  <a:pt x="288729" y="88191"/>
                </a:cubicBezTo>
                <a:cubicBezTo>
                  <a:pt x="297694" y="95526"/>
                  <a:pt x="327033" y="231626"/>
                  <a:pt x="362077" y="293564"/>
                </a:cubicBezTo>
                <a:cubicBezTo>
                  <a:pt x="397121" y="355502"/>
                  <a:pt x="490027" y="443520"/>
                  <a:pt x="498992" y="459819"/>
                </a:cubicBezTo>
                <a:cubicBezTo>
                  <a:pt x="507957" y="476118"/>
                  <a:pt x="402825" y="359577"/>
                  <a:pt x="415865" y="391361"/>
                </a:cubicBezTo>
                <a:cubicBezTo>
                  <a:pt x="428905" y="423145"/>
                  <a:pt x="578860" y="645633"/>
                  <a:pt x="577230" y="650523"/>
                </a:cubicBezTo>
                <a:cubicBezTo>
                  <a:pt x="575600" y="655413"/>
                  <a:pt x="452538" y="498122"/>
                  <a:pt x="406085" y="420700"/>
                </a:cubicBezTo>
                <a:cubicBezTo>
                  <a:pt x="359632" y="343278"/>
                  <a:pt x="343332" y="256076"/>
                  <a:pt x="298509" y="185988"/>
                </a:cubicBezTo>
                <a:cubicBezTo>
                  <a:pt x="253686" y="115900"/>
                  <a:pt x="147739" y="2619"/>
                  <a:pt x="137144" y="174"/>
                </a:cubicBezTo>
                <a:cubicBezTo>
                  <a:pt x="126549" y="-2271"/>
                  <a:pt x="198267" y="126495"/>
                  <a:pt x="234941" y="171318"/>
                </a:cubicBezTo>
                <a:cubicBezTo>
                  <a:pt x="271615" y="216142"/>
                  <a:pt x="353112" y="262595"/>
                  <a:pt x="357187" y="269115"/>
                </a:cubicBezTo>
                <a:cubicBezTo>
                  <a:pt x="361262" y="275635"/>
                  <a:pt x="314808" y="249556"/>
                  <a:pt x="259390" y="210437"/>
                </a:cubicBezTo>
                <a:cubicBezTo>
                  <a:pt x="203972" y="171318"/>
                  <a:pt x="-7922" y="-6346"/>
                  <a:pt x="228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4E144F2-043F-DAC7-DFF4-6B68F34B23C4}"/>
              </a:ext>
            </a:extLst>
          </p:cNvPr>
          <p:cNvSpPr/>
          <p:nvPr/>
        </p:nvSpPr>
        <p:spPr>
          <a:xfrm>
            <a:off x="3529410" y="5615594"/>
            <a:ext cx="486604" cy="589637"/>
          </a:xfrm>
          <a:custGeom>
            <a:avLst/>
            <a:gdLst>
              <a:gd name="connsiteX0" fmla="*/ 1054 w 486604"/>
              <a:gd name="connsiteY0" fmla="*/ 2832 h 589637"/>
              <a:gd name="connsiteX1" fmla="*/ 250436 w 486604"/>
              <a:gd name="connsiteY1" fmla="*/ 247324 h 589637"/>
              <a:gd name="connsiteX2" fmla="*/ 191758 w 486604"/>
              <a:gd name="connsiteY2" fmla="*/ 203315 h 589637"/>
              <a:gd name="connsiteX3" fmla="*/ 230877 w 486604"/>
              <a:gd name="connsiteY3" fmla="*/ 335341 h 589637"/>
              <a:gd name="connsiteX4" fmla="*/ 255326 w 486604"/>
              <a:gd name="connsiteY4" fmla="*/ 276663 h 589637"/>
              <a:gd name="connsiteX5" fmla="*/ 362902 w 486604"/>
              <a:gd name="connsiteY5" fmla="*/ 398909 h 589637"/>
              <a:gd name="connsiteX6" fmla="*/ 309114 w 486604"/>
              <a:gd name="connsiteY6" fmla="*/ 354900 h 589637"/>
              <a:gd name="connsiteX7" fmla="*/ 455809 w 486604"/>
              <a:gd name="connsiteY7" fmla="*/ 496705 h 589637"/>
              <a:gd name="connsiteX8" fmla="*/ 475369 w 486604"/>
              <a:gd name="connsiteY8" fmla="*/ 535824 h 589637"/>
              <a:gd name="connsiteX9" fmla="*/ 318894 w 486604"/>
              <a:gd name="connsiteY9" fmla="*/ 408688 h 589637"/>
              <a:gd name="connsiteX10" fmla="*/ 480258 w 486604"/>
              <a:gd name="connsiteY10" fmla="*/ 589612 h 589637"/>
              <a:gd name="connsiteX11" fmla="*/ 362902 w 486604"/>
              <a:gd name="connsiteY11" fmla="*/ 394019 h 589637"/>
              <a:gd name="connsiteX12" fmla="*/ 108631 w 486604"/>
              <a:gd name="connsiteY12" fmla="*/ 217985 h 589637"/>
              <a:gd name="connsiteX13" fmla="*/ 221097 w 486604"/>
              <a:gd name="connsiteY13" fmla="*/ 252213 h 589637"/>
              <a:gd name="connsiteX14" fmla="*/ 162419 w 486604"/>
              <a:gd name="connsiteY14" fmla="*/ 120188 h 589637"/>
              <a:gd name="connsiteX15" fmla="*/ 1054 w 486604"/>
              <a:gd name="connsiteY15" fmla="*/ 2832 h 5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04" h="589637">
                <a:moveTo>
                  <a:pt x="1054" y="2832"/>
                </a:moveTo>
                <a:cubicBezTo>
                  <a:pt x="15723" y="24021"/>
                  <a:pt x="218652" y="213910"/>
                  <a:pt x="250436" y="247324"/>
                </a:cubicBezTo>
                <a:cubicBezTo>
                  <a:pt x="282220" y="280738"/>
                  <a:pt x="195018" y="188646"/>
                  <a:pt x="191758" y="203315"/>
                </a:cubicBezTo>
                <a:cubicBezTo>
                  <a:pt x="188498" y="217984"/>
                  <a:pt x="220282" y="323116"/>
                  <a:pt x="230877" y="335341"/>
                </a:cubicBezTo>
                <a:cubicBezTo>
                  <a:pt x="241472" y="347566"/>
                  <a:pt x="233322" y="266068"/>
                  <a:pt x="255326" y="276663"/>
                </a:cubicBezTo>
                <a:cubicBezTo>
                  <a:pt x="277330" y="287258"/>
                  <a:pt x="353937" y="385870"/>
                  <a:pt x="362902" y="398909"/>
                </a:cubicBezTo>
                <a:cubicBezTo>
                  <a:pt x="371867" y="411948"/>
                  <a:pt x="293630" y="338601"/>
                  <a:pt x="309114" y="354900"/>
                </a:cubicBezTo>
                <a:cubicBezTo>
                  <a:pt x="324598" y="371199"/>
                  <a:pt x="428100" y="466551"/>
                  <a:pt x="455809" y="496705"/>
                </a:cubicBezTo>
                <a:cubicBezTo>
                  <a:pt x="483518" y="526859"/>
                  <a:pt x="498188" y="550493"/>
                  <a:pt x="475369" y="535824"/>
                </a:cubicBezTo>
                <a:cubicBezTo>
                  <a:pt x="452550" y="521155"/>
                  <a:pt x="318079" y="399723"/>
                  <a:pt x="318894" y="408688"/>
                </a:cubicBezTo>
                <a:cubicBezTo>
                  <a:pt x="319709" y="417653"/>
                  <a:pt x="472923" y="592057"/>
                  <a:pt x="480258" y="589612"/>
                </a:cubicBezTo>
                <a:cubicBezTo>
                  <a:pt x="487593" y="587167"/>
                  <a:pt x="424840" y="455957"/>
                  <a:pt x="362902" y="394019"/>
                </a:cubicBezTo>
                <a:cubicBezTo>
                  <a:pt x="300964" y="332081"/>
                  <a:pt x="132265" y="241619"/>
                  <a:pt x="108631" y="217985"/>
                </a:cubicBezTo>
                <a:cubicBezTo>
                  <a:pt x="84997" y="194351"/>
                  <a:pt x="212132" y="268512"/>
                  <a:pt x="221097" y="252213"/>
                </a:cubicBezTo>
                <a:cubicBezTo>
                  <a:pt x="230062" y="235914"/>
                  <a:pt x="195833" y="155232"/>
                  <a:pt x="162419" y="120188"/>
                </a:cubicBezTo>
                <a:cubicBezTo>
                  <a:pt x="129005" y="85144"/>
                  <a:pt x="-13615" y="-18357"/>
                  <a:pt x="1054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3669ACE-3132-5204-72EF-2485BBF0E440}"/>
              </a:ext>
            </a:extLst>
          </p:cNvPr>
          <p:cNvSpPr/>
          <p:nvPr/>
        </p:nvSpPr>
        <p:spPr>
          <a:xfrm>
            <a:off x="1013747" y="5012069"/>
            <a:ext cx="1244834" cy="1544444"/>
          </a:xfrm>
          <a:custGeom>
            <a:avLst/>
            <a:gdLst>
              <a:gd name="connsiteX0" fmla="*/ 1220910 w 1244834"/>
              <a:gd name="connsiteY0" fmla="*/ 298297 h 1544444"/>
              <a:gd name="connsiteX1" fmla="*/ 340739 w 1244834"/>
              <a:gd name="connsiteY1" fmla="*/ 973095 h 1544444"/>
              <a:gd name="connsiteX2" fmla="*/ 487434 w 1244834"/>
              <a:gd name="connsiteY2" fmla="*/ 880188 h 1544444"/>
              <a:gd name="connsiteX3" fmla="*/ 115806 w 1244834"/>
              <a:gd name="connsiteY3" fmla="*/ 1119790 h 1544444"/>
              <a:gd name="connsiteX4" fmla="*/ 22899 w 1244834"/>
              <a:gd name="connsiteY4" fmla="*/ 1315383 h 1544444"/>
              <a:gd name="connsiteX5" fmla="*/ 42458 w 1244834"/>
              <a:gd name="connsiteY5" fmla="*/ 1222476 h 1544444"/>
              <a:gd name="connsiteX6" fmla="*/ 32679 w 1244834"/>
              <a:gd name="connsiteY6" fmla="*/ 1540316 h 1544444"/>
              <a:gd name="connsiteX7" fmla="*/ 13119 w 1244834"/>
              <a:gd name="connsiteY7" fmla="*/ 1378951 h 1544444"/>
              <a:gd name="connsiteX8" fmla="*/ 252721 w 1244834"/>
              <a:gd name="connsiteY8" fmla="*/ 1031773 h 1544444"/>
              <a:gd name="connsiteX9" fmla="*/ 551002 w 1244834"/>
              <a:gd name="connsiteY9" fmla="*/ 841069 h 1544444"/>
              <a:gd name="connsiteX10" fmla="*/ 497213 w 1244834"/>
              <a:gd name="connsiteY10" fmla="*/ 885078 h 1544444"/>
              <a:gd name="connsiteX11" fmla="*/ 790604 w 1244834"/>
              <a:gd name="connsiteY11" fmla="*/ 552568 h 1544444"/>
              <a:gd name="connsiteX12" fmla="*/ 673248 w 1244834"/>
              <a:gd name="connsiteY12" fmla="*/ 699264 h 1544444"/>
              <a:gd name="connsiteX13" fmla="*/ 1020426 w 1244834"/>
              <a:gd name="connsiteY13" fmla="*/ 396094 h 1544444"/>
              <a:gd name="connsiteX14" fmla="*/ 1083994 w 1244834"/>
              <a:gd name="connsiteY14" fmla="*/ 317856 h 1544444"/>
              <a:gd name="connsiteX15" fmla="*/ 1181791 w 1244834"/>
              <a:gd name="connsiteY15" fmla="*/ 17 h 1544444"/>
              <a:gd name="connsiteX16" fmla="*/ 1035096 w 1244834"/>
              <a:gd name="connsiteY16" fmla="*/ 332526 h 1544444"/>
              <a:gd name="connsiteX17" fmla="*/ 868841 w 1244834"/>
              <a:gd name="connsiteY17" fmla="*/ 581907 h 1544444"/>
              <a:gd name="connsiteX18" fmla="*/ 986197 w 1244834"/>
              <a:gd name="connsiteY18" fmla="*/ 415653 h 1544444"/>
              <a:gd name="connsiteX19" fmla="*/ 1220910 w 1244834"/>
              <a:gd name="connsiteY19" fmla="*/ 298297 h 15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4834" h="1544444">
                <a:moveTo>
                  <a:pt x="1220910" y="298297"/>
                </a:moveTo>
                <a:cubicBezTo>
                  <a:pt x="1113334" y="391204"/>
                  <a:pt x="462985" y="876113"/>
                  <a:pt x="340739" y="973095"/>
                </a:cubicBezTo>
                <a:cubicBezTo>
                  <a:pt x="218493" y="1070077"/>
                  <a:pt x="487434" y="880188"/>
                  <a:pt x="487434" y="880188"/>
                </a:cubicBezTo>
                <a:cubicBezTo>
                  <a:pt x="449945" y="904637"/>
                  <a:pt x="193228" y="1047258"/>
                  <a:pt x="115806" y="1119790"/>
                </a:cubicBezTo>
                <a:cubicBezTo>
                  <a:pt x="38383" y="1192323"/>
                  <a:pt x="35124" y="1298269"/>
                  <a:pt x="22899" y="1315383"/>
                </a:cubicBezTo>
                <a:cubicBezTo>
                  <a:pt x="10674" y="1332497"/>
                  <a:pt x="40828" y="1184987"/>
                  <a:pt x="42458" y="1222476"/>
                </a:cubicBezTo>
                <a:cubicBezTo>
                  <a:pt x="44088" y="1259965"/>
                  <a:pt x="37569" y="1514237"/>
                  <a:pt x="32679" y="1540316"/>
                </a:cubicBezTo>
                <a:cubicBezTo>
                  <a:pt x="27789" y="1566395"/>
                  <a:pt x="-23555" y="1463708"/>
                  <a:pt x="13119" y="1378951"/>
                </a:cubicBezTo>
                <a:cubicBezTo>
                  <a:pt x="49793" y="1294194"/>
                  <a:pt x="163074" y="1121420"/>
                  <a:pt x="252721" y="1031773"/>
                </a:cubicBezTo>
                <a:cubicBezTo>
                  <a:pt x="342368" y="942126"/>
                  <a:pt x="510253" y="865518"/>
                  <a:pt x="551002" y="841069"/>
                </a:cubicBezTo>
                <a:cubicBezTo>
                  <a:pt x="591751" y="816620"/>
                  <a:pt x="457279" y="933162"/>
                  <a:pt x="497213" y="885078"/>
                </a:cubicBezTo>
                <a:cubicBezTo>
                  <a:pt x="537147" y="836995"/>
                  <a:pt x="761265" y="583537"/>
                  <a:pt x="790604" y="552568"/>
                </a:cubicBezTo>
                <a:cubicBezTo>
                  <a:pt x="819943" y="521599"/>
                  <a:pt x="634944" y="725343"/>
                  <a:pt x="673248" y="699264"/>
                </a:cubicBezTo>
                <a:cubicBezTo>
                  <a:pt x="711552" y="673185"/>
                  <a:pt x="951968" y="459662"/>
                  <a:pt x="1020426" y="396094"/>
                </a:cubicBezTo>
                <a:cubicBezTo>
                  <a:pt x="1088884" y="332526"/>
                  <a:pt x="1057100" y="383869"/>
                  <a:pt x="1083994" y="317856"/>
                </a:cubicBezTo>
                <a:cubicBezTo>
                  <a:pt x="1110888" y="251843"/>
                  <a:pt x="1189941" y="-2428"/>
                  <a:pt x="1181791" y="17"/>
                </a:cubicBezTo>
                <a:cubicBezTo>
                  <a:pt x="1173641" y="2462"/>
                  <a:pt x="1087254" y="235544"/>
                  <a:pt x="1035096" y="332526"/>
                </a:cubicBezTo>
                <a:cubicBezTo>
                  <a:pt x="982938" y="429508"/>
                  <a:pt x="876991" y="568053"/>
                  <a:pt x="868841" y="581907"/>
                </a:cubicBezTo>
                <a:cubicBezTo>
                  <a:pt x="860691" y="595761"/>
                  <a:pt x="930779" y="461292"/>
                  <a:pt x="986197" y="415653"/>
                </a:cubicBezTo>
                <a:cubicBezTo>
                  <a:pt x="1041615" y="370015"/>
                  <a:pt x="1328486" y="205390"/>
                  <a:pt x="1220910" y="29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697327F-C4D8-8947-1E57-EE1305BBE1A4}"/>
              </a:ext>
            </a:extLst>
          </p:cNvPr>
          <p:cNvSpPr/>
          <p:nvPr/>
        </p:nvSpPr>
        <p:spPr>
          <a:xfrm>
            <a:off x="1226978" y="6077185"/>
            <a:ext cx="280250" cy="397198"/>
          </a:xfrm>
          <a:custGeom>
            <a:avLst/>
            <a:gdLst>
              <a:gd name="connsiteX0" fmla="*/ 372 w 280250"/>
              <a:gd name="connsiteY0" fmla="*/ 201369 h 397198"/>
              <a:gd name="connsiteX1" fmla="*/ 44380 w 280250"/>
              <a:gd name="connsiteY1" fmla="*/ 318725 h 397198"/>
              <a:gd name="connsiteX2" fmla="*/ 24821 w 280250"/>
              <a:gd name="connsiteY2" fmla="*/ 396963 h 397198"/>
              <a:gd name="connsiteX3" fmla="*/ 49270 w 280250"/>
              <a:gd name="connsiteY3" fmla="*/ 294276 h 397198"/>
              <a:gd name="connsiteX4" fmla="*/ 176406 w 280250"/>
              <a:gd name="connsiteY4" fmla="*/ 113352 h 397198"/>
              <a:gd name="connsiteX5" fmla="*/ 279093 w 280250"/>
              <a:gd name="connsiteY5" fmla="*/ 886 h 397198"/>
              <a:gd name="connsiteX6" fmla="*/ 107948 w 280250"/>
              <a:gd name="connsiteY6" fmla="*/ 172030 h 397198"/>
              <a:gd name="connsiteX7" fmla="*/ 73719 w 280250"/>
              <a:gd name="connsiteY7" fmla="*/ 260047 h 397198"/>
              <a:gd name="connsiteX8" fmla="*/ 372 w 280250"/>
              <a:gd name="connsiteY8" fmla="*/ 201369 h 39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0" h="397198">
                <a:moveTo>
                  <a:pt x="372" y="201369"/>
                </a:moveTo>
                <a:cubicBezTo>
                  <a:pt x="-4518" y="211149"/>
                  <a:pt x="40305" y="286126"/>
                  <a:pt x="44380" y="318725"/>
                </a:cubicBezTo>
                <a:cubicBezTo>
                  <a:pt x="48455" y="351324"/>
                  <a:pt x="24006" y="401038"/>
                  <a:pt x="24821" y="396963"/>
                </a:cubicBezTo>
                <a:cubicBezTo>
                  <a:pt x="25636" y="392888"/>
                  <a:pt x="24006" y="341545"/>
                  <a:pt x="49270" y="294276"/>
                </a:cubicBezTo>
                <a:cubicBezTo>
                  <a:pt x="74534" y="247007"/>
                  <a:pt x="138102" y="162250"/>
                  <a:pt x="176406" y="113352"/>
                </a:cubicBezTo>
                <a:cubicBezTo>
                  <a:pt x="214710" y="64454"/>
                  <a:pt x="290503" y="-8894"/>
                  <a:pt x="279093" y="886"/>
                </a:cubicBezTo>
                <a:cubicBezTo>
                  <a:pt x="267683" y="10666"/>
                  <a:pt x="142177" y="128837"/>
                  <a:pt x="107948" y="172030"/>
                </a:cubicBezTo>
                <a:cubicBezTo>
                  <a:pt x="73719" y="215223"/>
                  <a:pt x="90833" y="252712"/>
                  <a:pt x="73719" y="260047"/>
                </a:cubicBezTo>
                <a:cubicBezTo>
                  <a:pt x="56605" y="267382"/>
                  <a:pt x="5262" y="191589"/>
                  <a:pt x="372" y="20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3125C3B1-52EE-AE5F-2F24-3784D8B795D6}"/>
              </a:ext>
            </a:extLst>
          </p:cNvPr>
          <p:cNvSpPr/>
          <p:nvPr/>
        </p:nvSpPr>
        <p:spPr>
          <a:xfrm>
            <a:off x="1173469" y="5552612"/>
            <a:ext cx="1003738" cy="1016142"/>
          </a:xfrm>
          <a:custGeom>
            <a:avLst/>
            <a:gdLst>
              <a:gd name="connsiteX0" fmla="*/ 1002510 w 1003738"/>
              <a:gd name="connsiteY0" fmla="*/ 2246 h 1016142"/>
              <a:gd name="connsiteX1" fmla="*/ 479297 w 1003738"/>
              <a:gd name="connsiteY1" fmla="*/ 305416 h 1016142"/>
              <a:gd name="connsiteX2" fmla="*/ 430398 w 1003738"/>
              <a:gd name="connsiteY2" fmla="*/ 359204 h 1016142"/>
              <a:gd name="connsiteX3" fmla="*/ 557534 w 1003738"/>
              <a:gd name="connsiteY3" fmla="*/ 290746 h 1016142"/>
              <a:gd name="connsiteX4" fmla="*/ 391280 w 1003738"/>
              <a:gd name="connsiteY4" fmla="*/ 496120 h 1016142"/>
              <a:gd name="connsiteX5" fmla="*/ 445068 w 1003738"/>
              <a:gd name="connsiteY5" fmla="*/ 427662 h 1016142"/>
              <a:gd name="connsiteX6" fmla="*/ 205466 w 1003738"/>
              <a:gd name="connsiteY6" fmla="*/ 545018 h 1016142"/>
              <a:gd name="connsiteX7" fmla="*/ 34321 w 1003738"/>
              <a:gd name="connsiteY7" fmla="*/ 711272 h 1016142"/>
              <a:gd name="connsiteX8" fmla="*/ 24542 w 1003738"/>
              <a:gd name="connsiteY8" fmla="*/ 867747 h 1016142"/>
              <a:gd name="connsiteX9" fmla="*/ 92 w 1003738"/>
              <a:gd name="connsiteY9" fmla="*/ 813959 h 1016142"/>
              <a:gd name="connsiteX10" fmla="*/ 34321 w 1003738"/>
              <a:gd name="connsiteY10" fmla="*/ 1014443 h 1016142"/>
              <a:gd name="connsiteX11" fmla="*/ 29432 w 1003738"/>
              <a:gd name="connsiteY11" fmla="*/ 901976 h 1016142"/>
              <a:gd name="connsiteX12" fmla="*/ 24542 w 1003738"/>
              <a:gd name="connsiteY12" fmla="*/ 755281 h 1016142"/>
              <a:gd name="connsiteX13" fmla="*/ 347271 w 1003738"/>
              <a:gd name="connsiteY13" fmla="*/ 437441 h 1016142"/>
              <a:gd name="connsiteX14" fmla="*/ 542865 w 1003738"/>
              <a:gd name="connsiteY14" fmla="*/ 305416 h 1016142"/>
              <a:gd name="connsiteX15" fmla="*/ 401059 w 1003738"/>
              <a:gd name="connsiteY15" fmla="*/ 383653 h 1016142"/>
              <a:gd name="connsiteX16" fmla="*/ 728679 w 1003738"/>
              <a:gd name="connsiteY16" fmla="*/ 163610 h 1016142"/>
              <a:gd name="connsiteX17" fmla="*/ 596653 w 1003738"/>
              <a:gd name="connsiteY17" fmla="*/ 217399 h 1016142"/>
              <a:gd name="connsiteX18" fmla="*/ 831365 w 1003738"/>
              <a:gd name="connsiteY18" fmla="*/ 95153 h 1016142"/>
              <a:gd name="connsiteX19" fmla="*/ 630882 w 1003738"/>
              <a:gd name="connsiteY19" fmla="*/ 163610 h 1016142"/>
              <a:gd name="connsiteX20" fmla="*/ 1002510 w 1003738"/>
              <a:gd name="connsiteY20" fmla="*/ 2246 h 10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738" h="1016142">
                <a:moveTo>
                  <a:pt x="1002510" y="2246"/>
                </a:moveTo>
                <a:cubicBezTo>
                  <a:pt x="977246" y="25880"/>
                  <a:pt x="574649" y="245923"/>
                  <a:pt x="479297" y="305416"/>
                </a:cubicBezTo>
                <a:cubicBezTo>
                  <a:pt x="383945" y="364909"/>
                  <a:pt x="417359" y="361649"/>
                  <a:pt x="430398" y="359204"/>
                </a:cubicBezTo>
                <a:cubicBezTo>
                  <a:pt x="443437" y="356759"/>
                  <a:pt x="564054" y="267927"/>
                  <a:pt x="557534" y="290746"/>
                </a:cubicBezTo>
                <a:cubicBezTo>
                  <a:pt x="551014" y="313565"/>
                  <a:pt x="410024" y="473301"/>
                  <a:pt x="391280" y="496120"/>
                </a:cubicBezTo>
                <a:cubicBezTo>
                  <a:pt x="372536" y="518939"/>
                  <a:pt x="476037" y="419512"/>
                  <a:pt x="445068" y="427662"/>
                </a:cubicBezTo>
                <a:cubicBezTo>
                  <a:pt x="414099" y="435812"/>
                  <a:pt x="273924" y="497750"/>
                  <a:pt x="205466" y="545018"/>
                </a:cubicBezTo>
                <a:cubicBezTo>
                  <a:pt x="137008" y="592286"/>
                  <a:pt x="64475" y="657484"/>
                  <a:pt x="34321" y="711272"/>
                </a:cubicBezTo>
                <a:cubicBezTo>
                  <a:pt x="4167" y="765060"/>
                  <a:pt x="30247" y="850633"/>
                  <a:pt x="24542" y="867747"/>
                </a:cubicBezTo>
                <a:cubicBezTo>
                  <a:pt x="18837" y="884861"/>
                  <a:pt x="-1538" y="789510"/>
                  <a:pt x="92" y="813959"/>
                </a:cubicBezTo>
                <a:cubicBezTo>
                  <a:pt x="1722" y="838408"/>
                  <a:pt x="29431" y="999774"/>
                  <a:pt x="34321" y="1014443"/>
                </a:cubicBezTo>
                <a:cubicBezTo>
                  <a:pt x="39211" y="1029113"/>
                  <a:pt x="31062" y="945170"/>
                  <a:pt x="29432" y="901976"/>
                </a:cubicBezTo>
                <a:cubicBezTo>
                  <a:pt x="27802" y="858782"/>
                  <a:pt x="-28431" y="832704"/>
                  <a:pt x="24542" y="755281"/>
                </a:cubicBezTo>
                <a:cubicBezTo>
                  <a:pt x="77515" y="677859"/>
                  <a:pt x="260884" y="512419"/>
                  <a:pt x="347271" y="437441"/>
                </a:cubicBezTo>
                <a:cubicBezTo>
                  <a:pt x="433658" y="362463"/>
                  <a:pt x="533900" y="314381"/>
                  <a:pt x="542865" y="305416"/>
                </a:cubicBezTo>
                <a:cubicBezTo>
                  <a:pt x="551830" y="296451"/>
                  <a:pt x="370090" y="407287"/>
                  <a:pt x="401059" y="383653"/>
                </a:cubicBezTo>
                <a:cubicBezTo>
                  <a:pt x="432028" y="360019"/>
                  <a:pt x="696080" y="191319"/>
                  <a:pt x="728679" y="163610"/>
                </a:cubicBezTo>
                <a:cubicBezTo>
                  <a:pt x="761278" y="135901"/>
                  <a:pt x="579539" y="228808"/>
                  <a:pt x="596653" y="217399"/>
                </a:cubicBezTo>
                <a:cubicBezTo>
                  <a:pt x="613767" y="205990"/>
                  <a:pt x="825660" y="104118"/>
                  <a:pt x="831365" y="95153"/>
                </a:cubicBezTo>
                <a:cubicBezTo>
                  <a:pt x="837070" y="86188"/>
                  <a:pt x="606433" y="178279"/>
                  <a:pt x="630882" y="163610"/>
                </a:cubicBezTo>
                <a:cubicBezTo>
                  <a:pt x="655331" y="148941"/>
                  <a:pt x="1027774" y="-21388"/>
                  <a:pt x="1002510" y="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38F30B46-9489-1F3D-8AE3-9F9348F84B4B}"/>
              </a:ext>
            </a:extLst>
          </p:cNvPr>
          <p:cNvSpPr/>
          <p:nvPr/>
        </p:nvSpPr>
        <p:spPr>
          <a:xfrm>
            <a:off x="977953" y="6185305"/>
            <a:ext cx="445082" cy="435673"/>
          </a:xfrm>
          <a:custGeom>
            <a:avLst/>
            <a:gdLst>
              <a:gd name="connsiteX0" fmla="*/ 171159 w 445082"/>
              <a:gd name="connsiteY0" fmla="*/ 342 h 435673"/>
              <a:gd name="connsiteX1" fmla="*/ 102702 w 445082"/>
              <a:gd name="connsiteY1" fmla="*/ 181266 h 435673"/>
              <a:gd name="connsiteX2" fmla="*/ 210278 w 445082"/>
              <a:gd name="connsiteY2" fmla="*/ 362190 h 435673"/>
              <a:gd name="connsiteX3" fmla="*/ 190719 w 445082"/>
              <a:gd name="connsiteY3" fmla="*/ 323071 h 435673"/>
              <a:gd name="connsiteX4" fmla="*/ 146710 w 445082"/>
              <a:gd name="connsiteY4" fmla="*/ 367080 h 435673"/>
              <a:gd name="connsiteX5" fmla="*/ 39134 w 445082"/>
              <a:gd name="connsiteY5" fmla="*/ 283953 h 435673"/>
              <a:gd name="connsiteX6" fmla="*/ 15 w 445082"/>
              <a:gd name="connsiteY6" fmla="*/ 225275 h 435673"/>
              <a:gd name="connsiteX7" fmla="*/ 34244 w 445082"/>
              <a:gd name="connsiteY7" fmla="*/ 186156 h 435673"/>
              <a:gd name="connsiteX8" fmla="*/ 14684 w 445082"/>
              <a:gd name="connsiteY8" fmla="*/ 254614 h 435673"/>
              <a:gd name="connsiteX9" fmla="*/ 141820 w 445082"/>
              <a:gd name="connsiteY9" fmla="*/ 376860 h 435673"/>
              <a:gd name="connsiteX10" fmla="*/ 97812 w 445082"/>
              <a:gd name="connsiteY10" fmla="*/ 435538 h 435673"/>
              <a:gd name="connsiteX11" fmla="*/ 190719 w 445082"/>
              <a:gd name="connsiteY11" fmla="*/ 362190 h 435673"/>
              <a:gd name="connsiteX12" fmla="*/ 444990 w 445082"/>
              <a:gd name="connsiteY12" fmla="*/ 239944 h 435673"/>
              <a:gd name="connsiteX13" fmla="*/ 220058 w 445082"/>
              <a:gd name="connsiteY13" fmla="*/ 318182 h 435673"/>
              <a:gd name="connsiteX14" fmla="*/ 210278 w 445082"/>
              <a:gd name="connsiteY14" fmla="*/ 142147 h 435673"/>
              <a:gd name="connsiteX15" fmla="*/ 185829 w 445082"/>
              <a:gd name="connsiteY15" fmla="*/ 283953 h 435673"/>
              <a:gd name="connsiteX16" fmla="*/ 146710 w 445082"/>
              <a:gd name="connsiteY16" fmla="*/ 215495 h 435673"/>
              <a:gd name="connsiteX17" fmla="*/ 97812 w 445082"/>
              <a:gd name="connsiteY17" fmla="*/ 137258 h 435673"/>
              <a:gd name="connsiteX18" fmla="*/ 171159 w 445082"/>
              <a:gd name="connsiteY18" fmla="*/ 342 h 4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82" h="435673">
                <a:moveTo>
                  <a:pt x="171159" y="342"/>
                </a:moveTo>
                <a:cubicBezTo>
                  <a:pt x="171974" y="7677"/>
                  <a:pt x="96182" y="120958"/>
                  <a:pt x="102702" y="181266"/>
                </a:cubicBezTo>
                <a:cubicBezTo>
                  <a:pt x="109222" y="241574"/>
                  <a:pt x="195609" y="338556"/>
                  <a:pt x="210278" y="362190"/>
                </a:cubicBezTo>
                <a:cubicBezTo>
                  <a:pt x="224948" y="385824"/>
                  <a:pt x="201314" y="322256"/>
                  <a:pt x="190719" y="323071"/>
                </a:cubicBezTo>
                <a:cubicBezTo>
                  <a:pt x="180124" y="323886"/>
                  <a:pt x="171974" y="373600"/>
                  <a:pt x="146710" y="367080"/>
                </a:cubicBezTo>
                <a:cubicBezTo>
                  <a:pt x="121446" y="360560"/>
                  <a:pt x="63583" y="307587"/>
                  <a:pt x="39134" y="283953"/>
                </a:cubicBezTo>
                <a:cubicBezTo>
                  <a:pt x="14685" y="260319"/>
                  <a:pt x="830" y="241574"/>
                  <a:pt x="15" y="225275"/>
                </a:cubicBezTo>
                <a:cubicBezTo>
                  <a:pt x="-800" y="208976"/>
                  <a:pt x="31799" y="181266"/>
                  <a:pt x="34244" y="186156"/>
                </a:cubicBezTo>
                <a:cubicBezTo>
                  <a:pt x="36689" y="191046"/>
                  <a:pt x="-3245" y="222830"/>
                  <a:pt x="14684" y="254614"/>
                </a:cubicBezTo>
                <a:cubicBezTo>
                  <a:pt x="32613" y="286398"/>
                  <a:pt x="127965" y="346706"/>
                  <a:pt x="141820" y="376860"/>
                </a:cubicBezTo>
                <a:cubicBezTo>
                  <a:pt x="155675" y="407014"/>
                  <a:pt x="89662" y="437983"/>
                  <a:pt x="97812" y="435538"/>
                </a:cubicBezTo>
                <a:cubicBezTo>
                  <a:pt x="105962" y="433093"/>
                  <a:pt x="132856" y="394789"/>
                  <a:pt x="190719" y="362190"/>
                </a:cubicBezTo>
                <a:cubicBezTo>
                  <a:pt x="248582" y="329591"/>
                  <a:pt x="440100" y="247279"/>
                  <a:pt x="444990" y="239944"/>
                </a:cubicBezTo>
                <a:cubicBezTo>
                  <a:pt x="449880" y="232609"/>
                  <a:pt x="259177" y="334481"/>
                  <a:pt x="220058" y="318182"/>
                </a:cubicBezTo>
                <a:cubicBezTo>
                  <a:pt x="180939" y="301883"/>
                  <a:pt x="215983" y="147852"/>
                  <a:pt x="210278" y="142147"/>
                </a:cubicBezTo>
                <a:cubicBezTo>
                  <a:pt x="204573" y="136442"/>
                  <a:pt x="196424" y="271728"/>
                  <a:pt x="185829" y="283953"/>
                </a:cubicBezTo>
                <a:cubicBezTo>
                  <a:pt x="175234" y="296178"/>
                  <a:pt x="161379" y="239944"/>
                  <a:pt x="146710" y="215495"/>
                </a:cubicBezTo>
                <a:cubicBezTo>
                  <a:pt x="132041" y="191046"/>
                  <a:pt x="95367" y="169042"/>
                  <a:pt x="97812" y="137258"/>
                </a:cubicBezTo>
                <a:cubicBezTo>
                  <a:pt x="100257" y="105474"/>
                  <a:pt x="170344" y="-6993"/>
                  <a:pt x="17115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746BD77A-2DEC-09E1-AEB0-56405148A980}"/>
              </a:ext>
            </a:extLst>
          </p:cNvPr>
          <p:cNvSpPr/>
          <p:nvPr/>
        </p:nvSpPr>
        <p:spPr>
          <a:xfrm>
            <a:off x="1089941" y="6052662"/>
            <a:ext cx="569028" cy="766979"/>
          </a:xfrm>
          <a:custGeom>
            <a:avLst/>
            <a:gdLst>
              <a:gd name="connsiteX0" fmla="*/ 493 w 569028"/>
              <a:gd name="connsiteY0" fmla="*/ 460604 h 766979"/>
              <a:gd name="connsiteX1" fmla="*/ 127629 w 569028"/>
              <a:gd name="connsiteY1" fmla="*/ 416596 h 766979"/>
              <a:gd name="connsiteX2" fmla="*/ 264545 w 569028"/>
              <a:gd name="connsiteY2" fmla="*/ 577960 h 766979"/>
              <a:gd name="connsiteX3" fmla="*/ 240095 w 569028"/>
              <a:gd name="connsiteY3" fmla="*/ 533952 h 766979"/>
              <a:gd name="connsiteX4" fmla="*/ 406350 w 569028"/>
              <a:gd name="connsiteY4" fmla="*/ 675757 h 766979"/>
              <a:gd name="connsiteX5" fmla="*/ 406350 w 569028"/>
              <a:gd name="connsiteY5" fmla="*/ 568181 h 766979"/>
              <a:gd name="connsiteX6" fmla="*/ 567715 w 569028"/>
              <a:gd name="connsiteY6" fmla="*/ 763774 h 766979"/>
              <a:gd name="connsiteX7" fmla="*/ 469918 w 569028"/>
              <a:gd name="connsiteY7" fmla="*/ 675757 h 766979"/>
              <a:gd name="connsiteX8" fmla="*/ 249875 w 569028"/>
              <a:gd name="connsiteY8" fmla="*/ 494833 h 766979"/>
              <a:gd name="connsiteX9" fmla="*/ 279214 w 569028"/>
              <a:gd name="connsiteY9" fmla="*/ 323689 h 766979"/>
              <a:gd name="connsiteX10" fmla="*/ 352562 w 569028"/>
              <a:gd name="connsiteY10" fmla="*/ 206333 h 766979"/>
              <a:gd name="connsiteX11" fmla="*/ 308553 w 569028"/>
              <a:gd name="connsiteY11" fmla="*/ 260121 h 766979"/>
              <a:gd name="connsiteX12" fmla="*/ 543265 w 569028"/>
              <a:gd name="connsiteY12" fmla="*/ 5849 h 766979"/>
              <a:gd name="connsiteX13" fmla="*/ 421019 w 569028"/>
              <a:gd name="connsiteY13" fmla="*/ 84087 h 766979"/>
              <a:gd name="connsiteX14" fmla="*/ 425909 w 569028"/>
              <a:gd name="connsiteY14" fmla="*/ 113426 h 766979"/>
              <a:gd name="connsiteX15" fmla="*/ 235206 w 569028"/>
              <a:gd name="connsiteY15" fmla="*/ 421486 h 766979"/>
              <a:gd name="connsiteX16" fmla="*/ 274324 w 569028"/>
              <a:gd name="connsiteY16" fmla="*/ 235672 h 766979"/>
              <a:gd name="connsiteX17" fmla="*/ 210756 w 569028"/>
              <a:gd name="connsiteY17" fmla="*/ 338358 h 766979"/>
              <a:gd name="connsiteX18" fmla="*/ 98290 w 569028"/>
              <a:gd name="connsiteY18" fmla="*/ 357918 h 766979"/>
              <a:gd name="connsiteX19" fmla="*/ 83620 w 569028"/>
              <a:gd name="connsiteY19" fmla="*/ 401926 h 766979"/>
              <a:gd name="connsiteX20" fmla="*/ 493 w 569028"/>
              <a:gd name="connsiteY20" fmla="*/ 460604 h 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028" h="766979">
                <a:moveTo>
                  <a:pt x="493" y="460604"/>
                </a:moveTo>
                <a:cubicBezTo>
                  <a:pt x="7828" y="463049"/>
                  <a:pt x="83620" y="397037"/>
                  <a:pt x="127629" y="416596"/>
                </a:cubicBezTo>
                <a:cubicBezTo>
                  <a:pt x="171638" y="436155"/>
                  <a:pt x="245801" y="558401"/>
                  <a:pt x="264545" y="577960"/>
                </a:cubicBezTo>
                <a:cubicBezTo>
                  <a:pt x="283289" y="597519"/>
                  <a:pt x="216461" y="517653"/>
                  <a:pt x="240095" y="533952"/>
                </a:cubicBezTo>
                <a:cubicBezTo>
                  <a:pt x="263729" y="550251"/>
                  <a:pt x="378641" y="670052"/>
                  <a:pt x="406350" y="675757"/>
                </a:cubicBezTo>
                <a:cubicBezTo>
                  <a:pt x="434059" y="681462"/>
                  <a:pt x="379456" y="553512"/>
                  <a:pt x="406350" y="568181"/>
                </a:cubicBezTo>
                <a:cubicBezTo>
                  <a:pt x="433244" y="582851"/>
                  <a:pt x="557120" y="745845"/>
                  <a:pt x="567715" y="763774"/>
                </a:cubicBezTo>
                <a:cubicBezTo>
                  <a:pt x="578310" y="781703"/>
                  <a:pt x="522891" y="720580"/>
                  <a:pt x="469918" y="675757"/>
                </a:cubicBezTo>
                <a:cubicBezTo>
                  <a:pt x="416945" y="630934"/>
                  <a:pt x="281659" y="553511"/>
                  <a:pt x="249875" y="494833"/>
                </a:cubicBezTo>
                <a:cubicBezTo>
                  <a:pt x="218091" y="436155"/>
                  <a:pt x="262100" y="371772"/>
                  <a:pt x="279214" y="323689"/>
                </a:cubicBezTo>
                <a:cubicBezTo>
                  <a:pt x="296329" y="275606"/>
                  <a:pt x="347672" y="216928"/>
                  <a:pt x="352562" y="206333"/>
                </a:cubicBezTo>
                <a:cubicBezTo>
                  <a:pt x="357452" y="195738"/>
                  <a:pt x="276769" y="293535"/>
                  <a:pt x="308553" y="260121"/>
                </a:cubicBezTo>
                <a:cubicBezTo>
                  <a:pt x="340337" y="226707"/>
                  <a:pt x="524521" y="35188"/>
                  <a:pt x="543265" y="5849"/>
                </a:cubicBezTo>
                <a:cubicBezTo>
                  <a:pt x="562009" y="-23490"/>
                  <a:pt x="440578" y="66157"/>
                  <a:pt x="421019" y="84087"/>
                </a:cubicBezTo>
                <a:cubicBezTo>
                  <a:pt x="401460" y="102016"/>
                  <a:pt x="456878" y="57193"/>
                  <a:pt x="425909" y="113426"/>
                </a:cubicBezTo>
                <a:cubicBezTo>
                  <a:pt x="394940" y="169659"/>
                  <a:pt x="260470" y="401112"/>
                  <a:pt x="235206" y="421486"/>
                </a:cubicBezTo>
                <a:cubicBezTo>
                  <a:pt x="209942" y="441860"/>
                  <a:pt x="278399" y="249527"/>
                  <a:pt x="274324" y="235672"/>
                </a:cubicBezTo>
                <a:cubicBezTo>
                  <a:pt x="270249" y="221817"/>
                  <a:pt x="240095" y="317984"/>
                  <a:pt x="210756" y="338358"/>
                </a:cubicBezTo>
                <a:cubicBezTo>
                  <a:pt x="181417" y="358732"/>
                  <a:pt x="119479" y="347323"/>
                  <a:pt x="98290" y="357918"/>
                </a:cubicBezTo>
                <a:cubicBezTo>
                  <a:pt x="77101" y="368513"/>
                  <a:pt x="97475" y="381552"/>
                  <a:pt x="83620" y="401926"/>
                </a:cubicBezTo>
                <a:cubicBezTo>
                  <a:pt x="69766" y="422300"/>
                  <a:pt x="-6842" y="458159"/>
                  <a:pt x="493" y="460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8EE8AA24-4D44-9131-2048-EB57F34C56AD}"/>
              </a:ext>
            </a:extLst>
          </p:cNvPr>
          <p:cNvSpPr/>
          <p:nvPr/>
        </p:nvSpPr>
        <p:spPr>
          <a:xfrm>
            <a:off x="1212502" y="6498317"/>
            <a:ext cx="549689" cy="479737"/>
          </a:xfrm>
          <a:custGeom>
            <a:avLst/>
            <a:gdLst>
              <a:gd name="connsiteX0" fmla="*/ 178 w 549689"/>
              <a:gd name="connsiteY0" fmla="*/ 146975 h 479737"/>
              <a:gd name="connsiteX1" fmla="*/ 190882 w 549689"/>
              <a:gd name="connsiteY1" fmla="*/ 146975 h 479737"/>
              <a:gd name="connsiteX2" fmla="*/ 318018 w 549689"/>
              <a:gd name="connsiteY2" fmla="*/ 249662 h 479737"/>
              <a:gd name="connsiteX3" fmla="*/ 318018 w 549689"/>
              <a:gd name="connsiteY3" fmla="*/ 181204 h 479737"/>
              <a:gd name="connsiteX4" fmla="*/ 494052 w 549689"/>
              <a:gd name="connsiteY4" fmla="*/ 308340 h 479737"/>
              <a:gd name="connsiteX5" fmla="*/ 430484 w 549689"/>
              <a:gd name="connsiteY5" fmla="*/ 269221 h 479737"/>
              <a:gd name="connsiteX6" fmla="*/ 542950 w 549689"/>
              <a:gd name="connsiteY6" fmla="*/ 469704 h 479737"/>
              <a:gd name="connsiteX7" fmla="*/ 518501 w 549689"/>
              <a:gd name="connsiteY7" fmla="*/ 435476 h 479737"/>
              <a:gd name="connsiteX8" fmla="*/ 366916 w 549689"/>
              <a:gd name="connsiteY8" fmla="*/ 479484 h 479737"/>
              <a:gd name="connsiteX9" fmla="*/ 484272 w 549689"/>
              <a:gd name="connsiteY9" fmla="*/ 411026 h 479737"/>
              <a:gd name="connsiteX10" fmla="*/ 538061 w 549689"/>
              <a:gd name="connsiteY10" fmla="*/ 249662 h 479737"/>
              <a:gd name="connsiteX11" fmla="*/ 469603 w 549689"/>
              <a:gd name="connsiteY11" fmla="*/ 264331 h 479737"/>
              <a:gd name="connsiteX12" fmla="*/ 303348 w 549689"/>
              <a:gd name="connsiteY12" fmla="*/ 151865 h 479737"/>
              <a:gd name="connsiteX13" fmla="*/ 176212 w 549689"/>
              <a:gd name="connsiteY13" fmla="*/ 142085 h 479737"/>
              <a:gd name="connsiteX14" fmla="*/ 117534 w 549689"/>
              <a:gd name="connsiteY14" fmla="*/ 280 h 479737"/>
              <a:gd name="connsiteX15" fmla="*/ 171323 w 549689"/>
              <a:gd name="connsiteY15" fmla="*/ 102966 h 479737"/>
              <a:gd name="connsiteX16" fmla="*/ 156653 w 549689"/>
              <a:gd name="connsiteY16" fmla="*/ 132305 h 479737"/>
              <a:gd name="connsiteX17" fmla="*/ 178 w 549689"/>
              <a:gd name="connsiteY17" fmla="*/ 146975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9689" h="479737">
                <a:moveTo>
                  <a:pt x="178" y="146975"/>
                </a:moveTo>
                <a:cubicBezTo>
                  <a:pt x="5883" y="149420"/>
                  <a:pt x="137909" y="129861"/>
                  <a:pt x="190882" y="146975"/>
                </a:cubicBezTo>
                <a:cubicBezTo>
                  <a:pt x="243855" y="164089"/>
                  <a:pt x="296829" y="243957"/>
                  <a:pt x="318018" y="249662"/>
                </a:cubicBezTo>
                <a:cubicBezTo>
                  <a:pt x="339207" y="255367"/>
                  <a:pt x="288679" y="171424"/>
                  <a:pt x="318018" y="181204"/>
                </a:cubicBezTo>
                <a:cubicBezTo>
                  <a:pt x="347357" y="190984"/>
                  <a:pt x="475308" y="293671"/>
                  <a:pt x="494052" y="308340"/>
                </a:cubicBezTo>
                <a:cubicBezTo>
                  <a:pt x="512796" y="323009"/>
                  <a:pt x="422334" y="242327"/>
                  <a:pt x="430484" y="269221"/>
                </a:cubicBezTo>
                <a:cubicBezTo>
                  <a:pt x="438634" y="296115"/>
                  <a:pt x="542950" y="469704"/>
                  <a:pt x="542950" y="469704"/>
                </a:cubicBezTo>
                <a:cubicBezTo>
                  <a:pt x="557620" y="497413"/>
                  <a:pt x="547840" y="433846"/>
                  <a:pt x="518501" y="435476"/>
                </a:cubicBezTo>
                <a:cubicBezTo>
                  <a:pt x="489162" y="437106"/>
                  <a:pt x="372621" y="483559"/>
                  <a:pt x="366916" y="479484"/>
                </a:cubicBezTo>
                <a:cubicBezTo>
                  <a:pt x="361211" y="475409"/>
                  <a:pt x="455748" y="449330"/>
                  <a:pt x="484272" y="411026"/>
                </a:cubicBezTo>
                <a:cubicBezTo>
                  <a:pt x="512796" y="372722"/>
                  <a:pt x="540506" y="274111"/>
                  <a:pt x="538061" y="249662"/>
                </a:cubicBezTo>
                <a:cubicBezTo>
                  <a:pt x="535616" y="225213"/>
                  <a:pt x="508722" y="280630"/>
                  <a:pt x="469603" y="264331"/>
                </a:cubicBezTo>
                <a:cubicBezTo>
                  <a:pt x="430484" y="248032"/>
                  <a:pt x="352247" y="172239"/>
                  <a:pt x="303348" y="151865"/>
                </a:cubicBezTo>
                <a:cubicBezTo>
                  <a:pt x="254449" y="131491"/>
                  <a:pt x="207181" y="167349"/>
                  <a:pt x="176212" y="142085"/>
                </a:cubicBezTo>
                <a:cubicBezTo>
                  <a:pt x="145243" y="116821"/>
                  <a:pt x="118349" y="6800"/>
                  <a:pt x="117534" y="280"/>
                </a:cubicBezTo>
                <a:cubicBezTo>
                  <a:pt x="116719" y="-6240"/>
                  <a:pt x="171323" y="102966"/>
                  <a:pt x="171323" y="102966"/>
                </a:cubicBezTo>
                <a:cubicBezTo>
                  <a:pt x="177843" y="124970"/>
                  <a:pt x="185992" y="125785"/>
                  <a:pt x="156653" y="132305"/>
                </a:cubicBezTo>
                <a:cubicBezTo>
                  <a:pt x="127314" y="138825"/>
                  <a:pt x="-5527" y="144530"/>
                  <a:pt x="178" y="14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94EA7D27-0FFC-25A3-0B61-A26FB1C1726E}"/>
              </a:ext>
            </a:extLst>
          </p:cNvPr>
          <p:cNvSpPr/>
          <p:nvPr/>
        </p:nvSpPr>
        <p:spPr>
          <a:xfrm>
            <a:off x="917139" y="6180688"/>
            <a:ext cx="187965" cy="519662"/>
          </a:xfrm>
          <a:custGeom>
            <a:avLst/>
            <a:gdLst>
              <a:gd name="connsiteX0" fmla="*/ 104837 w 187965"/>
              <a:gd name="connsiteY0" fmla="*/ 69 h 519662"/>
              <a:gd name="connsiteX1" fmla="*/ 55939 w 187965"/>
              <a:gd name="connsiteY1" fmla="*/ 215222 h 519662"/>
              <a:gd name="connsiteX2" fmla="*/ 109727 w 187965"/>
              <a:gd name="connsiteY2" fmla="*/ 401036 h 519662"/>
              <a:gd name="connsiteX3" fmla="*/ 41270 w 187965"/>
              <a:gd name="connsiteY3" fmla="*/ 313019 h 519662"/>
              <a:gd name="connsiteX4" fmla="*/ 158626 w 187965"/>
              <a:gd name="connsiteY4" fmla="*/ 489053 h 519662"/>
              <a:gd name="connsiteX5" fmla="*/ 168405 w 187965"/>
              <a:gd name="connsiteY5" fmla="*/ 513502 h 519662"/>
              <a:gd name="connsiteX6" fmla="*/ 85278 w 187965"/>
              <a:gd name="connsiteY6" fmla="*/ 420595 h 519662"/>
              <a:gd name="connsiteX7" fmla="*/ 7041 w 187965"/>
              <a:gd name="connsiteY7" fmla="*/ 249451 h 519662"/>
              <a:gd name="connsiteX8" fmla="*/ 7041 w 187965"/>
              <a:gd name="connsiteY8" fmla="*/ 308129 h 519662"/>
              <a:gd name="connsiteX9" fmla="*/ 36380 w 187965"/>
              <a:gd name="connsiteY9" fmla="*/ 239671 h 519662"/>
              <a:gd name="connsiteX10" fmla="*/ 51049 w 187965"/>
              <a:gd name="connsiteY10" fmla="*/ 322799 h 519662"/>
              <a:gd name="connsiteX11" fmla="*/ 124397 w 187965"/>
              <a:gd name="connsiteY11" fmla="*/ 278790 h 519662"/>
              <a:gd name="connsiteX12" fmla="*/ 187965 w 187965"/>
              <a:gd name="connsiteY12" fmla="*/ 141875 h 519662"/>
              <a:gd name="connsiteX13" fmla="*/ 124397 w 187965"/>
              <a:gd name="connsiteY13" fmla="*/ 254341 h 519662"/>
              <a:gd name="connsiteX14" fmla="*/ 51049 w 187965"/>
              <a:gd name="connsiteY14" fmla="*/ 244561 h 519662"/>
              <a:gd name="connsiteX15" fmla="*/ 51049 w 187965"/>
              <a:gd name="connsiteY15" fmla="*/ 156544 h 519662"/>
              <a:gd name="connsiteX16" fmla="*/ 26600 w 187965"/>
              <a:gd name="connsiteY16" fmla="*/ 190773 h 519662"/>
              <a:gd name="connsiteX17" fmla="*/ 104837 w 187965"/>
              <a:gd name="connsiteY17" fmla="*/ 69 h 51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5" h="519662">
                <a:moveTo>
                  <a:pt x="104837" y="69"/>
                </a:moveTo>
                <a:cubicBezTo>
                  <a:pt x="109727" y="4144"/>
                  <a:pt x="55124" y="148394"/>
                  <a:pt x="55939" y="215222"/>
                </a:cubicBezTo>
                <a:cubicBezTo>
                  <a:pt x="56754" y="282050"/>
                  <a:pt x="112172" y="384737"/>
                  <a:pt x="109727" y="401036"/>
                </a:cubicBezTo>
                <a:cubicBezTo>
                  <a:pt x="107282" y="417336"/>
                  <a:pt x="33120" y="298350"/>
                  <a:pt x="41270" y="313019"/>
                </a:cubicBezTo>
                <a:cubicBezTo>
                  <a:pt x="49420" y="327688"/>
                  <a:pt x="158626" y="489053"/>
                  <a:pt x="158626" y="489053"/>
                </a:cubicBezTo>
                <a:cubicBezTo>
                  <a:pt x="179815" y="522467"/>
                  <a:pt x="180630" y="524912"/>
                  <a:pt x="168405" y="513502"/>
                </a:cubicBezTo>
                <a:cubicBezTo>
                  <a:pt x="156180" y="502092"/>
                  <a:pt x="112172" y="464603"/>
                  <a:pt x="85278" y="420595"/>
                </a:cubicBezTo>
                <a:cubicBezTo>
                  <a:pt x="58384" y="376587"/>
                  <a:pt x="20080" y="268195"/>
                  <a:pt x="7041" y="249451"/>
                </a:cubicBezTo>
                <a:cubicBezTo>
                  <a:pt x="-5998" y="230707"/>
                  <a:pt x="2151" y="309759"/>
                  <a:pt x="7041" y="308129"/>
                </a:cubicBezTo>
                <a:cubicBezTo>
                  <a:pt x="11931" y="306499"/>
                  <a:pt x="29045" y="237226"/>
                  <a:pt x="36380" y="239671"/>
                </a:cubicBezTo>
                <a:cubicBezTo>
                  <a:pt x="43715" y="242116"/>
                  <a:pt x="36379" y="316279"/>
                  <a:pt x="51049" y="322799"/>
                </a:cubicBezTo>
                <a:cubicBezTo>
                  <a:pt x="65718" y="329319"/>
                  <a:pt x="101578" y="308944"/>
                  <a:pt x="124397" y="278790"/>
                </a:cubicBezTo>
                <a:cubicBezTo>
                  <a:pt x="147216" y="248636"/>
                  <a:pt x="187965" y="145950"/>
                  <a:pt x="187965" y="141875"/>
                </a:cubicBezTo>
                <a:cubicBezTo>
                  <a:pt x="187965" y="137800"/>
                  <a:pt x="147216" y="237227"/>
                  <a:pt x="124397" y="254341"/>
                </a:cubicBezTo>
                <a:cubicBezTo>
                  <a:pt x="101578" y="271455"/>
                  <a:pt x="63274" y="260861"/>
                  <a:pt x="51049" y="244561"/>
                </a:cubicBezTo>
                <a:cubicBezTo>
                  <a:pt x="38824" y="228262"/>
                  <a:pt x="55124" y="165509"/>
                  <a:pt x="51049" y="156544"/>
                </a:cubicBezTo>
                <a:cubicBezTo>
                  <a:pt x="46974" y="147579"/>
                  <a:pt x="18450" y="210332"/>
                  <a:pt x="26600" y="190773"/>
                </a:cubicBezTo>
                <a:cubicBezTo>
                  <a:pt x="34750" y="171214"/>
                  <a:pt x="99947" y="-4006"/>
                  <a:pt x="10483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FDCCF667-67D6-9231-F1E2-5021FB604D67}"/>
              </a:ext>
            </a:extLst>
          </p:cNvPr>
          <p:cNvSpPr/>
          <p:nvPr/>
        </p:nvSpPr>
        <p:spPr>
          <a:xfrm>
            <a:off x="1197973" y="6624674"/>
            <a:ext cx="445640" cy="392708"/>
          </a:xfrm>
          <a:custGeom>
            <a:avLst/>
            <a:gdLst>
              <a:gd name="connsiteX0" fmla="*/ 38 w 445640"/>
              <a:gd name="connsiteY0" fmla="*/ 1059 h 392708"/>
              <a:gd name="connsiteX1" fmla="*/ 151623 w 445640"/>
              <a:gd name="connsiteY1" fmla="*/ 108635 h 392708"/>
              <a:gd name="connsiteX2" fmla="*/ 141843 w 445640"/>
              <a:gd name="connsiteY2" fmla="*/ 69516 h 392708"/>
              <a:gd name="connsiteX3" fmla="*/ 312987 w 445640"/>
              <a:gd name="connsiteY3" fmla="*/ 255330 h 392708"/>
              <a:gd name="connsiteX4" fmla="*/ 298318 w 445640"/>
              <a:gd name="connsiteY4" fmla="*/ 172203 h 392708"/>
              <a:gd name="connsiteX5" fmla="*/ 356996 w 445640"/>
              <a:gd name="connsiteY5" fmla="*/ 284669 h 392708"/>
              <a:gd name="connsiteX6" fmla="*/ 312987 w 445640"/>
              <a:gd name="connsiteY6" fmla="*/ 392246 h 392708"/>
              <a:gd name="connsiteX7" fmla="*/ 342326 w 445640"/>
              <a:gd name="connsiteY7" fmla="*/ 323788 h 392708"/>
              <a:gd name="connsiteX8" fmla="*/ 445013 w 445640"/>
              <a:gd name="connsiteY8" fmla="*/ 328678 h 392708"/>
              <a:gd name="connsiteX9" fmla="*/ 288538 w 445640"/>
              <a:gd name="connsiteY9" fmla="*/ 206432 h 392708"/>
              <a:gd name="connsiteX10" fmla="*/ 224970 w 445640"/>
              <a:gd name="connsiteY10" fmla="*/ 128194 h 392708"/>
              <a:gd name="connsiteX11" fmla="*/ 205411 w 445640"/>
              <a:gd name="connsiteY11" fmla="*/ 20618 h 392708"/>
              <a:gd name="connsiteX12" fmla="*/ 185852 w 445640"/>
              <a:gd name="connsiteY12" fmla="*/ 84186 h 392708"/>
              <a:gd name="connsiteX13" fmla="*/ 136953 w 445640"/>
              <a:gd name="connsiteY13" fmla="*/ 54847 h 392708"/>
              <a:gd name="connsiteX14" fmla="*/ 38 w 445640"/>
              <a:gd name="connsiteY14" fmla="*/ 1059 h 39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40" h="392708">
                <a:moveTo>
                  <a:pt x="38" y="1059"/>
                </a:moveTo>
                <a:cubicBezTo>
                  <a:pt x="2483" y="10024"/>
                  <a:pt x="127989" y="97226"/>
                  <a:pt x="151623" y="108635"/>
                </a:cubicBezTo>
                <a:cubicBezTo>
                  <a:pt x="175257" y="120044"/>
                  <a:pt x="114949" y="45067"/>
                  <a:pt x="141843" y="69516"/>
                </a:cubicBezTo>
                <a:cubicBezTo>
                  <a:pt x="168737" y="93965"/>
                  <a:pt x="286908" y="238216"/>
                  <a:pt x="312987" y="255330"/>
                </a:cubicBezTo>
                <a:cubicBezTo>
                  <a:pt x="339066" y="272445"/>
                  <a:pt x="290983" y="167313"/>
                  <a:pt x="298318" y="172203"/>
                </a:cubicBezTo>
                <a:cubicBezTo>
                  <a:pt x="305653" y="177093"/>
                  <a:pt x="354551" y="247995"/>
                  <a:pt x="356996" y="284669"/>
                </a:cubicBezTo>
                <a:cubicBezTo>
                  <a:pt x="359441" y="321343"/>
                  <a:pt x="315432" y="385726"/>
                  <a:pt x="312987" y="392246"/>
                </a:cubicBezTo>
                <a:cubicBezTo>
                  <a:pt x="310542" y="398766"/>
                  <a:pt x="320322" y="334383"/>
                  <a:pt x="342326" y="323788"/>
                </a:cubicBezTo>
                <a:cubicBezTo>
                  <a:pt x="364330" y="313193"/>
                  <a:pt x="453978" y="348237"/>
                  <a:pt x="445013" y="328678"/>
                </a:cubicBezTo>
                <a:cubicBezTo>
                  <a:pt x="436048" y="309119"/>
                  <a:pt x="325212" y="239846"/>
                  <a:pt x="288538" y="206432"/>
                </a:cubicBezTo>
                <a:cubicBezTo>
                  <a:pt x="251864" y="173018"/>
                  <a:pt x="238824" y="159163"/>
                  <a:pt x="224970" y="128194"/>
                </a:cubicBezTo>
                <a:cubicBezTo>
                  <a:pt x="211116" y="97225"/>
                  <a:pt x="211931" y="27953"/>
                  <a:pt x="205411" y="20618"/>
                </a:cubicBezTo>
                <a:cubicBezTo>
                  <a:pt x="198891" y="13283"/>
                  <a:pt x="197262" y="78481"/>
                  <a:pt x="185852" y="84186"/>
                </a:cubicBezTo>
                <a:cubicBezTo>
                  <a:pt x="174442" y="89891"/>
                  <a:pt x="163032" y="67072"/>
                  <a:pt x="136953" y="54847"/>
                </a:cubicBezTo>
                <a:cubicBezTo>
                  <a:pt x="110874" y="42622"/>
                  <a:pt x="-2407" y="-7906"/>
                  <a:pt x="38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216E60BB-4AF3-A664-F558-84B240CEFAEA}"/>
              </a:ext>
            </a:extLst>
          </p:cNvPr>
          <p:cNvSpPr/>
          <p:nvPr/>
        </p:nvSpPr>
        <p:spPr>
          <a:xfrm>
            <a:off x="1167317" y="5291869"/>
            <a:ext cx="1296015" cy="1241024"/>
          </a:xfrm>
          <a:custGeom>
            <a:avLst/>
            <a:gdLst>
              <a:gd name="connsiteX0" fmla="*/ 1292272 w 1296015"/>
              <a:gd name="connsiteY0" fmla="*/ 3827 h 1241024"/>
              <a:gd name="connsiteX1" fmla="*/ 573466 w 1296015"/>
              <a:gd name="connsiteY1" fmla="*/ 556379 h 1241024"/>
              <a:gd name="connsiteX2" fmla="*/ 1101569 w 1296015"/>
              <a:gd name="connsiteY2" fmla="*/ 174972 h 1241024"/>
              <a:gd name="connsiteX3" fmla="*/ 817958 w 1296015"/>
              <a:gd name="connsiteY3" fmla="*/ 399904 h 1241024"/>
              <a:gd name="connsiteX4" fmla="*/ 20914 w 1296015"/>
              <a:gd name="connsiteY4" fmla="*/ 1060033 h 1241024"/>
              <a:gd name="connsiteX5" fmla="*/ 260516 w 1296015"/>
              <a:gd name="connsiteY5" fmla="*/ 947566 h 1241024"/>
              <a:gd name="connsiteX6" fmla="*/ 6244 w 1296015"/>
              <a:gd name="connsiteY6" fmla="*/ 1152940 h 1241024"/>
              <a:gd name="connsiteX7" fmla="*/ 79592 w 1296015"/>
              <a:gd name="connsiteY7" fmla="*/ 1113821 h 1241024"/>
              <a:gd name="connsiteX8" fmla="*/ 99151 w 1296015"/>
              <a:gd name="connsiteY8" fmla="*/ 1240957 h 1241024"/>
              <a:gd name="connsiteX9" fmla="*/ 69812 w 1296015"/>
              <a:gd name="connsiteY9" fmla="*/ 1094261 h 1241024"/>
              <a:gd name="connsiteX10" fmla="*/ 250736 w 1296015"/>
              <a:gd name="connsiteY10" fmla="*/ 869329 h 1241024"/>
              <a:gd name="connsiteX11" fmla="*/ 759280 w 1296015"/>
              <a:gd name="connsiteY11" fmla="*/ 483032 h 1241024"/>
              <a:gd name="connsiteX12" fmla="*/ 588135 w 1296015"/>
              <a:gd name="connsiteY12" fmla="*/ 566159 h 1241024"/>
              <a:gd name="connsiteX13" fmla="*/ 1072230 w 1296015"/>
              <a:gd name="connsiteY13" fmla="*/ 160302 h 1241024"/>
              <a:gd name="connsiteX14" fmla="*/ 1116238 w 1296015"/>
              <a:gd name="connsiteY14" fmla="*/ 28276 h 1241024"/>
              <a:gd name="connsiteX15" fmla="*/ 866856 w 1296015"/>
              <a:gd name="connsiteY15" fmla="*/ 297218 h 1241024"/>
              <a:gd name="connsiteX16" fmla="*/ 1292272 w 1296015"/>
              <a:gd name="connsiteY16" fmla="*/ 3827 h 12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15" h="1241024">
                <a:moveTo>
                  <a:pt x="1292272" y="3827"/>
                </a:moveTo>
                <a:cubicBezTo>
                  <a:pt x="1243374" y="47020"/>
                  <a:pt x="605250" y="527855"/>
                  <a:pt x="573466" y="556379"/>
                </a:cubicBezTo>
                <a:cubicBezTo>
                  <a:pt x="541682" y="584903"/>
                  <a:pt x="1060820" y="201051"/>
                  <a:pt x="1101569" y="174972"/>
                </a:cubicBezTo>
                <a:cubicBezTo>
                  <a:pt x="1142318" y="148893"/>
                  <a:pt x="817958" y="399904"/>
                  <a:pt x="817958" y="399904"/>
                </a:cubicBezTo>
                <a:cubicBezTo>
                  <a:pt x="637849" y="547414"/>
                  <a:pt x="113821" y="968756"/>
                  <a:pt x="20914" y="1060033"/>
                </a:cubicBezTo>
                <a:cubicBezTo>
                  <a:pt x="-71993" y="1151310"/>
                  <a:pt x="262961" y="932082"/>
                  <a:pt x="260516" y="947566"/>
                </a:cubicBezTo>
                <a:cubicBezTo>
                  <a:pt x="258071" y="963051"/>
                  <a:pt x="36398" y="1125231"/>
                  <a:pt x="6244" y="1152940"/>
                </a:cubicBezTo>
                <a:cubicBezTo>
                  <a:pt x="-23910" y="1180649"/>
                  <a:pt x="64107" y="1099152"/>
                  <a:pt x="79592" y="1113821"/>
                </a:cubicBezTo>
                <a:cubicBezTo>
                  <a:pt x="95076" y="1128491"/>
                  <a:pt x="100781" y="1244217"/>
                  <a:pt x="99151" y="1240957"/>
                </a:cubicBezTo>
                <a:cubicBezTo>
                  <a:pt x="97521" y="1237697"/>
                  <a:pt x="44548" y="1156199"/>
                  <a:pt x="69812" y="1094261"/>
                </a:cubicBezTo>
                <a:cubicBezTo>
                  <a:pt x="95076" y="1032323"/>
                  <a:pt x="135825" y="971201"/>
                  <a:pt x="250736" y="869329"/>
                </a:cubicBezTo>
                <a:cubicBezTo>
                  <a:pt x="365647" y="767458"/>
                  <a:pt x="703047" y="533560"/>
                  <a:pt x="759280" y="483032"/>
                </a:cubicBezTo>
                <a:cubicBezTo>
                  <a:pt x="815513" y="432504"/>
                  <a:pt x="535977" y="619947"/>
                  <a:pt x="588135" y="566159"/>
                </a:cubicBezTo>
                <a:cubicBezTo>
                  <a:pt x="640293" y="512371"/>
                  <a:pt x="984213" y="249949"/>
                  <a:pt x="1072230" y="160302"/>
                </a:cubicBezTo>
                <a:cubicBezTo>
                  <a:pt x="1160247" y="70655"/>
                  <a:pt x="1150467" y="5457"/>
                  <a:pt x="1116238" y="28276"/>
                </a:cubicBezTo>
                <a:cubicBezTo>
                  <a:pt x="1082009" y="51095"/>
                  <a:pt x="838332" y="297218"/>
                  <a:pt x="866856" y="297218"/>
                </a:cubicBezTo>
                <a:cubicBezTo>
                  <a:pt x="895380" y="297218"/>
                  <a:pt x="1341170" y="-39366"/>
                  <a:pt x="1292272" y="3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52C3A2B8-1137-4FAD-FA00-66A094BB3C8C}"/>
              </a:ext>
            </a:extLst>
          </p:cNvPr>
          <p:cNvSpPr/>
          <p:nvPr/>
        </p:nvSpPr>
        <p:spPr>
          <a:xfrm>
            <a:off x="1305401" y="6087047"/>
            <a:ext cx="480214" cy="622164"/>
          </a:xfrm>
          <a:custGeom>
            <a:avLst/>
            <a:gdLst>
              <a:gd name="connsiteX0" fmla="*/ 366924 w 480214"/>
              <a:gd name="connsiteY0" fmla="*/ 803 h 622164"/>
              <a:gd name="connsiteX1" fmla="*/ 332695 w 480214"/>
              <a:gd name="connsiteY1" fmla="*/ 211066 h 622164"/>
              <a:gd name="connsiteX2" fmla="*/ 186 w 480214"/>
              <a:gd name="connsiteY2" fmla="*/ 372431 h 622164"/>
              <a:gd name="connsiteX3" fmla="*/ 283797 w 480214"/>
              <a:gd name="connsiteY3" fmla="*/ 294194 h 622164"/>
              <a:gd name="connsiteX4" fmla="*/ 181110 w 480214"/>
              <a:gd name="connsiteY4" fmla="*/ 377321 h 622164"/>
              <a:gd name="connsiteX5" fmla="*/ 29525 w 480214"/>
              <a:gd name="connsiteY5" fmla="*/ 484897 h 622164"/>
              <a:gd name="connsiteX6" fmla="*/ 225119 w 480214"/>
              <a:gd name="connsiteY6" fmla="*/ 377321 h 622164"/>
              <a:gd name="connsiteX7" fmla="*/ 68644 w 480214"/>
              <a:gd name="connsiteY7" fmla="*/ 621813 h 622164"/>
              <a:gd name="connsiteX8" fmla="*/ 318026 w 480214"/>
              <a:gd name="connsiteY8" fmla="*/ 313753 h 622164"/>
              <a:gd name="connsiteX9" fmla="*/ 479390 w 480214"/>
              <a:gd name="connsiteY9" fmla="*/ 142609 h 622164"/>
              <a:gd name="connsiteX10" fmla="*/ 371814 w 480214"/>
              <a:gd name="connsiteY10" fmla="*/ 245295 h 622164"/>
              <a:gd name="connsiteX11" fmla="*/ 176220 w 480214"/>
              <a:gd name="connsiteY11" fmla="*/ 303973 h 622164"/>
              <a:gd name="connsiteX12" fmla="*/ 239788 w 480214"/>
              <a:gd name="connsiteY12" fmla="*/ 211066 h 622164"/>
              <a:gd name="connsiteX13" fmla="*/ 73534 w 480214"/>
              <a:gd name="connsiteY13" fmla="*/ 264855 h 622164"/>
              <a:gd name="connsiteX14" fmla="*/ 391373 w 480214"/>
              <a:gd name="connsiteY14" fmla="*/ 142609 h 622164"/>
              <a:gd name="connsiteX15" fmla="*/ 366924 w 480214"/>
              <a:gd name="connsiteY15" fmla="*/ 803 h 62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214" h="622164">
                <a:moveTo>
                  <a:pt x="366924" y="803"/>
                </a:moveTo>
                <a:cubicBezTo>
                  <a:pt x="357144" y="12213"/>
                  <a:pt x="393818" y="149128"/>
                  <a:pt x="332695" y="211066"/>
                </a:cubicBezTo>
                <a:cubicBezTo>
                  <a:pt x="271572" y="273004"/>
                  <a:pt x="8336" y="358576"/>
                  <a:pt x="186" y="372431"/>
                </a:cubicBezTo>
                <a:cubicBezTo>
                  <a:pt x="-7964" y="386286"/>
                  <a:pt x="253643" y="293379"/>
                  <a:pt x="283797" y="294194"/>
                </a:cubicBezTo>
                <a:cubicBezTo>
                  <a:pt x="313951" y="295009"/>
                  <a:pt x="223488" y="345537"/>
                  <a:pt x="181110" y="377321"/>
                </a:cubicBezTo>
                <a:cubicBezTo>
                  <a:pt x="138732" y="409105"/>
                  <a:pt x="22190" y="484897"/>
                  <a:pt x="29525" y="484897"/>
                </a:cubicBezTo>
                <a:cubicBezTo>
                  <a:pt x="36860" y="484897"/>
                  <a:pt x="218599" y="354502"/>
                  <a:pt x="225119" y="377321"/>
                </a:cubicBezTo>
                <a:cubicBezTo>
                  <a:pt x="231639" y="400140"/>
                  <a:pt x="53160" y="632408"/>
                  <a:pt x="68644" y="621813"/>
                </a:cubicBezTo>
                <a:cubicBezTo>
                  <a:pt x="84128" y="611218"/>
                  <a:pt x="249568" y="393620"/>
                  <a:pt x="318026" y="313753"/>
                </a:cubicBezTo>
                <a:cubicBezTo>
                  <a:pt x="386484" y="233886"/>
                  <a:pt x="470425" y="154019"/>
                  <a:pt x="479390" y="142609"/>
                </a:cubicBezTo>
                <a:cubicBezTo>
                  <a:pt x="488355" y="131199"/>
                  <a:pt x="422342" y="218401"/>
                  <a:pt x="371814" y="245295"/>
                </a:cubicBezTo>
                <a:cubicBezTo>
                  <a:pt x="321286" y="272189"/>
                  <a:pt x="198224" y="309678"/>
                  <a:pt x="176220" y="303973"/>
                </a:cubicBezTo>
                <a:cubicBezTo>
                  <a:pt x="154216" y="298268"/>
                  <a:pt x="256902" y="217586"/>
                  <a:pt x="239788" y="211066"/>
                </a:cubicBezTo>
                <a:cubicBezTo>
                  <a:pt x="222674" y="204546"/>
                  <a:pt x="48270" y="276264"/>
                  <a:pt x="73534" y="264855"/>
                </a:cubicBezTo>
                <a:cubicBezTo>
                  <a:pt x="98798" y="253446"/>
                  <a:pt x="347365" y="182543"/>
                  <a:pt x="391373" y="142609"/>
                </a:cubicBezTo>
                <a:cubicBezTo>
                  <a:pt x="435381" y="102675"/>
                  <a:pt x="376704" y="-10607"/>
                  <a:pt x="366924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CB1C67CB-BE69-2296-21D7-5F3D1AE2ABE5}"/>
              </a:ext>
            </a:extLst>
          </p:cNvPr>
          <p:cNvSpPr/>
          <p:nvPr/>
        </p:nvSpPr>
        <p:spPr>
          <a:xfrm>
            <a:off x="1730635" y="5373463"/>
            <a:ext cx="1018018" cy="983355"/>
          </a:xfrm>
          <a:custGeom>
            <a:avLst/>
            <a:gdLst>
              <a:gd name="connsiteX0" fmla="*/ 699615 w 1018018"/>
              <a:gd name="connsiteY0" fmla="*/ 142276 h 983355"/>
              <a:gd name="connsiteX1" fmla="*/ 63936 w 1018018"/>
              <a:gd name="connsiteY1" fmla="*/ 484565 h 983355"/>
              <a:gd name="connsiteX2" fmla="*/ 210631 w 1018018"/>
              <a:gd name="connsiteY2" fmla="*/ 445446 h 983355"/>
              <a:gd name="connsiteX3" fmla="*/ 368 w 1018018"/>
              <a:gd name="connsiteY3" fmla="*/ 592141 h 983355"/>
              <a:gd name="connsiteX4" fmla="*/ 156843 w 1018018"/>
              <a:gd name="connsiteY4" fmla="*/ 567692 h 983355"/>
              <a:gd name="connsiteX5" fmla="*/ 49267 w 1018018"/>
              <a:gd name="connsiteY5" fmla="*/ 675269 h 983355"/>
              <a:gd name="connsiteX6" fmla="*/ 54156 w 1018018"/>
              <a:gd name="connsiteY6" fmla="*/ 773065 h 983355"/>
              <a:gd name="connsiteX7" fmla="*/ 73716 w 1018018"/>
              <a:gd name="connsiteY7" fmla="*/ 983328 h 983355"/>
              <a:gd name="connsiteX8" fmla="*/ 24817 w 1018018"/>
              <a:gd name="connsiteY8" fmla="*/ 758396 h 983355"/>
              <a:gd name="connsiteX9" fmla="*/ 73716 w 1018018"/>
              <a:gd name="connsiteY9" fmla="*/ 557912 h 983355"/>
              <a:gd name="connsiteX10" fmla="*/ 254640 w 1018018"/>
              <a:gd name="connsiteY10" fmla="*/ 372098 h 983355"/>
              <a:gd name="connsiteX11" fmla="*/ 308428 w 1018018"/>
              <a:gd name="connsiteY11" fmla="*/ 332980 h 983355"/>
              <a:gd name="connsiteX12" fmla="*/ 445344 w 1018018"/>
              <a:gd name="connsiteY12" fmla="*/ 176505 h 983355"/>
              <a:gd name="connsiteX13" fmla="*/ 675166 w 1018018"/>
              <a:gd name="connsiteY13" fmla="*/ 83598 h 983355"/>
              <a:gd name="connsiteX14" fmla="*/ 1017455 w 1018018"/>
              <a:gd name="connsiteY14" fmla="*/ 471 h 983355"/>
              <a:gd name="connsiteX15" fmla="*/ 748514 w 1018018"/>
              <a:gd name="connsiteY15" fmla="*/ 54259 h 983355"/>
              <a:gd name="connsiteX16" fmla="*/ 469793 w 1018018"/>
              <a:gd name="connsiteY16" fmla="*/ 147166 h 983355"/>
              <a:gd name="connsiteX17" fmla="*/ 244860 w 1018018"/>
              <a:gd name="connsiteY17" fmla="*/ 342759 h 983355"/>
              <a:gd name="connsiteX18" fmla="*/ 499132 w 1018018"/>
              <a:gd name="connsiteY18" fmla="*/ 215624 h 983355"/>
              <a:gd name="connsiteX19" fmla="*/ 298648 w 1018018"/>
              <a:gd name="connsiteY19" fmla="*/ 284081 h 983355"/>
              <a:gd name="connsiteX20" fmla="*/ 699615 w 1018018"/>
              <a:gd name="connsiteY20" fmla="*/ 142276 h 98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8018" h="983355">
                <a:moveTo>
                  <a:pt x="699615" y="142276"/>
                </a:moveTo>
                <a:cubicBezTo>
                  <a:pt x="422524" y="288156"/>
                  <a:pt x="145433" y="434037"/>
                  <a:pt x="63936" y="484565"/>
                </a:cubicBezTo>
                <a:cubicBezTo>
                  <a:pt x="-17561" y="535093"/>
                  <a:pt x="221226" y="427517"/>
                  <a:pt x="210631" y="445446"/>
                </a:cubicBezTo>
                <a:cubicBezTo>
                  <a:pt x="200036" y="463375"/>
                  <a:pt x="9333" y="571767"/>
                  <a:pt x="368" y="592141"/>
                </a:cubicBezTo>
                <a:cubicBezTo>
                  <a:pt x="-8597" y="612515"/>
                  <a:pt x="148693" y="553837"/>
                  <a:pt x="156843" y="567692"/>
                </a:cubicBezTo>
                <a:cubicBezTo>
                  <a:pt x="164993" y="581547"/>
                  <a:pt x="66381" y="641040"/>
                  <a:pt x="49267" y="675269"/>
                </a:cubicBezTo>
                <a:cubicBezTo>
                  <a:pt x="32153" y="709498"/>
                  <a:pt x="50081" y="721722"/>
                  <a:pt x="54156" y="773065"/>
                </a:cubicBezTo>
                <a:cubicBezTo>
                  <a:pt x="58231" y="824408"/>
                  <a:pt x="78606" y="985773"/>
                  <a:pt x="73716" y="983328"/>
                </a:cubicBezTo>
                <a:cubicBezTo>
                  <a:pt x="68826" y="980883"/>
                  <a:pt x="24817" y="829299"/>
                  <a:pt x="24817" y="758396"/>
                </a:cubicBezTo>
                <a:cubicBezTo>
                  <a:pt x="24817" y="687493"/>
                  <a:pt x="35412" y="622295"/>
                  <a:pt x="73716" y="557912"/>
                </a:cubicBezTo>
                <a:cubicBezTo>
                  <a:pt x="112020" y="493529"/>
                  <a:pt x="215521" y="409587"/>
                  <a:pt x="254640" y="372098"/>
                </a:cubicBezTo>
                <a:cubicBezTo>
                  <a:pt x="293759" y="334609"/>
                  <a:pt x="276644" y="365579"/>
                  <a:pt x="308428" y="332980"/>
                </a:cubicBezTo>
                <a:cubicBezTo>
                  <a:pt x="340212" y="300381"/>
                  <a:pt x="384221" y="218069"/>
                  <a:pt x="445344" y="176505"/>
                </a:cubicBezTo>
                <a:cubicBezTo>
                  <a:pt x="506467" y="134941"/>
                  <a:pt x="579814" y="112937"/>
                  <a:pt x="675166" y="83598"/>
                </a:cubicBezTo>
                <a:cubicBezTo>
                  <a:pt x="770518" y="54259"/>
                  <a:pt x="1005230" y="5361"/>
                  <a:pt x="1017455" y="471"/>
                </a:cubicBezTo>
                <a:cubicBezTo>
                  <a:pt x="1029680" y="-4419"/>
                  <a:pt x="839791" y="29810"/>
                  <a:pt x="748514" y="54259"/>
                </a:cubicBezTo>
                <a:cubicBezTo>
                  <a:pt x="657237" y="78708"/>
                  <a:pt x="553735" y="99083"/>
                  <a:pt x="469793" y="147166"/>
                </a:cubicBezTo>
                <a:cubicBezTo>
                  <a:pt x="385851" y="195249"/>
                  <a:pt x="239970" y="331349"/>
                  <a:pt x="244860" y="342759"/>
                </a:cubicBezTo>
                <a:cubicBezTo>
                  <a:pt x="249750" y="354169"/>
                  <a:pt x="490167" y="225404"/>
                  <a:pt x="499132" y="215624"/>
                </a:cubicBezTo>
                <a:cubicBezTo>
                  <a:pt x="508097" y="205844"/>
                  <a:pt x="298648" y="284081"/>
                  <a:pt x="298648" y="284081"/>
                </a:cubicBezTo>
                <a:lnTo>
                  <a:pt x="699615" y="1422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32CCB779-64E7-BB07-ED38-65760A7C0F0B}"/>
              </a:ext>
            </a:extLst>
          </p:cNvPr>
          <p:cNvSpPr/>
          <p:nvPr/>
        </p:nvSpPr>
        <p:spPr>
          <a:xfrm>
            <a:off x="1065210" y="6855505"/>
            <a:ext cx="191889" cy="186490"/>
          </a:xfrm>
          <a:custGeom>
            <a:avLst/>
            <a:gdLst>
              <a:gd name="connsiteX0" fmla="*/ 20334 w 191889"/>
              <a:gd name="connsiteY0" fmla="*/ 50 h 186490"/>
              <a:gd name="connsiteX1" fmla="*/ 54563 w 191889"/>
              <a:gd name="connsiteY1" fmla="*/ 112516 h 186490"/>
              <a:gd name="connsiteX2" fmla="*/ 775 w 191889"/>
              <a:gd name="connsiteY2" fmla="*/ 176084 h 186490"/>
              <a:gd name="connsiteX3" fmla="*/ 103462 w 191889"/>
              <a:gd name="connsiteY3" fmla="*/ 132076 h 186490"/>
              <a:gd name="connsiteX4" fmla="*/ 5665 w 191889"/>
              <a:gd name="connsiteY4" fmla="*/ 185864 h 186490"/>
              <a:gd name="connsiteX5" fmla="*/ 191479 w 191889"/>
              <a:gd name="connsiteY5" fmla="*/ 88067 h 186490"/>
              <a:gd name="connsiteX6" fmla="*/ 59453 w 191889"/>
              <a:gd name="connsiteY6" fmla="*/ 127186 h 186490"/>
              <a:gd name="connsiteX7" fmla="*/ 79012 w 191889"/>
              <a:gd name="connsiteY7" fmla="*/ 97847 h 186490"/>
              <a:gd name="connsiteX8" fmla="*/ 20334 w 191889"/>
              <a:gd name="connsiteY8" fmla="*/ 50 h 1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9" h="186490">
                <a:moveTo>
                  <a:pt x="20334" y="50"/>
                </a:moveTo>
                <a:cubicBezTo>
                  <a:pt x="16259" y="2495"/>
                  <a:pt x="57823" y="83177"/>
                  <a:pt x="54563" y="112516"/>
                </a:cubicBezTo>
                <a:cubicBezTo>
                  <a:pt x="51303" y="141855"/>
                  <a:pt x="-7375" y="172824"/>
                  <a:pt x="775" y="176084"/>
                </a:cubicBezTo>
                <a:cubicBezTo>
                  <a:pt x="8925" y="179344"/>
                  <a:pt x="102647" y="130446"/>
                  <a:pt x="103462" y="132076"/>
                </a:cubicBezTo>
                <a:cubicBezTo>
                  <a:pt x="104277" y="133706"/>
                  <a:pt x="-9005" y="193199"/>
                  <a:pt x="5665" y="185864"/>
                </a:cubicBezTo>
                <a:cubicBezTo>
                  <a:pt x="20335" y="178529"/>
                  <a:pt x="182514" y="97847"/>
                  <a:pt x="191479" y="88067"/>
                </a:cubicBezTo>
                <a:cubicBezTo>
                  <a:pt x="200444" y="78287"/>
                  <a:pt x="59453" y="127186"/>
                  <a:pt x="59453" y="127186"/>
                </a:cubicBezTo>
                <a:cubicBezTo>
                  <a:pt x="40709" y="128816"/>
                  <a:pt x="83902" y="111701"/>
                  <a:pt x="79012" y="97847"/>
                </a:cubicBezTo>
                <a:cubicBezTo>
                  <a:pt x="74122" y="83993"/>
                  <a:pt x="24409" y="-2395"/>
                  <a:pt x="2033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9576870-A318-AE8A-CC64-EA33CEE97BC8}"/>
              </a:ext>
            </a:extLst>
          </p:cNvPr>
          <p:cNvSpPr/>
          <p:nvPr/>
        </p:nvSpPr>
        <p:spPr>
          <a:xfrm>
            <a:off x="948401" y="6820848"/>
            <a:ext cx="156916" cy="226298"/>
          </a:xfrm>
          <a:custGeom>
            <a:avLst/>
            <a:gdLst>
              <a:gd name="connsiteX0" fmla="*/ 44236 w 156916"/>
              <a:gd name="connsiteY0" fmla="*/ 478 h 226298"/>
              <a:gd name="connsiteX1" fmla="*/ 112694 w 156916"/>
              <a:gd name="connsiteY1" fmla="*/ 78716 h 226298"/>
              <a:gd name="connsiteX2" fmla="*/ 98025 w 156916"/>
              <a:gd name="connsiteY2" fmla="*/ 137394 h 226298"/>
              <a:gd name="connsiteX3" fmla="*/ 156703 w 156916"/>
              <a:gd name="connsiteY3" fmla="*/ 93385 h 226298"/>
              <a:gd name="connsiteX4" fmla="*/ 73575 w 156916"/>
              <a:gd name="connsiteY4" fmla="*/ 186292 h 226298"/>
              <a:gd name="connsiteX5" fmla="*/ 228 w 156916"/>
              <a:gd name="connsiteY5" fmla="*/ 225411 h 226298"/>
              <a:gd name="connsiteX6" fmla="*/ 98025 w 156916"/>
              <a:gd name="connsiteY6" fmla="*/ 152063 h 226298"/>
              <a:gd name="connsiteX7" fmla="*/ 98025 w 156916"/>
              <a:gd name="connsiteY7" fmla="*/ 117834 h 226298"/>
              <a:gd name="connsiteX8" fmla="*/ 44236 w 156916"/>
              <a:gd name="connsiteY8" fmla="*/ 478 h 2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16" h="226298">
                <a:moveTo>
                  <a:pt x="44236" y="478"/>
                </a:moveTo>
                <a:cubicBezTo>
                  <a:pt x="46681" y="-6042"/>
                  <a:pt x="103729" y="55897"/>
                  <a:pt x="112694" y="78716"/>
                </a:cubicBezTo>
                <a:cubicBezTo>
                  <a:pt x="121659" y="101535"/>
                  <a:pt x="90690" y="134949"/>
                  <a:pt x="98025" y="137394"/>
                </a:cubicBezTo>
                <a:cubicBezTo>
                  <a:pt x="105360" y="139839"/>
                  <a:pt x="160778" y="85235"/>
                  <a:pt x="156703" y="93385"/>
                </a:cubicBezTo>
                <a:cubicBezTo>
                  <a:pt x="152628" y="101535"/>
                  <a:pt x="99654" y="164288"/>
                  <a:pt x="73575" y="186292"/>
                </a:cubicBezTo>
                <a:cubicBezTo>
                  <a:pt x="47496" y="208296"/>
                  <a:pt x="-3847" y="231116"/>
                  <a:pt x="228" y="225411"/>
                </a:cubicBezTo>
                <a:cubicBezTo>
                  <a:pt x="4303" y="219706"/>
                  <a:pt x="81726" y="169992"/>
                  <a:pt x="98025" y="152063"/>
                </a:cubicBezTo>
                <a:cubicBezTo>
                  <a:pt x="114324" y="134134"/>
                  <a:pt x="103730" y="136578"/>
                  <a:pt x="98025" y="117834"/>
                </a:cubicBezTo>
                <a:cubicBezTo>
                  <a:pt x="92320" y="99090"/>
                  <a:pt x="41791" y="6998"/>
                  <a:pt x="44236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F1BF4151-949A-F1C9-ACB8-6A85DE93F1A2}"/>
              </a:ext>
            </a:extLst>
          </p:cNvPr>
          <p:cNvSpPr/>
          <p:nvPr/>
        </p:nvSpPr>
        <p:spPr>
          <a:xfrm>
            <a:off x="931062" y="6482559"/>
            <a:ext cx="374547" cy="451555"/>
          </a:xfrm>
          <a:custGeom>
            <a:avLst/>
            <a:gdLst>
              <a:gd name="connsiteX0" fmla="*/ 2897 w 374547"/>
              <a:gd name="connsiteY0" fmla="*/ 6258 h 451555"/>
              <a:gd name="connsiteX1" fmla="*/ 125143 w 374547"/>
              <a:gd name="connsiteY1" fmla="*/ 294759 h 451555"/>
              <a:gd name="connsiteX2" fmla="*/ 125143 w 374547"/>
              <a:gd name="connsiteY2" fmla="*/ 250750 h 451555"/>
              <a:gd name="connsiteX3" fmla="*/ 291398 w 374547"/>
              <a:gd name="connsiteY3" fmla="*/ 348547 h 451555"/>
              <a:gd name="connsiteX4" fmla="*/ 247389 w 374547"/>
              <a:gd name="connsiteY4" fmla="*/ 294759 h 451555"/>
              <a:gd name="connsiteX5" fmla="*/ 374525 w 374547"/>
              <a:gd name="connsiteY5" fmla="*/ 451234 h 451555"/>
              <a:gd name="connsiteX6" fmla="*/ 257169 w 374547"/>
              <a:gd name="connsiteY6" fmla="*/ 333877 h 451555"/>
              <a:gd name="connsiteX7" fmla="*/ 174042 w 374547"/>
              <a:gd name="connsiteY7" fmla="*/ 275199 h 451555"/>
              <a:gd name="connsiteX8" fmla="*/ 51796 w 374547"/>
              <a:gd name="connsiteY8" fmla="*/ 162733 h 451555"/>
              <a:gd name="connsiteX9" fmla="*/ 37126 w 374547"/>
              <a:gd name="connsiteY9" fmla="*/ 99165 h 451555"/>
              <a:gd name="connsiteX10" fmla="*/ 2897 w 374547"/>
              <a:gd name="connsiteY10" fmla="*/ 6258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547" h="451555">
                <a:moveTo>
                  <a:pt x="2897" y="6258"/>
                </a:moveTo>
                <a:cubicBezTo>
                  <a:pt x="17567" y="38857"/>
                  <a:pt x="104769" y="254010"/>
                  <a:pt x="125143" y="294759"/>
                </a:cubicBezTo>
                <a:cubicBezTo>
                  <a:pt x="145517" y="335508"/>
                  <a:pt x="97434" y="241785"/>
                  <a:pt x="125143" y="250750"/>
                </a:cubicBezTo>
                <a:cubicBezTo>
                  <a:pt x="152852" y="259715"/>
                  <a:pt x="271024" y="341212"/>
                  <a:pt x="291398" y="348547"/>
                </a:cubicBezTo>
                <a:cubicBezTo>
                  <a:pt x="311772" y="355882"/>
                  <a:pt x="247389" y="294759"/>
                  <a:pt x="247389" y="294759"/>
                </a:cubicBezTo>
                <a:cubicBezTo>
                  <a:pt x="261244" y="311874"/>
                  <a:pt x="372895" y="444714"/>
                  <a:pt x="374525" y="451234"/>
                </a:cubicBezTo>
                <a:cubicBezTo>
                  <a:pt x="376155" y="457754"/>
                  <a:pt x="290583" y="363216"/>
                  <a:pt x="257169" y="333877"/>
                </a:cubicBezTo>
                <a:cubicBezTo>
                  <a:pt x="223755" y="304538"/>
                  <a:pt x="208271" y="303723"/>
                  <a:pt x="174042" y="275199"/>
                </a:cubicBezTo>
                <a:cubicBezTo>
                  <a:pt x="139813" y="246675"/>
                  <a:pt x="74615" y="192072"/>
                  <a:pt x="51796" y="162733"/>
                </a:cubicBezTo>
                <a:cubicBezTo>
                  <a:pt x="28977" y="133394"/>
                  <a:pt x="40386" y="120354"/>
                  <a:pt x="37126" y="99165"/>
                </a:cubicBezTo>
                <a:cubicBezTo>
                  <a:pt x="33866" y="77976"/>
                  <a:pt x="-11773" y="-26341"/>
                  <a:pt x="2897" y="6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C7554509-45B0-914C-1C09-80D390730F1F}"/>
              </a:ext>
            </a:extLst>
          </p:cNvPr>
          <p:cNvSpPr/>
          <p:nvPr/>
        </p:nvSpPr>
        <p:spPr>
          <a:xfrm>
            <a:off x="871599" y="6429393"/>
            <a:ext cx="91839" cy="364256"/>
          </a:xfrm>
          <a:custGeom>
            <a:avLst/>
            <a:gdLst>
              <a:gd name="connsiteX0" fmla="*/ 91699 w 91839"/>
              <a:gd name="connsiteY0" fmla="*/ 746 h 364256"/>
              <a:gd name="connsiteX1" fmla="*/ 28131 w 91839"/>
              <a:gd name="connsiteY1" fmla="*/ 118102 h 364256"/>
              <a:gd name="connsiteX2" fmla="*/ 18352 w 91839"/>
              <a:gd name="connsiteY2" fmla="*/ 230568 h 364256"/>
              <a:gd name="connsiteX3" fmla="*/ 13462 w 91839"/>
              <a:gd name="connsiteY3" fmla="*/ 157221 h 364256"/>
              <a:gd name="connsiteX4" fmla="*/ 23242 w 91839"/>
              <a:gd name="connsiteY4" fmla="*/ 362594 h 364256"/>
              <a:gd name="connsiteX5" fmla="*/ 3682 w 91839"/>
              <a:gd name="connsiteY5" fmla="*/ 250128 h 364256"/>
              <a:gd name="connsiteX6" fmla="*/ 8572 w 91839"/>
              <a:gd name="connsiteY6" fmla="*/ 176780 h 364256"/>
              <a:gd name="connsiteX7" fmla="*/ 91699 w 91839"/>
              <a:gd name="connsiteY7" fmla="*/ 746 h 3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39" h="364256">
                <a:moveTo>
                  <a:pt x="91699" y="746"/>
                </a:moveTo>
                <a:cubicBezTo>
                  <a:pt x="94959" y="-9034"/>
                  <a:pt x="40355" y="79798"/>
                  <a:pt x="28131" y="118102"/>
                </a:cubicBezTo>
                <a:cubicBezTo>
                  <a:pt x="15907" y="156406"/>
                  <a:pt x="20797" y="224048"/>
                  <a:pt x="18352" y="230568"/>
                </a:cubicBezTo>
                <a:cubicBezTo>
                  <a:pt x="15907" y="237088"/>
                  <a:pt x="12647" y="135217"/>
                  <a:pt x="13462" y="157221"/>
                </a:cubicBezTo>
                <a:cubicBezTo>
                  <a:pt x="14277" y="179225"/>
                  <a:pt x="24872" y="347110"/>
                  <a:pt x="23242" y="362594"/>
                </a:cubicBezTo>
                <a:cubicBezTo>
                  <a:pt x="21612" y="378079"/>
                  <a:pt x="6127" y="281097"/>
                  <a:pt x="3682" y="250128"/>
                </a:cubicBezTo>
                <a:cubicBezTo>
                  <a:pt x="1237" y="219159"/>
                  <a:pt x="-5283" y="211824"/>
                  <a:pt x="8572" y="176780"/>
                </a:cubicBezTo>
                <a:cubicBezTo>
                  <a:pt x="22427" y="141736"/>
                  <a:pt x="88439" y="10526"/>
                  <a:pt x="91699" y="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F3EAC1FB-F075-CC4B-0F1E-9FCE9572EFBD}"/>
              </a:ext>
            </a:extLst>
          </p:cNvPr>
          <p:cNvSpPr/>
          <p:nvPr/>
        </p:nvSpPr>
        <p:spPr>
          <a:xfrm>
            <a:off x="444973" y="6914228"/>
            <a:ext cx="528577" cy="264616"/>
          </a:xfrm>
          <a:custGeom>
            <a:avLst/>
            <a:gdLst>
              <a:gd name="connsiteX0" fmla="*/ 2 w 528577"/>
              <a:gd name="connsiteY0" fmla="*/ 136921 h 264616"/>
              <a:gd name="connsiteX1" fmla="*/ 239605 w 528577"/>
              <a:gd name="connsiteY1" fmla="*/ 107582 h 264616"/>
              <a:gd name="connsiteX2" fmla="*/ 254274 w 528577"/>
              <a:gd name="connsiteY2" fmla="*/ 88022 h 264616"/>
              <a:gd name="connsiteX3" fmla="*/ 342291 w 528577"/>
              <a:gd name="connsiteY3" fmla="*/ 151590 h 264616"/>
              <a:gd name="connsiteX4" fmla="*/ 342291 w 528577"/>
              <a:gd name="connsiteY4" fmla="*/ 107582 h 264616"/>
              <a:gd name="connsiteX5" fmla="*/ 513436 w 528577"/>
              <a:gd name="connsiteY5" fmla="*/ 259167 h 264616"/>
              <a:gd name="connsiteX6" fmla="*/ 513436 w 528577"/>
              <a:gd name="connsiteY6" fmla="*/ 215158 h 264616"/>
              <a:gd name="connsiteX7" fmla="*/ 454757 w 528577"/>
              <a:gd name="connsiteY7" fmla="*/ 63573 h 264616"/>
              <a:gd name="connsiteX8" fmla="*/ 479207 w 528577"/>
              <a:gd name="connsiteY8" fmla="*/ 185819 h 264616"/>
              <a:gd name="connsiteX9" fmla="*/ 376520 w 528577"/>
              <a:gd name="connsiteY9" fmla="*/ 102692 h 264616"/>
              <a:gd name="connsiteX10" fmla="*/ 332511 w 528577"/>
              <a:gd name="connsiteY10" fmla="*/ 5 h 264616"/>
              <a:gd name="connsiteX11" fmla="*/ 371630 w 528577"/>
              <a:gd name="connsiteY11" fmla="*/ 97802 h 264616"/>
              <a:gd name="connsiteX12" fmla="*/ 278723 w 528577"/>
              <a:gd name="connsiteY12" fmla="*/ 9785 h 264616"/>
              <a:gd name="connsiteX13" fmla="*/ 308062 w 528577"/>
              <a:gd name="connsiteY13" fmla="*/ 48904 h 264616"/>
              <a:gd name="connsiteX14" fmla="*/ 249384 w 528577"/>
              <a:gd name="connsiteY14" fmla="*/ 39124 h 264616"/>
              <a:gd name="connsiteX15" fmla="*/ 288503 w 528577"/>
              <a:gd name="connsiteY15" fmla="*/ 78243 h 264616"/>
              <a:gd name="connsiteX16" fmla="*/ 244494 w 528577"/>
              <a:gd name="connsiteY16" fmla="*/ 88022 h 264616"/>
              <a:gd name="connsiteX17" fmla="*/ 2 w 528577"/>
              <a:gd name="connsiteY17" fmla="*/ 136921 h 2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577" h="264616">
                <a:moveTo>
                  <a:pt x="2" y="136921"/>
                </a:moveTo>
                <a:cubicBezTo>
                  <a:pt x="-813" y="140181"/>
                  <a:pt x="197226" y="115732"/>
                  <a:pt x="239605" y="107582"/>
                </a:cubicBezTo>
                <a:cubicBezTo>
                  <a:pt x="281984" y="99432"/>
                  <a:pt x="237160" y="80687"/>
                  <a:pt x="254274" y="88022"/>
                </a:cubicBezTo>
                <a:cubicBezTo>
                  <a:pt x="271388" y="95357"/>
                  <a:pt x="327622" y="148330"/>
                  <a:pt x="342291" y="151590"/>
                </a:cubicBezTo>
                <a:cubicBezTo>
                  <a:pt x="356960" y="154850"/>
                  <a:pt x="313767" y="89653"/>
                  <a:pt x="342291" y="107582"/>
                </a:cubicBezTo>
                <a:cubicBezTo>
                  <a:pt x="370815" y="125511"/>
                  <a:pt x="484912" y="241238"/>
                  <a:pt x="513436" y="259167"/>
                </a:cubicBezTo>
                <a:cubicBezTo>
                  <a:pt x="541960" y="277096"/>
                  <a:pt x="523216" y="247757"/>
                  <a:pt x="513436" y="215158"/>
                </a:cubicBezTo>
                <a:cubicBezTo>
                  <a:pt x="503656" y="182559"/>
                  <a:pt x="460462" y="68463"/>
                  <a:pt x="454757" y="63573"/>
                </a:cubicBezTo>
                <a:cubicBezTo>
                  <a:pt x="449052" y="58683"/>
                  <a:pt x="492247" y="179299"/>
                  <a:pt x="479207" y="185819"/>
                </a:cubicBezTo>
                <a:cubicBezTo>
                  <a:pt x="466168" y="192339"/>
                  <a:pt x="400969" y="133661"/>
                  <a:pt x="376520" y="102692"/>
                </a:cubicBezTo>
                <a:cubicBezTo>
                  <a:pt x="352071" y="71723"/>
                  <a:pt x="333326" y="820"/>
                  <a:pt x="332511" y="5"/>
                </a:cubicBezTo>
                <a:cubicBezTo>
                  <a:pt x="331696" y="-810"/>
                  <a:pt x="380594" y="96172"/>
                  <a:pt x="371630" y="97802"/>
                </a:cubicBezTo>
                <a:cubicBezTo>
                  <a:pt x="362666" y="99432"/>
                  <a:pt x="289318" y="17935"/>
                  <a:pt x="278723" y="9785"/>
                </a:cubicBezTo>
                <a:cubicBezTo>
                  <a:pt x="268128" y="1635"/>
                  <a:pt x="312952" y="44014"/>
                  <a:pt x="308062" y="48904"/>
                </a:cubicBezTo>
                <a:cubicBezTo>
                  <a:pt x="303172" y="53794"/>
                  <a:pt x="252644" y="34234"/>
                  <a:pt x="249384" y="39124"/>
                </a:cubicBezTo>
                <a:cubicBezTo>
                  <a:pt x="246124" y="44014"/>
                  <a:pt x="289318" y="70093"/>
                  <a:pt x="288503" y="78243"/>
                </a:cubicBezTo>
                <a:cubicBezTo>
                  <a:pt x="287688" y="86393"/>
                  <a:pt x="295022" y="79872"/>
                  <a:pt x="244494" y="88022"/>
                </a:cubicBezTo>
                <a:cubicBezTo>
                  <a:pt x="193966" y="96172"/>
                  <a:pt x="817" y="133661"/>
                  <a:pt x="2" y="136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7E39DA9C-1C70-A71F-A4B1-2834329D4B25}"/>
              </a:ext>
            </a:extLst>
          </p:cNvPr>
          <p:cNvSpPr/>
          <p:nvPr/>
        </p:nvSpPr>
        <p:spPr>
          <a:xfrm>
            <a:off x="449856" y="6923900"/>
            <a:ext cx="407695" cy="107993"/>
          </a:xfrm>
          <a:custGeom>
            <a:avLst/>
            <a:gdLst>
              <a:gd name="connsiteX0" fmla="*/ 9 w 407695"/>
              <a:gd name="connsiteY0" fmla="*/ 83240 h 107993"/>
              <a:gd name="connsiteX1" fmla="*/ 254281 w 407695"/>
              <a:gd name="connsiteY1" fmla="*/ 44121 h 107993"/>
              <a:gd name="connsiteX2" fmla="*/ 268950 w 407695"/>
              <a:gd name="connsiteY2" fmla="*/ 9893 h 107993"/>
              <a:gd name="connsiteX3" fmla="*/ 405866 w 407695"/>
              <a:gd name="connsiteY3" fmla="*/ 107689 h 107993"/>
              <a:gd name="connsiteX4" fmla="*/ 342298 w 407695"/>
              <a:gd name="connsiteY4" fmla="*/ 39232 h 107993"/>
              <a:gd name="connsiteX5" fmla="*/ 264061 w 407695"/>
              <a:gd name="connsiteY5" fmla="*/ 113 h 107993"/>
              <a:gd name="connsiteX6" fmla="*/ 244501 w 407695"/>
              <a:gd name="connsiteY6" fmla="*/ 29452 h 107993"/>
              <a:gd name="connsiteX7" fmla="*/ 9 w 407695"/>
              <a:gd name="connsiteY7" fmla="*/ 83240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95" h="107993">
                <a:moveTo>
                  <a:pt x="9" y="83240"/>
                </a:moveTo>
                <a:cubicBezTo>
                  <a:pt x="1639" y="85685"/>
                  <a:pt x="209458" y="56345"/>
                  <a:pt x="254281" y="44121"/>
                </a:cubicBezTo>
                <a:cubicBezTo>
                  <a:pt x="299105" y="31896"/>
                  <a:pt x="243686" y="-702"/>
                  <a:pt x="268950" y="9893"/>
                </a:cubicBezTo>
                <a:cubicBezTo>
                  <a:pt x="294214" y="20488"/>
                  <a:pt x="393641" y="102799"/>
                  <a:pt x="405866" y="107689"/>
                </a:cubicBezTo>
                <a:cubicBezTo>
                  <a:pt x="418091" y="112579"/>
                  <a:pt x="365932" y="57161"/>
                  <a:pt x="342298" y="39232"/>
                </a:cubicBezTo>
                <a:cubicBezTo>
                  <a:pt x="318664" y="21303"/>
                  <a:pt x="264061" y="113"/>
                  <a:pt x="264061" y="113"/>
                </a:cubicBezTo>
                <a:cubicBezTo>
                  <a:pt x="247762" y="-1517"/>
                  <a:pt x="286880" y="14783"/>
                  <a:pt x="244501" y="29452"/>
                </a:cubicBezTo>
                <a:cubicBezTo>
                  <a:pt x="202122" y="44121"/>
                  <a:pt x="-1621" y="80795"/>
                  <a:pt x="9" y="83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1CA52ADE-9661-1777-B001-DB7F4EDB575F}"/>
              </a:ext>
            </a:extLst>
          </p:cNvPr>
          <p:cNvSpPr/>
          <p:nvPr/>
        </p:nvSpPr>
        <p:spPr>
          <a:xfrm>
            <a:off x="874342" y="7090245"/>
            <a:ext cx="734707" cy="787353"/>
          </a:xfrm>
          <a:custGeom>
            <a:avLst/>
            <a:gdLst>
              <a:gd name="connsiteX0" fmla="*/ 939 w 734707"/>
              <a:gd name="connsiteY0" fmla="*/ 22 h 787353"/>
              <a:gd name="connsiteX1" fmla="*/ 142745 w 734707"/>
              <a:gd name="connsiteY1" fmla="*/ 29361 h 787353"/>
              <a:gd name="connsiteX2" fmla="*/ 274770 w 734707"/>
              <a:gd name="connsiteY2" fmla="*/ 190726 h 787353"/>
              <a:gd name="connsiteX3" fmla="*/ 245431 w 734707"/>
              <a:gd name="connsiteY3" fmla="*/ 88039 h 787353"/>
              <a:gd name="connsiteX4" fmla="*/ 426355 w 734707"/>
              <a:gd name="connsiteY4" fmla="*/ 391210 h 787353"/>
              <a:gd name="connsiteX5" fmla="*/ 367677 w 734707"/>
              <a:gd name="connsiteY5" fmla="*/ 327642 h 787353"/>
              <a:gd name="connsiteX6" fmla="*/ 509483 w 734707"/>
              <a:gd name="connsiteY6" fmla="*/ 542795 h 787353"/>
              <a:gd name="connsiteX7" fmla="*/ 465474 w 734707"/>
              <a:gd name="connsiteY7" fmla="*/ 513456 h 787353"/>
              <a:gd name="connsiteX8" fmla="*/ 538822 w 734707"/>
              <a:gd name="connsiteY8" fmla="*/ 635702 h 787353"/>
              <a:gd name="connsiteX9" fmla="*/ 504593 w 734707"/>
              <a:gd name="connsiteY9" fmla="*/ 601473 h 787353"/>
              <a:gd name="connsiteX10" fmla="*/ 631729 w 734707"/>
              <a:gd name="connsiteY10" fmla="*/ 738388 h 787353"/>
              <a:gd name="connsiteX11" fmla="*/ 553491 w 734707"/>
              <a:gd name="connsiteY11" fmla="*/ 665041 h 787353"/>
              <a:gd name="connsiteX12" fmla="*/ 734415 w 734707"/>
              <a:gd name="connsiteY12" fmla="*/ 787287 h 787353"/>
              <a:gd name="connsiteX13" fmla="*/ 592610 w 734707"/>
              <a:gd name="connsiteY13" fmla="*/ 645481 h 787353"/>
              <a:gd name="connsiteX14" fmla="*/ 470364 w 734707"/>
              <a:gd name="connsiteY14" fmla="*/ 503676 h 787353"/>
              <a:gd name="connsiteX15" fmla="*/ 274770 w 734707"/>
              <a:gd name="connsiteY15" fmla="*/ 337421 h 787353"/>
              <a:gd name="connsiteX16" fmla="*/ 397016 w 734707"/>
              <a:gd name="connsiteY16" fmla="*/ 420549 h 787353"/>
              <a:gd name="connsiteX17" fmla="*/ 377457 w 734707"/>
              <a:gd name="connsiteY17" fmla="*/ 317862 h 787353"/>
              <a:gd name="connsiteX18" fmla="*/ 230762 w 734707"/>
              <a:gd name="connsiteY18" fmla="*/ 151607 h 787353"/>
              <a:gd name="connsiteX19" fmla="*/ 274770 w 734707"/>
              <a:gd name="connsiteY19" fmla="*/ 327642 h 787353"/>
              <a:gd name="connsiteX20" fmla="*/ 245431 w 734707"/>
              <a:gd name="connsiteY20" fmla="*/ 132048 h 787353"/>
              <a:gd name="connsiteX21" fmla="*/ 181863 w 734707"/>
              <a:gd name="connsiteY21" fmla="*/ 24472 h 787353"/>
              <a:gd name="connsiteX22" fmla="*/ 84067 w 734707"/>
              <a:gd name="connsiteY22" fmla="*/ 24472 h 787353"/>
              <a:gd name="connsiteX23" fmla="*/ 939 w 734707"/>
              <a:gd name="connsiteY23" fmla="*/ 22 h 7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4707" h="787353">
                <a:moveTo>
                  <a:pt x="939" y="22"/>
                </a:moveTo>
                <a:cubicBezTo>
                  <a:pt x="10719" y="837"/>
                  <a:pt x="97107" y="-2423"/>
                  <a:pt x="142745" y="29361"/>
                </a:cubicBezTo>
                <a:cubicBezTo>
                  <a:pt x="188383" y="61145"/>
                  <a:pt x="257656" y="180946"/>
                  <a:pt x="274770" y="190726"/>
                </a:cubicBezTo>
                <a:cubicBezTo>
                  <a:pt x="291884" y="200506"/>
                  <a:pt x="220167" y="54625"/>
                  <a:pt x="245431" y="88039"/>
                </a:cubicBezTo>
                <a:cubicBezTo>
                  <a:pt x="270695" y="121453"/>
                  <a:pt x="405981" y="351276"/>
                  <a:pt x="426355" y="391210"/>
                </a:cubicBezTo>
                <a:cubicBezTo>
                  <a:pt x="446729" y="431144"/>
                  <a:pt x="353822" y="302378"/>
                  <a:pt x="367677" y="327642"/>
                </a:cubicBezTo>
                <a:cubicBezTo>
                  <a:pt x="381532" y="352906"/>
                  <a:pt x="493184" y="511826"/>
                  <a:pt x="509483" y="542795"/>
                </a:cubicBezTo>
                <a:cubicBezTo>
                  <a:pt x="525782" y="573764"/>
                  <a:pt x="460584" y="497972"/>
                  <a:pt x="465474" y="513456"/>
                </a:cubicBezTo>
                <a:cubicBezTo>
                  <a:pt x="470364" y="528941"/>
                  <a:pt x="532302" y="621033"/>
                  <a:pt x="538822" y="635702"/>
                </a:cubicBezTo>
                <a:cubicBezTo>
                  <a:pt x="545342" y="650372"/>
                  <a:pt x="489109" y="584359"/>
                  <a:pt x="504593" y="601473"/>
                </a:cubicBezTo>
                <a:cubicBezTo>
                  <a:pt x="520077" y="618587"/>
                  <a:pt x="623579" y="727793"/>
                  <a:pt x="631729" y="738388"/>
                </a:cubicBezTo>
                <a:cubicBezTo>
                  <a:pt x="639879" y="748983"/>
                  <a:pt x="536377" y="656891"/>
                  <a:pt x="553491" y="665041"/>
                </a:cubicBezTo>
                <a:cubicBezTo>
                  <a:pt x="570605" y="673191"/>
                  <a:pt x="727895" y="790547"/>
                  <a:pt x="734415" y="787287"/>
                </a:cubicBezTo>
                <a:cubicBezTo>
                  <a:pt x="740935" y="784027"/>
                  <a:pt x="636618" y="692749"/>
                  <a:pt x="592610" y="645481"/>
                </a:cubicBezTo>
                <a:cubicBezTo>
                  <a:pt x="548602" y="598213"/>
                  <a:pt x="523337" y="555019"/>
                  <a:pt x="470364" y="503676"/>
                </a:cubicBezTo>
                <a:cubicBezTo>
                  <a:pt x="417391" y="452333"/>
                  <a:pt x="286995" y="351275"/>
                  <a:pt x="274770" y="337421"/>
                </a:cubicBezTo>
                <a:cubicBezTo>
                  <a:pt x="262545" y="323567"/>
                  <a:pt x="379902" y="423809"/>
                  <a:pt x="397016" y="420549"/>
                </a:cubicBezTo>
                <a:cubicBezTo>
                  <a:pt x="414130" y="417289"/>
                  <a:pt x="405166" y="362686"/>
                  <a:pt x="377457" y="317862"/>
                </a:cubicBezTo>
                <a:cubicBezTo>
                  <a:pt x="349748" y="273038"/>
                  <a:pt x="247876" y="149977"/>
                  <a:pt x="230762" y="151607"/>
                </a:cubicBezTo>
                <a:cubicBezTo>
                  <a:pt x="213648" y="153237"/>
                  <a:pt x="272325" y="330902"/>
                  <a:pt x="274770" y="327642"/>
                </a:cubicBezTo>
                <a:cubicBezTo>
                  <a:pt x="277215" y="324382"/>
                  <a:pt x="260916" y="182576"/>
                  <a:pt x="245431" y="132048"/>
                </a:cubicBezTo>
                <a:cubicBezTo>
                  <a:pt x="229947" y="81520"/>
                  <a:pt x="208757" y="42401"/>
                  <a:pt x="181863" y="24472"/>
                </a:cubicBezTo>
                <a:cubicBezTo>
                  <a:pt x="154969" y="6543"/>
                  <a:pt x="107701" y="27732"/>
                  <a:pt x="84067" y="24472"/>
                </a:cubicBezTo>
                <a:cubicBezTo>
                  <a:pt x="60433" y="21212"/>
                  <a:pt x="-8841" y="-793"/>
                  <a:pt x="939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137955E4-3A7B-D305-7F4F-978124564B21}"/>
              </a:ext>
            </a:extLst>
          </p:cNvPr>
          <p:cNvSpPr/>
          <p:nvPr/>
        </p:nvSpPr>
        <p:spPr>
          <a:xfrm>
            <a:off x="434654" y="7031571"/>
            <a:ext cx="532233" cy="272315"/>
          </a:xfrm>
          <a:custGeom>
            <a:avLst/>
            <a:gdLst>
              <a:gd name="connsiteX0" fmla="*/ 542 w 532233"/>
              <a:gd name="connsiteY0" fmla="*/ 112485 h 272315"/>
              <a:gd name="connsiteX1" fmla="*/ 186356 w 532233"/>
              <a:gd name="connsiteY1" fmla="*/ 132044 h 272315"/>
              <a:gd name="connsiteX2" fmla="*/ 293932 w 532233"/>
              <a:gd name="connsiteY2" fmla="*/ 180942 h 272315"/>
              <a:gd name="connsiteX3" fmla="*/ 274373 w 532233"/>
              <a:gd name="connsiteY3" fmla="*/ 39137 h 272315"/>
              <a:gd name="connsiteX4" fmla="*/ 430848 w 532233"/>
              <a:gd name="connsiteY4" fmla="*/ 210281 h 272315"/>
              <a:gd name="connsiteX5" fmla="*/ 396619 w 532233"/>
              <a:gd name="connsiteY5" fmla="*/ 4908 h 272315"/>
              <a:gd name="connsiteX6" fmla="*/ 528644 w 532233"/>
              <a:gd name="connsiteY6" fmla="*/ 268959 h 272315"/>
              <a:gd name="connsiteX7" fmla="*/ 484636 w 532233"/>
              <a:gd name="connsiteY7" fmla="*/ 146713 h 272315"/>
              <a:gd name="connsiteX8" fmla="*/ 377059 w 532233"/>
              <a:gd name="connsiteY8" fmla="*/ 39137 h 272315"/>
              <a:gd name="connsiteX9" fmla="*/ 421068 w 532233"/>
              <a:gd name="connsiteY9" fmla="*/ 161383 h 272315"/>
              <a:gd name="connsiteX10" fmla="*/ 298822 w 532233"/>
              <a:gd name="connsiteY10" fmla="*/ 39137 h 272315"/>
              <a:gd name="connsiteX11" fmla="*/ 269483 w 532233"/>
              <a:gd name="connsiteY11" fmla="*/ 112485 h 272315"/>
              <a:gd name="connsiteX12" fmla="*/ 161906 w 532233"/>
              <a:gd name="connsiteY12" fmla="*/ 18 h 272315"/>
              <a:gd name="connsiteX13" fmla="*/ 249924 w 532233"/>
              <a:gd name="connsiteY13" fmla="*/ 122264 h 272315"/>
              <a:gd name="connsiteX14" fmla="*/ 542 w 532233"/>
              <a:gd name="connsiteY14" fmla="*/ 112485 h 2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233" h="272315">
                <a:moveTo>
                  <a:pt x="542" y="112485"/>
                </a:moveTo>
                <a:cubicBezTo>
                  <a:pt x="-10053" y="114115"/>
                  <a:pt x="137458" y="120634"/>
                  <a:pt x="186356" y="132044"/>
                </a:cubicBezTo>
                <a:cubicBezTo>
                  <a:pt x="235254" y="143454"/>
                  <a:pt x="279263" y="196427"/>
                  <a:pt x="293932" y="180942"/>
                </a:cubicBezTo>
                <a:cubicBezTo>
                  <a:pt x="308602" y="165458"/>
                  <a:pt x="251554" y="34247"/>
                  <a:pt x="274373" y="39137"/>
                </a:cubicBezTo>
                <a:cubicBezTo>
                  <a:pt x="297192" y="44027"/>
                  <a:pt x="410474" y="215986"/>
                  <a:pt x="430848" y="210281"/>
                </a:cubicBezTo>
                <a:cubicBezTo>
                  <a:pt x="451222" y="204576"/>
                  <a:pt x="380320" y="-4872"/>
                  <a:pt x="396619" y="4908"/>
                </a:cubicBezTo>
                <a:cubicBezTo>
                  <a:pt x="412918" y="14688"/>
                  <a:pt x="513975" y="245325"/>
                  <a:pt x="528644" y="268959"/>
                </a:cubicBezTo>
                <a:cubicBezTo>
                  <a:pt x="543314" y="292593"/>
                  <a:pt x="509900" y="185017"/>
                  <a:pt x="484636" y="146713"/>
                </a:cubicBezTo>
                <a:cubicBezTo>
                  <a:pt x="459372" y="108409"/>
                  <a:pt x="387654" y="36692"/>
                  <a:pt x="377059" y="39137"/>
                </a:cubicBezTo>
                <a:cubicBezTo>
                  <a:pt x="366464" y="41582"/>
                  <a:pt x="434107" y="161383"/>
                  <a:pt x="421068" y="161383"/>
                </a:cubicBezTo>
                <a:cubicBezTo>
                  <a:pt x="408029" y="161383"/>
                  <a:pt x="324086" y="47287"/>
                  <a:pt x="298822" y="39137"/>
                </a:cubicBezTo>
                <a:cubicBezTo>
                  <a:pt x="273558" y="30987"/>
                  <a:pt x="292302" y="119005"/>
                  <a:pt x="269483" y="112485"/>
                </a:cubicBezTo>
                <a:cubicBezTo>
                  <a:pt x="246664" y="105965"/>
                  <a:pt x="165166" y="-1612"/>
                  <a:pt x="161906" y="18"/>
                </a:cubicBezTo>
                <a:cubicBezTo>
                  <a:pt x="158646" y="1648"/>
                  <a:pt x="270298" y="102705"/>
                  <a:pt x="249924" y="122264"/>
                </a:cubicBezTo>
                <a:cubicBezTo>
                  <a:pt x="229550" y="141823"/>
                  <a:pt x="11137" y="110855"/>
                  <a:pt x="542" y="112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44120DB8-58B1-EC17-3816-C39E6517E6F8}"/>
              </a:ext>
            </a:extLst>
          </p:cNvPr>
          <p:cNvSpPr/>
          <p:nvPr/>
        </p:nvSpPr>
        <p:spPr>
          <a:xfrm>
            <a:off x="860088" y="7113095"/>
            <a:ext cx="738935" cy="813511"/>
          </a:xfrm>
          <a:custGeom>
            <a:avLst/>
            <a:gdLst>
              <a:gd name="connsiteX0" fmla="*/ 524 w 738935"/>
              <a:gd name="connsiteY0" fmla="*/ 1622 h 813511"/>
              <a:gd name="connsiteX1" fmla="*/ 186338 w 738935"/>
              <a:gd name="connsiteY1" fmla="*/ 280342 h 813511"/>
              <a:gd name="connsiteX2" fmla="*/ 186338 w 738935"/>
              <a:gd name="connsiteY2" fmla="*/ 197215 h 813511"/>
              <a:gd name="connsiteX3" fmla="*/ 269465 w 738935"/>
              <a:gd name="connsiteY3" fmla="*/ 387919 h 813511"/>
              <a:gd name="connsiteX4" fmla="*/ 269465 w 738935"/>
              <a:gd name="connsiteY4" fmla="*/ 304792 h 813511"/>
              <a:gd name="connsiteX5" fmla="*/ 396601 w 738935"/>
              <a:gd name="connsiteY5" fmla="*/ 475936 h 813511"/>
              <a:gd name="connsiteX6" fmla="*/ 362372 w 738935"/>
              <a:gd name="connsiteY6" fmla="*/ 383029 h 813511"/>
              <a:gd name="connsiteX7" fmla="*/ 455279 w 738935"/>
              <a:gd name="connsiteY7" fmla="*/ 534614 h 813511"/>
              <a:gd name="connsiteX8" fmla="*/ 411270 w 738935"/>
              <a:gd name="connsiteY8" fmla="*/ 544394 h 813511"/>
              <a:gd name="connsiteX9" fmla="*/ 533516 w 738935"/>
              <a:gd name="connsiteY9" fmla="*/ 647080 h 813511"/>
              <a:gd name="connsiteX10" fmla="*/ 474838 w 738935"/>
              <a:gd name="connsiteY10" fmla="*/ 573733 h 813511"/>
              <a:gd name="connsiteX11" fmla="*/ 738890 w 738935"/>
              <a:gd name="connsiteY11" fmla="*/ 813335 h 813511"/>
              <a:gd name="connsiteX12" fmla="*/ 494398 w 738935"/>
              <a:gd name="connsiteY12" fmla="*/ 607962 h 813511"/>
              <a:gd name="connsiteX13" fmla="*/ 289024 w 738935"/>
              <a:gd name="connsiteY13" fmla="*/ 348800 h 813511"/>
              <a:gd name="connsiteX14" fmla="*/ 176558 w 738935"/>
              <a:gd name="connsiteY14" fmla="*/ 84749 h 813511"/>
              <a:gd name="connsiteX15" fmla="*/ 210787 w 738935"/>
              <a:gd name="connsiteY15" fmla="*/ 246114 h 813511"/>
              <a:gd name="connsiteX16" fmla="*/ 132549 w 738935"/>
              <a:gd name="connsiteY16" fmla="*/ 167876 h 813511"/>
              <a:gd name="connsiteX17" fmla="*/ 524 w 738935"/>
              <a:gd name="connsiteY17" fmla="*/ 1622 h 81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935" h="813511">
                <a:moveTo>
                  <a:pt x="524" y="1622"/>
                </a:moveTo>
                <a:cubicBezTo>
                  <a:pt x="9489" y="20366"/>
                  <a:pt x="155369" y="247743"/>
                  <a:pt x="186338" y="280342"/>
                </a:cubicBezTo>
                <a:cubicBezTo>
                  <a:pt x="217307" y="312941"/>
                  <a:pt x="172484" y="179286"/>
                  <a:pt x="186338" y="197215"/>
                </a:cubicBezTo>
                <a:cubicBezTo>
                  <a:pt x="200192" y="215144"/>
                  <a:pt x="255611" y="369990"/>
                  <a:pt x="269465" y="387919"/>
                </a:cubicBezTo>
                <a:cubicBezTo>
                  <a:pt x="283319" y="405848"/>
                  <a:pt x="248276" y="290123"/>
                  <a:pt x="269465" y="304792"/>
                </a:cubicBezTo>
                <a:cubicBezTo>
                  <a:pt x="290654" y="319461"/>
                  <a:pt x="381117" y="462897"/>
                  <a:pt x="396601" y="475936"/>
                </a:cubicBezTo>
                <a:cubicBezTo>
                  <a:pt x="412085" y="488975"/>
                  <a:pt x="352592" y="373249"/>
                  <a:pt x="362372" y="383029"/>
                </a:cubicBezTo>
                <a:cubicBezTo>
                  <a:pt x="372152" y="392809"/>
                  <a:pt x="447129" y="507720"/>
                  <a:pt x="455279" y="534614"/>
                </a:cubicBezTo>
                <a:cubicBezTo>
                  <a:pt x="463429" y="561508"/>
                  <a:pt x="398231" y="525650"/>
                  <a:pt x="411270" y="544394"/>
                </a:cubicBezTo>
                <a:cubicBezTo>
                  <a:pt x="424309" y="563138"/>
                  <a:pt x="522921" y="642190"/>
                  <a:pt x="533516" y="647080"/>
                </a:cubicBezTo>
                <a:cubicBezTo>
                  <a:pt x="544111" y="651970"/>
                  <a:pt x="440609" y="546024"/>
                  <a:pt x="474838" y="573733"/>
                </a:cubicBezTo>
                <a:cubicBezTo>
                  <a:pt x="509067" y="601442"/>
                  <a:pt x="735630" y="807630"/>
                  <a:pt x="738890" y="813335"/>
                </a:cubicBezTo>
                <a:cubicBezTo>
                  <a:pt x="742150" y="819040"/>
                  <a:pt x="569376" y="685385"/>
                  <a:pt x="494398" y="607962"/>
                </a:cubicBezTo>
                <a:cubicBezTo>
                  <a:pt x="419420" y="530540"/>
                  <a:pt x="341997" y="436002"/>
                  <a:pt x="289024" y="348800"/>
                </a:cubicBezTo>
                <a:cubicBezTo>
                  <a:pt x="236051" y="261598"/>
                  <a:pt x="189598" y="101863"/>
                  <a:pt x="176558" y="84749"/>
                </a:cubicBezTo>
                <a:cubicBezTo>
                  <a:pt x="163519" y="67635"/>
                  <a:pt x="218122" y="232260"/>
                  <a:pt x="210787" y="246114"/>
                </a:cubicBezTo>
                <a:cubicBezTo>
                  <a:pt x="203452" y="259969"/>
                  <a:pt x="165148" y="203735"/>
                  <a:pt x="132549" y="167876"/>
                </a:cubicBezTo>
                <a:cubicBezTo>
                  <a:pt x="99950" y="132017"/>
                  <a:pt x="-8441" y="-17122"/>
                  <a:pt x="524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B82188CE-03D5-6091-FED7-EBBD42C3C69D}"/>
              </a:ext>
            </a:extLst>
          </p:cNvPr>
          <p:cNvSpPr/>
          <p:nvPr/>
        </p:nvSpPr>
        <p:spPr>
          <a:xfrm>
            <a:off x="378185" y="7119590"/>
            <a:ext cx="441301" cy="66952"/>
          </a:xfrm>
          <a:custGeom>
            <a:avLst/>
            <a:gdLst>
              <a:gd name="connsiteX0" fmla="*/ 438418 w 441301"/>
              <a:gd name="connsiteY0" fmla="*/ 34245 h 66952"/>
              <a:gd name="connsiteX1" fmla="*/ 169477 w 441301"/>
              <a:gd name="connsiteY1" fmla="*/ 63584 h 66952"/>
              <a:gd name="connsiteX2" fmla="*/ 291723 w 441301"/>
              <a:gd name="connsiteY2" fmla="*/ 63584 h 66952"/>
              <a:gd name="connsiteX3" fmla="*/ 125468 w 441301"/>
              <a:gd name="connsiteY3" fmla="*/ 39135 h 66952"/>
              <a:gd name="connsiteX4" fmla="*/ 3222 w 441301"/>
              <a:gd name="connsiteY4" fmla="*/ 16 h 66952"/>
              <a:gd name="connsiteX5" fmla="*/ 257494 w 441301"/>
              <a:gd name="connsiteY5" fmla="*/ 44025 h 66952"/>
              <a:gd name="connsiteX6" fmla="*/ 218375 w 441301"/>
              <a:gd name="connsiteY6" fmla="*/ 4906 h 66952"/>
              <a:gd name="connsiteX7" fmla="*/ 321062 w 441301"/>
              <a:gd name="connsiteY7" fmla="*/ 39135 h 66952"/>
              <a:gd name="connsiteX8" fmla="*/ 311282 w 441301"/>
              <a:gd name="connsiteY8" fmla="*/ 16 h 66952"/>
              <a:gd name="connsiteX9" fmla="*/ 438418 w 441301"/>
              <a:gd name="connsiteY9" fmla="*/ 34245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301" h="66952">
                <a:moveTo>
                  <a:pt x="438418" y="34245"/>
                </a:moveTo>
                <a:cubicBezTo>
                  <a:pt x="414784" y="44840"/>
                  <a:pt x="193926" y="58694"/>
                  <a:pt x="169477" y="63584"/>
                </a:cubicBezTo>
                <a:cubicBezTo>
                  <a:pt x="145028" y="68474"/>
                  <a:pt x="299058" y="67659"/>
                  <a:pt x="291723" y="63584"/>
                </a:cubicBezTo>
                <a:cubicBezTo>
                  <a:pt x="284388" y="59509"/>
                  <a:pt x="173551" y="49730"/>
                  <a:pt x="125468" y="39135"/>
                </a:cubicBezTo>
                <a:cubicBezTo>
                  <a:pt x="77385" y="28540"/>
                  <a:pt x="-18782" y="-799"/>
                  <a:pt x="3222" y="16"/>
                </a:cubicBezTo>
                <a:cubicBezTo>
                  <a:pt x="25226" y="831"/>
                  <a:pt x="221635" y="43210"/>
                  <a:pt x="257494" y="44025"/>
                </a:cubicBezTo>
                <a:cubicBezTo>
                  <a:pt x="293353" y="44840"/>
                  <a:pt x="207780" y="5721"/>
                  <a:pt x="218375" y="4906"/>
                </a:cubicBezTo>
                <a:cubicBezTo>
                  <a:pt x="228970" y="4091"/>
                  <a:pt x="305578" y="39950"/>
                  <a:pt x="321062" y="39135"/>
                </a:cubicBezTo>
                <a:cubicBezTo>
                  <a:pt x="336546" y="38320"/>
                  <a:pt x="289278" y="16"/>
                  <a:pt x="311282" y="16"/>
                </a:cubicBezTo>
                <a:cubicBezTo>
                  <a:pt x="333286" y="16"/>
                  <a:pt x="462052" y="23650"/>
                  <a:pt x="438418" y="34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25585D8D-9BCA-0E20-62FE-5DE5108BB15D}"/>
              </a:ext>
            </a:extLst>
          </p:cNvPr>
          <p:cNvSpPr/>
          <p:nvPr/>
        </p:nvSpPr>
        <p:spPr>
          <a:xfrm>
            <a:off x="458752" y="7248626"/>
            <a:ext cx="431393" cy="443092"/>
          </a:xfrm>
          <a:custGeom>
            <a:avLst/>
            <a:gdLst>
              <a:gd name="connsiteX0" fmla="*/ 10673 w 431393"/>
              <a:gd name="connsiteY0" fmla="*/ 7896 h 443092"/>
              <a:gd name="connsiteX1" fmla="*/ 387190 w 431393"/>
              <a:gd name="connsiteY1" fmla="*/ 369744 h 443092"/>
              <a:gd name="connsiteX2" fmla="*/ 352961 w 431393"/>
              <a:gd name="connsiteY2" fmla="*/ 320846 h 443092"/>
              <a:gd name="connsiteX3" fmla="*/ 289393 w 431393"/>
              <a:gd name="connsiteY3" fmla="*/ 443092 h 443092"/>
              <a:gd name="connsiteX4" fmla="*/ 343182 w 431393"/>
              <a:gd name="connsiteY4" fmla="*/ 320846 h 443092"/>
              <a:gd name="connsiteX5" fmla="*/ 431199 w 431393"/>
              <a:gd name="connsiteY5" fmla="*/ 379524 h 443092"/>
              <a:gd name="connsiteX6" fmla="*/ 362741 w 431393"/>
              <a:gd name="connsiteY6" fmla="*/ 296396 h 443092"/>
              <a:gd name="connsiteX7" fmla="*/ 230715 w 431393"/>
              <a:gd name="connsiteY7" fmla="*/ 213269 h 443092"/>
              <a:gd name="connsiteX8" fmla="*/ 132919 w 431393"/>
              <a:gd name="connsiteY8" fmla="*/ 159481 h 443092"/>
              <a:gd name="connsiteX9" fmla="*/ 59571 w 431393"/>
              <a:gd name="connsiteY9" fmla="*/ 169261 h 443092"/>
              <a:gd name="connsiteX10" fmla="*/ 98690 w 431393"/>
              <a:gd name="connsiteY10" fmla="*/ 125252 h 443092"/>
              <a:gd name="connsiteX11" fmla="*/ 10673 w 431393"/>
              <a:gd name="connsiteY11" fmla="*/ 7896 h 4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393" h="443092">
                <a:moveTo>
                  <a:pt x="10673" y="7896"/>
                </a:moveTo>
                <a:cubicBezTo>
                  <a:pt x="58756" y="48645"/>
                  <a:pt x="330142" y="317586"/>
                  <a:pt x="387190" y="369744"/>
                </a:cubicBezTo>
                <a:cubicBezTo>
                  <a:pt x="444238" y="421902"/>
                  <a:pt x="369261" y="308621"/>
                  <a:pt x="352961" y="320846"/>
                </a:cubicBezTo>
                <a:cubicBezTo>
                  <a:pt x="336662" y="333071"/>
                  <a:pt x="291023" y="443092"/>
                  <a:pt x="289393" y="443092"/>
                </a:cubicBezTo>
                <a:cubicBezTo>
                  <a:pt x="287763" y="443092"/>
                  <a:pt x="319548" y="331441"/>
                  <a:pt x="343182" y="320846"/>
                </a:cubicBezTo>
                <a:cubicBezTo>
                  <a:pt x="366816" y="310251"/>
                  <a:pt x="427939" y="383599"/>
                  <a:pt x="431199" y="379524"/>
                </a:cubicBezTo>
                <a:cubicBezTo>
                  <a:pt x="434459" y="375449"/>
                  <a:pt x="396155" y="324105"/>
                  <a:pt x="362741" y="296396"/>
                </a:cubicBezTo>
                <a:cubicBezTo>
                  <a:pt x="329327" y="268687"/>
                  <a:pt x="269018" y="236088"/>
                  <a:pt x="230715" y="213269"/>
                </a:cubicBezTo>
                <a:cubicBezTo>
                  <a:pt x="192412" y="190450"/>
                  <a:pt x="161443" y="166816"/>
                  <a:pt x="132919" y="159481"/>
                </a:cubicBezTo>
                <a:cubicBezTo>
                  <a:pt x="104395" y="152146"/>
                  <a:pt x="65276" y="174966"/>
                  <a:pt x="59571" y="169261"/>
                </a:cubicBezTo>
                <a:cubicBezTo>
                  <a:pt x="53866" y="163556"/>
                  <a:pt x="105210" y="154591"/>
                  <a:pt x="98690" y="125252"/>
                </a:cubicBezTo>
                <a:cubicBezTo>
                  <a:pt x="92170" y="95913"/>
                  <a:pt x="-37410" y="-32853"/>
                  <a:pt x="10673" y="7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C93A34C6-13F3-C1B2-EA8D-F90031AC4111}"/>
              </a:ext>
            </a:extLst>
          </p:cNvPr>
          <p:cNvSpPr/>
          <p:nvPr/>
        </p:nvSpPr>
        <p:spPr>
          <a:xfrm>
            <a:off x="396661" y="7383426"/>
            <a:ext cx="294482" cy="465717"/>
          </a:xfrm>
          <a:custGeom>
            <a:avLst/>
            <a:gdLst>
              <a:gd name="connsiteX0" fmla="*/ 4306 w 294482"/>
              <a:gd name="connsiteY0" fmla="*/ 5122 h 465717"/>
              <a:gd name="connsiteX1" fmla="*/ 273247 w 294482"/>
              <a:gd name="connsiteY1" fmla="*/ 254503 h 465717"/>
              <a:gd name="connsiteX2" fmla="*/ 278137 w 294482"/>
              <a:gd name="connsiteY2" fmla="*/ 195825 h 465717"/>
              <a:gd name="connsiteX3" fmla="*/ 283027 w 294482"/>
              <a:gd name="connsiteY3" fmla="*/ 308292 h 465717"/>
              <a:gd name="connsiteX4" fmla="*/ 278137 w 294482"/>
              <a:gd name="connsiteY4" fmla="*/ 464767 h 465717"/>
              <a:gd name="connsiteX5" fmla="*/ 268357 w 294482"/>
              <a:gd name="connsiteY5" fmla="*/ 230054 h 465717"/>
              <a:gd name="connsiteX6" fmla="*/ 33645 w 294482"/>
              <a:gd name="connsiteY6" fmla="*/ 142037 h 465717"/>
              <a:gd name="connsiteX7" fmla="*/ 195010 w 294482"/>
              <a:gd name="connsiteY7" fmla="*/ 181156 h 465717"/>
              <a:gd name="connsiteX8" fmla="*/ 111882 w 294482"/>
              <a:gd name="connsiteY8" fmla="*/ 93139 h 465717"/>
              <a:gd name="connsiteX9" fmla="*/ 4306 w 294482"/>
              <a:gd name="connsiteY9" fmla="*/ 5122 h 4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82" h="465717">
                <a:moveTo>
                  <a:pt x="4306" y="5122"/>
                </a:moveTo>
                <a:cubicBezTo>
                  <a:pt x="31200" y="32016"/>
                  <a:pt x="227609" y="222719"/>
                  <a:pt x="273247" y="254503"/>
                </a:cubicBezTo>
                <a:cubicBezTo>
                  <a:pt x="318885" y="286287"/>
                  <a:pt x="276507" y="186860"/>
                  <a:pt x="278137" y="195825"/>
                </a:cubicBezTo>
                <a:cubicBezTo>
                  <a:pt x="279767" y="204790"/>
                  <a:pt x="283027" y="263468"/>
                  <a:pt x="283027" y="308292"/>
                </a:cubicBezTo>
                <a:cubicBezTo>
                  <a:pt x="283027" y="353116"/>
                  <a:pt x="280582" y="477807"/>
                  <a:pt x="278137" y="464767"/>
                </a:cubicBezTo>
                <a:cubicBezTo>
                  <a:pt x="275692" y="451727"/>
                  <a:pt x="309106" y="283842"/>
                  <a:pt x="268357" y="230054"/>
                </a:cubicBezTo>
                <a:cubicBezTo>
                  <a:pt x="227608" y="176266"/>
                  <a:pt x="45870" y="150187"/>
                  <a:pt x="33645" y="142037"/>
                </a:cubicBezTo>
                <a:cubicBezTo>
                  <a:pt x="21421" y="133887"/>
                  <a:pt x="181970" y="189306"/>
                  <a:pt x="195010" y="181156"/>
                </a:cubicBezTo>
                <a:cubicBezTo>
                  <a:pt x="208050" y="173006"/>
                  <a:pt x="139591" y="121663"/>
                  <a:pt x="111882" y="93139"/>
                </a:cubicBezTo>
                <a:cubicBezTo>
                  <a:pt x="84173" y="64615"/>
                  <a:pt x="-22588" y="-21772"/>
                  <a:pt x="4306" y="5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0612F6C4-6792-9AE3-5089-F2BCB4CFE930}"/>
              </a:ext>
            </a:extLst>
          </p:cNvPr>
          <p:cNvSpPr/>
          <p:nvPr/>
        </p:nvSpPr>
        <p:spPr>
          <a:xfrm>
            <a:off x="748145" y="7652580"/>
            <a:ext cx="811798" cy="391222"/>
          </a:xfrm>
          <a:custGeom>
            <a:avLst/>
            <a:gdLst>
              <a:gd name="connsiteX0" fmla="*/ 0 w 811798"/>
              <a:gd name="connsiteY0" fmla="*/ 48917 h 391222"/>
              <a:gd name="connsiteX1" fmla="*/ 376518 w 811798"/>
              <a:gd name="connsiteY1" fmla="*/ 210282 h 391222"/>
              <a:gd name="connsiteX2" fmla="*/ 249382 w 811798"/>
              <a:gd name="connsiteY2" fmla="*/ 92926 h 391222"/>
              <a:gd name="connsiteX3" fmla="*/ 484095 w 811798"/>
              <a:gd name="connsiteY3" fmla="*/ 224952 h 391222"/>
              <a:gd name="connsiteX4" fmla="*/ 430306 w 811798"/>
              <a:gd name="connsiteY4" fmla="*/ 180943 h 391222"/>
              <a:gd name="connsiteX5" fmla="*/ 806824 w 811798"/>
              <a:gd name="connsiteY5" fmla="*/ 332528 h 391222"/>
              <a:gd name="connsiteX6" fmla="*/ 655239 w 811798"/>
              <a:gd name="connsiteY6" fmla="*/ 391206 h 391222"/>
              <a:gd name="connsiteX7" fmla="*/ 792154 w 811798"/>
              <a:gd name="connsiteY7" fmla="*/ 337418 h 391222"/>
              <a:gd name="connsiteX8" fmla="*/ 621010 w 811798"/>
              <a:gd name="connsiteY8" fmla="*/ 239621 h 391222"/>
              <a:gd name="connsiteX9" fmla="*/ 332510 w 811798"/>
              <a:gd name="connsiteY9" fmla="*/ 127155 h 391222"/>
              <a:gd name="connsiteX10" fmla="*/ 215153 w 811798"/>
              <a:gd name="connsiteY10" fmla="*/ 19 h 391222"/>
              <a:gd name="connsiteX11" fmla="*/ 268942 w 811798"/>
              <a:gd name="connsiteY11" fmla="*/ 117375 h 391222"/>
              <a:gd name="connsiteX12" fmla="*/ 224933 w 811798"/>
              <a:gd name="connsiteY12" fmla="*/ 112485 h 391222"/>
              <a:gd name="connsiteX13" fmla="*/ 0 w 811798"/>
              <a:gd name="connsiteY13" fmla="*/ 48917 h 3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798" h="391222">
                <a:moveTo>
                  <a:pt x="0" y="48917"/>
                </a:moveTo>
                <a:cubicBezTo>
                  <a:pt x="167477" y="125932"/>
                  <a:pt x="334954" y="202947"/>
                  <a:pt x="376518" y="210282"/>
                </a:cubicBezTo>
                <a:cubicBezTo>
                  <a:pt x="418082" y="217617"/>
                  <a:pt x="231453" y="90481"/>
                  <a:pt x="249382" y="92926"/>
                </a:cubicBezTo>
                <a:cubicBezTo>
                  <a:pt x="267311" y="95371"/>
                  <a:pt x="453941" y="210283"/>
                  <a:pt x="484095" y="224952"/>
                </a:cubicBezTo>
                <a:cubicBezTo>
                  <a:pt x="514249" y="239621"/>
                  <a:pt x="376518" y="163014"/>
                  <a:pt x="430306" y="180943"/>
                </a:cubicBezTo>
                <a:cubicBezTo>
                  <a:pt x="484094" y="198872"/>
                  <a:pt x="769335" y="297484"/>
                  <a:pt x="806824" y="332528"/>
                </a:cubicBezTo>
                <a:cubicBezTo>
                  <a:pt x="844313" y="367572"/>
                  <a:pt x="657684" y="390391"/>
                  <a:pt x="655239" y="391206"/>
                </a:cubicBezTo>
                <a:cubicBezTo>
                  <a:pt x="652794" y="392021"/>
                  <a:pt x="797859" y="362682"/>
                  <a:pt x="792154" y="337418"/>
                </a:cubicBezTo>
                <a:cubicBezTo>
                  <a:pt x="786449" y="312154"/>
                  <a:pt x="697617" y="274665"/>
                  <a:pt x="621010" y="239621"/>
                </a:cubicBezTo>
                <a:cubicBezTo>
                  <a:pt x="544403" y="204577"/>
                  <a:pt x="400153" y="167089"/>
                  <a:pt x="332510" y="127155"/>
                </a:cubicBezTo>
                <a:cubicBezTo>
                  <a:pt x="264867" y="87221"/>
                  <a:pt x="225748" y="1649"/>
                  <a:pt x="215153" y="19"/>
                </a:cubicBezTo>
                <a:cubicBezTo>
                  <a:pt x="204558" y="-1611"/>
                  <a:pt x="267312" y="98631"/>
                  <a:pt x="268942" y="117375"/>
                </a:cubicBezTo>
                <a:cubicBezTo>
                  <a:pt x="270572" y="136119"/>
                  <a:pt x="224933" y="112485"/>
                  <a:pt x="224933" y="112485"/>
                </a:cubicBezTo>
                <a:lnTo>
                  <a:pt x="0" y="489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9649180F-F88B-5C1F-3202-266A821BFAC2}"/>
              </a:ext>
            </a:extLst>
          </p:cNvPr>
          <p:cNvSpPr/>
          <p:nvPr/>
        </p:nvSpPr>
        <p:spPr>
          <a:xfrm>
            <a:off x="359396" y="7222280"/>
            <a:ext cx="292436" cy="614627"/>
          </a:xfrm>
          <a:custGeom>
            <a:avLst/>
            <a:gdLst>
              <a:gd name="connsiteX0" fmla="*/ 119808 w 292436"/>
              <a:gd name="connsiteY0" fmla="*/ 13 h 614627"/>
              <a:gd name="connsiteX1" fmla="*/ 90469 w 292436"/>
              <a:gd name="connsiteY1" fmla="*/ 205386 h 614627"/>
              <a:gd name="connsiteX2" fmla="*/ 134478 w 292436"/>
              <a:gd name="connsiteY2" fmla="*/ 376531 h 614627"/>
              <a:gd name="connsiteX3" fmla="*/ 124698 w 292436"/>
              <a:gd name="connsiteY3" fmla="*/ 293403 h 614627"/>
              <a:gd name="connsiteX4" fmla="*/ 286063 w 292436"/>
              <a:gd name="connsiteY4" fmla="*/ 606353 h 614627"/>
              <a:gd name="connsiteX5" fmla="*/ 242054 w 292436"/>
              <a:gd name="connsiteY5" fmla="*/ 508556 h 614627"/>
              <a:gd name="connsiteX6" fmla="*/ 75800 w 292436"/>
              <a:gd name="connsiteY6" fmla="*/ 342302 h 614627"/>
              <a:gd name="connsiteX7" fmla="*/ 183376 w 292436"/>
              <a:gd name="connsiteY7" fmla="*/ 405870 h 614627"/>
              <a:gd name="connsiteX8" fmla="*/ 2452 w 292436"/>
              <a:gd name="connsiteY8" fmla="*/ 132039 h 614627"/>
              <a:gd name="connsiteX9" fmla="*/ 80690 w 292436"/>
              <a:gd name="connsiteY9" fmla="*/ 215166 h 614627"/>
              <a:gd name="connsiteX10" fmla="*/ 119808 w 292436"/>
              <a:gd name="connsiteY10" fmla="*/ 13 h 61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36" h="614627">
                <a:moveTo>
                  <a:pt x="119808" y="13"/>
                </a:moveTo>
                <a:cubicBezTo>
                  <a:pt x="121438" y="-1617"/>
                  <a:pt x="88024" y="142633"/>
                  <a:pt x="90469" y="205386"/>
                </a:cubicBezTo>
                <a:cubicBezTo>
                  <a:pt x="92914" y="268139"/>
                  <a:pt x="128773" y="361862"/>
                  <a:pt x="134478" y="376531"/>
                </a:cubicBezTo>
                <a:cubicBezTo>
                  <a:pt x="140183" y="391201"/>
                  <a:pt x="99434" y="255099"/>
                  <a:pt x="124698" y="293403"/>
                </a:cubicBezTo>
                <a:cubicBezTo>
                  <a:pt x="149962" y="331707"/>
                  <a:pt x="266504" y="570494"/>
                  <a:pt x="286063" y="606353"/>
                </a:cubicBezTo>
                <a:cubicBezTo>
                  <a:pt x="305622" y="642212"/>
                  <a:pt x="277098" y="552564"/>
                  <a:pt x="242054" y="508556"/>
                </a:cubicBezTo>
                <a:cubicBezTo>
                  <a:pt x="207010" y="464548"/>
                  <a:pt x="85580" y="359416"/>
                  <a:pt x="75800" y="342302"/>
                </a:cubicBezTo>
                <a:cubicBezTo>
                  <a:pt x="66020" y="325188"/>
                  <a:pt x="195601" y="440914"/>
                  <a:pt x="183376" y="405870"/>
                </a:cubicBezTo>
                <a:cubicBezTo>
                  <a:pt x="171151" y="370826"/>
                  <a:pt x="19566" y="163823"/>
                  <a:pt x="2452" y="132039"/>
                </a:cubicBezTo>
                <a:cubicBezTo>
                  <a:pt x="-14662" y="100255"/>
                  <a:pt x="62761" y="232280"/>
                  <a:pt x="80690" y="215166"/>
                </a:cubicBezTo>
                <a:cubicBezTo>
                  <a:pt x="98619" y="198052"/>
                  <a:pt x="118178" y="1643"/>
                  <a:pt x="11980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C3DCC2A-8B18-50CE-1644-2A850D463B32}"/>
              </a:ext>
            </a:extLst>
          </p:cNvPr>
          <p:cNvSpPr/>
          <p:nvPr/>
        </p:nvSpPr>
        <p:spPr>
          <a:xfrm>
            <a:off x="638488" y="7671886"/>
            <a:ext cx="936040" cy="353242"/>
          </a:xfrm>
          <a:custGeom>
            <a:avLst/>
            <a:gdLst>
              <a:gd name="connsiteX0" fmla="*/ 266132 w 936040"/>
              <a:gd name="connsiteY0" fmla="*/ 272 h 353242"/>
              <a:gd name="connsiteX1" fmla="*/ 114547 w 936040"/>
              <a:gd name="connsiteY1" fmla="*/ 98069 h 353242"/>
              <a:gd name="connsiteX2" fmla="*/ 222124 w 936040"/>
              <a:gd name="connsiteY2" fmla="*/ 107849 h 353242"/>
              <a:gd name="connsiteX3" fmla="*/ 6971 w 936040"/>
              <a:gd name="connsiteY3" fmla="*/ 186086 h 353242"/>
              <a:gd name="connsiteX4" fmla="*/ 85208 w 936040"/>
              <a:gd name="connsiteY4" fmla="*/ 176307 h 353242"/>
              <a:gd name="connsiteX5" fmla="*/ 403048 w 936040"/>
              <a:gd name="connsiteY5" fmla="*/ 254544 h 353242"/>
              <a:gd name="connsiteX6" fmla="*/ 261242 w 936040"/>
              <a:gd name="connsiteY6" fmla="*/ 244764 h 353242"/>
              <a:gd name="connsiteX7" fmla="*/ 608421 w 936040"/>
              <a:gd name="connsiteY7" fmla="*/ 288773 h 353242"/>
              <a:gd name="connsiteX8" fmla="*/ 222124 w 936040"/>
              <a:gd name="connsiteY8" fmla="*/ 352341 h 353242"/>
              <a:gd name="connsiteX9" fmla="*/ 720887 w 936040"/>
              <a:gd name="connsiteY9" fmla="*/ 327892 h 353242"/>
              <a:gd name="connsiteX10" fmla="*/ 936040 w 936040"/>
              <a:gd name="connsiteY10" fmla="*/ 318112 h 353242"/>
              <a:gd name="connsiteX11" fmla="*/ 637760 w 936040"/>
              <a:gd name="connsiteY11" fmla="*/ 318112 h 353242"/>
              <a:gd name="connsiteX12" fmla="*/ 442167 w 936040"/>
              <a:gd name="connsiteY12" fmla="*/ 274103 h 353242"/>
              <a:gd name="connsiteX13" fmla="*/ 173225 w 936040"/>
              <a:gd name="connsiteY13" fmla="*/ 225205 h 353242"/>
              <a:gd name="connsiteX14" fmla="*/ 99878 w 936040"/>
              <a:gd name="connsiteY14" fmla="*/ 166527 h 353242"/>
              <a:gd name="connsiteX15" fmla="*/ 90098 w 936040"/>
              <a:gd name="connsiteY15" fmla="*/ 44281 h 353242"/>
              <a:gd name="connsiteX16" fmla="*/ 11861 w 936040"/>
              <a:gd name="connsiteY16" fmla="*/ 132298 h 353242"/>
              <a:gd name="connsiteX17" fmla="*/ 266132 w 936040"/>
              <a:gd name="connsiteY17" fmla="*/ 272 h 35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040" h="353242">
                <a:moveTo>
                  <a:pt x="266132" y="272"/>
                </a:moveTo>
                <a:cubicBezTo>
                  <a:pt x="283246" y="-5433"/>
                  <a:pt x="121882" y="80140"/>
                  <a:pt x="114547" y="98069"/>
                </a:cubicBezTo>
                <a:cubicBezTo>
                  <a:pt x="107212" y="115998"/>
                  <a:pt x="240053" y="93180"/>
                  <a:pt x="222124" y="107849"/>
                </a:cubicBezTo>
                <a:cubicBezTo>
                  <a:pt x="204195" y="122518"/>
                  <a:pt x="29790" y="174676"/>
                  <a:pt x="6971" y="186086"/>
                </a:cubicBezTo>
                <a:cubicBezTo>
                  <a:pt x="-15848" y="197496"/>
                  <a:pt x="19195" y="164897"/>
                  <a:pt x="85208" y="176307"/>
                </a:cubicBezTo>
                <a:cubicBezTo>
                  <a:pt x="151221" y="187717"/>
                  <a:pt x="373709" y="243135"/>
                  <a:pt x="403048" y="254544"/>
                </a:cubicBezTo>
                <a:cubicBezTo>
                  <a:pt x="432387" y="265953"/>
                  <a:pt x="227013" y="239059"/>
                  <a:pt x="261242" y="244764"/>
                </a:cubicBezTo>
                <a:cubicBezTo>
                  <a:pt x="295471" y="250469"/>
                  <a:pt x="614941" y="270844"/>
                  <a:pt x="608421" y="288773"/>
                </a:cubicBezTo>
                <a:cubicBezTo>
                  <a:pt x="601901" y="306702"/>
                  <a:pt x="203380" y="345821"/>
                  <a:pt x="222124" y="352341"/>
                </a:cubicBezTo>
                <a:cubicBezTo>
                  <a:pt x="240868" y="358861"/>
                  <a:pt x="720887" y="327892"/>
                  <a:pt x="720887" y="327892"/>
                </a:cubicBezTo>
                <a:lnTo>
                  <a:pt x="936040" y="318112"/>
                </a:lnTo>
                <a:cubicBezTo>
                  <a:pt x="922186" y="316482"/>
                  <a:pt x="720072" y="325447"/>
                  <a:pt x="637760" y="318112"/>
                </a:cubicBezTo>
                <a:cubicBezTo>
                  <a:pt x="555448" y="310777"/>
                  <a:pt x="519590" y="289588"/>
                  <a:pt x="442167" y="274103"/>
                </a:cubicBezTo>
                <a:cubicBezTo>
                  <a:pt x="364745" y="258619"/>
                  <a:pt x="230273" y="243134"/>
                  <a:pt x="173225" y="225205"/>
                </a:cubicBezTo>
                <a:cubicBezTo>
                  <a:pt x="116177" y="207276"/>
                  <a:pt x="113732" y="196681"/>
                  <a:pt x="99878" y="166527"/>
                </a:cubicBezTo>
                <a:cubicBezTo>
                  <a:pt x="86024" y="136373"/>
                  <a:pt x="104767" y="49986"/>
                  <a:pt x="90098" y="44281"/>
                </a:cubicBezTo>
                <a:cubicBezTo>
                  <a:pt x="75428" y="38576"/>
                  <a:pt x="-15848" y="141263"/>
                  <a:pt x="11861" y="132298"/>
                </a:cubicBezTo>
                <a:cubicBezTo>
                  <a:pt x="39570" y="123333"/>
                  <a:pt x="249018" y="5977"/>
                  <a:pt x="26613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719254BE-C7F0-589A-0500-ECEAB3CDDCED}"/>
              </a:ext>
            </a:extLst>
          </p:cNvPr>
          <p:cNvSpPr/>
          <p:nvPr/>
        </p:nvSpPr>
        <p:spPr>
          <a:xfrm>
            <a:off x="855844" y="7725839"/>
            <a:ext cx="722744" cy="246252"/>
          </a:xfrm>
          <a:custGeom>
            <a:avLst/>
            <a:gdLst>
              <a:gd name="connsiteX0" fmla="*/ 4768 w 722744"/>
              <a:gd name="connsiteY0" fmla="*/ 68565 h 246252"/>
              <a:gd name="connsiteX1" fmla="*/ 400845 w 722744"/>
              <a:gd name="connsiteY1" fmla="*/ 185921 h 246252"/>
              <a:gd name="connsiteX2" fmla="*/ 337277 w 722744"/>
              <a:gd name="connsiteY2" fmla="*/ 146803 h 246252"/>
              <a:gd name="connsiteX3" fmla="*/ 718684 w 722744"/>
              <a:gd name="connsiteY3" fmla="*/ 244600 h 246252"/>
              <a:gd name="connsiteX4" fmla="*/ 523091 w 722744"/>
              <a:gd name="connsiteY4" fmla="*/ 200591 h 246252"/>
              <a:gd name="connsiteX5" fmla="*/ 283489 w 722744"/>
              <a:gd name="connsiteY5" fmla="*/ 102794 h 246252"/>
              <a:gd name="connsiteX6" fmla="*/ 210141 w 722744"/>
              <a:gd name="connsiteY6" fmla="*/ 108 h 246252"/>
              <a:gd name="connsiteX7" fmla="*/ 259039 w 722744"/>
              <a:gd name="connsiteY7" fmla="*/ 83235 h 246252"/>
              <a:gd name="connsiteX8" fmla="*/ 185692 w 722744"/>
              <a:gd name="connsiteY8" fmla="*/ 93014 h 246252"/>
              <a:gd name="connsiteX9" fmla="*/ 4768 w 722744"/>
              <a:gd name="connsiteY9" fmla="*/ 68565 h 2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744" h="246252">
                <a:moveTo>
                  <a:pt x="4768" y="68565"/>
                </a:moveTo>
                <a:cubicBezTo>
                  <a:pt x="40627" y="84049"/>
                  <a:pt x="345427" y="172881"/>
                  <a:pt x="400845" y="185921"/>
                </a:cubicBezTo>
                <a:cubicBezTo>
                  <a:pt x="456263" y="198961"/>
                  <a:pt x="284304" y="137023"/>
                  <a:pt x="337277" y="146803"/>
                </a:cubicBezTo>
                <a:cubicBezTo>
                  <a:pt x="390250" y="156583"/>
                  <a:pt x="687715" y="235635"/>
                  <a:pt x="718684" y="244600"/>
                </a:cubicBezTo>
                <a:cubicBezTo>
                  <a:pt x="749653" y="253565"/>
                  <a:pt x="595624" y="224225"/>
                  <a:pt x="523091" y="200591"/>
                </a:cubicBezTo>
                <a:cubicBezTo>
                  <a:pt x="450558" y="176957"/>
                  <a:pt x="335647" y="136208"/>
                  <a:pt x="283489" y="102794"/>
                </a:cubicBezTo>
                <a:cubicBezTo>
                  <a:pt x="231331" y="69380"/>
                  <a:pt x="214216" y="3368"/>
                  <a:pt x="210141" y="108"/>
                </a:cubicBezTo>
                <a:cubicBezTo>
                  <a:pt x="206066" y="-3152"/>
                  <a:pt x="263114" y="67751"/>
                  <a:pt x="259039" y="83235"/>
                </a:cubicBezTo>
                <a:cubicBezTo>
                  <a:pt x="254964" y="98719"/>
                  <a:pt x="225626" y="94644"/>
                  <a:pt x="185692" y="93014"/>
                </a:cubicBezTo>
                <a:cubicBezTo>
                  <a:pt x="145758" y="91384"/>
                  <a:pt x="-31091" y="53081"/>
                  <a:pt x="4768" y="6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379D6ED1-CE8D-B082-4F7E-AA7A15316767}"/>
              </a:ext>
            </a:extLst>
          </p:cNvPr>
          <p:cNvSpPr/>
          <p:nvPr/>
        </p:nvSpPr>
        <p:spPr>
          <a:xfrm>
            <a:off x="762977" y="7163602"/>
            <a:ext cx="435128" cy="506684"/>
          </a:xfrm>
          <a:custGeom>
            <a:avLst/>
            <a:gdLst>
              <a:gd name="connsiteX0" fmla="*/ 9618 w 435128"/>
              <a:gd name="connsiteY0" fmla="*/ 13 h 506684"/>
              <a:gd name="connsiteX1" fmla="*/ 38957 w 435128"/>
              <a:gd name="connsiteY1" fmla="*/ 200496 h 506684"/>
              <a:gd name="connsiteX2" fmla="*/ 82965 w 435128"/>
              <a:gd name="connsiteY2" fmla="*/ 327632 h 506684"/>
              <a:gd name="connsiteX3" fmla="*/ 107414 w 435128"/>
              <a:gd name="connsiteY3" fmla="*/ 337412 h 506684"/>
              <a:gd name="connsiteX4" fmla="*/ 219881 w 435128"/>
              <a:gd name="connsiteY4" fmla="*/ 386310 h 506684"/>
              <a:gd name="connsiteX5" fmla="*/ 205211 w 435128"/>
              <a:gd name="connsiteY5" fmla="*/ 391200 h 506684"/>
              <a:gd name="connsiteX6" fmla="*/ 337237 w 435128"/>
              <a:gd name="connsiteY6" fmla="*/ 484107 h 506684"/>
              <a:gd name="connsiteX7" fmla="*/ 356796 w 435128"/>
              <a:gd name="connsiteY7" fmla="*/ 503666 h 506684"/>
              <a:gd name="connsiteX8" fmla="*/ 381245 w 435128"/>
              <a:gd name="connsiteY8" fmla="*/ 435209 h 506684"/>
              <a:gd name="connsiteX9" fmla="*/ 435034 w 435128"/>
              <a:gd name="connsiteY9" fmla="*/ 381420 h 506684"/>
              <a:gd name="connsiteX10" fmla="*/ 391025 w 435128"/>
              <a:gd name="connsiteY10" fmla="*/ 454768 h 506684"/>
              <a:gd name="connsiteX11" fmla="*/ 278559 w 435128"/>
              <a:gd name="connsiteY11" fmla="*/ 400980 h 506684"/>
              <a:gd name="connsiteX12" fmla="*/ 107414 w 435128"/>
              <a:gd name="connsiteY12" fmla="*/ 317853 h 506684"/>
              <a:gd name="connsiteX13" fmla="*/ 4728 w 435128"/>
              <a:gd name="connsiteY13" fmla="*/ 190717 h 506684"/>
              <a:gd name="connsiteX14" fmla="*/ 14507 w 435128"/>
              <a:gd name="connsiteY14" fmla="*/ 210276 h 506684"/>
              <a:gd name="connsiteX15" fmla="*/ 9618 w 435128"/>
              <a:gd name="connsiteY15" fmla="*/ 13 h 5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128" h="506684">
                <a:moveTo>
                  <a:pt x="9618" y="13"/>
                </a:moveTo>
                <a:cubicBezTo>
                  <a:pt x="13693" y="-1617"/>
                  <a:pt x="26733" y="145893"/>
                  <a:pt x="38957" y="200496"/>
                </a:cubicBezTo>
                <a:cubicBezTo>
                  <a:pt x="51181" y="255099"/>
                  <a:pt x="82965" y="327632"/>
                  <a:pt x="82965" y="327632"/>
                </a:cubicBezTo>
                <a:cubicBezTo>
                  <a:pt x="94375" y="350451"/>
                  <a:pt x="107414" y="337412"/>
                  <a:pt x="107414" y="337412"/>
                </a:cubicBezTo>
                <a:cubicBezTo>
                  <a:pt x="130233" y="347192"/>
                  <a:pt x="203582" y="377345"/>
                  <a:pt x="219881" y="386310"/>
                </a:cubicBezTo>
                <a:cubicBezTo>
                  <a:pt x="236180" y="395275"/>
                  <a:pt x="185652" y="374901"/>
                  <a:pt x="205211" y="391200"/>
                </a:cubicBezTo>
                <a:cubicBezTo>
                  <a:pt x="224770" y="407499"/>
                  <a:pt x="311973" y="465363"/>
                  <a:pt x="337237" y="484107"/>
                </a:cubicBezTo>
                <a:cubicBezTo>
                  <a:pt x="362501" y="502851"/>
                  <a:pt x="349461" y="511816"/>
                  <a:pt x="356796" y="503666"/>
                </a:cubicBezTo>
                <a:cubicBezTo>
                  <a:pt x="364131" y="495516"/>
                  <a:pt x="368205" y="455583"/>
                  <a:pt x="381245" y="435209"/>
                </a:cubicBezTo>
                <a:cubicBezTo>
                  <a:pt x="394285" y="414835"/>
                  <a:pt x="433404" y="378160"/>
                  <a:pt x="435034" y="381420"/>
                </a:cubicBezTo>
                <a:cubicBezTo>
                  <a:pt x="436664" y="384680"/>
                  <a:pt x="417104" y="451508"/>
                  <a:pt x="391025" y="454768"/>
                </a:cubicBezTo>
                <a:cubicBezTo>
                  <a:pt x="364946" y="458028"/>
                  <a:pt x="278559" y="400980"/>
                  <a:pt x="278559" y="400980"/>
                </a:cubicBezTo>
                <a:cubicBezTo>
                  <a:pt x="231291" y="378161"/>
                  <a:pt x="153052" y="352897"/>
                  <a:pt x="107414" y="317853"/>
                </a:cubicBezTo>
                <a:cubicBezTo>
                  <a:pt x="61776" y="282809"/>
                  <a:pt x="4728" y="190717"/>
                  <a:pt x="4728" y="190717"/>
                </a:cubicBezTo>
                <a:cubicBezTo>
                  <a:pt x="-10756" y="172788"/>
                  <a:pt x="16952" y="242875"/>
                  <a:pt x="14507" y="210276"/>
                </a:cubicBezTo>
                <a:cubicBezTo>
                  <a:pt x="12062" y="177677"/>
                  <a:pt x="5543" y="1643"/>
                  <a:pt x="96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0311B7AF-6D4A-1EA4-D9A3-40321DC7CDF6}"/>
              </a:ext>
            </a:extLst>
          </p:cNvPr>
          <p:cNvSpPr/>
          <p:nvPr/>
        </p:nvSpPr>
        <p:spPr>
          <a:xfrm>
            <a:off x="344033" y="7139162"/>
            <a:ext cx="912656" cy="435210"/>
          </a:xfrm>
          <a:custGeom>
            <a:avLst/>
            <a:gdLst>
              <a:gd name="connsiteX0" fmla="*/ 22705 w 912656"/>
              <a:gd name="connsiteY0" fmla="*/ 4 h 435210"/>
              <a:gd name="connsiteX1" fmla="*/ 438341 w 912656"/>
              <a:gd name="connsiteY1" fmla="*/ 107580 h 435210"/>
              <a:gd name="connsiteX2" fmla="*/ 404112 w 912656"/>
              <a:gd name="connsiteY2" fmla="*/ 53792 h 435210"/>
              <a:gd name="connsiteX3" fmla="*/ 570367 w 912656"/>
              <a:gd name="connsiteY3" fmla="*/ 176038 h 435210"/>
              <a:gd name="connsiteX4" fmla="*/ 541028 w 912656"/>
              <a:gd name="connsiteY4" fmla="*/ 97801 h 435210"/>
              <a:gd name="connsiteX5" fmla="*/ 770850 w 912656"/>
              <a:gd name="connsiteY5" fmla="*/ 298284 h 435210"/>
              <a:gd name="connsiteX6" fmla="*/ 912656 w 912656"/>
              <a:gd name="connsiteY6" fmla="*/ 430310 h 435210"/>
              <a:gd name="connsiteX7" fmla="*/ 770850 w 912656"/>
              <a:gd name="connsiteY7" fmla="*/ 303174 h 435210"/>
              <a:gd name="connsiteX8" fmla="*/ 560587 w 912656"/>
              <a:gd name="connsiteY8" fmla="*/ 239606 h 435210"/>
              <a:gd name="connsiteX9" fmla="*/ 428562 w 912656"/>
              <a:gd name="connsiteY9" fmla="*/ 161368 h 435210"/>
              <a:gd name="connsiteX10" fmla="*/ 477460 w 912656"/>
              <a:gd name="connsiteY10" fmla="*/ 337403 h 435210"/>
              <a:gd name="connsiteX11" fmla="*/ 619265 w 912656"/>
              <a:gd name="connsiteY11" fmla="*/ 435199 h 435210"/>
              <a:gd name="connsiteX12" fmla="*/ 457901 w 912656"/>
              <a:gd name="connsiteY12" fmla="*/ 342293 h 435210"/>
              <a:gd name="connsiteX13" fmla="*/ 140061 w 912656"/>
              <a:gd name="connsiteY13" fmla="*/ 132029 h 435210"/>
              <a:gd name="connsiteX14" fmla="*/ 110722 w 912656"/>
              <a:gd name="connsiteY14" fmla="*/ 190708 h 435210"/>
              <a:gd name="connsiteX15" fmla="*/ 96053 w 912656"/>
              <a:gd name="connsiteY15" fmla="*/ 102690 h 435210"/>
              <a:gd name="connsiteX16" fmla="*/ 47154 w 912656"/>
              <a:gd name="connsiteY16" fmla="*/ 171148 h 435210"/>
              <a:gd name="connsiteX17" fmla="*/ 52044 w 912656"/>
              <a:gd name="connsiteY17" fmla="*/ 112470 h 435210"/>
              <a:gd name="connsiteX18" fmla="*/ 22705 w 912656"/>
              <a:gd name="connsiteY18" fmla="*/ 4 h 43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656" h="435210">
                <a:moveTo>
                  <a:pt x="22705" y="4"/>
                </a:moveTo>
                <a:cubicBezTo>
                  <a:pt x="87088" y="-811"/>
                  <a:pt x="374773" y="98615"/>
                  <a:pt x="438341" y="107580"/>
                </a:cubicBezTo>
                <a:cubicBezTo>
                  <a:pt x="501909" y="116545"/>
                  <a:pt x="382108" y="42382"/>
                  <a:pt x="404112" y="53792"/>
                </a:cubicBezTo>
                <a:cubicBezTo>
                  <a:pt x="426116" y="65202"/>
                  <a:pt x="547548" y="168703"/>
                  <a:pt x="570367" y="176038"/>
                </a:cubicBezTo>
                <a:cubicBezTo>
                  <a:pt x="593186" y="183373"/>
                  <a:pt x="507614" y="77427"/>
                  <a:pt x="541028" y="97801"/>
                </a:cubicBezTo>
                <a:cubicBezTo>
                  <a:pt x="574442" y="118175"/>
                  <a:pt x="708912" y="242866"/>
                  <a:pt x="770850" y="298284"/>
                </a:cubicBezTo>
                <a:cubicBezTo>
                  <a:pt x="832788" y="353702"/>
                  <a:pt x="912656" y="429495"/>
                  <a:pt x="912656" y="430310"/>
                </a:cubicBezTo>
                <a:cubicBezTo>
                  <a:pt x="912656" y="431125"/>
                  <a:pt x="829528" y="334958"/>
                  <a:pt x="770850" y="303174"/>
                </a:cubicBezTo>
                <a:cubicBezTo>
                  <a:pt x="712172" y="271390"/>
                  <a:pt x="617635" y="263240"/>
                  <a:pt x="560587" y="239606"/>
                </a:cubicBezTo>
                <a:cubicBezTo>
                  <a:pt x="503539" y="215972"/>
                  <a:pt x="442416" y="145069"/>
                  <a:pt x="428562" y="161368"/>
                </a:cubicBezTo>
                <a:cubicBezTo>
                  <a:pt x="414708" y="177667"/>
                  <a:pt x="445676" y="291765"/>
                  <a:pt x="477460" y="337403"/>
                </a:cubicBezTo>
                <a:cubicBezTo>
                  <a:pt x="509244" y="383041"/>
                  <a:pt x="622525" y="434384"/>
                  <a:pt x="619265" y="435199"/>
                </a:cubicBezTo>
                <a:cubicBezTo>
                  <a:pt x="616005" y="436014"/>
                  <a:pt x="537768" y="392821"/>
                  <a:pt x="457901" y="342293"/>
                </a:cubicBezTo>
                <a:cubicBezTo>
                  <a:pt x="378034" y="291765"/>
                  <a:pt x="197924" y="157293"/>
                  <a:pt x="140061" y="132029"/>
                </a:cubicBezTo>
                <a:cubicBezTo>
                  <a:pt x="82198" y="106765"/>
                  <a:pt x="118057" y="195598"/>
                  <a:pt x="110722" y="190708"/>
                </a:cubicBezTo>
                <a:cubicBezTo>
                  <a:pt x="103387" y="185818"/>
                  <a:pt x="106648" y="105950"/>
                  <a:pt x="96053" y="102690"/>
                </a:cubicBezTo>
                <a:cubicBezTo>
                  <a:pt x="85458" y="99430"/>
                  <a:pt x="54489" y="169518"/>
                  <a:pt x="47154" y="171148"/>
                </a:cubicBezTo>
                <a:cubicBezTo>
                  <a:pt x="39819" y="172778"/>
                  <a:pt x="52859" y="140179"/>
                  <a:pt x="52044" y="112470"/>
                </a:cubicBezTo>
                <a:cubicBezTo>
                  <a:pt x="51229" y="84761"/>
                  <a:pt x="-41678" y="819"/>
                  <a:pt x="227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79131CF0-98EB-F294-BD8E-FA1488BF6A37}"/>
              </a:ext>
            </a:extLst>
          </p:cNvPr>
          <p:cNvSpPr/>
          <p:nvPr/>
        </p:nvSpPr>
        <p:spPr>
          <a:xfrm>
            <a:off x="767219" y="7356957"/>
            <a:ext cx="768504" cy="692322"/>
          </a:xfrm>
          <a:custGeom>
            <a:avLst/>
            <a:gdLst>
              <a:gd name="connsiteX0" fmla="*/ 486 w 768504"/>
              <a:gd name="connsiteY0" fmla="*/ 168506 h 692322"/>
              <a:gd name="connsiteX1" fmla="*/ 249868 w 768504"/>
              <a:gd name="connsiteY1" fmla="*/ 266303 h 692322"/>
              <a:gd name="connsiteX2" fmla="*/ 411232 w 768504"/>
              <a:gd name="connsiteY2" fmla="*/ 427668 h 692322"/>
              <a:gd name="connsiteX3" fmla="*/ 386783 w 768504"/>
              <a:gd name="connsiteY3" fmla="*/ 373879 h 692322"/>
              <a:gd name="connsiteX4" fmla="*/ 582377 w 768504"/>
              <a:gd name="connsiteY4" fmla="*/ 530354 h 692322"/>
              <a:gd name="connsiteX5" fmla="*/ 543258 w 768504"/>
              <a:gd name="connsiteY5" fmla="*/ 496125 h 692322"/>
              <a:gd name="connsiteX6" fmla="*/ 680174 w 768504"/>
              <a:gd name="connsiteY6" fmla="*/ 564583 h 692322"/>
              <a:gd name="connsiteX7" fmla="*/ 743741 w 768504"/>
              <a:gd name="connsiteY7" fmla="*/ 642821 h 692322"/>
              <a:gd name="connsiteX8" fmla="*/ 768191 w 768504"/>
              <a:gd name="connsiteY8" fmla="*/ 598812 h 692322"/>
              <a:gd name="connsiteX9" fmla="*/ 729072 w 768504"/>
              <a:gd name="connsiteY9" fmla="*/ 691719 h 692322"/>
              <a:gd name="connsiteX10" fmla="*/ 753521 w 768504"/>
              <a:gd name="connsiteY10" fmla="*/ 545024 h 692322"/>
              <a:gd name="connsiteX11" fmla="*/ 606826 w 768504"/>
              <a:gd name="connsiteY11" fmla="*/ 408108 h 692322"/>
              <a:gd name="connsiteX12" fmla="*/ 499249 w 768504"/>
              <a:gd name="connsiteY12" fmla="*/ 188065 h 692322"/>
              <a:gd name="connsiteX13" fmla="*/ 469910 w 768504"/>
              <a:gd name="connsiteY13" fmla="*/ 227184 h 692322"/>
              <a:gd name="connsiteX14" fmla="*/ 259647 w 768504"/>
              <a:gd name="connsiteY14" fmla="*/ 2252 h 692322"/>
              <a:gd name="connsiteX15" fmla="*/ 362334 w 768504"/>
              <a:gd name="connsiteY15" fmla="*/ 119608 h 692322"/>
              <a:gd name="connsiteX16" fmla="*/ 430792 w 768504"/>
              <a:gd name="connsiteY16" fmla="*/ 251633 h 692322"/>
              <a:gd name="connsiteX17" fmla="*/ 342775 w 768504"/>
              <a:gd name="connsiteY17" fmla="*/ 280972 h 692322"/>
              <a:gd name="connsiteX18" fmla="*/ 191190 w 768504"/>
              <a:gd name="connsiteY18" fmla="*/ 168506 h 692322"/>
              <a:gd name="connsiteX19" fmla="*/ 486 w 768504"/>
              <a:gd name="connsiteY19" fmla="*/ 168506 h 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8504" h="692322">
                <a:moveTo>
                  <a:pt x="486" y="168506"/>
                </a:moveTo>
                <a:cubicBezTo>
                  <a:pt x="10266" y="184805"/>
                  <a:pt x="181410" y="223109"/>
                  <a:pt x="249868" y="266303"/>
                </a:cubicBezTo>
                <a:cubicBezTo>
                  <a:pt x="318326" y="309497"/>
                  <a:pt x="388413" y="409739"/>
                  <a:pt x="411232" y="427668"/>
                </a:cubicBezTo>
                <a:cubicBezTo>
                  <a:pt x="434051" y="445597"/>
                  <a:pt x="358259" y="356765"/>
                  <a:pt x="386783" y="373879"/>
                </a:cubicBezTo>
                <a:cubicBezTo>
                  <a:pt x="415307" y="390993"/>
                  <a:pt x="556298" y="509980"/>
                  <a:pt x="582377" y="530354"/>
                </a:cubicBezTo>
                <a:cubicBezTo>
                  <a:pt x="608456" y="550728"/>
                  <a:pt x="526958" y="490420"/>
                  <a:pt x="543258" y="496125"/>
                </a:cubicBezTo>
                <a:cubicBezTo>
                  <a:pt x="559558" y="501830"/>
                  <a:pt x="646760" y="540134"/>
                  <a:pt x="680174" y="564583"/>
                </a:cubicBezTo>
                <a:cubicBezTo>
                  <a:pt x="713588" y="589032"/>
                  <a:pt x="729072" y="637116"/>
                  <a:pt x="743741" y="642821"/>
                </a:cubicBezTo>
                <a:cubicBezTo>
                  <a:pt x="758411" y="648526"/>
                  <a:pt x="770636" y="590662"/>
                  <a:pt x="768191" y="598812"/>
                </a:cubicBezTo>
                <a:cubicBezTo>
                  <a:pt x="765746" y="606962"/>
                  <a:pt x="731517" y="700684"/>
                  <a:pt x="729072" y="691719"/>
                </a:cubicBezTo>
                <a:cubicBezTo>
                  <a:pt x="726627" y="682754"/>
                  <a:pt x="773895" y="592293"/>
                  <a:pt x="753521" y="545024"/>
                </a:cubicBezTo>
                <a:cubicBezTo>
                  <a:pt x="733147" y="497756"/>
                  <a:pt x="649205" y="467601"/>
                  <a:pt x="606826" y="408108"/>
                </a:cubicBezTo>
                <a:cubicBezTo>
                  <a:pt x="564447" y="348615"/>
                  <a:pt x="522068" y="218219"/>
                  <a:pt x="499249" y="188065"/>
                </a:cubicBezTo>
                <a:cubicBezTo>
                  <a:pt x="476430" y="157911"/>
                  <a:pt x="509844" y="258153"/>
                  <a:pt x="469910" y="227184"/>
                </a:cubicBezTo>
                <a:cubicBezTo>
                  <a:pt x="429976" y="196215"/>
                  <a:pt x="277576" y="20181"/>
                  <a:pt x="259647" y="2252"/>
                </a:cubicBezTo>
                <a:cubicBezTo>
                  <a:pt x="241718" y="-15677"/>
                  <a:pt x="333810" y="78045"/>
                  <a:pt x="362334" y="119608"/>
                </a:cubicBezTo>
                <a:cubicBezTo>
                  <a:pt x="390858" y="161171"/>
                  <a:pt x="434052" y="224739"/>
                  <a:pt x="430792" y="251633"/>
                </a:cubicBezTo>
                <a:cubicBezTo>
                  <a:pt x="427532" y="278527"/>
                  <a:pt x="382709" y="294826"/>
                  <a:pt x="342775" y="280972"/>
                </a:cubicBezTo>
                <a:cubicBezTo>
                  <a:pt x="302841" y="267118"/>
                  <a:pt x="251498" y="188880"/>
                  <a:pt x="191190" y="168506"/>
                </a:cubicBezTo>
                <a:cubicBezTo>
                  <a:pt x="130882" y="148132"/>
                  <a:pt x="-9294" y="152207"/>
                  <a:pt x="486" y="168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2C887010-68CF-3E9A-7C8F-00BE36B99469}"/>
              </a:ext>
            </a:extLst>
          </p:cNvPr>
          <p:cNvSpPr/>
          <p:nvPr/>
        </p:nvSpPr>
        <p:spPr>
          <a:xfrm>
            <a:off x="1941890" y="4649347"/>
            <a:ext cx="79841" cy="741411"/>
          </a:xfrm>
          <a:custGeom>
            <a:avLst/>
            <a:gdLst>
              <a:gd name="connsiteX0" fmla="*/ 71208 w 79841"/>
              <a:gd name="connsiteY0" fmla="*/ 625 h 741411"/>
              <a:gd name="connsiteX1" fmla="*/ 64119 w 79841"/>
              <a:gd name="connsiteY1" fmla="*/ 312513 h 741411"/>
              <a:gd name="connsiteX2" fmla="*/ 49943 w 79841"/>
              <a:gd name="connsiteY2" fmla="*/ 248718 h 741411"/>
              <a:gd name="connsiteX3" fmla="*/ 35766 w 79841"/>
              <a:gd name="connsiteY3" fmla="*/ 525165 h 741411"/>
              <a:gd name="connsiteX4" fmla="*/ 35766 w 79841"/>
              <a:gd name="connsiteY4" fmla="*/ 241630 h 741411"/>
              <a:gd name="connsiteX5" fmla="*/ 49943 w 79841"/>
              <a:gd name="connsiteY5" fmla="*/ 737816 h 741411"/>
              <a:gd name="connsiteX6" fmla="*/ 324 w 79841"/>
              <a:gd name="connsiteY6" fmla="*/ 454281 h 741411"/>
              <a:gd name="connsiteX7" fmla="*/ 78296 w 79841"/>
              <a:gd name="connsiteY7" fmla="*/ 241630 h 741411"/>
              <a:gd name="connsiteX8" fmla="*/ 49943 w 79841"/>
              <a:gd name="connsiteY8" fmla="*/ 305425 h 741411"/>
              <a:gd name="connsiteX9" fmla="*/ 21589 w 79841"/>
              <a:gd name="connsiteY9" fmla="*/ 71509 h 741411"/>
              <a:gd name="connsiteX10" fmla="*/ 21589 w 79841"/>
              <a:gd name="connsiteY10" fmla="*/ 227453 h 741411"/>
              <a:gd name="connsiteX11" fmla="*/ 71208 w 79841"/>
              <a:gd name="connsiteY11" fmla="*/ 625 h 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41" h="741411">
                <a:moveTo>
                  <a:pt x="71208" y="625"/>
                </a:moveTo>
                <a:cubicBezTo>
                  <a:pt x="78296" y="14802"/>
                  <a:pt x="67663" y="271164"/>
                  <a:pt x="64119" y="312513"/>
                </a:cubicBezTo>
                <a:cubicBezTo>
                  <a:pt x="60575" y="353862"/>
                  <a:pt x="54668" y="213276"/>
                  <a:pt x="49943" y="248718"/>
                </a:cubicBezTo>
                <a:cubicBezTo>
                  <a:pt x="45218" y="284160"/>
                  <a:pt x="38129" y="526346"/>
                  <a:pt x="35766" y="525165"/>
                </a:cubicBezTo>
                <a:cubicBezTo>
                  <a:pt x="33403" y="523984"/>
                  <a:pt x="33403" y="206188"/>
                  <a:pt x="35766" y="241630"/>
                </a:cubicBezTo>
                <a:cubicBezTo>
                  <a:pt x="38129" y="277072"/>
                  <a:pt x="55850" y="702374"/>
                  <a:pt x="49943" y="737816"/>
                </a:cubicBezTo>
                <a:cubicBezTo>
                  <a:pt x="44036" y="773258"/>
                  <a:pt x="-4402" y="536979"/>
                  <a:pt x="324" y="454281"/>
                </a:cubicBezTo>
                <a:cubicBezTo>
                  <a:pt x="5049" y="371583"/>
                  <a:pt x="70026" y="266439"/>
                  <a:pt x="78296" y="241630"/>
                </a:cubicBezTo>
                <a:cubicBezTo>
                  <a:pt x="86566" y="216821"/>
                  <a:pt x="59394" y="333779"/>
                  <a:pt x="49943" y="305425"/>
                </a:cubicBezTo>
                <a:cubicBezTo>
                  <a:pt x="40492" y="277072"/>
                  <a:pt x="26315" y="84504"/>
                  <a:pt x="21589" y="71509"/>
                </a:cubicBezTo>
                <a:cubicBezTo>
                  <a:pt x="16863" y="58514"/>
                  <a:pt x="16863" y="236904"/>
                  <a:pt x="21589" y="227453"/>
                </a:cubicBezTo>
                <a:cubicBezTo>
                  <a:pt x="26315" y="218002"/>
                  <a:pt x="64120" y="-13552"/>
                  <a:pt x="71208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E77AE9C1-FE40-73C2-8D91-A0468F1AE83C}"/>
              </a:ext>
            </a:extLst>
          </p:cNvPr>
          <p:cNvSpPr/>
          <p:nvPr/>
        </p:nvSpPr>
        <p:spPr>
          <a:xfrm>
            <a:off x="1927173" y="3345022"/>
            <a:ext cx="1164568" cy="795337"/>
          </a:xfrm>
          <a:custGeom>
            <a:avLst/>
            <a:gdLst>
              <a:gd name="connsiteX0" fmla="*/ 864 w 1164568"/>
              <a:gd name="connsiteY0" fmla="*/ 794587 h 795337"/>
              <a:gd name="connsiteX1" fmla="*/ 461608 w 1164568"/>
              <a:gd name="connsiteY1" fmla="*/ 589025 h 795337"/>
              <a:gd name="connsiteX2" fmla="*/ 355283 w 1164568"/>
              <a:gd name="connsiteY2" fmla="*/ 659908 h 795337"/>
              <a:gd name="connsiteX3" fmla="*/ 908176 w 1164568"/>
              <a:gd name="connsiteY3" fmla="*/ 206252 h 795337"/>
              <a:gd name="connsiteX4" fmla="*/ 745143 w 1164568"/>
              <a:gd name="connsiteY4" fmla="*/ 326755 h 795337"/>
              <a:gd name="connsiteX5" fmla="*/ 1163357 w 1164568"/>
              <a:gd name="connsiteY5" fmla="*/ 690 h 795337"/>
              <a:gd name="connsiteX6" fmla="*/ 858557 w 1164568"/>
              <a:gd name="connsiteY6" fmla="*/ 248783 h 795337"/>
              <a:gd name="connsiteX7" fmla="*/ 461608 w 1164568"/>
              <a:gd name="connsiteY7" fmla="*/ 525229 h 795337"/>
              <a:gd name="connsiteX8" fmla="*/ 638818 w 1164568"/>
              <a:gd name="connsiteY8" fmla="*/ 355108 h 795337"/>
              <a:gd name="connsiteX9" fmla="*/ 355283 w 1164568"/>
              <a:gd name="connsiteY9" fmla="*/ 581936 h 795337"/>
              <a:gd name="connsiteX10" fmla="*/ 404901 w 1164568"/>
              <a:gd name="connsiteY10" fmla="*/ 503964 h 795337"/>
              <a:gd name="connsiteX11" fmla="*/ 348194 w 1164568"/>
              <a:gd name="connsiteY11" fmla="*/ 652820 h 795337"/>
              <a:gd name="connsiteX12" fmla="*/ 864 w 1164568"/>
              <a:gd name="connsiteY12" fmla="*/ 794587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568" h="795337">
                <a:moveTo>
                  <a:pt x="864" y="794587"/>
                </a:moveTo>
                <a:cubicBezTo>
                  <a:pt x="19766" y="783955"/>
                  <a:pt x="402538" y="611471"/>
                  <a:pt x="461608" y="589025"/>
                </a:cubicBezTo>
                <a:cubicBezTo>
                  <a:pt x="520678" y="566578"/>
                  <a:pt x="280855" y="723703"/>
                  <a:pt x="355283" y="659908"/>
                </a:cubicBezTo>
                <a:cubicBezTo>
                  <a:pt x="429711" y="596112"/>
                  <a:pt x="843199" y="261777"/>
                  <a:pt x="908176" y="206252"/>
                </a:cubicBezTo>
                <a:cubicBezTo>
                  <a:pt x="973153" y="150727"/>
                  <a:pt x="702613" y="361015"/>
                  <a:pt x="745143" y="326755"/>
                </a:cubicBezTo>
                <a:cubicBezTo>
                  <a:pt x="787673" y="292495"/>
                  <a:pt x="1144455" y="13685"/>
                  <a:pt x="1163357" y="690"/>
                </a:cubicBezTo>
                <a:cubicBezTo>
                  <a:pt x="1182259" y="-12305"/>
                  <a:pt x="975515" y="161360"/>
                  <a:pt x="858557" y="248783"/>
                </a:cubicBezTo>
                <a:cubicBezTo>
                  <a:pt x="741599" y="336206"/>
                  <a:pt x="498231" y="507508"/>
                  <a:pt x="461608" y="525229"/>
                </a:cubicBezTo>
                <a:cubicBezTo>
                  <a:pt x="424985" y="542950"/>
                  <a:pt x="656539" y="345657"/>
                  <a:pt x="638818" y="355108"/>
                </a:cubicBezTo>
                <a:cubicBezTo>
                  <a:pt x="621097" y="364559"/>
                  <a:pt x="394269" y="557127"/>
                  <a:pt x="355283" y="581936"/>
                </a:cubicBezTo>
                <a:cubicBezTo>
                  <a:pt x="316297" y="606745"/>
                  <a:pt x="406083" y="492150"/>
                  <a:pt x="404901" y="503964"/>
                </a:cubicBezTo>
                <a:cubicBezTo>
                  <a:pt x="403720" y="515778"/>
                  <a:pt x="417896" y="605564"/>
                  <a:pt x="348194" y="652820"/>
                </a:cubicBezTo>
                <a:cubicBezTo>
                  <a:pt x="278492" y="700076"/>
                  <a:pt x="-18038" y="805219"/>
                  <a:pt x="864" y="794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E1D9310-3F84-1E1C-BA4E-3C9E63F25437}"/>
              </a:ext>
            </a:extLst>
          </p:cNvPr>
          <p:cNvSpPr/>
          <p:nvPr/>
        </p:nvSpPr>
        <p:spPr>
          <a:xfrm>
            <a:off x="694660" y="5423871"/>
            <a:ext cx="376809" cy="1125796"/>
          </a:xfrm>
          <a:custGeom>
            <a:avLst/>
            <a:gdLst>
              <a:gd name="connsiteX0" fmla="*/ 368596 w 376809"/>
              <a:gd name="connsiteY0" fmla="*/ 12910 h 1125796"/>
              <a:gd name="connsiteX1" fmla="*/ 205563 w 376809"/>
              <a:gd name="connsiteY1" fmla="*/ 296445 h 1125796"/>
              <a:gd name="connsiteX2" fmla="*/ 106326 w 376809"/>
              <a:gd name="connsiteY2" fmla="*/ 509096 h 1125796"/>
              <a:gd name="connsiteX3" fmla="*/ 106326 w 376809"/>
              <a:gd name="connsiteY3" fmla="*/ 424036 h 1125796"/>
              <a:gd name="connsiteX4" fmla="*/ 56707 w 376809"/>
              <a:gd name="connsiteY4" fmla="*/ 771366 h 1125796"/>
              <a:gd name="connsiteX5" fmla="*/ 63796 w 376809"/>
              <a:gd name="connsiteY5" fmla="*/ 622510 h 1125796"/>
              <a:gd name="connsiteX6" fmla="*/ 0 w 376809"/>
              <a:gd name="connsiteY6" fmla="*/ 1125785 h 1125796"/>
              <a:gd name="connsiteX7" fmla="*/ 63796 w 376809"/>
              <a:gd name="connsiteY7" fmla="*/ 636687 h 1125796"/>
              <a:gd name="connsiteX8" fmla="*/ 120503 w 376809"/>
              <a:gd name="connsiteY8" fmla="*/ 324799 h 1125796"/>
              <a:gd name="connsiteX9" fmla="*/ 92149 w 376809"/>
              <a:gd name="connsiteY9" fmla="*/ 473655 h 1125796"/>
              <a:gd name="connsiteX10" fmla="*/ 326066 w 376809"/>
              <a:gd name="connsiteY10" fmla="*/ 90882 h 1125796"/>
              <a:gd name="connsiteX11" fmla="*/ 368596 w 376809"/>
              <a:gd name="connsiteY11" fmla="*/ 12910 h 112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809" h="1125796">
                <a:moveTo>
                  <a:pt x="368596" y="12910"/>
                </a:moveTo>
                <a:cubicBezTo>
                  <a:pt x="348512" y="47170"/>
                  <a:pt x="249275" y="213747"/>
                  <a:pt x="205563" y="296445"/>
                </a:cubicBezTo>
                <a:cubicBezTo>
                  <a:pt x="161851" y="379143"/>
                  <a:pt x="122865" y="487831"/>
                  <a:pt x="106326" y="509096"/>
                </a:cubicBezTo>
                <a:cubicBezTo>
                  <a:pt x="89786" y="530361"/>
                  <a:pt x="114596" y="380324"/>
                  <a:pt x="106326" y="424036"/>
                </a:cubicBezTo>
                <a:cubicBezTo>
                  <a:pt x="98056" y="467748"/>
                  <a:pt x="63795" y="738287"/>
                  <a:pt x="56707" y="771366"/>
                </a:cubicBezTo>
                <a:cubicBezTo>
                  <a:pt x="49619" y="804445"/>
                  <a:pt x="73247" y="563440"/>
                  <a:pt x="63796" y="622510"/>
                </a:cubicBezTo>
                <a:cubicBezTo>
                  <a:pt x="54345" y="681580"/>
                  <a:pt x="0" y="1123422"/>
                  <a:pt x="0" y="1125785"/>
                </a:cubicBezTo>
                <a:cubicBezTo>
                  <a:pt x="0" y="1128148"/>
                  <a:pt x="43712" y="770185"/>
                  <a:pt x="63796" y="636687"/>
                </a:cubicBezTo>
                <a:cubicBezTo>
                  <a:pt x="83880" y="503189"/>
                  <a:pt x="115778" y="351971"/>
                  <a:pt x="120503" y="324799"/>
                </a:cubicBezTo>
                <a:cubicBezTo>
                  <a:pt x="125228" y="297627"/>
                  <a:pt x="57888" y="512641"/>
                  <a:pt x="92149" y="473655"/>
                </a:cubicBezTo>
                <a:cubicBezTo>
                  <a:pt x="126409" y="434669"/>
                  <a:pt x="281173" y="166491"/>
                  <a:pt x="326066" y="90882"/>
                </a:cubicBezTo>
                <a:cubicBezTo>
                  <a:pt x="370959" y="15273"/>
                  <a:pt x="388680" y="-21350"/>
                  <a:pt x="368596" y="12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6DB7F17-9B8F-FEEF-91EA-07C11FD192C4}"/>
              </a:ext>
            </a:extLst>
          </p:cNvPr>
          <p:cNvSpPr/>
          <p:nvPr/>
        </p:nvSpPr>
        <p:spPr>
          <a:xfrm>
            <a:off x="580669" y="5924636"/>
            <a:ext cx="248701" cy="754130"/>
          </a:xfrm>
          <a:custGeom>
            <a:avLst/>
            <a:gdLst>
              <a:gd name="connsiteX0" fmla="*/ 248671 w 248701"/>
              <a:gd name="connsiteY0" fmla="*/ 121745 h 754130"/>
              <a:gd name="connsiteX1" fmla="*/ 99815 w 248701"/>
              <a:gd name="connsiteY1" fmla="*/ 440722 h 754130"/>
              <a:gd name="connsiteX2" fmla="*/ 149433 w 248701"/>
              <a:gd name="connsiteY2" fmla="*/ 398192 h 754130"/>
              <a:gd name="connsiteX3" fmla="*/ 578 w 248701"/>
              <a:gd name="connsiteY3" fmla="*/ 752611 h 754130"/>
              <a:gd name="connsiteX4" fmla="*/ 99815 w 248701"/>
              <a:gd name="connsiteY4" fmla="*/ 504517 h 754130"/>
              <a:gd name="connsiteX5" fmla="*/ 149433 w 248701"/>
              <a:gd name="connsiteY5" fmla="*/ 1243 h 754130"/>
              <a:gd name="connsiteX6" fmla="*/ 85638 w 248701"/>
              <a:gd name="connsiteY6" fmla="*/ 355662 h 754130"/>
              <a:gd name="connsiteX7" fmla="*/ 248671 w 248701"/>
              <a:gd name="connsiteY7" fmla="*/ 121745 h 7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1" h="754130">
                <a:moveTo>
                  <a:pt x="248671" y="121745"/>
                </a:moveTo>
                <a:cubicBezTo>
                  <a:pt x="251034" y="135922"/>
                  <a:pt x="116355" y="394647"/>
                  <a:pt x="99815" y="440722"/>
                </a:cubicBezTo>
                <a:cubicBezTo>
                  <a:pt x="83275" y="486797"/>
                  <a:pt x="165972" y="346211"/>
                  <a:pt x="149433" y="398192"/>
                </a:cubicBezTo>
                <a:cubicBezTo>
                  <a:pt x="132893" y="450174"/>
                  <a:pt x="8848" y="734890"/>
                  <a:pt x="578" y="752611"/>
                </a:cubicBezTo>
                <a:cubicBezTo>
                  <a:pt x="-7692" y="770332"/>
                  <a:pt x="75006" y="629745"/>
                  <a:pt x="99815" y="504517"/>
                </a:cubicBezTo>
                <a:cubicBezTo>
                  <a:pt x="124624" y="379289"/>
                  <a:pt x="151796" y="26052"/>
                  <a:pt x="149433" y="1243"/>
                </a:cubicBezTo>
                <a:cubicBezTo>
                  <a:pt x="147070" y="-23566"/>
                  <a:pt x="71461" y="330853"/>
                  <a:pt x="85638" y="355662"/>
                </a:cubicBezTo>
                <a:cubicBezTo>
                  <a:pt x="99815" y="380471"/>
                  <a:pt x="246308" y="107568"/>
                  <a:pt x="248671" y="12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AD6698E1-78E3-A852-B20D-6F3BF5DFDF45}"/>
              </a:ext>
            </a:extLst>
          </p:cNvPr>
          <p:cNvSpPr/>
          <p:nvPr/>
        </p:nvSpPr>
        <p:spPr>
          <a:xfrm>
            <a:off x="361305" y="6322828"/>
            <a:ext cx="262505" cy="801250"/>
          </a:xfrm>
          <a:custGeom>
            <a:avLst/>
            <a:gdLst>
              <a:gd name="connsiteX0" fmla="*/ 227030 w 262505"/>
              <a:gd name="connsiteY0" fmla="*/ 524539 h 801250"/>
              <a:gd name="connsiteX1" fmla="*/ 78174 w 262505"/>
              <a:gd name="connsiteY1" fmla="*/ 666307 h 801250"/>
              <a:gd name="connsiteX2" fmla="*/ 202 w 262505"/>
              <a:gd name="connsiteY2" fmla="*/ 800986 h 801250"/>
              <a:gd name="connsiteX3" fmla="*/ 99439 w 262505"/>
              <a:gd name="connsiteY3" fmla="*/ 630865 h 801250"/>
              <a:gd name="connsiteX4" fmla="*/ 205765 w 262505"/>
              <a:gd name="connsiteY4" fmla="*/ 212651 h 801250"/>
              <a:gd name="connsiteX5" fmla="*/ 262472 w 262505"/>
              <a:gd name="connsiteY5" fmla="*/ 0 h 801250"/>
              <a:gd name="connsiteX6" fmla="*/ 198676 w 262505"/>
              <a:gd name="connsiteY6" fmla="*/ 212651 h 801250"/>
              <a:gd name="connsiteX7" fmla="*/ 177411 w 262505"/>
              <a:gd name="connsiteY7" fmla="*/ 425302 h 801250"/>
              <a:gd name="connsiteX8" fmla="*/ 170323 w 262505"/>
              <a:gd name="connsiteY8" fmla="*/ 489098 h 801250"/>
              <a:gd name="connsiteX9" fmla="*/ 227030 w 262505"/>
              <a:gd name="connsiteY9" fmla="*/ 524539 h 80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05" h="801250">
                <a:moveTo>
                  <a:pt x="227030" y="524539"/>
                </a:moveTo>
                <a:cubicBezTo>
                  <a:pt x="211672" y="554074"/>
                  <a:pt x="115979" y="620233"/>
                  <a:pt x="78174" y="666307"/>
                </a:cubicBezTo>
                <a:cubicBezTo>
                  <a:pt x="40369" y="712382"/>
                  <a:pt x="-3342" y="806893"/>
                  <a:pt x="202" y="800986"/>
                </a:cubicBezTo>
                <a:cubicBezTo>
                  <a:pt x="3746" y="795079"/>
                  <a:pt x="65178" y="728921"/>
                  <a:pt x="99439" y="630865"/>
                </a:cubicBezTo>
                <a:cubicBezTo>
                  <a:pt x="133699" y="532809"/>
                  <a:pt x="178593" y="317795"/>
                  <a:pt x="205765" y="212651"/>
                </a:cubicBezTo>
                <a:cubicBezTo>
                  <a:pt x="232937" y="107507"/>
                  <a:pt x="263653" y="0"/>
                  <a:pt x="262472" y="0"/>
                </a:cubicBezTo>
                <a:cubicBezTo>
                  <a:pt x="261291" y="0"/>
                  <a:pt x="212853" y="141767"/>
                  <a:pt x="198676" y="212651"/>
                </a:cubicBezTo>
                <a:cubicBezTo>
                  <a:pt x="184499" y="283535"/>
                  <a:pt x="182137" y="379227"/>
                  <a:pt x="177411" y="425302"/>
                </a:cubicBezTo>
                <a:cubicBezTo>
                  <a:pt x="172685" y="471377"/>
                  <a:pt x="156146" y="472559"/>
                  <a:pt x="170323" y="489098"/>
                </a:cubicBezTo>
                <a:cubicBezTo>
                  <a:pt x="184500" y="505637"/>
                  <a:pt x="242388" y="495004"/>
                  <a:pt x="227030" y="524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3CE3C0A-6FA5-9D8C-AF80-76CB95B2BB47}"/>
              </a:ext>
            </a:extLst>
          </p:cNvPr>
          <p:cNvSpPr/>
          <p:nvPr/>
        </p:nvSpPr>
        <p:spPr>
          <a:xfrm>
            <a:off x="162998" y="7967266"/>
            <a:ext cx="2407114" cy="879477"/>
          </a:xfrm>
          <a:custGeom>
            <a:avLst/>
            <a:gdLst>
              <a:gd name="connsiteX0" fmla="*/ 120537 w 2407114"/>
              <a:gd name="connsiteY0" fmla="*/ 64 h 879477"/>
              <a:gd name="connsiteX1" fmla="*/ 42565 w 2407114"/>
              <a:gd name="connsiteY1" fmla="*/ 205627 h 879477"/>
              <a:gd name="connsiteX2" fmla="*/ 191421 w 2407114"/>
              <a:gd name="connsiteY2" fmla="*/ 397013 h 879477"/>
              <a:gd name="connsiteX3" fmla="*/ 134714 w 2407114"/>
              <a:gd name="connsiteY3" fmla="*/ 404101 h 879477"/>
              <a:gd name="connsiteX4" fmla="*/ 574193 w 2407114"/>
              <a:gd name="connsiteY4" fmla="*/ 659283 h 879477"/>
              <a:gd name="connsiteX5" fmla="*/ 538751 w 2407114"/>
              <a:gd name="connsiteY5" fmla="*/ 602576 h 879477"/>
              <a:gd name="connsiteX6" fmla="*/ 1275942 w 2407114"/>
              <a:gd name="connsiteY6" fmla="*/ 857757 h 879477"/>
              <a:gd name="connsiteX7" fmla="*/ 1353914 w 2407114"/>
              <a:gd name="connsiteY7" fmla="*/ 765608 h 879477"/>
              <a:gd name="connsiteX8" fmla="*/ 1722509 w 2407114"/>
              <a:gd name="connsiteY8" fmla="*/ 786874 h 879477"/>
              <a:gd name="connsiteX9" fmla="*/ 1672890 w 2407114"/>
              <a:gd name="connsiteY9" fmla="*/ 786874 h 879477"/>
              <a:gd name="connsiteX10" fmla="*/ 2402993 w 2407114"/>
              <a:gd name="connsiteY10" fmla="*/ 879022 h 879477"/>
              <a:gd name="connsiteX11" fmla="*/ 1920983 w 2407114"/>
              <a:gd name="connsiteY11" fmla="*/ 808139 h 879477"/>
              <a:gd name="connsiteX12" fmla="*/ 928611 w 2407114"/>
              <a:gd name="connsiteY12" fmla="*/ 531692 h 879477"/>
              <a:gd name="connsiteX13" fmla="*/ 1793393 w 2407114"/>
              <a:gd name="connsiteY13" fmla="*/ 808139 h 879477"/>
              <a:gd name="connsiteX14" fmla="*/ 1226323 w 2407114"/>
              <a:gd name="connsiteY14" fmla="*/ 715990 h 879477"/>
              <a:gd name="connsiteX15" fmla="*/ 822286 w 2407114"/>
              <a:gd name="connsiteY15" fmla="*/ 638018 h 879477"/>
              <a:gd name="connsiteX16" fmla="*/ 574193 w 2407114"/>
              <a:gd name="connsiteY16" fmla="*/ 432455 h 879477"/>
              <a:gd name="connsiteX17" fmla="*/ 531662 w 2407114"/>
              <a:gd name="connsiteY17" fmla="*/ 517515 h 879477"/>
              <a:gd name="connsiteX18" fmla="*/ 163067 w 2407114"/>
              <a:gd name="connsiteY18" fmla="*/ 446632 h 879477"/>
              <a:gd name="connsiteX19" fmla="*/ 113449 w 2407114"/>
              <a:gd name="connsiteY19" fmla="*/ 404101 h 879477"/>
              <a:gd name="connsiteX20" fmla="*/ 35 w 2407114"/>
              <a:gd name="connsiteY20" fmla="*/ 226892 h 879477"/>
              <a:gd name="connsiteX21" fmla="*/ 120537 w 2407114"/>
              <a:gd name="connsiteY21" fmla="*/ 64 h 8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7114" h="879477">
                <a:moveTo>
                  <a:pt x="120537" y="64"/>
                </a:moveTo>
                <a:cubicBezTo>
                  <a:pt x="127625" y="-3480"/>
                  <a:pt x="30751" y="139469"/>
                  <a:pt x="42565" y="205627"/>
                </a:cubicBezTo>
                <a:cubicBezTo>
                  <a:pt x="54379" y="271785"/>
                  <a:pt x="176063" y="363934"/>
                  <a:pt x="191421" y="397013"/>
                </a:cubicBezTo>
                <a:cubicBezTo>
                  <a:pt x="206779" y="430092"/>
                  <a:pt x="70919" y="360389"/>
                  <a:pt x="134714" y="404101"/>
                </a:cubicBezTo>
                <a:cubicBezTo>
                  <a:pt x="198509" y="447813"/>
                  <a:pt x="506854" y="626204"/>
                  <a:pt x="574193" y="659283"/>
                </a:cubicBezTo>
                <a:cubicBezTo>
                  <a:pt x="641533" y="692362"/>
                  <a:pt x="421793" y="569497"/>
                  <a:pt x="538751" y="602576"/>
                </a:cubicBezTo>
                <a:cubicBezTo>
                  <a:pt x="655709" y="635655"/>
                  <a:pt x="1140082" y="830585"/>
                  <a:pt x="1275942" y="857757"/>
                </a:cubicBezTo>
                <a:cubicBezTo>
                  <a:pt x="1411802" y="884929"/>
                  <a:pt x="1279486" y="777422"/>
                  <a:pt x="1353914" y="765608"/>
                </a:cubicBezTo>
                <a:cubicBezTo>
                  <a:pt x="1428342" y="753794"/>
                  <a:pt x="1669346" y="783330"/>
                  <a:pt x="1722509" y="786874"/>
                </a:cubicBezTo>
                <a:cubicBezTo>
                  <a:pt x="1775672" y="790418"/>
                  <a:pt x="1672890" y="786874"/>
                  <a:pt x="1672890" y="786874"/>
                </a:cubicBezTo>
                <a:lnTo>
                  <a:pt x="2402993" y="879022"/>
                </a:lnTo>
                <a:cubicBezTo>
                  <a:pt x="2444342" y="882566"/>
                  <a:pt x="2166713" y="866027"/>
                  <a:pt x="1920983" y="808139"/>
                </a:cubicBezTo>
                <a:cubicBezTo>
                  <a:pt x="1675253" y="750251"/>
                  <a:pt x="949876" y="531692"/>
                  <a:pt x="928611" y="531692"/>
                </a:cubicBezTo>
                <a:cubicBezTo>
                  <a:pt x="907346" y="531692"/>
                  <a:pt x="1743774" y="777423"/>
                  <a:pt x="1793393" y="808139"/>
                </a:cubicBezTo>
                <a:cubicBezTo>
                  <a:pt x="1843012" y="838855"/>
                  <a:pt x="1388174" y="744343"/>
                  <a:pt x="1226323" y="715990"/>
                </a:cubicBezTo>
                <a:cubicBezTo>
                  <a:pt x="1064472" y="687637"/>
                  <a:pt x="930974" y="685274"/>
                  <a:pt x="822286" y="638018"/>
                </a:cubicBezTo>
                <a:cubicBezTo>
                  <a:pt x="713598" y="590762"/>
                  <a:pt x="622630" y="452539"/>
                  <a:pt x="574193" y="432455"/>
                </a:cubicBezTo>
                <a:cubicBezTo>
                  <a:pt x="525756" y="412371"/>
                  <a:pt x="600183" y="515152"/>
                  <a:pt x="531662" y="517515"/>
                </a:cubicBezTo>
                <a:cubicBezTo>
                  <a:pt x="463141" y="519878"/>
                  <a:pt x="232769" y="465534"/>
                  <a:pt x="163067" y="446632"/>
                </a:cubicBezTo>
                <a:cubicBezTo>
                  <a:pt x="93365" y="427730"/>
                  <a:pt x="140621" y="440724"/>
                  <a:pt x="113449" y="404101"/>
                </a:cubicBezTo>
                <a:cubicBezTo>
                  <a:pt x="86277" y="367478"/>
                  <a:pt x="2398" y="295413"/>
                  <a:pt x="35" y="226892"/>
                </a:cubicBezTo>
                <a:cubicBezTo>
                  <a:pt x="-2328" y="158371"/>
                  <a:pt x="113449" y="3608"/>
                  <a:pt x="12053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6246C257-106E-4A1C-FF39-05AEDBC51D7D}"/>
              </a:ext>
            </a:extLst>
          </p:cNvPr>
          <p:cNvSpPr/>
          <p:nvPr/>
        </p:nvSpPr>
        <p:spPr>
          <a:xfrm>
            <a:off x="205459" y="7248955"/>
            <a:ext cx="177607" cy="838935"/>
          </a:xfrm>
          <a:custGeom>
            <a:avLst/>
            <a:gdLst>
              <a:gd name="connsiteX0" fmla="*/ 163136 w 177607"/>
              <a:gd name="connsiteY0" fmla="*/ 9538 h 838935"/>
              <a:gd name="connsiteX1" fmla="*/ 148960 w 177607"/>
              <a:gd name="connsiteY1" fmla="*/ 137129 h 838935"/>
              <a:gd name="connsiteX2" fmla="*/ 177313 w 177607"/>
              <a:gd name="connsiteY2" fmla="*/ 697110 h 838935"/>
              <a:gd name="connsiteX3" fmla="*/ 127694 w 177607"/>
              <a:gd name="connsiteY3" fmla="*/ 534078 h 838935"/>
              <a:gd name="connsiteX4" fmla="*/ 104 w 177607"/>
              <a:gd name="connsiteY4" fmla="*/ 838878 h 838935"/>
              <a:gd name="connsiteX5" fmla="*/ 106429 w 177607"/>
              <a:gd name="connsiteY5" fmla="*/ 505724 h 838935"/>
              <a:gd name="connsiteX6" fmla="*/ 134783 w 177607"/>
              <a:gd name="connsiteY6" fmla="*/ 321426 h 838935"/>
              <a:gd name="connsiteX7" fmla="*/ 163136 w 177607"/>
              <a:gd name="connsiteY7" fmla="*/ 9538 h 8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07" h="838935">
                <a:moveTo>
                  <a:pt x="163136" y="9538"/>
                </a:moveTo>
                <a:cubicBezTo>
                  <a:pt x="165499" y="-21178"/>
                  <a:pt x="146597" y="22534"/>
                  <a:pt x="148960" y="137129"/>
                </a:cubicBezTo>
                <a:cubicBezTo>
                  <a:pt x="151323" y="251724"/>
                  <a:pt x="180857" y="630952"/>
                  <a:pt x="177313" y="697110"/>
                </a:cubicBezTo>
                <a:cubicBezTo>
                  <a:pt x="173769" y="763268"/>
                  <a:pt x="157229" y="510450"/>
                  <a:pt x="127694" y="534078"/>
                </a:cubicBezTo>
                <a:cubicBezTo>
                  <a:pt x="98159" y="557706"/>
                  <a:pt x="3648" y="843604"/>
                  <a:pt x="104" y="838878"/>
                </a:cubicBezTo>
                <a:cubicBezTo>
                  <a:pt x="-3440" y="834152"/>
                  <a:pt x="83982" y="591966"/>
                  <a:pt x="106429" y="505724"/>
                </a:cubicBezTo>
                <a:cubicBezTo>
                  <a:pt x="128875" y="419482"/>
                  <a:pt x="126513" y="405305"/>
                  <a:pt x="134783" y="321426"/>
                </a:cubicBezTo>
                <a:cubicBezTo>
                  <a:pt x="143053" y="237547"/>
                  <a:pt x="160773" y="40254"/>
                  <a:pt x="163136" y="9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7D5FB4A6-09B7-A6E2-85AA-6A74FCBD9000}"/>
              </a:ext>
            </a:extLst>
          </p:cNvPr>
          <p:cNvSpPr/>
          <p:nvPr/>
        </p:nvSpPr>
        <p:spPr>
          <a:xfrm>
            <a:off x="318809" y="8045256"/>
            <a:ext cx="1214475" cy="448335"/>
          </a:xfrm>
          <a:custGeom>
            <a:avLst/>
            <a:gdLst>
              <a:gd name="connsiteX0" fmla="*/ 168 w 1214475"/>
              <a:gd name="connsiteY0" fmla="*/ 120549 h 448335"/>
              <a:gd name="connsiteX1" fmla="*/ 262438 w 1214475"/>
              <a:gd name="connsiteY1" fmla="*/ 148902 h 448335"/>
              <a:gd name="connsiteX2" fmla="*/ 304968 w 1214475"/>
              <a:gd name="connsiteY2" fmla="*/ 241051 h 448335"/>
              <a:gd name="connsiteX3" fmla="*/ 397117 w 1214475"/>
              <a:gd name="connsiteY3" fmla="*/ 212697 h 448335"/>
              <a:gd name="connsiteX4" fmla="*/ 489265 w 1214475"/>
              <a:gd name="connsiteY4" fmla="*/ 375730 h 448335"/>
              <a:gd name="connsiteX5" fmla="*/ 517619 w 1214475"/>
              <a:gd name="connsiteY5" fmla="*/ 205609 h 448335"/>
              <a:gd name="connsiteX6" fmla="*/ 673563 w 1214475"/>
              <a:gd name="connsiteY6" fmla="*/ 446614 h 448335"/>
              <a:gd name="connsiteX7" fmla="*/ 638121 w 1214475"/>
              <a:gd name="connsiteY7" fmla="*/ 319023 h 448335"/>
              <a:gd name="connsiteX8" fmla="*/ 893303 w 1214475"/>
              <a:gd name="connsiteY8" fmla="*/ 425349 h 448335"/>
              <a:gd name="connsiteX9" fmla="*/ 1120131 w 1214475"/>
              <a:gd name="connsiteY9" fmla="*/ 368642 h 448335"/>
              <a:gd name="connsiteX10" fmla="*/ 1134307 w 1214475"/>
              <a:gd name="connsiteY10" fmla="*/ 319023 h 448335"/>
              <a:gd name="connsiteX11" fmla="*/ 1070512 w 1214475"/>
              <a:gd name="connsiteY11" fmla="*/ 163079 h 448335"/>
              <a:gd name="connsiteX12" fmla="*/ 1205191 w 1214475"/>
              <a:gd name="connsiteY12" fmla="*/ 347377 h 448335"/>
              <a:gd name="connsiteX13" fmla="*/ 765712 w 1214475"/>
              <a:gd name="connsiteY13" fmla="*/ 411172 h 448335"/>
              <a:gd name="connsiteX14" fmla="*/ 545972 w 1214475"/>
              <a:gd name="connsiteY14" fmla="*/ 241051 h 448335"/>
              <a:gd name="connsiteX15" fmla="*/ 368763 w 1214475"/>
              <a:gd name="connsiteY15" fmla="*/ 46 h 448335"/>
              <a:gd name="connsiteX16" fmla="*/ 531796 w 1214475"/>
              <a:gd name="connsiteY16" fmla="*/ 219786 h 448335"/>
              <a:gd name="connsiteX17" fmla="*/ 304968 w 1214475"/>
              <a:gd name="connsiteY17" fmla="*/ 148902 h 448335"/>
              <a:gd name="connsiteX18" fmla="*/ 168 w 1214475"/>
              <a:gd name="connsiteY18" fmla="*/ 120549 h 4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5" h="448335">
                <a:moveTo>
                  <a:pt x="168" y="120549"/>
                </a:moveTo>
                <a:cubicBezTo>
                  <a:pt x="-6920" y="120549"/>
                  <a:pt x="211638" y="128818"/>
                  <a:pt x="262438" y="148902"/>
                </a:cubicBezTo>
                <a:cubicBezTo>
                  <a:pt x="313238" y="168986"/>
                  <a:pt x="282522" y="230419"/>
                  <a:pt x="304968" y="241051"/>
                </a:cubicBezTo>
                <a:cubicBezTo>
                  <a:pt x="327414" y="251683"/>
                  <a:pt x="366401" y="190251"/>
                  <a:pt x="397117" y="212697"/>
                </a:cubicBezTo>
                <a:cubicBezTo>
                  <a:pt x="427833" y="235144"/>
                  <a:pt x="469181" y="376911"/>
                  <a:pt x="489265" y="375730"/>
                </a:cubicBezTo>
                <a:cubicBezTo>
                  <a:pt x="509349" y="374549"/>
                  <a:pt x="486903" y="193795"/>
                  <a:pt x="517619" y="205609"/>
                </a:cubicBezTo>
                <a:cubicBezTo>
                  <a:pt x="548335" y="217423"/>
                  <a:pt x="653479" y="427712"/>
                  <a:pt x="673563" y="446614"/>
                </a:cubicBezTo>
                <a:cubicBezTo>
                  <a:pt x="693647" y="465516"/>
                  <a:pt x="601498" y="322567"/>
                  <a:pt x="638121" y="319023"/>
                </a:cubicBezTo>
                <a:cubicBezTo>
                  <a:pt x="674744" y="315479"/>
                  <a:pt x="812968" y="417079"/>
                  <a:pt x="893303" y="425349"/>
                </a:cubicBezTo>
                <a:cubicBezTo>
                  <a:pt x="973638" y="433619"/>
                  <a:pt x="1079964" y="386363"/>
                  <a:pt x="1120131" y="368642"/>
                </a:cubicBezTo>
                <a:cubicBezTo>
                  <a:pt x="1160298" y="350921"/>
                  <a:pt x="1142577" y="353283"/>
                  <a:pt x="1134307" y="319023"/>
                </a:cubicBezTo>
                <a:cubicBezTo>
                  <a:pt x="1126037" y="284763"/>
                  <a:pt x="1058698" y="158353"/>
                  <a:pt x="1070512" y="163079"/>
                </a:cubicBezTo>
                <a:cubicBezTo>
                  <a:pt x="1082326" y="167805"/>
                  <a:pt x="1255991" y="306028"/>
                  <a:pt x="1205191" y="347377"/>
                </a:cubicBezTo>
                <a:cubicBezTo>
                  <a:pt x="1154391" y="388726"/>
                  <a:pt x="875582" y="428893"/>
                  <a:pt x="765712" y="411172"/>
                </a:cubicBezTo>
                <a:cubicBezTo>
                  <a:pt x="655842" y="393451"/>
                  <a:pt x="612130" y="309572"/>
                  <a:pt x="545972" y="241051"/>
                </a:cubicBezTo>
                <a:cubicBezTo>
                  <a:pt x="479814" y="172530"/>
                  <a:pt x="371126" y="3590"/>
                  <a:pt x="368763" y="46"/>
                </a:cubicBezTo>
                <a:cubicBezTo>
                  <a:pt x="366400" y="-3498"/>
                  <a:pt x="542428" y="194977"/>
                  <a:pt x="531796" y="219786"/>
                </a:cubicBezTo>
                <a:cubicBezTo>
                  <a:pt x="521164" y="244595"/>
                  <a:pt x="387666" y="163079"/>
                  <a:pt x="304968" y="148902"/>
                </a:cubicBezTo>
                <a:cubicBezTo>
                  <a:pt x="222270" y="134725"/>
                  <a:pt x="7256" y="120549"/>
                  <a:pt x="168" y="120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5411319D-D009-4FB0-3D6B-E4882A0E8186}"/>
              </a:ext>
            </a:extLst>
          </p:cNvPr>
          <p:cNvSpPr/>
          <p:nvPr/>
        </p:nvSpPr>
        <p:spPr>
          <a:xfrm>
            <a:off x="1772536" y="7873363"/>
            <a:ext cx="1970819" cy="703775"/>
          </a:xfrm>
          <a:custGeom>
            <a:avLst/>
            <a:gdLst>
              <a:gd name="connsiteX0" fmla="*/ 134236 w 1970819"/>
              <a:gd name="connsiteY0" fmla="*/ 639772 h 703775"/>
              <a:gd name="connsiteX1" fmla="*/ 1261287 w 1970819"/>
              <a:gd name="connsiteY1" fmla="*/ 696479 h 703775"/>
              <a:gd name="connsiteX2" fmla="*/ 1062813 w 1970819"/>
              <a:gd name="connsiteY2" fmla="*/ 661037 h 703775"/>
              <a:gd name="connsiteX3" fmla="*/ 1899241 w 1970819"/>
              <a:gd name="connsiteY3" fmla="*/ 320795 h 703775"/>
              <a:gd name="connsiteX4" fmla="*/ 1636971 w 1970819"/>
              <a:gd name="connsiteY4" fmla="*/ 370414 h 703775"/>
              <a:gd name="connsiteX5" fmla="*/ 1970124 w 1970819"/>
              <a:gd name="connsiteY5" fmla="*/ 1818 h 703775"/>
              <a:gd name="connsiteX6" fmla="*/ 1700766 w 1970819"/>
              <a:gd name="connsiteY6" fmla="*/ 228646 h 703775"/>
              <a:gd name="connsiteX7" fmla="*/ 963576 w 1970819"/>
              <a:gd name="connsiteY7" fmla="*/ 221558 h 703775"/>
              <a:gd name="connsiteX8" fmla="*/ 1736208 w 1970819"/>
              <a:gd name="connsiteY8" fmla="*/ 292442 h 703775"/>
              <a:gd name="connsiteX9" fmla="*/ 1481027 w 1970819"/>
              <a:gd name="connsiteY9" fmla="*/ 519270 h 703775"/>
              <a:gd name="connsiteX10" fmla="*/ 502831 w 1970819"/>
              <a:gd name="connsiteY10" fmla="*/ 490916 h 703775"/>
              <a:gd name="connsiteX11" fmla="*/ 1154962 w 1970819"/>
              <a:gd name="connsiteY11" fmla="*/ 661037 h 703775"/>
              <a:gd name="connsiteX12" fmla="*/ 687129 w 1970819"/>
              <a:gd name="connsiteY12" fmla="*/ 618507 h 703775"/>
              <a:gd name="connsiteX13" fmla="*/ 84617 w 1970819"/>
              <a:gd name="connsiteY13" fmla="*/ 661037 h 703775"/>
              <a:gd name="connsiteX14" fmla="*/ 134236 w 1970819"/>
              <a:gd name="connsiteY14" fmla="*/ 639772 h 7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0819" h="703775">
                <a:moveTo>
                  <a:pt x="134236" y="639772"/>
                </a:moveTo>
                <a:cubicBezTo>
                  <a:pt x="330348" y="645679"/>
                  <a:pt x="1106524" y="692935"/>
                  <a:pt x="1261287" y="696479"/>
                </a:cubicBezTo>
                <a:cubicBezTo>
                  <a:pt x="1416050" y="700023"/>
                  <a:pt x="956487" y="723651"/>
                  <a:pt x="1062813" y="661037"/>
                </a:cubicBezTo>
                <a:cubicBezTo>
                  <a:pt x="1169139" y="598423"/>
                  <a:pt x="1803548" y="369232"/>
                  <a:pt x="1899241" y="320795"/>
                </a:cubicBezTo>
                <a:cubicBezTo>
                  <a:pt x="1994934" y="272358"/>
                  <a:pt x="1625157" y="423577"/>
                  <a:pt x="1636971" y="370414"/>
                </a:cubicBezTo>
                <a:cubicBezTo>
                  <a:pt x="1648785" y="317251"/>
                  <a:pt x="1959492" y="25446"/>
                  <a:pt x="1970124" y="1818"/>
                </a:cubicBezTo>
                <a:cubicBezTo>
                  <a:pt x="1980756" y="-21810"/>
                  <a:pt x="1868524" y="192023"/>
                  <a:pt x="1700766" y="228646"/>
                </a:cubicBezTo>
                <a:cubicBezTo>
                  <a:pt x="1533008" y="265269"/>
                  <a:pt x="957669" y="210925"/>
                  <a:pt x="963576" y="221558"/>
                </a:cubicBezTo>
                <a:cubicBezTo>
                  <a:pt x="969483" y="232191"/>
                  <a:pt x="1649966" y="242823"/>
                  <a:pt x="1736208" y="292442"/>
                </a:cubicBezTo>
                <a:cubicBezTo>
                  <a:pt x="1822450" y="342061"/>
                  <a:pt x="1686590" y="486191"/>
                  <a:pt x="1481027" y="519270"/>
                </a:cubicBezTo>
                <a:cubicBezTo>
                  <a:pt x="1275464" y="552349"/>
                  <a:pt x="557175" y="467288"/>
                  <a:pt x="502831" y="490916"/>
                </a:cubicBezTo>
                <a:cubicBezTo>
                  <a:pt x="448487" y="514544"/>
                  <a:pt x="1124246" y="639772"/>
                  <a:pt x="1154962" y="661037"/>
                </a:cubicBezTo>
                <a:cubicBezTo>
                  <a:pt x="1185678" y="682302"/>
                  <a:pt x="865520" y="618507"/>
                  <a:pt x="687129" y="618507"/>
                </a:cubicBezTo>
                <a:cubicBezTo>
                  <a:pt x="508738" y="618507"/>
                  <a:pt x="180310" y="653949"/>
                  <a:pt x="84617" y="661037"/>
                </a:cubicBezTo>
                <a:cubicBezTo>
                  <a:pt x="-11076" y="668125"/>
                  <a:pt x="-61876" y="633865"/>
                  <a:pt x="134236" y="63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B2FE7082-3264-2B89-F438-234C65B9B714}"/>
              </a:ext>
            </a:extLst>
          </p:cNvPr>
          <p:cNvSpPr/>
          <p:nvPr/>
        </p:nvSpPr>
        <p:spPr>
          <a:xfrm>
            <a:off x="4701683" y="7286943"/>
            <a:ext cx="843034" cy="267825"/>
          </a:xfrm>
          <a:custGeom>
            <a:avLst/>
            <a:gdLst>
              <a:gd name="connsiteX0" fmla="*/ 16343 w 843034"/>
              <a:gd name="connsiteY0" fmla="*/ 264680 h 267825"/>
              <a:gd name="connsiteX1" fmla="*/ 736042 w 843034"/>
              <a:gd name="connsiteY1" fmla="*/ 76932 h 267825"/>
              <a:gd name="connsiteX2" fmla="*/ 635214 w 843034"/>
              <a:gd name="connsiteY2" fmla="*/ 76932 h 267825"/>
              <a:gd name="connsiteX3" fmla="*/ 840346 w 843034"/>
              <a:gd name="connsiteY3" fmla="*/ 49118 h 267825"/>
              <a:gd name="connsiteX4" fmla="*/ 742995 w 843034"/>
              <a:gd name="connsiteY4" fmla="*/ 42164 h 267825"/>
              <a:gd name="connsiteX5" fmla="*/ 607400 w 843034"/>
              <a:gd name="connsiteY5" fmla="*/ 28257 h 267825"/>
              <a:gd name="connsiteX6" fmla="*/ 503096 w 843034"/>
              <a:gd name="connsiteY6" fmla="*/ 443 h 267825"/>
              <a:gd name="connsiteX7" fmla="*/ 722134 w 843034"/>
              <a:gd name="connsiteY7" fmla="*/ 52595 h 267825"/>
              <a:gd name="connsiteX8" fmla="*/ 562201 w 843034"/>
              <a:gd name="connsiteY8" fmla="*/ 101270 h 267825"/>
              <a:gd name="connsiteX9" fmla="*/ 510049 w 843034"/>
              <a:gd name="connsiteY9" fmla="*/ 108224 h 267825"/>
              <a:gd name="connsiteX10" fmla="*/ 252766 w 843034"/>
              <a:gd name="connsiteY10" fmla="*/ 188190 h 267825"/>
              <a:gd name="connsiteX11" fmla="*/ 16343 w 843034"/>
              <a:gd name="connsiteY11" fmla="*/ 264680 h 2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034" h="267825">
                <a:moveTo>
                  <a:pt x="16343" y="264680"/>
                </a:moveTo>
                <a:cubicBezTo>
                  <a:pt x="96889" y="246137"/>
                  <a:pt x="632897" y="108223"/>
                  <a:pt x="736042" y="76932"/>
                </a:cubicBezTo>
                <a:cubicBezTo>
                  <a:pt x="839187" y="45641"/>
                  <a:pt x="617830" y="81568"/>
                  <a:pt x="635214" y="76932"/>
                </a:cubicBezTo>
                <a:cubicBezTo>
                  <a:pt x="652598" y="72296"/>
                  <a:pt x="822383" y="54913"/>
                  <a:pt x="840346" y="49118"/>
                </a:cubicBezTo>
                <a:cubicBezTo>
                  <a:pt x="858309" y="43323"/>
                  <a:pt x="781819" y="45641"/>
                  <a:pt x="742995" y="42164"/>
                </a:cubicBezTo>
                <a:cubicBezTo>
                  <a:pt x="704171" y="38687"/>
                  <a:pt x="647383" y="35211"/>
                  <a:pt x="607400" y="28257"/>
                </a:cubicBezTo>
                <a:cubicBezTo>
                  <a:pt x="567417" y="21303"/>
                  <a:pt x="483974" y="-3613"/>
                  <a:pt x="503096" y="443"/>
                </a:cubicBezTo>
                <a:cubicBezTo>
                  <a:pt x="522218" y="4499"/>
                  <a:pt x="712283" y="35790"/>
                  <a:pt x="722134" y="52595"/>
                </a:cubicBezTo>
                <a:cubicBezTo>
                  <a:pt x="731985" y="69399"/>
                  <a:pt x="597549" y="91998"/>
                  <a:pt x="562201" y="101270"/>
                </a:cubicBezTo>
                <a:cubicBezTo>
                  <a:pt x="526854" y="110541"/>
                  <a:pt x="561621" y="93737"/>
                  <a:pt x="510049" y="108224"/>
                </a:cubicBezTo>
                <a:cubicBezTo>
                  <a:pt x="458477" y="122711"/>
                  <a:pt x="330415" y="161535"/>
                  <a:pt x="252766" y="188190"/>
                </a:cubicBezTo>
                <a:cubicBezTo>
                  <a:pt x="175117" y="214845"/>
                  <a:pt x="-64203" y="283223"/>
                  <a:pt x="16343" y="264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1A5EADC0-DE47-EB92-6A36-68611E66D781}"/>
              </a:ext>
            </a:extLst>
          </p:cNvPr>
          <p:cNvSpPr/>
          <p:nvPr/>
        </p:nvSpPr>
        <p:spPr>
          <a:xfrm>
            <a:off x="5038074" y="7314095"/>
            <a:ext cx="914229" cy="255015"/>
          </a:xfrm>
          <a:custGeom>
            <a:avLst/>
            <a:gdLst>
              <a:gd name="connsiteX0" fmla="*/ 3295 w 914229"/>
              <a:gd name="connsiteY0" fmla="*/ 39350 h 255015"/>
              <a:gd name="connsiteX1" fmla="*/ 65877 w 914229"/>
              <a:gd name="connsiteY1" fmla="*/ 56734 h 255015"/>
              <a:gd name="connsiteX2" fmla="*/ 337068 w 914229"/>
              <a:gd name="connsiteY2" fmla="*/ 28919 h 255015"/>
              <a:gd name="connsiteX3" fmla="*/ 364883 w 914229"/>
              <a:gd name="connsiteY3" fmla="*/ 28919 h 255015"/>
              <a:gd name="connsiteX4" fmla="*/ 597829 w 914229"/>
              <a:gd name="connsiteY4" fmla="*/ 63688 h 255015"/>
              <a:gd name="connsiteX5" fmla="*/ 615213 w 914229"/>
              <a:gd name="connsiteY5" fmla="*/ 53257 h 255015"/>
              <a:gd name="connsiteX6" fmla="*/ 764715 w 914229"/>
              <a:gd name="connsiteY6" fmla="*/ 112363 h 255015"/>
              <a:gd name="connsiteX7" fmla="*/ 757762 w 914229"/>
              <a:gd name="connsiteY7" fmla="*/ 84548 h 255015"/>
              <a:gd name="connsiteX8" fmla="*/ 914218 w 914229"/>
              <a:gd name="connsiteY8" fmla="*/ 254912 h 255015"/>
              <a:gd name="connsiteX9" fmla="*/ 764715 w 914229"/>
              <a:gd name="connsiteY9" fmla="*/ 108886 h 255015"/>
              <a:gd name="connsiteX10" fmla="*/ 545677 w 914229"/>
              <a:gd name="connsiteY10" fmla="*/ 49780 h 255015"/>
              <a:gd name="connsiteX11" fmla="*/ 250148 w 914229"/>
              <a:gd name="connsiteY11" fmla="*/ 18489 h 255015"/>
              <a:gd name="connsiteX12" fmla="*/ 257102 w 914229"/>
              <a:gd name="connsiteY12" fmla="*/ 1105 h 255015"/>
              <a:gd name="connsiteX13" fmla="*/ 135413 w 914229"/>
              <a:gd name="connsiteY13" fmla="*/ 49780 h 255015"/>
              <a:gd name="connsiteX14" fmla="*/ 3295 w 914229"/>
              <a:gd name="connsiteY14" fmla="*/ 39350 h 2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229" h="255015">
                <a:moveTo>
                  <a:pt x="3295" y="39350"/>
                </a:moveTo>
                <a:cubicBezTo>
                  <a:pt x="-8294" y="40509"/>
                  <a:pt x="10248" y="58472"/>
                  <a:pt x="65877" y="56734"/>
                </a:cubicBezTo>
                <a:cubicBezTo>
                  <a:pt x="121506" y="54996"/>
                  <a:pt x="287234" y="33555"/>
                  <a:pt x="337068" y="28919"/>
                </a:cubicBezTo>
                <a:cubicBezTo>
                  <a:pt x="386902" y="24283"/>
                  <a:pt x="321423" y="23124"/>
                  <a:pt x="364883" y="28919"/>
                </a:cubicBezTo>
                <a:cubicBezTo>
                  <a:pt x="408343" y="34714"/>
                  <a:pt x="597829" y="63688"/>
                  <a:pt x="597829" y="63688"/>
                </a:cubicBezTo>
                <a:cubicBezTo>
                  <a:pt x="639551" y="67744"/>
                  <a:pt x="587399" y="45144"/>
                  <a:pt x="615213" y="53257"/>
                </a:cubicBezTo>
                <a:cubicBezTo>
                  <a:pt x="643027" y="61370"/>
                  <a:pt x="740957" y="107148"/>
                  <a:pt x="764715" y="112363"/>
                </a:cubicBezTo>
                <a:cubicBezTo>
                  <a:pt x="788473" y="117578"/>
                  <a:pt x="732845" y="60790"/>
                  <a:pt x="757762" y="84548"/>
                </a:cubicBezTo>
                <a:cubicBezTo>
                  <a:pt x="782679" y="108306"/>
                  <a:pt x="913059" y="250856"/>
                  <a:pt x="914218" y="254912"/>
                </a:cubicBezTo>
                <a:cubicBezTo>
                  <a:pt x="915377" y="258968"/>
                  <a:pt x="826138" y="143075"/>
                  <a:pt x="764715" y="108886"/>
                </a:cubicBezTo>
                <a:cubicBezTo>
                  <a:pt x="703292" y="74697"/>
                  <a:pt x="631438" y="64846"/>
                  <a:pt x="545677" y="49780"/>
                </a:cubicBezTo>
                <a:cubicBezTo>
                  <a:pt x="459916" y="34714"/>
                  <a:pt x="250148" y="18489"/>
                  <a:pt x="250148" y="18489"/>
                </a:cubicBezTo>
                <a:cubicBezTo>
                  <a:pt x="202052" y="10377"/>
                  <a:pt x="276224" y="-4110"/>
                  <a:pt x="257102" y="1105"/>
                </a:cubicBezTo>
                <a:cubicBezTo>
                  <a:pt x="237980" y="6320"/>
                  <a:pt x="178294" y="41668"/>
                  <a:pt x="135413" y="49780"/>
                </a:cubicBezTo>
                <a:cubicBezTo>
                  <a:pt x="92532" y="57892"/>
                  <a:pt x="14884" y="38191"/>
                  <a:pt x="3295" y="3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C52D3846-317B-3624-0E43-475A0DE1C8CC}"/>
              </a:ext>
            </a:extLst>
          </p:cNvPr>
          <p:cNvSpPr/>
          <p:nvPr/>
        </p:nvSpPr>
        <p:spPr>
          <a:xfrm>
            <a:off x="5333829" y="7285854"/>
            <a:ext cx="618556" cy="450040"/>
          </a:xfrm>
          <a:custGeom>
            <a:avLst/>
            <a:gdLst>
              <a:gd name="connsiteX0" fmla="*/ 267306 w 618556"/>
              <a:gd name="connsiteY0" fmla="*/ 8485 h 450040"/>
              <a:gd name="connsiteX1" fmla="*/ 493298 w 618556"/>
              <a:gd name="connsiteY1" fmla="*/ 157988 h 450040"/>
              <a:gd name="connsiteX2" fmla="*/ 486344 w 618556"/>
              <a:gd name="connsiteY2" fmla="*/ 123220 h 450040"/>
              <a:gd name="connsiteX3" fmla="*/ 594125 w 618556"/>
              <a:gd name="connsiteY3" fmla="*/ 234478 h 450040"/>
              <a:gd name="connsiteX4" fmla="*/ 587172 w 618556"/>
              <a:gd name="connsiteY4" fmla="*/ 220570 h 450040"/>
              <a:gd name="connsiteX5" fmla="*/ 604556 w 618556"/>
              <a:gd name="connsiteY5" fmla="*/ 317921 h 450040"/>
              <a:gd name="connsiteX6" fmla="*/ 618463 w 618556"/>
              <a:gd name="connsiteY6" fmla="*/ 450040 h 450040"/>
              <a:gd name="connsiteX7" fmla="*/ 597602 w 618556"/>
              <a:gd name="connsiteY7" fmla="*/ 317921 h 450040"/>
              <a:gd name="connsiteX8" fmla="*/ 524589 w 618556"/>
              <a:gd name="connsiteY8" fmla="*/ 147557 h 450040"/>
              <a:gd name="connsiteX9" fmla="*/ 444623 w 618556"/>
              <a:gd name="connsiteY9" fmla="*/ 137127 h 450040"/>
              <a:gd name="connsiteX10" fmla="*/ 3068 w 618556"/>
              <a:gd name="connsiteY10" fmla="*/ 53684 h 450040"/>
              <a:gd name="connsiteX11" fmla="*/ 256875 w 618556"/>
              <a:gd name="connsiteY11" fmla="*/ 98882 h 450040"/>
              <a:gd name="connsiteX12" fmla="*/ 413331 w 618556"/>
              <a:gd name="connsiteY12" fmla="*/ 140604 h 450040"/>
              <a:gd name="connsiteX13" fmla="*/ 350749 w 618556"/>
              <a:gd name="connsiteY13" fmla="*/ 29346 h 450040"/>
              <a:gd name="connsiteX14" fmla="*/ 267306 w 618556"/>
              <a:gd name="connsiteY14" fmla="*/ 8485 h 45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6" h="450040">
                <a:moveTo>
                  <a:pt x="267306" y="8485"/>
                </a:moveTo>
                <a:cubicBezTo>
                  <a:pt x="291064" y="29925"/>
                  <a:pt x="456792" y="138866"/>
                  <a:pt x="493298" y="157988"/>
                </a:cubicBezTo>
                <a:cubicBezTo>
                  <a:pt x="529804" y="177110"/>
                  <a:pt x="469540" y="110472"/>
                  <a:pt x="486344" y="123220"/>
                </a:cubicBezTo>
                <a:cubicBezTo>
                  <a:pt x="503148" y="135968"/>
                  <a:pt x="577320" y="218253"/>
                  <a:pt x="594125" y="234478"/>
                </a:cubicBezTo>
                <a:cubicBezTo>
                  <a:pt x="610930" y="250703"/>
                  <a:pt x="585434" y="206663"/>
                  <a:pt x="587172" y="220570"/>
                </a:cubicBezTo>
                <a:cubicBezTo>
                  <a:pt x="588910" y="234477"/>
                  <a:pt x="599341" y="279676"/>
                  <a:pt x="604556" y="317921"/>
                </a:cubicBezTo>
                <a:cubicBezTo>
                  <a:pt x="609771" y="356166"/>
                  <a:pt x="619622" y="450040"/>
                  <a:pt x="618463" y="450040"/>
                </a:cubicBezTo>
                <a:cubicBezTo>
                  <a:pt x="617304" y="450040"/>
                  <a:pt x="613248" y="368335"/>
                  <a:pt x="597602" y="317921"/>
                </a:cubicBezTo>
                <a:cubicBezTo>
                  <a:pt x="581956" y="267507"/>
                  <a:pt x="550085" y="177689"/>
                  <a:pt x="524589" y="147557"/>
                </a:cubicBezTo>
                <a:cubicBezTo>
                  <a:pt x="499093" y="117425"/>
                  <a:pt x="444623" y="137127"/>
                  <a:pt x="444623" y="137127"/>
                </a:cubicBezTo>
                <a:lnTo>
                  <a:pt x="3068" y="53684"/>
                </a:lnTo>
                <a:cubicBezTo>
                  <a:pt x="-28223" y="47310"/>
                  <a:pt x="188498" y="84395"/>
                  <a:pt x="256875" y="98882"/>
                </a:cubicBezTo>
                <a:cubicBezTo>
                  <a:pt x="325252" y="113369"/>
                  <a:pt x="397685" y="152193"/>
                  <a:pt x="413331" y="140604"/>
                </a:cubicBezTo>
                <a:cubicBezTo>
                  <a:pt x="428977" y="129015"/>
                  <a:pt x="370451" y="47889"/>
                  <a:pt x="350749" y="29346"/>
                </a:cubicBezTo>
                <a:cubicBezTo>
                  <a:pt x="331047" y="10803"/>
                  <a:pt x="243548" y="-12955"/>
                  <a:pt x="267306" y="8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AFC73618-8EB1-D3D5-95B9-2878FA7F2F62}"/>
              </a:ext>
            </a:extLst>
          </p:cNvPr>
          <p:cNvSpPr/>
          <p:nvPr/>
        </p:nvSpPr>
        <p:spPr>
          <a:xfrm>
            <a:off x="5374757" y="7359210"/>
            <a:ext cx="540479" cy="324593"/>
          </a:xfrm>
          <a:custGeom>
            <a:avLst/>
            <a:gdLst>
              <a:gd name="connsiteX0" fmla="*/ 385 w 540479"/>
              <a:gd name="connsiteY0" fmla="*/ 60294 h 324593"/>
              <a:gd name="connsiteX1" fmla="*/ 278530 w 540479"/>
              <a:gd name="connsiteY1" fmla="*/ 88109 h 324593"/>
              <a:gd name="connsiteX2" fmla="*/ 233331 w 540479"/>
              <a:gd name="connsiteY2" fmla="*/ 39433 h 324593"/>
              <a:gd name="connsiteX3" fmla="*/ 431509 w 540479"/>
              <a:gd name="connsiteY3" fmla="*/ 185459 h 324593"/>
              <a:gd name="connsiteX4" fmla="*/ 417602 w 540479"/>
              <a:gd name="connsiteY4" fmla="*/ 140261 h 324593"/>
              <a:gd name="connsiteX5" fmla="*/ 511476 w 540479"/>
              <a:gd name="connsiteY5" fmla="*/ 258472 h 324593"/>
              <a:gd name="connsiteX6" fmla="*/ 476708 w 540479"/>
              <a:gd name="connsiteY6" fmla="*/ 175029 h 324593"/>
              <a:gd name="connsiteX7" fmla="*/ 539290 w 540479"/>
              <a:gd name="connsiteY7" fmla="*/ 324531 h 324593"/>
              <a:gd name="connsiteX8" fmla="*/ 410648 w 540479"/>
              <a:gd name="connsiteY8" fmla="*/ 154168 h 324593"/>
              <a:gd name="connsiteX9" fmla="*/ 264622 w 540479"/>
              <a:gd name="connsiteY9" fmla="*/ 70725 h 324593"/>
              <a:gd name="connsiteX10" fmla="*/ 80352 w 540479"/>
              <a:gd name="connsiteY10" fmla="*/ 1188 h 324593"/>
              <a:gd name="connsiteX11" fmla="*/ 282006 w 540479"/>
              <a:gd name="connsiteY11" fmla="*/ 129830 h 324593"/>
              <a:gd name="connsiteX12" fmla="*/ 219424 w 540479"/>
              <a:gd name="connsiteY12" fmla="*/ 67248 h 324593"/>
              <a:gd name="connsiteX13" fmla="*/ 385 w 540479"/>
              <a:gd name="connsiteY13" fmla="*/ 60294 h 3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479" h="324593">
                <a:moveTo>
                  <a:pt x="385" y="60294"/>
                </a:moveTo>
                <a:cubicBezTo>
                  <a:pt x="10236" y="63771"/>
                  <a:pt x="239706" y="91586"/>
                  <a:pt x="278530" y="88109"/>
                </a:cubicBezTo>
                <a:cubicBezTo>
                  <a:pt x="317354" y="84632"/>
                  <a:pt x="207835" y="23208"/>
                  <a:pt x="233331" y="39433"/>
                </a:cubicBezTo>
                <a:cubicBezTo>
                  <a:pt x="258827" y="55658"/>
                  <a:pt x="400797" y="168654"/>
                  <a:pt x="431509" y="185459"/>
                </a:cubicBezTo>
                <a:cubicBezTo>
                  <a:pt x="462221" y="202264"/>
                  <a:pt x="404274" y="128092"/>
                  <a:pt x="417602" y="140261"/>
                </a:cubicBezTo>
                <a:cubicBezTo>
                  <a:pt x="430930" y="152430"/>
                  <a:pt x="501625" y="252677"/>
                  <a:pt x="511476" y="258472"/>
                </a:cubicBezTo>
                <a:cubicBezTo>
                  <a:pt x="521327" y="264267"/>
                  <a:pt x="472072" y="164019"/>
                  <a:pt x="476708" y="175029"/>
                </a:cubicBezTo>
                <a:cubicBezTo>
                  <a:pt x="481344" y="186039"/>
                  <a:pt x="550300" y="328008"/>
                  <a:pt x="539290" y="324531"/>
                </a:cubicBezTo>
                <a:cubicBezTo>
                  <a:pt x="528280" y="321054"/>
                  <a:pt x="456426" y="196469"/>
                  <a:pt x="410648" y="154168"/>
                </a:cubicBezTo>
                <a:cubicBezTo>
                  <a:pt x="364870" y="111867"/>
                  <a:pt x="319671" y="96222"/>
                  <a:pt x="264622" y="70725"/>
                </a:cubicBezTo>
                <a:cubicBezTo>
                  <a:pt x="209573" y="45228"/>
                  <a:pt x="77455" y="-8663"/>
                  <a:pt x="80352" y="1188"/>
                </a:cubicBezTo>
                <a:cubicBezTo>
                  <a:pt x="83249" y="11039"/>
                  <a:pt x="258827" y="118820"/>
                  <a:pt x="282006" y="129830"/>
                </a:cubicBezTo>
                <a:cubicBezTo>
                  <a:pt x="305185" y="140840"/>
                  <a:pt x="266361" y="78837"/>
                  <a:pt x="219424" y="67248"/>
                </a:cubicBezTo>
                <a:cubicBezTo>
                  <a:pt x="172487" y="55659"/>
                  <a:pt x="-9466" y="56817"/>
                  <a:pt x="385" y="60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00AF69FA-56D3-4AE6-9FA7-623311EAC10B}"/>
              </a:ext>
            </a:extLst>
          </p:cNvPr>
          <p:cNvSpPr/>
          <p:nvPr/>
        </p:nvSpPr>
        <p:spPr>
          <a:xfrm>
            <a:off x="5649621" y="7433411"/>
            <a:ext cx="260949" cy="615714"/>
          </a:xfrm>
          <a:custGeom>
            <a:avLst/>
            <a:gdLst>
              <a:gd name="connsiteX0" fmla="*/ 107970 w 260949"/>
              <a:gd name="connsiteY0" fmla="*/ 0 h 615714"/>
              <a:gd name="connsiteX1" fmla="*/ 250519 w 260949"/>
              <a:gd name="connsiteY1" fmla="*/ 170364 h 615714"/>
              <a:gd name="connsiteX2" fmla="*/ 250519 w 260949"/>
              <a:gd name="connsiteY2" fmla="*/ 128642 h 615714"/>
              <a:gd name="connsiteX3" fmla="*/ 260949 w 260949"/>
              <a:gd name="connsiteY3" fmla="*/ 274668 h 615714"/>
              <a:gd name="connsiteX4" fmla="*/ 243565 w 260949"/>
              <a:gd name="connsiteY4" fmla="*/ 260761 h 615714"/>
              <a:gd name="connsiteX5" fmla="*/ 174029 w 260949"/>
              <a:gd name="connsiteY5" fmla="*/ 365065 h 615714"/>
              <a:gd name="connsiteX6" fmla="*/ 226181 w 260949"/>
              <a:gd name="connsiteY6" fmla="*/ 372019 h 615714"/>
              <a:gd name="connsiteX7" fmla="*/ 121877 w 260949"/>
              <a:gd name="connsiteY7" fmla="*/ 420694 h 615714"/>
              <a:gd name="connsiteX8" fmla="*/ 189 w 260949"/>
              <a:gd name="connsiteY8" fmla="*/ 615395 h 615714"/>
              <a:gd name="connsiteX9" fmla="*/ 97539 w 260949"/>
              <a:gd name="connsiteY9" fmla="*/ 462416 h 615714"/>
              <a:gd name="connsiteX10" fmla="*/ 236612 w 260949"/>
              <a:gd name="connsiteY10" fmla="*/ 305959 h 615714"/>
              <a:gd name="connsiteX11" fmla="*/ 160122 w 260949"/>
              <a:gd name="connsiteY11" fmla="*/ 215562 h 615714"/>
              <a:gd name="connsiteX12" fmla="*/ 83632 w 260949"/>
              <a:gd name="connsiteY12" fmla="*/ 76490 h 615714"/>
              <a:gd name="connsiteX13" fmla="*/ 236612 w 260949"/>
              <a:gd name="connsiteY13" fmla="*/ 250330 h 615714"/>
              <a:gd name="connsiteX14" fmla="*/ 222704 w 260949"/>
              <a:gd name="connsiteY14" fmla="*/ 170364 h 615714"/>
              <a:gd name="connsiteX15" fmla="*/ 107970 w 260949"/>
              <a:gd name="connsiteY15" fmla="*/ 0 h 61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949" h="615714">
                <a:moveTo>
                  <a:pt x="107970" y="0"/>
                </a:moveTo>
                <a:cubicBezTo>
                  <a:pt x="112606" y="0"/>
                  <a:pt x="226761" y="148924"/>
                  <a:pt x="250519" y="170364"/>
                </a:cubicBezTo>
                <a:cubicBezTo>
                  <a:pt x="274277" y="191804"/>
                  <a:pt x="248781" y="111258"/>
                  <a:pt x="250519" y="128642"/>
                </a:cubicBezTo>
                <a:cubicBezTo>
                  <a:pt x="252257" y="146026"/>
                  <a:pt x="260949" y="274668"/>
                  <a:pt x="260949" y="274668"/>
                </a:cubicBezTo>
                <a:cubicBezTo>
                  <a:pt x="259790" y="296688"/>
                  <a:pt x="258052" y="245695"/>
                  <a:pt x="243565" y="260761"/>
                </a:cubicBezTo>
                <a:cubicBezTo>
                  <a:pt x="229078" y="275827"/>
                  <a:pt x="176926" y="346522"/>
                  <a:pt x="174029" y="365065"/>
                </a:cubicBezTo>
                <a:cubicBezTo>
                  <a:pt x="171132" y="383608"/>
                  <a:pt x="234873" y="362748"/>
                  <a:pt x="226181" y="372019"/>
                </a:cubicBezTo>
                <a:cubicBezTo>
                  <a:pt x="217489" y="381290"/>
                  <a:pt x="159542" y="380131"/>
                  <a:pt x="121877" y="420694"/>
                </a:cubicBezTo>
                <a:cubicBezTo>
                  <a:pt x="84212" y="461257"/>
                  <a:pt x="4245" y="608441"/>
                  <a:pt x="189" y="615395"/>
                </a:cubicBezTo>
                <a:cubicBezTo>
                  <a:pt x="-3867" y="622349"/>
                  <a:pt x="58135" y="513988"/>
                  <a:pt x="97539" y="462416"/>
                </a:cubicBezTo>
                <a:cubicBezTo>
                  <a:pt x="136943" y="410844"/>
                  <a:pt x="226182" y="347101"/>
                  <a:pt x="236612" y="305959"/>
                </a:cubicBezTo>
                <a:cubicBezTo>
                  <a:pt x="247042" y="264817"/>
                  <a:pt x="185619" y="253807"/>
                  <a:pt x="160122" y="215562"/>
                </a:cubicBezTo>
                <a:cubicBezTo>
                  <a:pt x="134625" y="177317"/>
                  <a:pt x="70884" y="70695"/>
                  <a:pt x="83632" y="76490"/>
                </a:cubicBezTo>
                <a:cubicBezTo>
                  <a:pt x="96380" y="82285"/>
                  <a:pt x="213433" y="234684"/>
                  <a:pt x="236612" y="250330"/>
                </a:cubicBezTo>
                <a:cubicBezTo>
                  <a:pt x="259791" y="265976"/>
                  <a:pt x="239509" y="209768"/>
                  <a:pt x="222704" y="170364"/>
                </a:cubicBezTo>
                <a:cubicBezTo>
                  <a:pt x="205899" y="130960"/>
                  <a:pt x="103334" y="0"/>
                  <a:pt x="1079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7F91FE51-87C3-71FE-C61F-6F1E02216F0D}"/>
              </a:ext>
            </a:extLst>
          </p:cNvPr>
          <p:cNvSpPr/>
          <p:nvPr/>
        </p:nvSpPr>
        <p:spPr>
          <a:xfrm>
            <a:off x="4949767" y="7394039"/>
            <a:ext cx="615206" cy="155023"/>
          </a:xfrm>
          <a:custGeom>
            <a:avLst/>
            <a:gdLst>
              <a:gd name="connsiteX0" fmla="*/ 4682 w 615206"/>
              <a:gd name="connsiteY0" fmla="*/ 154107 h 155023"/>
              <a:gd name="connsiteX1" fmla="*/ 602692 w 615206"/>
              <a:gd name="connsiteY1" fmla="*/ 4604 h 155023"/>
              <a:gd name="connsiteX2" fmla="*/ 401038 w 615206"/>
              <a:gd name="connsiteY2" fmla="*/ 35896 h 155023"/>
              <a:gd name="connsiteX3" fmla="*/ 282826 w 615206"/>
              <a:gd name="connsiteY3" fmla="*/ 11558 h 155023"/>
              <a:gd name="connsiteX4" fmla="*/ 484481 w 615206"/>
              <a:gd name="connsiteY4" fmla="*/ 42849 h 155023"/>
              <a:gd name="connsiteX5" fmla="*/ 317594 w 615206"/>
              <a:gd name="connsiteY5" fmla="*/ 53280 h 155023"/>
              <a:gd name="connsiteX6" fmla="*/ 88125 w 615206"/>
              <a:gd name="connsiteY6" fmla="*/ 63710 h 155023"/>
              <a:gd name="connsiteX7" fmla="*/ 314117 w 615206"/>
              <a:gd name="connsiteY7" fmla="*/ 67187 h 155023"/>
              <a:gd name="connsiteX8" fmla="*/ 4682 w 615206"/>
              <a:gd name="connsiteY8" fmla="*/ 154107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206" h="155023">
                <a:moveTo>
                  <a:pt x="4682" y="154107"/>
                </a:moveTo>
                <a:cubicBezTo>
                  <a:pt x="52778" y="143676"/>
                  <a:pt x="536633" y="24306"/>
                  <a:pt x="602692" y="4604"/>
                </a:cubicBezTo>
                <a:cubicBezTo>
                  <a:pt x="668751" y="-15098"/>
                  <a:pt x="454349" y="34737"/>
                  <a:pt x="401038" y="35896"/>
                </a:cubicBezTo>
                <a:cubicBezTo>
                  <a:pt x="347727" y="37055"/>
                  <a:pt x="268919" y="10399"/>
                  <a:pt x="282826" y="11558"/>
                </a:cubicBezTo>
                <a:cubicBezTo>
                  <a:pt x="296733" y="12717"/>
                  <a:pt x="478686" y="35895"/>
                  <a:pt x="484481" y="42849"/>
                </a:cubicBezTo>
                <a:cubicBezTo>
                  <a:pt x="490276" y="49803"/>
                  <a:pt x="317594" y="53280"/>
                  <a:pt x="317594" y="53280"/>
                </a:cubicBezTo>
                <a:cubicBezTo>
                  <a:pt x="251535" y="56757"/>
                  <a:pt x="88704" y="61392"/>
                  <a:pt x="88125" y="63710"/>
                </a:cubicBezTo>
                <a:cubicBezTo>
                  <a:pt x="87546" y="66028"/>
                  <a:pt x="333819" y="51541"/>
                  <a:pt x="314117" y="67187"/>
                </a:cubicBezTo>
                <a:cubicBezTo>
                  <a:pt x="294415" y="82833"/>
                  <a:pt x="-43414" y="164538"/>
                  <a:pt x="4682" y="154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2C05392-7A76-8801-0590-DB2ABCC81A5A}"/>
              </a:ext>
            </a:extLst>
          </p:cNvPr>
          <p:cNvSpPr/>
          <p:nvPr/>
        </p:nvSpPr>
        <p:spPr>
          <a:xfrm>
            <a:off x="4990215" y="7440094"/>
            <a:ext cx="913579" cy="191509"/>
          </a:xfrm>
          <a:custGeom>
            <a:avLst/>
            <a:gdLst>
              <a:gd name="connsiteX0" fmla="*/ 12909 w 913579"/>
              <a:gd name="connsiteY0" fmla="*/ 90668 h 191509"/>
              <a:gd name="connsiteX1" fmla="*/ 676979 w 913579"/>
              <a:gd name="connsiteY1" fmla="*/ 24609 h 191509"/>
              <a:gd name="connsiteX2" fmla="*/ 513569 w 913579"/>
              <a:gd name="connsiteY2" fmla="*/ 45469 h 191509"/>
              <a:gd name="connsiteX3" fmla="*/ 715224 w 913579"/>
              <a:gd name="connsiteY3" fmla="*/ 83714 h 191509"/>
              <a:gd name="connsiteX4" fmla="*/ 913402 w 913579"/>
              <a:gd name="connsiteY4" fmla="*/ 191495 h 191509"/>
              <a:gd name="connsiteX5" fmla="*/ 680456 w 913579"/>
              <a:gd name="connsiteY5" fmla="*/ 90668 h 191509"/>
              <a:gd name="connsiteX6" fmla="*/ 412742 w 913579"/>
              <a:gd name="connsiteY6" fmla="*/ 271 h 191509"/>
              <a:gd name="connsiteX7" fmla="*/ 510092 w 913579"/>
              <a:gd name="connsiteY7" fmla="*/ 62854 h 191509"/>
              <a:gd name="connsiteX8" fmla="*/ 256285 w 913579"/>
              <a:gd name="connsiteY8" fmla="*/ 66330 h 191509"/>
              <a:gd name="connsiteX9" fmla="*/ 12909 w 913579"/>
              <a:gd name="connsiteY9" fmla="*/ 90668 h 1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579" h="191509">
                <a:moveTo>
                  <a:pt x="12909" y="90668"/>
                </a:moveTo>
                <a:lnTo>
                  <a:pt x="676979" y="24609"/>
                </a:lnTo>
                <a:cubicBezTo>
                  <a:pt x="760422" y="17076"/>
                  <a:pt x="507195" y="35618"/>
                  <a:pt x="513569" y="45469"/>
                </a:cubicBezTo>
                <a:cubicBezTo>
                  <a:pt x="519943" y="55320"/>
                  <a:pt x="648585" y="59376"/>
                  <a:pt x="715224" y="83714"/>
                </a:cubicBezTo>
                <a:cubicBezTo>
                  <a:pt x="781863" y="108052"/>
                  <a:pt x="919197" y="190336"/>
                  <a:pt x="913402" y="191495"/>
                </a:cubicBezTo>
                <a:cubicBezTo>
                  <a:pt x="907607" y="192654"/>
                  <a:pt x="763899" y="122539"/>
                  <a:pt x="680456" y="90668"/>
                </a:cubicBezTo>
                <a:cubicBezTo>
                  <a:pt x="597013" y="58797"/>
                  <a:pt x="441136" y="4907"/>
                  <a:pt x="412742" y="271"/>
                </a:cubicBezTo>
                <a:cubicBezTo>
                  <a:pt x="384348" y="-4365"/>
                  <a:pt x="536168" y="51844"/>
                  <a:pt x="510092" y="62854"/>
                </a:cubicBezTo>
                <a:cubicBezTo>
                  <a:pt x="484016" y="73864"/>
                  <a:pt x="335092" y="59956"/>
                  <a:pt x="256285" y="66330"/>
                </a:cubicBezTo>
                <a:cubicBezTo>
                  <a:pt x="177478" y="72704"/>
                  <a:pt x="-57207" y="97621"/>
                  <a:pt x="12909" y="90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C3EED6CA-6885-A626-E721-F8C3C942BC78}"/>
              </a:ext>
            </a:extLst>
          </p:cNvPr>
          <p:cNvSpPr/>
          <p:nvPr/>
        </p:nvSpPr>
        <p:spPr>
          <a:xfrm>
            <a:off x="5214355" y="7635751"/>
            <a:ext cx="748969" cy="830780"/>
          </a:xfrm>
          <a:custGeom>
            <a:avLst/>
            <a:gdLst>
              <a:gd name="connsiteX0" fmla="*/ 748367 w 748969"/>
              <a:gd name="connsiteY0" fmla="*/ 2792 h 830780"/>
              <a:gd name="connsiteX1" fmla="*/ 633633 w 748969"/>
              <a:gd name="connsiteY1" fmla="*/ 253122 h 830780"/>
              <a:gd name="connsiteX2" fmla="*/ 567574 w 748969"/>
              <a:gd name="connsiteY2" fmla="*/ 385241 h 830780"/>
              <a:gd name="connsiteX3" fmla="*/ 588434 w 748969"/>
              <a:gd name="connsiteY3" fmla="*/ 294844 h 830780"/>
              <a:gd name="connsiteX4" fmla="*/ 515421 w 748969"/>
              <a:gd name="connsiteY4" fmla="*/ 468684 h 830780"/>
              <a:gd name="connsiteX5" fmla="*/ 515421 w 748969"/>
              <a:gd name="connsiteY5" fmla="*/ 454777 h 830780"/>
              <a:gd name="connsiteX6" fmla="*/ 352012 w 748969"/>
              <a:gd name="connsiteY6" fmla="*/ 583419 h 830780"/>
              <a:gd name="connsiteX7" fmla="*/ 390256 w 748969"/>
              <a:gd name="connsiteY7" fmla="*/ 555604 h 830780"/>
              <a:gd name="connsiteX8" fmla="*/ 247707 w 748969"/>
              <a:gd name="connsiteY8" fmla="*/ 663385 h 830780"/>
              <a:gd name="connsiteX9" fmla="*/ 854 w 748969"/>
              <a:gd name="connsiteY9" fmla="*/ 830272 h 830780"/>
              <a:gd name="connsiteX10" fmla="*/ 160787 w 748969"/>
              <a:gd name="connsiteY10" fmla="*/ 719014 h 830780"/>
              <a:gd name="connsiteX11" fmla="*/ 536282 w 748969"/>
              <a:gd name="connsiteY11" fmla="*/ 447823 h 830780"/>
              <a:gd name="connsiteX12" fmla="*/ 550189 w 748969"/>
              <a:gd name="connsiteY12" fmla="*/ 329612 h 830780"/>
              <a:gd name="connsiteX13" fmla="*/ 640586 w 748969"/>
              <a:gd name="connsiteY13" fmla="*/ 134911 h 830780"/>
              <a:gd name="connsiteX14" fmla="*/ 588434 w 748969"/>
              <a:gd name="connsiteY14" fmla="*/ 294844 h 830780"/>
              <a:gd name="connsiteX15" fmla="*/ 675355 w 748969"/>
              <a:gd name="connsiteY15" fmla="*/ 127957 h 830780"/>
              <a:gd name="connsiteX16" fmla="*/ 748367 w 748969"/>
              <a:gd name="connsiteY16" fmla="*/ 2792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8969" h="830780">
                <a:moveTo>
                  <a:pt x="748367" y="2792"/>
                </a:moveTo>
                <a:cubicBezTo>
                  <a:pt x="741413" y="23653"/>
                  <a:pt x="663765" y="189380"/>
                  <a:pt x="633633" y="253122"/>
                </a:cubicBezTo>
                <a:cubicBezTo>
                  <a:pt x="603501" y="316864"/>
                  <a:pt x="575107" y="378287"/>
                  <a:pt x="567574" y="385241"/>
                </a:cubicBezTo>
                <a:cubicBezTo>
                  <a:pt x="560041" y="392195"/>
                  <a:pt x="597126" y="280937"/>
                  <a:pt x="588434" y="294844"/>
                </a:cubicBezTo>
                <a:cubicBezTo>
                  <a:pt x="579742" y="308751"/>
                  <a:pt x="527590" y="442029"/>
                  <a:pt x="515421" y="468684"/>
                </a:cubicBezTo>
                <a:cubicBezTo>
                  <a:pt x="503252" y="495339"/>
                  <a:pt x="542656" y="435655"/>
                  <a:pt x="515421" y="454777"/>
                </a:cubicBezTo>
                <a:cubicBezTo>
                  <a:pt x="488186" y="473899"/>
                  <a:pt x="372873" y="566615"/>
                  <a:pt x="352012" y="583419"/>
                </a:cubicBezTo>
                <a:cubicBezTo>
                  <a:pt x="331151" y="600224"/>
                  <a:pt x="407640" y="542276"/>
                  <a:pt x="390256" y="555604"/>
                </a:cubicBezTo>
                <a:cubicBezTo>
                  <a:pt x="372872" y="568932"/>
                  <a:pt x="312607" y="617607"/>
                  <a:pt x="247707" y="663385"/>
                </a:cubicBezTo>
                <a:cubicBezTo>
                  <a:pt x="182807" y="709163"/>
                  <a:pt x="15340" y="821001"/>
                  <a:pt x="854" y="830272"/>
                </a:cubicBezTo>
                <a:cubicBezTo>
                  <a:pt x="-13632" y="839543"/>
                  <a:pt x="160787" y="719014"/>
                  <a:pt x="160787" y="719014"/>
                </a:cubicBezTo>
                <a:cubicBezTo>
                  <a:pt x="250025" y="655273"/>
                  <a:pt x="471382" y="512723"/>
                  <a:pt x="536282" y="447823"/>
                </a:cubicBezTo>
                <a:cubicBezTo>
                  <a:pt x="601182" y="382923"/>
                  <a:pt x="532805" y="381764"/>
                  <a:pt x="550189" y="329612"/>
                </a:cubicBezTo>
                <a:cubicBezTo>
                  <a:pt x="567573" y="277460"/>
                  <a:pt x="634212" y="140706"/>
                  <a:pt x="640586" y="134911"/>
                </a:cubicBezTo>
                <a:cubicBezTo>
                  <a:pt x="646960" y="129116"/>
                  <a:pt x="582639" y="296003"/>
                  <a:pt x="588434" y="294844"/>
                </a:cubicBezTo>
                <a:cubicBezTo>
                  <a:pt x="594229" y="293685"/>
                  <a:pt x="650438" y="172576"/>
                  <a:pt x="675355" y="127957"/>
                </a:cubicBezTo>
                <a:cubicBezTo>
                  <a:pt x="700272" y="83338"/>
                  <a:pt x="755321" y="-18069"/>
                  <a:pt x="748367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4C3454EE-D245-1D5B-B731-08EDD1A5C310}"/>
              </a:ext>
            </a:extLst>
          </p:cNvPr>
          <p:cNvSpPr/>
          <p:nvPr/>
        </p:nvSpPr>
        <p:spPr>
          <a:xfrm>
            <a:off x="4505573" y="8321387"/>
            <a:ext cx="923485" cy="360852"/>
          </a:xfrm>
          <a:custGeom>
            <a:avLst/>
            <a:gdLst>
              <a:gd name="connsiteX0" fmla="*/ 24705 w 923485"/>
              <a:gd name="connsiteY0" fmla="*/ 356721 h 360852"/>
              <a:gd name="connsiteX1" fmla="*/ 546226 w 923485"/>
              <a:gd name="connsiteY1" fmla="*/ 217649 h 360852"/>
              <a:gd name="connsiteX2" fmla="*/ 316757 w 923485"/>
              <a:gd name="connsiteY2" fmla="*/ 252417 h 360852"/>
              <a:gd name="connsiteX3" fmla="*/ 626193 w 923485"/>
              <a:gd name="connsiteY3" fmla="*/ 186357 h 360852"/>
              <a:gd name="connsiteX4" fmla="*/ 921721 w 923485"/>
              <a:gd name="connsiteY4" fmla="*/ 2087 h 360852"/>
              <a:gd name="connsiteX5" fmla="*/ 737451 w 923485"/>
              <a:gd name="connsiteY5" fmla="*/ 92484 h 360852"/>
              <a:gd name="connsiteX6" fmla="*/ 497551 w 923485"/>
              <a:gd name="connsiteY6" fmla="*/ 179404 h 360852"/>
              <a:gd name="connsiteX7" fmla="*/ 733974 w 923485"/>
              <a:gd name="connsiteY7" fmla="*/ 123775 h 360852"/>
              <a:gd name="connsiteX8" fmla="*/ 532319 w 923485"/>
              <a:gd name="connsiteY8" fmla="*/ 186357 h 360852"/>
              <a:gd name="connsiteX9" fmla="*/ 198546 w 923485"/>
              <a:gd name="connsiteY9" fmla="*/ 241986 h 360852"/>
              <a:gd name="connsiteX10" fmla="*/ 379340 w 923485"/>
              <a:gd name="connsiteY10" fmla="*/ 221126 h 360852"/>
              <a:gd name="connsiteX11" fmla="*/ 490597 w 923485"/>
              <a:gd name="connsiteY11" fmla="*/ 78576 h 360852"/>
              <a:gd name="connsiteX12" fmla="*/ 355002 w 923485"/>
              <a:gd name="connsiteY12" fmla="*/ 193311 h 360852"/>
              <a:gd name="connsiteX13" fmla="*/ 278512 w 923485"/>
              <a:gd name="connsiteY13" fmla="*/ 255894 h 360852"/>
              <a:gd name="connsiteX14" fmla="*/ 104672 w 923485"/>
              <a:gd name="connsiteY14" fmla="*/ 318476 h 360852"/>
              <a:gd name="connsiteX15" fmla="*/ 24705 w 923485"/>
              <a:gd name="connsiteY15" fmla="*/ 356721 h 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3485" h="360852">
                <a:moveTo>
                  <a:pt x="24705" y="356721"/>
                </a:moveTo>
                <a:cubicBezTo>
                  <a:pt x="98297" y="339917"/>
                  <a:pt x="497551" y="235033"/>
                  <a:pt x="546226" y="217649"/>
                </a:cubicBezTo>
                <a:cubicBezTo>
                  <a:pt x="594901" y="200265"/>
                  <a:pt x="303429" y="257632"/>
                  <a:pt x="316757" y="252417"/>
                </a:cubicBezTo>
                <a:cubicBezTo>
                  <a:pt x="330085" y="247202"/>
                  <a:pt x="525366" y="228079"/>
                  <a:pt x="626193" y="186357"/>
                </a:cubicBezTo>
                <a:cubicBezTo>
                  <a:pt x="727020" y="144635"/>
                  <a:pt x="903178" y="17732"/>
                  <a:pt x="921721" y="2087"/>
                </a:cubicBezTo>
                <a:cubicBezTo>
                  <a:pt x="940264" y="-13559"/>
                  <a:pt x="808146" y="62931"/>
                  <a:pt x="737451" y="92484"/>
                </a:cubicBezTo>
                <a:cubicBezTo>
                  <a:pt x="666756" y="122037"/>
                  <a:pt x="498130" y="174189"/>
                  <a:pt x="497551" y="179404"/>
                </a:cubicBezTo>
                <a:cubicBezTo>
                  <a:pt x="496972" y="184619"/>
                  <a:pt x="728179" y="122616"/>
                  <a:pt x="733974" y="123775"/>
                </a:cubicBezTo>
                <a:cubicBezTo>
                  <a:pt x="739769" y="124934"/>
                  <a:pt x="621557" y="166655"/>
                  <a:pt x="532319" y="186357"/>
                </a:cubicBezTo>
                <a:cubicBezTo>
                  <a:pt x="443081" y="206059"/>
                  <a:pt x="224042" y="236191"/>
                  <a:pt x="198546" y="241986"/>
                </a:cubicBezTo>
                <a:cubicBezTo>
                  <a:pt x="173050" y="247781"/>
                  <a:pt x="330665" y="248361"/>
                  <a:pt x="379340" y="221126"/>
                </a:cubicBezTo>
                <a:cubicBezTo>
                  <a:pt x="428015" y="193891"/>
                  <a:pt x="494653" y="83212"/>
                  <a:pt x="490597" y="78576"/>
                </a:cubicBezTo>
                <a:cubicBezTo>
                  <a:pt x="486541" y="73940"/>
                  <a:pt x="390350" y="163758"/>
                  <a:pt x="355002" y="193311"/>
                </a:cubicBezTo>
                <a:cubicBezTo>
                  <a:pt x="319655" y="222864"/>
                  <a:pt x="320234" y="235033"/>
                  <a:pt x="278512" y="255894"/>
                </a:cubicBezTo>
                <a:cubicBezTo>
                  <a:pt x="236790" y="276755"/>
                  <a:pt x="148132" y="302251"/>
                  <a:pt x="104672" y="318476"/>
                </a:cubicBezTo>
                <a:cubicBezTo>
                  <a:pt x="61212" y="334701"/>
                  <a:pt x="-48887" y="373525"/>
                  <a:pt x="24705" y="356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C732E1E-5AD9-5986-3735-299E18ABB917}"/>
              </a:ext>
            </a:extLst>
          </p:cNvPr>
          <p:cNvSpPr/>
          <p:nvPr/>
        </p:nvSpPr>
        <p:spPr>
          <a:xfrm>
            <a:off x="4208978" y="8222561"/>
            <a:ext cx="406563" cy="497624"/>
          </a:xfrm>
          <a:custGeom>
            <a:avLst/>
            <a:gdLst>
              <a:gd name="connsiteX0" fmla="*/ 123122 w 406563"/>
              <a:gd name="connsiteY0" fmla="*/ 118297 h 497624"/>
              <a:gd name="connsiteX1" fmla="*/ 70970 w 406563"/>
              <a:gd name="connsiteY1" fmla="*/ 257369 h 497624"/>
              <a:gd name="connsiteX2" fmla="*/ 133553 w 406563"/>
              <a:gd name="connsiteY2" fmla="*/ 375580 h 497624"/>
              <a:gd name="connsiteX3" fmla="*/ 133553 w 406563"/>
              <a:gd name="connsiteY3" fmla="*/ 365150 h 497624"/>
              <a:gd name="connsiteX4" fmla="*/ 255241 w 406563"/>
              <a:gd name="connsiteY4" fmla="*/ 434686 h 497624"/>
              <a:gd name="connsiteX5" fmla="*/ 404744 w 406563"/>
              <a:gd name="connsiteY5" fmla="*/ 497269 h 497624"/>
              <a:gd name="connsiteX6" fmla="*/ 324777 w 406563"/>
              <a:gd name="connsiteY6" fmla="*/ 455547 h 497624"/>
              <a:gd name="connsiteX7" fmla="*/ 130076 w 406563"/>
              <a:gd name="connsiteY7" fmla="*/ 361673 h 497624"/>
              <a:gd name="connsiteX8" fmla="*/ 4911 w 406563"/>
              <a:gd name="connsiteY8" fmla="*/ 191310 h 497624"/>
              <a:gd name="connsiteX9" fmla="*/ 32725 w 406563"/>
              <a:gd name="connsiteY9" fmla="*/ 229555 h 497624"/>
              <a:gd name="connsiteX10" fmla="*/ 102262 w 406563"/>
              <a:gd name="connsiteY10" fmla="*/ 85 h 497624"/>
              <a:gd name="connsiteX11" fmla="*/ 46633 w 406563"/>
              <a:gd name="connsiteY11" fmla="*/ 201740 h 497624"/>
              <a:gd name="connsiteX12" fmla="*/ 123122 w 406563"/>
              <a:gd name="connsiteY12" fmla="*/ 118297 h 4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63" h="497624">
                <a:moveTo>
                  <a:pt x="123122" y="118297"/>
                </a:moveTo>
                <a:cubicBezTo>
                  <a:pt x="127178" y="127568"/>
                  <a:pt x="69232" y="214489"/>
                  <a:pt x="70970" y="257369"/>
                </a:cubicBezTo>
                <a:cubicBezTo>
                  <a:pt x="72708" y="300249"/>
                  <a:pt x="123123" y="357617"/>
                  <a:pt x="133553" y="375580"/>
                </a:cubicBezTo>
                <a:cubicBezTo>
                  <a:pt x="143984" y="393544"/>
                  <a:pt x="113272" y="355299"/>
                  <a:pt x="133553" y="365150"/>
                </a:cubicBezTo>
                <a:cubicBezTo>
                  <a:pt x="153834" y="375001"/>
                  <a:pt x="210043" y="412666"/>
                  <a:pt x="255241" y="434686"/>
                </a:cubicBezTo>
                <a:cubicBezTo>
                  <a:pt x="300439" y="456706"/>
                  <a:pt x="393155" y="493792"/>
                  <a:pt x="404744" y="497269"/>
                </a:cubicBezTo>
                <a:cubicBezTo>
                  <a:pt x="416333" y="500746"/>
                  <a:pt x="370555" y="478146"/>
                  <a:pt x="324777" y="455547"/>
                </a:cubicBezTo>
                <a:cubicBezTo>
                  <a:pt x="278999" y="432948"/>
                  <a:pt x="183387" y="405712"/>
                  <a:pt x="130076" y="361673"/>
                </a:cubicBezTo>
                <a:cubicBezTo>
                  <a:pt x="76765" y="317634"/>
                  <a:pt x="21136" y="213330"/>
                  <a:pt x="4911" y="191310"/>
                </a:cubicBezTo>
                <a:cubicBezTo>
                  <a:pt x="-11314" y="169290"/>
                  <a:pt x="16500" y="261426"/>
                  <a:pt x="32725" y="229555"/>
                </a:cubicBezTo>
                <a:cubicBezTo>
                  <a:pt x="48950" y="197684"/>
                  <a:pt x="99944" y="4721"/>
                  <a:pt x="102262" y="85"/>
                </a:cubicBezTo>
                <a:cubicBezTo>
                  <a:pt x="104580" y="-4551"/>
                  <a:pt x="46633" y="180879"/>
                  <a:pt x="46633" y="201740"/>
                </a:cubicBezTo>
                <a:cubicBezTo>
                  <a:pt x="46633" y="222601"/>
                  <a:pt x="119066" y="109026"/>
                  <a:pt x="123122" y="11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38ABE61A-200C-E301-0C80-08C4F467D4BA}"/>
              </a:ext>
            </a:extLst>
          </p:cNvPr>
          <p:cNvSpPr/>
          <p:nvPr/>
        </p:nvSpPr>
        <p:spPr>
          <a:xfrm>
            <a:off x="4803143" y="7392883"/>
            <a:ext cx="614202" cy="290240"/>
          </a:xfrm>
          <a:custGeom>
            <a:avLst/>
            <a:gdLst>
              <a:gd name="connsiteX0" fmla="*/ 8757 w 614202"/>
              <a:gd name="connsiteY0" fmla="*/ 287382 h 290240"/>
              <a:gd name="connsiteX1" fmla="*/ 603290 w 614202"/>
              <a:gd name="connsiteY1" fmla="*/ 5760 h 290240"/>
              <a:gd name="connsiteX2" fmla="*/ 401636 w 614202"/>
              <a:gd name="connsiteY2" fmla="*/ 99634 h 290240"/>
              <a:gd name="connsiteX3" fmla="*/ 613721 w 614202"/>
              <a:gd name="connsiteY3" fmla="*/ 123972 h 290240"/>
              <a:gd name="connsiteX4" fmla="*/ 328623 w 614202"/>
              <a:gd name="connsiteY4" fmla="*/ 113541 h 290240"/>
              <a:gd name="connsiteX5" fmla="*/ 47001 w 614202"/>
              <a:gd name="connsiteY5" fmla="*/ 165693 h 290240"/>
              <a:gd name="connsiteX6" fmla="*/ 234749 w 614202"/>
              <a:gd name="connsiteY6" fmla="*/ 151786 h 290240"/>
              <a:gd name="connsiteX7" fmla="*/ 8757 w 614202"/>
              <a:gd name="connsiteY7" fmla="*/ 287382 h 2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02" h="290240">
                <a:moveTo>
                  <a:pt x="8757" y="287382"/>
                </a:moveTo>
                <a:cubicBezTo>
                  <a:pt x="70180" y="263044"/>
                  <a:pt x="537810" y="37051"/>
                  <a:pt x="603290" y="5760"/>
                </a:cubicBezTo>
                <a:cubicBezTo>
                  <a:pt x="668770" y="-25531"/>
                  <a:pt x="399898" y="79932"/>
                  <a:pt x="401636" y="99634"/>
                </a:cubicBezTo>
                <a:cubicBezTo>
                  <a:pt x="403374" y="119336"/>
                  <a:pt x="625890" y="121654"/>
                  <a:pt x="613721" y="123972"/>
                </a:cubicBezTo>
                <a:cubicBezTo>
                  <a:pt x="601552" y="126290"/>
                  <a:pt x="423076" y="106588"/>
                  <a:pt x="328623" y="113541"/>
                </a:cubicBezTo>
                <a:cubicBezTo>
                  <a:pt x="234170" y="120494"/>
                  <a:pt x="62647" y="159319"/>
                  <a:pt x="47001" y="165693"/>
                </a:cubicBezTo>
                <a:cubicBezTo>
                  <a:pt x="31355" y="172067"/>
                  <a:pt x="240544" y="130346"/>
                  <a:pt x="234749" y="151786"/>
                </a:cubicBezTo>
                <a:cubicBezTo>
                  <a:pt x="228954" y="173226"/>
                  <a:pt x="-52666" y="311720"/>
                  <a:pt x="8757" y="28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BF81F487-9F8F-AB36-3097-0D320D7071E0}"/>
              </a:ext>
            </a:extLst>
          </p:cNvPr>
          <p:cNvSpPr/>
          <p:nvPr/>
        </p:nvSpPr>
        <p:spPr>
          <a:xfrm>
            <a:off x="4213605" y="7593142"/>
            <a:ext cx="640057" cy="810652"/>
          </a:xfrm>
          <a:custGeom>
            <a:avLst/>
            <a:gdLst>
              <a:gd name="connsiteX0" fmla="*/ 640016 w 640057"/>
              <a:gd name="connsiteY0" fmla="*/ 202 h 810652"/>
              <a:gd name="connsiteX1" fmla="*/ 539189 w 640057"/>
              <a:gd name="connsiteY1" fmla="*/ 257486 h 810652"/>
              <a:gd name="connsiteX2" fmla="*/ 441838 w 640057"/>
              <a:gd name="connsiteY2" fmla="*/ 320069 h 810652"/>
              <a:gd name="connsiteX3" fmla="*/ 261044 w 640057"/>
              <a:gd name="connsiteY3" fmla="*/ 354837 h 810652"/>
              <a:gd name="connsiteX4" fmla="*/ 507898 w 640057"/>
              <a:gd name="connsiteY4" fmla="*/ 340929 h 810652"/>
              <a:gd name="connsiteX5" fmla="*/ 334057 w 640057"/>
              <a:gd name="connsiteY5" fmla="*/ 448710 h 810652"/>
              <a:gd name="connsiteX6" fmla="*/ 271475 w 640057"/>
              <a:gd name="connsiteY6" fmla="*/ 559968 h 810652"/>
              <a:gd name="connsiteX7" fmla="*/ 351441 w 640057"/>
              <a:gd name="connsiteY7" fmla="*/ 445234 h 810652"/>
              <a:gd name="connsiteX8" fmla="*/ 188032 w 640057"/>
              <a:gd name="connsiteY8" fmla="*/ 657319 h 810652"/>
              <a:gd name="connsiteX9" fmla="*/ 233230 w 640057"/>
              <a:gd name="connsiteY9" fmla="*/ 615597 h 810652"/>
              <a:gd name="connsiteX10" fmla="*/ 73297 w 640057"/>
              <a:gd name="connsiteY10" fmla="*/ 688610 h 810652"/>
              <a:gd name="connsiteX11" fmla="*/ 14191 w 640057"/>
              <a:gd name="connsiteY11" fmla="*/ 709471 h 810652"/>
              <a:gd name="connsiteX12" fmla="*/ 139356 w 640057"/>
              <a:gd name="connsiteY12" fmla="*/ 667749 h 810652"/>
              <a:gd name="connsiteX13" fmla="*/ 284 w 640057"/>
              <a:gd name="connsiteY13" fmla="*/ 810298 h 810652"/>
              <a:gd name="connsiteX14" fmla="*/ 184555 w 640057"/>
              <a:gd name="connsiteY14" fmla="*/ 619074 h 810652"/>
              <a:gd name="connsiteX15" fmla="*/ 462699 w 640057"/>
              <a:gd name="connsiteY15" fmla="*/ 361790 h 810652"/>
              <a:gd name="connsiteX16" fmla="*/ 459222 w 640057"/>
              <a:gd name="connsiteY16" fmla="*/ 295731 h 810652"/>
              <a:gd name="connsiteX17" fmla="*/ 483560 w 640057"/>
              <a:gd name="connsiteY17" fmla="*/ 142752 h 810652"/>
              <a:gd name="connsiteX18" fmla="*/ 396640 w 640057"/>
              <a:gd name="connsiteY18" fmla="*/ 333976 h 810652"/>
              <a:gd name="connsiteX19" fmla="*/ 549619 w 640057"/>
              <a:gd name="connsiteY19" fmla="*/ 215764 h 810652"/>
              <a:gd name="connsiteX20" fmla="*/ 640016 w 640057"/>
              <a:gd name="connsiteY20" fmla="*/ 202 h 8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57" h="810652">
                <a:moveTo>
                  <a:pt x="640016" y="202"/>
                </a:moveTo>
                <a:cubicBezTo>
                  <a:pt x="638278" y="7156"/>
                  <a:pt x="572219" y="204175"/>
                  <a:pt x="539189" y="257486"/>
                </a:cubicBezTo>
                <a:cubicBezTo>
                  <a:pt x="506159" y="310797"/>
                  <a:pt x="488195" y="303844"/>
                  <a:pt x="441838" y="320069"/>
                </a:cubicBezTo>
                <a:cubicBezTo>
                  <a:pt x="395481" y="336294"/>
                  <a:pt x="250034" y="351360"/>
                  <a:pt x="261044" y="354837"/>
                </a:cubicBezTo>
                <a:cubicBezTo>
                  <a:pt x="272054" y="358314"/>
                  <a:pt x="495729" y="325284"/>
                  <a:pt x="507898" y="340929"/>
                </a:cubicBezTo>
                <a:cubicBezTo>
                  <a:pt x="520067" y="356575"/>
                  <a:pt x="373461" y="412204"/>
                  <a:pt x="334057" y="448710"/>
                </a:cubicBezTo>
                <a:cubicBezTo>
                  <a:pt x="294653" y="485217"/>
                  <a:pt x="268578" y="560547"/>
                  <a:pt x="271475" y="559968"/>
                </a:cubicBezTo>
                <a:cubicBezTo>
                  <a:pt x="274372" y="559389"/>
                  <a:pt x="365348" y="429009"/>
                  <a:pt x="351441" y="445234"/>
                </a:cubicBezTo>
                <a:cubicBezTo>
                  <a:pt x="337534" y="461459"/>
                  <a:pt x="207734" y="628925"/>
                  <a:pt x="188032" y="657319"/>
                </a:cubicBezTo>
                <a:cubicBezTo>
                  <a:pt x="168330" y="685713"/>
                  <a:pt x="252352" y="610382"/>
                  <a:pt x="233230" y="615597"/>
                </a:cubicBezTo>
                <a:cubicBezTo>
                  <a:pt x="214108" y="620812"/>
                  <a:pt x="109803" y="672964"/>
                  <a:pt x="73297" y="688610"/>
                </a:cubicBezTo>
                <a:cubicBezTo>
                  <a:pt x="36790" y="704256"/>
                  <a:pt x="3181" y="712948"/>
                  <a:pt x="14191" y="709471"/>
                </a:cubicBezTo>
                <a:cubicBezTo>
                  <a:pt x="25201" y="705994"/>
                  <a:pt x="141674" y="650945"/>
                  <a:pt x="139356" y="667749"/>
                </a:cubicBezTo>
                <a:cubicBezTo>
                  <a:pt x="137038" y="684553"/>
                  <a:pt x="-7249" y="818411"/>
                  <a:pt x="284" y="810298"/>
                </a:cubicBezTo>
                <a:cubicBezTo>
                  <a:pt x="7817" y="802186"/>
                  <a:pt x="107486" y="693825"/>
                  <a:pt x="184555" y="619074"/>
                </a:cubicBezTo>
                <a:cubicBezTo>
                  <a:pt x="261624" y="544323"/>
                  <a:pt x="416921" y="415680"/>
                  <a:pt x="462699" y="361790"/>
                </a:cubicBezTo>
                <a:cubicBezTo>
                  <a:pt x="508477" y="307900"/>
                  <a:pt x="455745" y="332237"/>
                  <a:pt x="459222" y="295731"/>
                </a:cubicBezTo>
                <a:cubicBezTo>
                  <a:pt x="462699" y="259225"/>
                  <a:pt x="493990" y="136378"/>
                  <a:pt x="483560" y="142752"/>
                </a:cubicBezTo>
                <a:cubicBezTo>
                  <a:pt x="473130" y="149126"/>
                  <a:pt x="385630" y="321807"/>
                  <a:pt x="396640" y="333976"/>
                </a:cubicBezTo>
                <a:cubicBezTo>
                  <a:pt x="407650" y="346145"/>
                  <a:pt x="510215" y="263860"/>
                  <a:pt x="549619" y="215764"/>
                </a:cubicBezTo>
                <a:cubicBezTo>
                  <a:pt x="589023" y="167668"/>
                  <a:pt x="641754" y="-6752"/>
                  <a:pt x="640016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71E8AAB8-533C-FB33-A2A7-47C7F0204FF5}"/>
              </a:ext>
            </a:extLst>
          </p:cNvPr>
          <p:cNvSpPr/>
          <p:nvPr/>
        </p:nvSpPr>
        <p:spPr>
          <a:xfrm>
            <a:off x="4914022" y="7532388"/>
            <a:ext cx="294262" cy="318240"/>
          </a:xfrm>
          <a:custGeom>
            <a:avLst/>
            <a:gdLst>
              <a:gd name="connsiteX0" fmla="*/ 294234 w 294262"/>
              <a:gd name="connsiteY0" fmla="*/ 1851 h 318240"/>
              <a:gd name="connsiteX1" fmla="*/ 29996 w 294262"/>
              <a:gd name="connsiteY1" fmla="*/ 241750 h 318240"/>
              <a:gd name="connsiteX2" fmla="*/ 12612 w 294262"/>
              <a:gd name="connsiteY2" fmla="*/ 283472 h 318240"/>
              <a:gd name="connsiteX3" fmla="*/ 89102 w 294262"/>
              <a:gd name="connsiteY3" fmla="*/ 318240 h 318240"/>
              <a:gd name="connsiteX4" fmla="*/ 176022 w 294262"/>
              <a:gd name="connsiteY4" fmla="*/ 283472 h 318240"/>
              <a:gd name="connsiteX5" fmla="*/ 71718 w 294262"/>
              <a:gd name="connsiteY5" fmla="*/ 182645 h 318240"/>
              <a:gd name="connsiteX6" fmla="*/ 127347 w 294262"/>
              <a:gd name="connsiteY6" fmla="*/ 266088 h 318240"/>
              <a:gd name="connsiteX7" fmla="*/ 36950 w 294262"/>
              <a:gd name="connsiteY7" fmla="*/ 293902 h 318240"/>
              <a:gd name="connsiteX8" fmla="*/ 54334 w 294262"/>
              <a:gd name="connsiteY8" fmla="*/ 220890 h 318240"/>
              <a:gd name="connsiteX9" fmla="*/ 130824 w 294262"/>
              <a:gd name="connsiteY9" fmla="*/ 116585 h 318240"/>
              <a:gd name="connsiteX10" fmla="*/ 47380 w 294262"/>
              <a:gd name="connsiteY10" fmla="*/ 130493 h 318240"/>
              <a:gd name="connsiteX11" fmla="*/ 294234 w 294262"/>
              <a:gd name="connsiteY11" fmla="*/ 1851 h 31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262" h="318240">
                <a:moveTo>
                  <a:pt x="294234" y="1851"/>
                </a:moveTo>
                <a:cubicBezTo>
                  <a:pt x="291337" y="20394"/>
                  <a:pt x="76933" y="194813"/>
                  <a:pt x="29996" y="241750"/>
                </a:cubicBezTo>
                <a:cubicBezTo>
                  <a:pt x="-16941" y="288687"/>
                  <a:pt x="2761" y="270724"/>
                  <a:pt x="12612" y="283472"/>
                </a:cubicBezTo>
                <a:cubicBezTo>
                  <a:pt x="22463" y="296220"/>
                  <a:pt x="61867" y="318240"/>
                  <a:pt x="89102" y="318240"/>
                </a:cubicBezTo>
                <a:cubicBezTo>
                  <a:pt x="116337" y="318240"/>
                  <a:pt x="178919" y="306071"/>
                  <a:pt x="176022" y="283472"/>
                </a:cubicBezTo>
                <a:cubicBezTo>
                  <a:pt x="173125" y="260873"/>
                  <a:pt x="79830" y="185542"/>
                  <a:pt x="71718" y="182645"/>
                </a:cubicBezTo>
                <a:cubicBezTo>
                  <a:pt x="63605" y="179748"/>
                  <a:pt x="133142" y="247545"/>
                  <a:pt x="127347" y="266088"/>
                </a:cubicBezTo>
                <a:cubicBezTo>
                  <a:pt x="121552" y="284631"/>
                  <a:pt x="49119" y="301435"/>
                  <a:pt x="36950" y="293902"/>
                </a:cubicBezTo>
                <a:cubicBezTo>
                  <a:pt x="24781" y="286369"/>
                  <a:pt x="38688" y="250443"/>
                  <a:pt x="54334" y="220890"/>
                </a:cubicBezTo>
                <a:cubicBezTo>
                  <a:pt x="69980" y="191337"/>
                  <a:pt x="131983" y="131651"/>
                  <a:pt x="130824" y="116585"/>
                </a:cubicBezTo>
                <a:cubicBezTo>
                  <a:pt x="129665" y="101519"/>
                  <a:pt x="17248" y="151354"/>
                  <a:pt x="47380" y="130493"/>
                </a:cubicBezTo>
                <a:cubicBezTo>
                  <a:pt x="77512" y="109632"/>
                  <a:pt x="297131" y="-16692"/>
                  <a:pt x="294234" y="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8F5DA129-2059-6C9F-A3BB-1470CFF1DB5B}"/>
              </a:ext>
            </a:extLst>
          </p:cNvPr>
          <p:cNvSpPr/>
          <p:nvPr/>
        </p:nvSpPr>
        <p:spPr>
          <a:xfrm>
            <a:off x="4549501" y="7617439"/>
            <a:ext cx="400706" cy="622591"/>
          </a:xfrm>
          <a:custGeom>
            <a:avLst/>
            <a:gdLst>
              <a:gd name="connsiteX0" fmla="*/ 397994 w 400706"/>
              <a:gd name="connsiteY0" fmla="*/ 243 h 622591"/>
              <a:gd name="connsiteX1" fmla="*/ 366703 w 400706"/>
              <a:gd name="connsiteY1" fmla="*/ 97594 h 622591"/>
              <a:gd name="connsiteX2" fmla="*/ 154618 w 400706"/>
              <a:gd name="connsiteY2" fmla="*/ 135839 h 622591"/>
              <a:gd name="connsiteX3" fmla="*/ 251968 w 400706"/>
              <a:gd name="connsiteY3" fmla="*/ 163653 h 622591"/>
              <a:gd name="connsiteX4" fmla="*/ 245015 w 400706"/>
              <a:gd name="connsiteY4" fmla="*/ 250573 h 622591"/>
              <a:gd name="connsiteX5" fmla="*/ 255445 w 400706"/>
              <a:gd name="connsiteY5" fmla="*/ 299248 h 622591"/>
              <a:gd name="connsiteX6" fmla="*/ 98989 w 400706"/>
              <a:gd name="connsiteY6" fmla="*/ 344447 h 622591"/>
              <a:gd name="connsiteX7" fmla="*/ 185909 w 400706"/>
              <a:gd name="connsiteY7" fmla="*/ 330540 h 622591"/>
              <a:gd name="connsiteX8" fmla="*/ 50313 w 400706"/>
              <a:gd name="connsiteY8" fmla="*/ 452228 h 622591"/>
              <a:gd name="connsiteX9" fmla="*/ 25976 w 400706"/>
              <a:gd name="connsiteY9" fmla="*/ 504380 h 622591"/>
              <a:gd name="connsiteX10" fmla="*/ 98989 w 400706"/>
              <a:gd name="connsiteY10" fmla="*/ 622591 h 622591"/>
              <a:gd name="connsiteX11" fmla="*/ 1638 w 400706"/>
              <a:gd name="connsiteY11" fmla="*/ 504380 h 622591"/>
              <a:gd name="connsiteX12" fmla="*/ 196339 w 400706"/>
              <a:gd name="connsiteY12" fmla="*/ 358354 h 622591"/>
              <a:gd name="connsiteX13" fmla="*/ 241538 w 400706"/>
              <a:gd name="connsiteY13" fmla="*/ 302725 h 622591"/>
              <a:gd name="connsiteX14" fmla="*/ 311074 w 400706"/>
              <a:gd name="connsiteY14" fmla="*/ 174083 h 622591"/>
              <a:gd name="connsiteX15" fmla="*/ 227631 w 400706"/>
              <a:gd name="connsiteY15" fmla="*/ 205375 h 622591"/>
              <a:gd name="connsiteX16" fmla="*/ 307597 w 400706"/>
              <a:gd name="connsiteY16" fmla="*/ 101071 h 622591"/>
              <a:gd name="connsiteX17" fmla="*/ 300643 w 400706"/>
              <a:gd name="connsiteY17" fmla="*/ 38488 h 622591"/>
              <a:gd name="connsiteX18" fmla="*/ 342365 w 400706"/>
              <a:gd name="connsiteY18" fmla="*/ 128885 h 622591"/>
              <a:gd name="connsiteX19" fmla="*/ 397994 w 400706"/>
              <a:gd name="connsiteY19" fmla="*/ 243 h 62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706" h="622591">
                <a:moveTo>
                  <a:pt x="397994" y="243"/>
                </a:moveTo>
                <a:cubicBezTo>
                  <a:pt x="402050" y="-4972"/>
                  <a:pt x="407266" y="74995"/>
                  <a:pt x="366703" y="97594"/>
                </a:cubicBezTo>
                <a:cubicBezTo>
                  <a:pt x="326140" y="120193"/>
                  <a:pt x="173740" y="124829"/>
                  <a:pt x="154618" y="135839"/>
                </a:cubicBezTo>
                <a:cubicBezTo>
                  <a:pt x="135496" y="146849"/>
                  <a:pt x="236902" y="144531"/>
                  <a:pt x="251968" y="163653"/>
                </a:cubicBezTo>
                <a:cubicBezTo>
                  <a:pt x="267034" y="182775"/>
                  <a:pt x="244436" y="227974"/>
                  <a:pt x="245015" y="250573"/>
                </a:cubicBezTo>
                <a:cubicBezTo>
                  <a:pt x="245594" y="273172"/>
                  <a:pt x="279783" y="283602"/>
                  <a:pt x="255445" y="299248"/>
                </a:cubicBezTo>
                <a:cubicBezTo>
                  <a:pt x="231107" y="314894"/>
                  <a:pt x="110578" y="339232"/>
                  <a:pt x="98989" y="344447"/>
                </a:cubicBezTo>
                <a:cubicBezTo>
                  <a:pt x="87400" y="349662"/>
                  <a:pt x="194022" y="312577"/>
                  <a:pt x="185909" y="330540"/>
                </a:cubicBezTo>
                <a:cubicBezTo>
                  <a:pt x="177796" y="348504"/>
                  <a:pt x="76968" y="423255"/>
                  <a:pt x="50313" y="452228"/>
                </a:cubicBezTo>
                <a:cubicBezTo>
                  <a:pt x="23658" y="481201"/>
                  <a:pt x="17863" y="475986"/>
                  <a:pt x="25976" y="504380"/>
                </a:cubicBezTo>
                <a:cubicBezTo>
                  <a:pt x="34089" y="532774"/>
                  <a:pt x="103045" y="622591"/>
                  <a:pt x="98989" y="622591"/>
                </a:cubicBezTo>
                <a:cubicBezTo>
                  <a:pt x="94933" y="622591"/>
                  <a:pt x="-14587" y="548419"/>
                  <a:pt x="1638" y="504380"/>
                </a:cubicBezTo>
                <a:cubicBezTo>
                  <a:pt x="17863" y="460341"/>
                  <a:pt x="156356" y="391963"/>
                  <a:pt x="196339" y="358354"/>
                </a:cubicBezTo>
                <a:cubicBezTo>
                  <a:pt x="236322" y="324745"/>
                  <a:pt x="222415" y="333437"/>
                  <a:pt x="241538" y="302725"/>
                </a:cubicBezTo>
                <a:cubicBezTo>
                  <a:pt x="260660" y="272013"/>
                  <a:pt x="313392" y="190308"/>
                  <a:pt x="311074" y="174083"/>
                </a:cubicBezTo>
                <a:cubicBezTo>
                  <a:pt x="308756" y="157858"/>
                  <a:pt x="228210" y="217544"/>
                  <a:pt x="227631" y="205375"/>
                </a:cubicBezTo>
                <a:cubicBezTo>
                  <a:pt x="227052" y="193206"/>
                  <a:pt x="295428" y="128885"/>
                  <a:pt x="307597" y="101071"/>
                </a:cubicBezTo>
                <a:cubicBezTo>
                  <a:pt x="319766" y="73257"/>
                  <a:pt x="294848" y="33852"/>
                  <a:pt x="300643" y="38488"/>
                </a:cubicBezTo>
                <a:cubicBezTo>
                  <a:pt x="306438" y="43124"/>
                  <a:pt x="326719" y="128885"/>
                  <a:pt x="342365" y="128885"/>
                </a:cubicBezTo>
                <a:cubicBezTo>
                  <a:pt x="358011" y="128885"/>
                  <a:pt x="393938" y="5458"/>
                  <a:pt x="397994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91B552E1-C529-F3B2-69CB-E37054AE9782}"/>
              </a:ext>
            </a:extLst>
          </p:cNvPr>
          <p:cNvSpPr/>
          <p:nvPr/>
        </p:nvSpPr>
        <p:spPr>
          <a:xfrm>
            <a:off x="5096762" y="7485506"/>
            <a:ext cx="784199" cy="709328"/>
          </a:xfrm>
          <a:custGeom>
            <a:avLst/>
            <a:gdLst>
              <a:gd name="connsiteX0" fmla="*/ 3713 w 784199"/>
              <a:gd name="connsiteY0" fmla="*/ 111315 h 709328"/>
              <a:gd name="connsiteX1" fmla="*/ 511326 w 784199"/>
              <a:gd name="connsiteY1" fmla="*/ 3534 h 709328"/>
              <a:gd name="connsiteX2" fmla="*/ 236659 w 784199"/>
              <a:gd name="connsiteY2" fmla="*/ 80024 h 709328"/>
              <a:gd name="connsiteX3" fmla="*/ 184506 w 784199"/>
              <a:gd name="connsiteY3" fmla="*/ 146083 h 709328"/>
              <a:gd name="connsiteX4" fmla="*/ 431360 w 784199"/>
              <a:gd name="connsiteY4" fmla="*/ 111315 h 709328"/>
              <a:gd name="connsiteX5" fmla="*/ 556525 w 784199"/>
              <a:gd name="connsiteY5" fmla="*/ 219096 h 709328"/>
              <a:gd name="connsiteX6" fmla="*/ 563478 w 784199"/>
              <a:gd name="connsiteY6" fmla="*/ 170421 h 709328"/>
              <a:gd name="connsiteX7" fmla="*/ 619107 w 784199"/>
              <a:gd name="connsiteY7" fmla="*/ 337308 h 709328"/>
              <a:gd name="connsiteX8" fmla="*/ 594770 w 784199"/>
              <a:gd name="connsiteY8" fmla="*/ 410321 h 709328"/>
              <a:gd name="connsiteX9" fmla="*/ 619107 w 784199"/>
              <a:gd name="connsiteY9" fmla="*/ 351215 h 709328"/>
              <a:gd name="connsiteX10" fmla="*/ 528710 w 784199"/>
              <a:gd name="connsiteY10" fmla="*/ 528532 h 709328"/>
              <a:gd name="connsiteX11" fmla="*/ 452221 w 784199"/>
              <a:gd name="connsiteY11" fmla="*/ 709326 h 709328"/>
              <a:gd name="connsiteX12" fmla="*/ 507849 w 784199"/>
              <a:gd name="connsiteY12" fmla="*/ 532009 h 709328"/>
              <a:gd name="connsiteX13" fmla="*/ 740795 w 784199"/>
              <a:gd name="connsiteY13" fmla="*/ 330354 h 709328"/>
              <a:gd name="connsiteX14" fmla="*/ 775563 w 784199"/>
              <a:gd name="connsiteY14" fmla="*/ 212143 h 709328"/>
              <a:gd name="connsiteX15" fmla="*/ 636491 w 784199"/>
              <a:gd name="connsiteY15" fmla="*/ 55686 h 709328"/>
              <a:gd name="connsiteX16" fmla="*/ 497419 w 784199"/>
              <a:gd name="connsiteY16" fmla="*/ 57 h 709328"/>
              <a:gd name="connsiteX17" fmla="*/ 201890 w 784199"/>
              <a:gd name="connsiteY17" fmla="*/ 45256 h 709328"/>
              <a:gd name="connsiteX18" fmla="*/ 278380 w 784199"/>
              <a:gd name="connsiteY18" fmla="*/ 52210 h 709328"/>
              <a:gd name="connsiteX19" fmla="*/ 3713 w 784199"/>
              <a:gd name="connsiteY19" fmla="*/ 111315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99" h="709328">
                <a:moveTo>
                  <a:pt x="3713" y="111315"/>
                </a:moveTo>
                <a:lnTo>
                  <a:pt x="511326" y="3534"/>
                </a:lnTo>
                <a:cubicBezTo>
                  <a:pt x="550150" y="-1681"/>
                  <a:pt x="291129" y="56266"/>
                  <a:pt x="236659" y="80024"/>
                </a:cubicBezTo>
                <a:cubicBezTo>
                  <a:pt x="182189" y="103782"/>
                  <a:pt x="152056" y="140868"/>
                  <a:pt x="184506" y="146083"/>
                </a:cubicBezTo>
                <a:cubicBezTo>
                  <a:pt x="216956" y="151298"/>
                  <a:pt x="369357" y="99146"/>
                  <a:pt x="431360" y="111315"/>
                </a:cubicBezTo>
                <a:cubicBezTo>
                  <a:pt x="493363" y="123484"/>
                  <a:pt x="534505" y="209245"/>
                  <a:pt x="556525" y="219096"/>
                </a:cubicBezTo>
                <a:cubicBezTo>
                  <a:pt x="578545" y="228947"/>
                  <a:pt x="553048" y="150719"/>
                  <a:pt x="563478" y="170421"/>
                </a:cubicBezTo>
                <a:cubicBezTo>
                  <a:pt x="573908" y="190123"/>
                  <a:pt x="613892" y="297325"/>
                  <a:pt x="619107" y="337308"/>
                </a:cubicBezTo>
                <a:cubicBezTo>
                  <a:pt x="624322" y="377291"/>
                  <a:pt x="594770" y="408003"/>
                  <a:pt x="594770" y="410321"/>
                </a:cubicBezTo>
                <a:cubicBezTo>
                  <a:pt x="594770" y="412639"/>
                  <a:pt x="630117" y="331513"/>
                  <a:pt x="619107" y="351215"/>
                </a:cubicBezTo>
                <a:cubicBezTo>
                  <a:pt x="608097" y="370917"/>
                  <a:pt x="556524" y="468847"/>
                  <a:pt x="528710" y="528532"/>
                </a:cubicBezTo>
                <a:cubicBezTo>
                  <a:pt x="500896" y="588217"/>
                  <a:pt x="455698" y="708746"/>
                  <a:pt x="452221" y="709326"/>
                </a:cubicBezTo>
                <a:cubicBezTo>
                  <a:pt x="448744" y="709906"/>
                  <a:pt x="459753" y="595171"/>
                  <a:pt x="507849" y="532009"/>
                </a:cubicBezTo>
                <a:cubicBezTo>
                  <a:pt x="555945" y="468847"/>
                  <a:pt x="696176" y="383665"/>
                  <a:pt x="740795" y="330354"/>
                </a:cubicBezTo>
                <a:cubicBezTo>
                  <a:pt x="785414" y="277043"/>
                  <a:pt x="792947" y="257921"/>
                  <a:pt x="775563" y="212143"/>
                </a:cubicBezTo>
                <a:cubicBezTo>
                  <a:pt x="758179" y="166365"/>
                  <a:pt x="682848" y="91034"/>
                  <a:pt x="636491" y="55686"/>
                </a:cubicBezTo>
                <a:cubicBezTo>
                  <a:pt x="590134" y="20338"/>
                  <a:pt x="569852" y="1795"/>
                  <a:pt x="497419" y="57"/>
                </a:cubicBezTo>
                <a:cubicBezTo>
                  <a:pt x="424986" y="-1681"/>
                  <a:pt x="238396" y="36564"/>
                  <a:pt x="201890" y="45256"/>
                </a:cubicBezTo>
                <a:cubicBezTo>
                  <a:pt x="165384" y="53948"/>
                  <a:pt x="314307" y="42359"/>
                  <a:pt x="278380" y="52210"/>
                </a:cubicBezTo>
                <a:cubicBezTo>
                  <a:pt x="242453" y="62061"/>
                  <a:pt x="-35111" y="119428"/>
                  <a:pt x="3713" y="11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F2F11146-BDF0-A2C3-A900-F2315871ACA3}"/>
              </a:ext>
            </a:extLst>
          </p:cNvPr>
          <p:cNvSpPr/>
          <p:nvPr/>
        </p:nvSpPr>
        <p:spPr>
          <a:xfrm>
            <a:off x="4975056" y="7539457"/>
            <a:ext cx="521856" cy="700882"/>
          </a:xfrm>
          <a:custGeom>
            <a:avLst/>
            <a:gdLst>
              <a:gd name="connsiteX0" fmla="*/ 521774 w 521856"/>
              <a:gd name="connsiteY0" fmla="*/ 1735 h 700882"/>
              <a:gd name="connsiteX1" fmla="*/ 288828 w 521856"/>
              <a:gd name="connsiteY1" fmla="*/ 85179 h 700882"/>
              <a:gd name="connsiteX2" fmla="*/ 194955 w 521856"/>
              <a:gd name="connsiteY2" fmla="*/ 168622 h 700882"/>
              <a:gd name="connsiteX3" fmla="*/ 87174 w 521856"/>
              <a:gd name="connsiteY3" fmla="*/ 161668 h 700882"/>
              <a:gd name="connsiteX4" fmla="*/ 153233 w 521856"/>
              <a:gd name="connsiteY4" fmla="*/ 276403 h 700882"/>
              <a:gd name="connsiteX5" fmla="*/ 198431 w 521856"/>
              <a:gd name="connsiteY5" fmla="*/ 405045 h 700882"/>
              <a:gd name="connsiteX6" fmla="*/ 153233 w 521856"/>
              <a:gd name="connsiteY6" fmla="*/ 314648 h 700882"/>
              <a:gd name="connsiteX7" fmla="*/ 247107 w 521856"/>
              <a:gd name="connsiteY7" fmla="*/ 457197 h 700882"/>
              <a:gd name="connsiteX8" fmla="*/ 257537 w 521856"/>
              <a:gd name="connsiteY8" fmla="*/ 516303 h 700882"/>
              <a:gd name="connsiteX9" fmla="*/ 222769 w 521856"/>
              <a:gd name="connsiteY9" fmla="*/ 589316 h 700882"/>
              <a:gd name="connsiteX10" fmla="*/ 254 w 521856"/>
              <a:gd name="connsiteY10" fmla="*/ 700573 h 700882"/>
              <a:gd name="connsiteX11" fmla="*/ 181047 w 521856"/>
              <a:gd name="connsiteY11" fmla="*/ 620607 h 700882"/>
              <a:gd name="connsiteX12" fmla="*/ 302736 w 521856"/>
              <a:gd name="connsiteY12" fmla="*/ 561501 h 700882"/>
              <a:gd name="connsiteX13" fmla="*/ 208862 w 521856"/>
              <a:gd name="connsiteY13" fmla="*/ 439813 h 700882"/>
              <a:gd name="connsiteX14" fmla="*/ 153233 w 521856"/>
              <a:gd name="connsiteY14" fmla="*/ 467627 h 700882"/>
              <a:gd name="connsiteX15" fmla="*/ 191478 w 521856"/>
              <a:gd name="connsiteY15" fmla="*/ 356370 h 700882"/>
              <a:gd name="connsiteX16" fmla="*/ 66313 w 521856"/>
              <a:gd name="connsiteY16" fmla="*/ 192960 h 700882"/>
              <a:gd name="connsiteX17" fmla="*/ 153233 w 521856"/>
              <a:gd name="connsiteY17" fmla="*/ 182529 h 700882"/>
              <a:gd name="connsiteX18" fmla="*/ 267968 w 521856"/>
              <a:gd name="connsiteY18" fmla="*/ 46934 h 700882"/>
              <a:gd name="connsiteX19" fmla="*/ 101081 w 521856"/>
              <a:gd name="connsiteY19" fmla="*/ 95609 h 700882"/>
              <a:gd name="connsiteX20" fmla="*/ 313166 w 521856"/>
              <a:gd name="connsiteY20" fmla="*/ 33027 h 700882"/>
              <a:gd name="connsiteX21" fmla="*/ 521774 w 521856"/>
              <a:gd name="connsiteY21" fmla="*/ 1735 h 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856" h="700882">
                <a:moveTo>
                  <a:pt x="521774" y="1735"/>
                </a:moveTo>
                <a:cubicBezTo>
                  <a:pt x="517718" y="10427"/>
                  <a:pt x="343298" y="57365"/>
                  <a:pt x="288828" y="85179"/>
                </a:cubicBezTo>
                <a:cubicBezTo>
                  <a:pt x="234358" y="112993"/>
                  <a:pt x="228564" y="155874"/>
                  <a:pt x="194955" y="168622"/>
                </a:cubicBezTo>
                <a:cubicBezTo>
                  <a:pt x="161346" y="181370"/>
                  <a:pt x="94128" y="143705"/>
                  <a:pt x="87174" y="161668"/>
                </a:cubicBezTo>
                <a:cubicBezTo>
                  <a:pt x="80220" y="179631"/>
                  <a:pt x="134690" y="235840"/>
                  <a:pt x="153233" y="276403"/>
                </a:cubicBezTo>
                <a:cubicBezTo>
                  <a:pt x="171776" y="316966"/>
                  <a:pt x="198431" y="398671"/>
                  <a:pt x="198431" y="405045"/>
                </a:cubicBezTo>
                <a:cubicBezTo>
                  <a:pt x="198431" y="411419"/>
                  <a:pt x="145120" y="305956"/>
                  <a:pt x="153233" y="314648"/>
                </a:cubicBezTo>
                <a:cubicBezTo>
                  <a:pt x="161346" y="323340"/>
                  <a:pt x="229723" y="423588"/>
                  <a:pt x="247107" y="457197"/>
                </a:cubicBezTo>
                <a:cubicBezTo>
                  <a:pt x="264491" y="490806"/>
                  <a:pt x="261593" y="494283"/>
                  <a:pt x="257537" y="516303"/>
                </a:cubicBezTo>
                <a:cubicBezTo>
                  <a:pt x="253481" y="538323"/>
                  <a:pt x="265649" y="558604"/>
                  <a:pt x="222769" y="589316"/>
                </a:cubicBezTo>
                <a:cubicBezTo>
                  <a:pt x="179889" y="620028"/>
                  <a:pt x="7208" y="695358"/>
                  <a:pt x="254" y="700573"/>
                </a:cubicBezTo>
                <a:cubicBezTo>
                  <a:pt x="-6700" y="705788"/>
                  <a:pt x="130633" y="643786"/>
                  <a:pt x="181047" y="620607"/>
                </a:cubicBezTo>
                <a:cubicBezTo>
                  <a:pt x="231461" y="597428"/>
                  <a:pt x="298100" y="591633"/>
                  <a:pt x="302736" y="561501"/>
                </a:cubicBezTo>
                <a:cubicBezTo>
                  <a:pt x="307372" y="531369"/>
                  <a:pt x="233779" y="455459"/>
                  <a:pt x="208862" y="439813"/>
                </a:cubicBezTo>
                <a:cubicBezTo>
                  <a:pt x="183945" y="424167"/>
                  <a:pt x="156130" y="481534"/>
                  <a:pt x="153233" y="467627"/>
                </a:cubicBezTo>
                <a:cubicBezTo>
                  <a:pt x="150336" y="453720"/>
                  <a:pt x="205965" y="402148"/>
                  <a:pt x="191478" y="356370"/>
                </a:cubicBezTo>
                <a:cubicBezTo>
                  <a:pt x="176991" y="310592"/>
                  <a:pt x="72687" y="221933"/>
                  <a:pt x="66313" y="192960"/>
                </a:cubicBezTo>
                <a:cubicBezTo>
                  <a:pt x="59939" y="163987"/>
                  <a:pt x="119624" y="206867"/>
                  <a:pt x="153233" y="182529"/>
                </a:cubicBezTo>
                <a:cubicBezTo>
                  <a:pt x="186842" y="158191"/>
                  <a:pt x="276660" y="61421"/>
                  <a:pt x="267968" y="46934"/>
                </a:cubicBezTo>
                <a:cubicBezTo>
                  <a:pt x="259276" y="32447"/>
                  <a:pt x="93548" y="97927"/>
                  <a:pt x="101081" y="95609"/>
                </a:cubicBezTo>
                <a:cubicBezTo>
                  <a:pt x="108614" y="93291"/>
                  <a:pt x="247686" y="46934"/>
                  <a:pt x="313166" y="33027"/>
                </a:cubicBezTo>
                <a:cubicBezTo>
                  <a:pt x="378646" y="19120"/>
                  <a:pt x="525830" y="-6957"/>
                  <a:pt x="521774" y="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093ADCC8-D982-716C-757A-EFF39C6F1372}"/>
              </a:ext>
            </a:extLst>
          </p:cNvPr>
          <p:cNvSpPr/>
          <p:nvPr/>
        </p:nvSpPr>
        <p:spPr>
          <a:xfrm>
            <a:off x="5079464" y="7579356"/>
            <a:ext cx="261060" cy="488572"/>
          </a:xfrm>
          <a:custGeom>
            <a:avLst/>
            <a:gdLst>
              <a:gd name="connsiteX0" fmla="*/ 198328 w 261060"/>
              <a:gd name="connsiteY0" fmla="*/ 81 h 488572"/>
              <a:gd name="connsiteX1" fmla="*/ 100977 w 261060"/>
              <a:gd name="connsiteY1" fmla="*/ 104385 h 488572"/>
              <a:gd name="connsiteX2" fmla="*/ 212235 w 261060"/>
              <a:gd name="connsiteY2" fmla="*/ 194782 h 488572"/>
              <a:gd name="connsiteX3" fmla="*/ 149652 w 261060"/>
              <a:gd name="connsiteY3" fmla="*/ 236504 h 488572"/>
              <a:gd name="connsiteX4" fmla="*/ 260910 w 261060"/>
              <a:gd name="connsiteY4" fmla="*/ 257365 h 488572"/>
              <a:gd name="connsiteX5" fmla="*/ 173990 w 261060"/>
              <a:gd name="connsiteY5" fmla="*/ 319947 h 488572"/>
              <a:gd name="connsiteX6" fmla="*/ 191374 w 261060"/>
              <a:gd name="connsiteY6" fmla="*/ 486834 h 488572"/>
              <a:gd name="connsiteX7" fmla="*/ 132268 w 261060"/>
              <a:gd name="connsiteY7" fmla="*/ 392960 h 488572"/>
              <a:gd name="connsiteX8" fmla="*/ 150 w 261060"/>
              <a:gd name="connsiteY8" fmla="*/ 173922 h 488572"/>
              <a:gd name="connsiteX9" fmla="*/ 104454 w 261060"/>
              <a:gd name="connsiteY9" fmla="*/ 69617 h 488572"/>
              <a:gd name="connsiteX10" fmla="*/ 31441 w 261060"/>
              <a:gd name="connsiteY10" fmla="*/ 121769 h 488572"/>
              <a:gd name="connsiteX11" fmla="*/ 198328 w 261060"/>
              <a:gd name="connsiteY11" fmla="*/ 81 h 4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060" h="488572">
                <a:moveTo>
                  <a:pt x="198328" y="81"/>
                </a:moveTo>
                <a:cubicBezTo>
                  <a:pt x="209917" y="-2816"/>
                  <a:pt x="98659" y="71935"/>
                  <a:pt x="100977" y="104385"/>
                </a:cubicBezTo>
                <a:cubicBezTo>
                  <a:pt x="103295" y="136835"/>
                  <a:pt x="204123" y="172762"/>
                  <a:pt x="212235" y="194782"/>
                </a:cubicBezTo>
                <a:cubicBezTo>
                  <a:pt x="220347" y="216802"/>
                  <a:pt x="141540" y="226074"/>
                  <a:pt x="149652" y="236504"/>
                </a:cubicBezTo>
                <a:cubicBezTo>
                  <a:pt x="157764" y="246934"/>
                  <a:pt x="256854" y="243458"/>
                  <a:pt x="260910" y="257365"/>
                </a:cubicBezTo>
                <a:cubicBezTo>
                  <a:pt x="264966" y="271272"/>
                  <a:pt x="185579" y="281702"/>
                  <a:pt x="173990" y="319947"/>
                </a:cubicBezTo>
                <a:cubicBezTo>
                  <a:pt x="162401" y="358192"/>
                  <a:pt x="198328" y="474665"/>
                  <a:pt x="191374" y="486834"/>
                </a:cubicBezTo>
                <a:cubicBezTo>
                  <a:pt x="184420" y="499003"/>
                  <a:pt x="164139" y="445112"/>
                  <a:pt x="132268" y="392960"/>
                </a:cubicBezTo>
                <a:cubicBezTo>
                  <a:pt x="100397" y="340808"/>
                  <a:pt x="4786" y="227813"/>
                  <a:pt x="150" y="173922"/>
                </a:cubicBezTo>
                <a:cubicBezTo>
                  <a:pt x="-4486" y="120031"/>
                  <a:pt x="99239" y="78309"/>
                  <a:pt x="104454" y="69617"/>
                </a:cubicBezTo>
                <a:cubicBezTo>
                  <a:pt x="109669" y="60925"/>
                  <a:pt x="10001" y="128722"/>
                  <a:pt x="31441" y="121769"/>
                </a:cubicBezTo>
                <a:cubicBezTo>
                  <a:pt x="52881" y="114816"/>
                  <a:pt x="186739" y="2978"/>
                  <a:pt x="19832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8EE62EDF-B925-C5DB-D566-5D2B65330FBD}"/>
              </a:ext>
            </a:extLst>
          </p:cNvPr>
          <p:cNvSpPr/>
          <p:nvPr/>
        </p:nvSpPr>
        <p:spPr>
          <a:xfrm>
            <a:off x="4678182" y="7506412"/>
            <a:ext cx="574496" cy="602382"/>
          </a:xfrm>
          <a:custGeom>
            <a:avLst/>
            <a:gdLst>
              <a:gd name="connsiteX0" fmla="*/ 571795 w 574496"/>
              <a:gd name="connsiteY0" fmla="*/ 12 h 602382"/>
              <a:gd name="connsiteX1" fmla="*/ 391001 w 574496"/>
              <a:gd name="connsiteY1" fmla="*/ 100840 h 602382"/>
              <a:gd name="connsiteX2" fmla="*/ 352756 w 574496"/>
              <a:gd name="connsiteY2" fmla="*/ 156469 h 602382"/>
              <a:gd name="connsiteX3" fmla="*/ 342326 w 574496"/>
              <a:gd name="connsiteY3" fmla="*/ 226005 h 602382"/>
              <a:gd name="connsiteX4" fmla="*/ 297128 w 574496"/>
              <a:gd name="connsiteY4" fmla="*/ 319878 h 602382"/>
              <a:gd name="connsiteX5" fmla="*/ 269313 w 574496"/>
              <a:gd name="connsiteY5" fmla="*/ 382461 h 602382"/>
              <a:gd name="connsiteX6" fmla="*/ 283220 w 574496"/>
              <a:gd name="connsiteY6" fmla="*/ 601500 h 602382"/>
              <a:gd name="connsiteX7" fmla="*/ 272790 w 574496"/>
              <a:gd name="connsiteY7" fmla="*/ 458951 h 602382"/>
              <a:gd name="connsiteX8" fmla="*/ 119810 w 574496"/>
              <a:gd name="connsiteY8" fmla="*/ 445044 h 602382"/>
              <a:gd name="connsiteX9" fmla="*/ 1599 w 574496"/>
              <a:gd name="connsiteY9" fmla="*/ 521533 h 602382"/>
              <a:gd name="connsiteX10" fmla="*/ 206731 w 574496"/>
              <a:gd name="connsiteY10" fmla="*/ 309448 h 602382"/>
              <a:gd name="connsiteX11" fmla="*/ 238022 w 574496"/>
              <a:gd name="connsiteY11" fmla="*/ 215574 h 602382"/>
              <a:gd name="connsiteX12" fmla="*/ 258883 w 574496"/>
              <a:gd name="connsiteY12" fmla="*/ 135608 h 602382"/>
              <a:gd name="connsiteX13" fmla="*/ 98950 w 574496"/>
              <a:gd name="connsiteY13" fmla="*/ 215574 h 602382"/>
              <a:gd name="connsiteX14" fmla="*/ 366664 w 574496"/>
              <a:gd name="connsiteY14" fmla="*/ 76502 h 602382"/>
              <a:gd name="connsiteX15" fmla="*/ 234545 w 574496"/>
              <a:gd name="connsiteY15" fmla="*/ 93886 h 602382"/>
              <a:gd name="connsiteX16" fmla="*/ 571795 w 574496"/>
              <a:gd name="connsiteY16" fmla="*/ 12 h 6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496" h="602382">
                <a:moveTo>
                  <a:pt x="571795" y="12"/>
                </a:moveTo>
                <a:cubicBezTo>
                  <a:pt x="597871" y="1171"/>
                  <a:pt x="427507" y="74764"/>
                  <a:pt x="391001" y="100840"/>
                </a:cubicBezTo>
                <a:cubicBezTo>
                  <a:pt x="354495" y="126916"/>
                  <a:pt x="360868" y="135608"/>
                  <a:pt x="352756" y="156469"/>
                </a:cubicBezTo>
                <a:cubicBezTo>
                  <a:pt x="344644" y="177330"/>
                  <a:pt x="351597" y="198770"/>
                  <a:pt x="342326" y="226005"/>
                </a:cubicBezTo>
                <a:cubicBezTo>
                  <a:pt x="333055" y="253240"/>
                  <a:pt x="309297" y="293802"/>
                  <a:pt x="297128" y="319878"/>
                </a:cubicBezTo>
                <a:cubicBezTo>
                  <a:pt x="284959" y="345954"/>
                  <a:pt x="271631" y="335524"/>
                  <a:pt x="269313" y="382461"/>
                </a:cubicBezTo>
                <a:cubicBezTo>
                  <a:pt x="266995" y="429398"/>
                  <a:pt x="282641" y="588752"/>
                  <a:pt x="283220" y="601500"/>
                </a:cubicBezTo>
                <a:cubicBezTo>
                  <a:pt x="283799" y="614248"/>
                  <a:pt x="300025" y="485027"/>
                  <a:pt x="272790" y="458951"/>
                </a:cubicBezTo>
                <a:cubicBezTo>
                  <a:pt x="245555" y="432875"/>
                  <a:pt x="165008" y="434614"/>
                  <a:pt x="119810" y="445044"/>
                </a:cubicBezTo>
                <a:cubicBezTo>
                  <a:pt x="74612" y="455474"/>
                  <a:pt x="-12888" y="544132"/>
                  <a:pt x="1599" y="521533"/>
                </a:cubicBezTo>
                <a:cubicBezTo>
                  <a:pt x="16086" y="498934"/>
                  <a:pt x="167327" y="360441"/>
                  <a:pt x="206731" y="309448"/>
                </a:cubicBezTo>
                <a:cubicBezTo>
                  <a:pt x="246135" y="258455"/>
                  <a:pt x="229330" y="244547"/>
                  <a:pt x="238022" y="215574"/>
                </a:cubicBezTo>
                <a:cubicBezTo>
                  <a:pt x="246714" y="186601"/>
                  <a:pt x="282062" y="135608"/>
                  <a:pt x="258883" y="135608"/>
                </a:cubicBezTo>
                <a:cubicBezTo>
                  <a:pt x="235704" y="135608"/>
                  <a:pt x="80986" y="225425"/>
                  <a:pt x="98950" y="215574"/>
                </a:cubicBezTo>
                <a:cubicBezTo>
                  <a:pt x="116913" y="205723"/>
                  <a:pt x="344065" y="96783"/>
                  <a:pt x="366664" y="76502"/>
                </a:cubicBezTo>
                <a:cubicBezTo>
                  <a:pt x="389263" y="56221"/>
                  <a:pt x="204413" y="106055"/>
                  <a:pt x="234545" y="93886"/>
                </a:cubicBezTo>
                <a:cubicBezTo>
                  <a:pt x="264677" y="81717"/>
                  <a:pt x="545719" y="-1147"/>
                  <a:pt x="57179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FBDC738F-38BC-C290-A591-98C63AE4BCD8}"/>
              </a:ext>
            </a:extLst>
          </p:cNvPr>
          <p:cNvSpPr/>
          <p:nvPr/>
        </p:nvSpPr>
        <p:spPr>
          <a:xfrm>
            <a:off x="4996169" y="7666932"/>
            <a:ext cx="654171" cy="635691"/>
          </a:xfrm>
          <a:custGeom>
            <a:avLst/>
            <a:gdLst>
              <a:gd name="connsiteX0" fmla="*/ 458940 w 654171"/>
              <a:gd name="connsiteY0" fmla="*/ 2902 h 635691"/>
              <a:gd name="connsiteX1" fmla="*/ 591058 w 654171"/>
              <a:gd name="connsiteY1" fmla="*/ 145451 h 635691"/>
              <a:gd name="connsiteX2" fmla="*/ 500661 w 654171"/>
              <a:gd name="connsiteY2" fmla="*/ 281047 h 635691"/>
              <a:gd name="connsiteX3" fmla="*/ 580628 w 654171"/>
              <a:gd name="connsiteY3" fmla="*/ 267139 h 635691"/>
              <a:gd name="connsiteX4" fmla="*/ 469370 w 654171"/>
              <a:gd name="connsiteY4" fmla="*/ 447933 h 635691"/>
              <a:gd name="connsiteX5" fmla="*/ 392880 w 654171"/>
              <a:gd name="connsiteY5" fmla="*/ 559191 h 635691"/>
              <a:gd name="connsiteX6" fmla="*/ 295530 w 654171"/>
              <a:gd name="connsiteY6" fmla="*/ 600913 h 635691"/>
              <a:gd name="connsiteX7" fmla="*/ 1 w 654171"/>
              <a:gd name="connsiteY7" fmla="*/ 635681 h 635691"/>
              <a:gd name="connsiteX8" fmla="*/ 299007 w 654171"/>
              <a:gd name="connsiteY8" fmla="*/ 597436 h 635691"/>
              <a:gd name="connsiteX9" fmla="*/ 472847 w 654171"/>
              <a:gd name="connsiteY9" fmla="*/ 520946 h 635691"/>
              <a:gd name="connsiteX10" fmla="*/ 594535 w 654171"/>
              <a:gd name="connsiteY10" fmla="*/ 281047 h 635691"/>
              <a:gd name="connsiteX11" fmla="*/ 653641 w 654171"/>
              <a:gd name="connsiteY11" fmla="*/ 121114 h 635691"/>
              <a:gd name="connsiteX12" fmla="*/ 563244 w 654171"/>
              <a:gd name="connsiteY12" fmla="*/ 228895 h 635691"/>
              <a:gd name="connsiteX13" fmla="*/ 584105 w 654171"/>
              <a:gd name="connsiteY13" fmla="*/ 117637 h 635691"/>
              <a:gd name="connsiteX14" fmla="*/ 538906 w 654171"/>
              <a:gd name="connsiteY14" fmla="*/ 55054 h 635691"/>
              <a:gd name="connsiteX15" fmla="*/ 458940 w 654171"/>
              <a:gd name="connsiteY15" fmla="*/ 2902 h 6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171" h="635691">
                <a:moveTo>
                  <a:pt x="458940" y="2902"/>
                </a:moveTo>
                <a:cubicBezTo>
                  <a:pt x="467632" y="17968"/>
                  <a:pt x="584105" y="99094"/>
                  <a:pt x="591058" y="145451"/>
                </a:cubicBezTo>
                <a:cubicBezTo>
                  <a:pt x="598011" y="191808"/>
                  <a:pt x="502399" y="260766"/>
                  <a:pt x="500661" y="281047"/>
                </a:cubicBezTo>
                <a:cubicBezTo>
                  <a:pt x="498923" y="301328"/>
                  <a:pt x="585843" y="239325"/>
                  <a:pt x="580628" y="267139"/>
                </a:cubicBezTo>
                <a:cubicBezTo>
                  <a:pt x="575413" y="294953"/>
                  <a:pt x="500661" y="399258"/>
                  <a:pt x="469370" y="447933"/>
                </a:cubicBezTo>
                <a:cubicBezTo>
                  <a:pt x="438079" y="496608"/>
                  <a:pt x="421853" y="533694"/>
                  <a:pt x="392880" y="559191"/>
                </a:cubicBezTo>
                <a:cubicBezTo>
                  <a:pt x="363907" y="584688"/>
                  <a:pt x="361010" y="588165"/>
                  <a:pt x="295530" y="600913"/>
                </a:cubicBezTo>
                <a:cubicBezTo>
                  <a:pt x="230050" y="613661"/>
                  <a:pt x="-578" y="636260"/>
                  <a:pt x="1" y="635681"/>
                </a:cubicBezTo>
                <a:cubicBezTo>
                  <a:pt x="580" y="635102"/>
                  <a:pt x="220199" y="616559"/>
                  <a:pt x="299007" y="597436"/>
                </a:cubicBezTo>
                <a:cubicBezTo>
                  <a:pt x="377815" y="578314"/>
                  <a:pt x="423592" y="573677"/>
                  <a:pt x="472847" y="520946"/>
                </a:cubicBezTo>
                <a:cubicBezTo>
                  <a:pt x="522102" y="468215"/>
                  <a:pt x="564403" y="347686"/>
                  <a:pt x="594535" y="281047"/>
                </a:cubicBezTo>
                <a:cubicBezTo>
                  <a:pt x="624667" y="214408"/>
                  <a:pt x="658856" y="129806"/>
                  <a:pt x="653641" y="121114"/>
                </a:cubicBezTo>
                <a:cubicBezTo>
                  <a:pt x="648426" y="112422"/>
                  <a:pt x="574833" y="229474"/>
                  <a:pt x="563244" y="228895"/>
                </a:cubicBezTo>
                <a:cubicBezTo>
                  <a:pt x="551655" y="228316"/>
                  <a:pt x="588161" y="146611"/>
                  <a:pt x="584105" y="117637"/>
                </a:cubicBezTo>
                <a:cubicBezTo>
                  <a:pt x="580049" y="88664"/>
                  <a:pt x="557449" y="74756"/>
                  <a:pt x="538906" y="55054"/>
                </a:cubicBezTo>
                <a:cubicBezTo>
                  <a:pt x="520363" y="35352"/>
                  <a:pt x="450248" y="-12164"/>
                  <a:pt x="458940" y="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FC3E423-D4E9-2649-01B1-D6E50D0EA0F3}"/>
              </a:ext>
            </a:extLst>
          </p:cNvPr>
          <p:cNvSpPr/>
          <p:nvPr/>
        </p:nvSpPr>
        <p:spPr>
          <a:xfrm>
            <a:off x="4967942" y="7697642"/>
            <a:ext cx="525556" cy="566873"/>
          </a:xfrm>
          <a:custGeom>
            <a:avLst/>
            <a:gdLst>
              <a:gd name="connsiteX0" fmla="*/ 351571 w 525556"/>
              <a:gd name="connsiteY0" fmla="*/ 7 h 566873"/>
              <a:gd name="connsiteX1" fmla="*/ 469783 w 525556"/>
              <a:gd name="connsiteY1" fmla="*/ 159940 h 566873"/>
              <a:gd name="connsiteX2" fmla="*/ 494120 w 525556"/>
              <a:gd name="connsiteY2" fmla="*/ 330303 h 566873"/>
              <a:gd name="connsiteX3" fmla="*/ 514981 w 525556"/>
              <a:gd name="connsiteY3" fmla="*/ 236429 h 566873"/>
              <a:gd name="connsiteX4" fmla="*/ 469783 w 525556"/>
              <a:gd name="connsiteY4" fmla="*/ 382455 h 566873"/>
              <a:gd name="connsiteX5" fmla="*/ 355048 w 525556"/>
              <a:gd name="connsiteY5" fmla="*/ 465899 h 566873"/>
              <a:gd name="connsiteX6" fmla="*/ 184685 w 525556"/>
              <a:gd name="connsiteY6" fmla="*/ 511097 h 566873"/>
              <a:gd name="connsiteX7" fmla="*/ 362002 w 525556"/>
              <a:gd name="connsiteY7" fmla="*/ 493713 h 566873"/>
              <a:gd name="connsiteX8" fmla="*/ 414 w 525556"/>
              <a:gd name="connsiteY8" fmla="*/ 566726 h 566873"/>
              <a:gd name="connsiteX9" fmla="*/ 292466 w 525556"/>
              <a:gd name="connsiteY9" fmla="*/ 511097 h 566873"/>
              <a:gd name="connsiteX10" fmla="*/ 414154 w 525556"/>
              <a:gd name="connsiteY10" fmla="*/ 458945 h 566873"/>
              <a:gd name="connsiteX11" fmla="*/ 400247 w 525556"/>
              <a:gd name="connsiteY11" fmla="*/ 180801 h 566873"/>
              <a:gd name="connsiteX12" fmla="*/ 448922 w 525556"/>
              <a:gd name="connsiteY12" fmla="*/ 361595 h 566873"/>
              <a:gd name="connsiteX13" fmla="*/ 514981 w 525556"/>
              <a:gd name="connsiteY13" fmla="*/ 194708 h 566873"/>
              <a:gd name="connsiteX14" fmla="*/ 334187 w 525556"/>
              <a:gd name="connsiteY14" fmla="*/ 83450 h 566873"/>
              <a:gd name="connsiteX15" fmla="*/ 525412 w 525556"/>
              <a:gd name="connsiteY15" fmla="*/ 152986 h 566873"/>
              <a:gd name="connsiteX16" fmla="*/ 351571 w 525556"/>
              <a:gd name="connsiteY16" fmla="*/ 7 h 56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556" h="566873">
                <a:moveTo>
                  <a:pt x="351571" y="7"/>
                </a:moveTo>
                <a:cubicBezTo>
                  <a:pt x="342300" y="1166"/>
                  <a:pt x="446025" y="104891"/>
                  <a:pt x="469783" y="159940"/>
                </a:cubicBezTo>
                <a:cubicBezTo>
                  <a:pt x="493541" y="214989"/>
                  <a:pt x="486587" y="317555"/>
                  <a:pt x="494120" y="330303"/>
                </a:cubicBezTo>
                <a:cubicBezTo>
                  <a:pt x="501653" y="343051"/>
                  <a:pt x="519037" y="227737"/>
                  <a:pt x="514981" y="236429"/>
                </a:cubicBezTo>
                <a:cubicBezTo>
                  <a:pt x="510925" y="245121"/>
                  <a:pt x="496438" y="344210"/>
                  <a:pt x="469783" y="382455"/>
                </a:cubicBezTo>
                <a:cubicBezTo>
                  <a:pt x="443128" y="420700"/>
                  <a:pt x="402564" y="444459"/>
                  <a:pt x="355048" y="465899"/>
                </a:cubicBezTo>
                <a:cubicBezTo>
                  <a:pt x="307532" y="487339"/>
                  <a:pt x="183526" y="506461"/>
                  <a:pt x="184685" y="511097"/>
                </a:cubicBezTo>
                <a:cubicBezTo>
                  <a:pt x="185844" y="515733"/>
                  <a:pt x="392714" y="484442"/>
                  <a:pt x="362002" y="493713"/>
                </a:cubicBezTo>
                <a:cubicBezTo>
                  <a:pt x="331290" y="502984"/>
                  <a:pt x="12003" y="563829"/>
                  <a:pt x="414" y="566726"/>
                </a:cubicBezTo>
                <a:cubicBezTo>
                  <a:pt x="-11175" y="569623"/>
                  <a:pt x="223509" y="529061"/>
                  <a:pt x="292466" y="511097"/>
                </a:cubicBezTo>
                <a:cubicBezTo>
                  <a:pt x="361423" y="493134"/>
                  <a:pt x="396191" y="513994"/>
                  <a:pt x="414154" y="458945"/>
                </a:cubicBezTo>
                <a:cubicBezTo>
                  <a:pt x="432117" y="403896"/>
                  <a:pt x="394452" y="197026"/>
                  <a:pt x="400247" y="180801"/>
                </a:cubicBezTo>
                <a:cubicBezTo>
                  <a:pt x="406042" y="164576"/>
                  <a:pt x="429800" y="359277"/>
                  <a:pt x="448922" y="361595"/>
                </a:cubicBezTo>
                <a:cubicBezTo>
                  <a:pt x="468044" y="363913"/>
                  <a:pt x="534104" y="241066"/>
                  <a:pt x="514981" y="194708"/>
                </a:cubicBezTo>
                <a:cubicBezTo>
                  <a:pt x="495859" y="148351"/>
                  <a:pt x="332448" y="90404"/>
                  <a:pt x="334187" y="83450"/>
                </a:cubicBezTo>
                <a:cubicBezTo>
                  <a:pt x="335925" y="76496"/>
                  <a:pt x="519617" y="163996"/>
                  <a:pt x="525412" y="152986"/>
                </a:cubicBezTo>
                <a:cubicBezTo>
                  <a:pt x="531207" y="141976"/>
                  <a:pt x="360842" y="-1152"/>
                  <a:pt x="35157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1C4D88AE-3B1D-5AF6-0742-998C0A80DF3A}"/>
              </a:ext>
            </a:extLst>
          </p:cNvPr>
          <p:cNvSpPr/>
          <p:nvPr/>
        </p:nvSpPr>
        <p:spPr>
          <a:xfrm>
            <a:off x="4690120" y="8074672"/>
            <a:ext cx="786104" cy="275790"/>
          </a:xfrm>
          <a:custGeom>
            <a:avLst/>
            <a:gdLst>
              <a:gd name="connsiteX0" fmla="*/ 91 w 786104"/>
              <a:gd name="connsiteY0" fmla="*/ 78438 h 275790"/>
              <a:gd name="connsiteX1" fmla="*/ 229561 w 786104"/>
              <a:gd name="connsiteY1" fmla="*/ 61054 h 275790"/>
              <a:gd name="connsiteX2" fmla="*/ 372110 w 786104"/>
              <a:gd name="connsiteY2" fmla="*/ 165358 h 275790"/>
              <a:gd name="connsiteX3" fmla="*/ 316481 w 786104"/>
              <a:gd name="connsiteY3" fmla="*/ 158405 h 275790"/>
              <a:gd name="connsiteX4" fmla="*/ 299097 w 786104"/>
              <a:gd name="connsiteY4" fmla="*/ 248802 h 275790"/>
              <a:gd name="connsiteX5" fmla="*/ 448599 w 786104"/>
              <a:gd name="connsiteY5" fmla="*/ 252279 h 275790"/>
              <a:gd name="connsiteX6" fmla="*/ 257375 w 786104"/>
              <a:gd name="connsiteY6" fmla="*/ 269663 h 275790"/>
              <a:gd name="connsiteX7" fmla="*/ 518136 w 786104"/>
              <a:gd name="connsiteY7" fmla="*/ 227941 h 275790"/>
              <a:gd name="connsiteX8" fmla="*/ 785850 w 786104"/>
              <a:gd name="connsiteY8" fmla="*/ 71485 h 275790"/>
              <a:gd name="connsiteX9" fmla="*/ 469460 w 786104"/>
              <a:gd name="connsiteY9" fmla="*/ 234895 h 275790"/>
              <a:gd name="connsiteX10" fmla="*/ 382540 w 786104"/>
              <a:gd name="connsiteY10" fmla="*/ 234895 h 275790"/>
              <a:gd name="connsiteX11" fmla="*/ 379063 w 786104"/>
              <a:gd name="connsiteY11" fmla="*/ 147974 h 275790"/>
              <a:gd name="connsiteX12" fmla="*/ 413831 w 786104"/>
              <a:gd name="connsiteY12" fmla="*/ 196650 h 275790"/>
              <a:gd name="connsiteX13" fmla="*/ 274759 w 786104"/>
              <a:gd name="connsiteY13" fmla="*/ 273139 h 275790"/>
              <a:gd name="connsiteX14" fmla="*/ 316481 w 786104"/>
              <a:gd name="connsiteY14" fmla="*/ 92345 h 275790"/>
              <a:gd name="connsiteX15" fmla="*/ 243468 w 786104"/>
              <a:gd name="connsiteY15" fmla="*/ 1949 h 275790"/>
              <a:gd name="connsiteX16" fmla="*/ 257375 w 786104"/>
              <a:gd name="connsiteY16" fmla="*/ 33240 h 275790"/>
              <a:gd name="connsiteX17" fmla="*/ 91 w 786104"/>
              <a:gd name="connsiteY17" fmla="*/ 78438 h 2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6104" h="275790">
                <a:moveTo>
                  <a:pt x="91" y="78438"/>
                </a:moveTo>
                <a:cubicBezTo>
                  <a:pt x="-4545" y="83074"/>
                  <a:pt x="167558" y="46567"/>
                  <a:pt x="229561" y="61054"/>
                </a:cubicBezTo>
                <a:cubicBezTo>
                  <a:pt x="291564" y="75541"/>
                  <a:pt x="357623" y="149133"/>
                  <a:pt x="372110" y="165358"/>
                </a:cubicBezTo>
                <a:cubicBezTo>
                  <a:pt x="386597" y="181583"/>
                  <a:pt x="328650" y="144498"/>
                  <a:pt x="316481" y="158405"/>
                </a:cubicBezTo>
                <a:cubicBezTo>
                  <a:pt x="304312" y="172312"/>
                  <a:pt x="277077" y="233156"/>
                  <a:pt x="299097" y="248802"/>
                </a:cubicBezTo>
                <a:cubicBezTo>
                  <a:pt x="321117" y="264448"/>
                  <a:pt x="455553" y="248802"/>
                  <a:pt x="448599" y="252279"/>
                </a:cubicBezTo>
                <a:cubicBezTo>
                  <a:pt x="441645" y="255756"/>
                  <a:pt x="245786" y="273719"/>
                  <a:pt x="257375" y="269663"/>
                </a:cubicBezTo>
                <a:cubicBezTo>
                  <a:pt x="268964" y="265607"/>
                  <a:pt x="430057" y="260971"/>
                  <a:pt x="518136" y="227941"/>
                </a:cubicBezTo>
                <a:cubicBezTo>
                  <a:pt x="606215" y="194911"/>
                  <a:pt x="793963" y="70326"/>
                  <a:pt x="785850" y="71485"/>
                </a:cubicBezTo>
                <a:cubicBezTo>
                  <a:pt x="777737" y="72644"/>
                  <a:pt x="536678" y="207660"/>
                  <a:pt x="469460" y="234895"/>
                </a:cubicBezTo>
                <a:cubicBezTo>
                  <a:pt x="402242" y="262130"/>
                  <a:pt x="397606" y="249382"/>
                  <a:pt x="382540" y="234895"/>
                </a:cubicBezTo>
                <a:cubicBezTo>
                  <a:pt x="367474" y="220408"/>
                  <a:pt x="373848" y="154348"/>
                  <a:pt x="379063" y="147974"/>
                </a:cubicBezTo>
                <a:cubicBezTo>
                  <a:pt x="384278" y="141600"/>
                  <a:pt x="431215" y="175789"/>
                  <a:pt x="413831" y="196650"/>
                </a:cubicBezTo>
                <a:cubicBezTo>
                  <a:pt x="396447" y="217511"/>
                  <a:pt x="290984" y="290523"/>
                  <a:pt x="274759" y="273139"/>
                </a:cubicBezTo>
                <a:cubicBezTo>
                  <a:pt x="258534" y="255755"/>
                  <a:pt x="321696" y="137543"/>
                  <a:pt x="316481" y="92345"/>
                </a:cubicBezTo>
                <a:cubicBezTo>
                  <a:pt x="311266" y="47147"/>
                  <a:pt x="243468" y="1949"/>
                  <a:pt x="243468" y="1949"/>
                </a:cubicBezTo>
                <a:cubicBezTo>
                  <a:pt x="233617" y="-7902"/>
                  <a:pt x="293302" y="22230"/>
                  <a:pt x="257375" y="33240"/>
                </a:cubicBezTo>
                <a:cubicBezTo>
                  <a:pt x="221448" y="44250"/>
                  <a:pt x="4727" y="73802"/>
                  <a:pt x="91" y="78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E656402F-AC44-DAF0-62BD-59C15ED6124B}"/>
              </a:ext>
            </a:extLst>
          </p:cNvPr>
          <p:cNvSpPr/>
          <p:nvPr/>
        </p:nvSpPr>
        <p:spPr>
          <a:xfrm>
            <a:off x="4350561" y="8266964"/>
            <a:ext cx="86315" cy="372943"/>
          </a:xfrm>
          <a:custGeom>
            <a:avLst/>
            <a:gdLst>
              <a:gd name="connsiteX0" fmla="*/ 85844 w 86315"/>
              <a:gd name="connsiteY0" fmla="*/ 881 h 372943"/>
              <a:gd name="connsiteX1" fmla="*/ 2400 w 86315"/>
              <a:gd name="connsiteY1" fmla="*/ 226873 h 372943"/>
              <a:gd name="connsiteX2" fmla="*/ 23261 w 86315"/>
              <a:gd name="connsiteY2" fmla="*/ 372899 h 372943"/>
              <a:gd name="connsiteX3" fmla="*/ 30215 w 86315"/>
              <a:gd name="connsiteY3" fmla="*/ 240780 h 372943"/>
              <a:gd name="connsiteX4" fmla="*/ 19784 w 86315"/>
              <a:gd name="connsiteY4" fmla="*/ 98231 h 372943"/>
              <a:gd name="connsiteX5" fmla="*/ 33691 w 86315"/>
              <a:gd name="connsiteY5" fmla="*/ 146907 h 372943"/>
              <a:gd name="connsiteX6" fmla="*/ 85844 w 86315"/>
              <a:gd name="connsiteY6" fmla="*/ 881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15" h="372943">
                <a:moveTo>
                  <a:pt x="85844" y="881"/>
                </a:moveTo>
                <a:cubicBezTo>
                  <a:pt x="80629" y="14209"/>
                  <a:pt x="12830" y="164870"/>
                  <a:pt x="2400" y="226873"/>
                </a:cubicBezTo>
                <a:cubicBezTo>
                  <a:pt x="-8030" y="288876"/>
                  <a:pt x="18625" y="370581"/>
                  <a:pt x="23261" y="372899"/>
                </a:cubicBezTo>
                <a:cubicBezTo>
                  <a:pt x="27897" y="375217"/>
                  <a:pt x="30794" y="286558"/>
                  <a:pt x="30215" y="240780"/>
                </a:cubicBezTo>
                <a:cubicBezTo>
                  <a:pt x="29635" y="195002"/>
                  <a:pt x="19205" y="113876"/>
                  <a:pt x="19784" y="98231"/>
                </a:cubicBezTo>
                <a:cubicBezTo>
                  <a:pt x="20363" y="82586"/>
                  <a:pt x="15727" y="164291"/>
                  <a:pt x="33691" y="146907"/>
                </a:cubicBezTo>
                <a:cubicBezTo>
                  <a:pt x="51654" y="129523"/>
                  <a:pt x="91059" y="-12447"/>
                  <a:pt x="85844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0BF78D91-38A1-9380-A956-ADE4BC99B17F}"/>
              </a:ext>
            </a:extLst>
          </p:cNvPr>
          <p:cNvSpPr/>
          <p:nvPr/>
        </p:nvSpPr>
        <p:spPr>
          <a:xfrm>
            <a:off x="4369744" y="8217302"/>
            <a:ext cx="209728" cy="395483"/>
          </a:xfrm>
          <a:custGeom>
            <a:avLst/>
            <a:gdLst>
              <a:gd name="connsiteX0" fmla="*/ 205733 w 209728"/>
              <a:gd name="connsiteY0" fmla="*/ 1868 h 395483"/>
              <a:gd name="connsiteX1" fmla="*/ 97952 w 209728"/>
              <a:gd name="connsiteY1" fmla="*/ 140940 h 395483"/>
              <a:gd name="connsiteX2" fmla="*/ 87521 w 209728"/>
              <a:gd name="connsiteY2" fmla="*/ 307827 h 395483"/>
              <a:gd name="connsiteX3" fmla="*/ 80568 w 209728"/>
              <a:gd name="connsiteY3" fmla="*/ 231337 h 395483"/>
              <a:gd name="connsiteX4" fmla="*/ 73614 w 209728"/>
              <a:gd name="connsiteY4" fmla="*/ 346071 h 395483"/>
              <a:gd name="connsiteX5" fmla="*/ 101429 w 209728"/>
              <a:gd name="connsiteY5" fmla="*/ 394747 h 395483"/>
              <a:gd name="connsiteX6" fmla="*/ 153581 w 209728"/>
              <a:gd name="connsiteY6" fmla="*/ 370409 h 395483"/>
              <a:gd name="connsiteX7" fmla="*/ 195302 w 209728"/>
              <a:gd name="connsiteY7" fmla="*/ 304350 h 395483"/>
              <a:gd name="connsiteX8" fmla="*/ 167488 w 209728"/>
              <a:gd name="connsiteY8" fmla="*/ 220906 h 395483"/>
              <a:gd name="connsiteX9" fmla="*/ 205733 w 209728"/>
              <a:gd name="connsiteY9" fmla="*/ 321734 h 395483"/>
              <a:gd name="connsiteX10" fmla="*/ 52753 w 209728"/>
              <a:gd name="connsiteY10" fmla="*/ 366932 h 395483"/>
              <a:gd name="connsiteX11" fmla="*/ 601 w 209728"/>
              <a:gd name="connsiteY11" fmla="*/ 227860 h 395483"/>
              <a:gd name="connsiteX12" fmla="*/ 80568 w 209728"/>
              <a:gd name="connsiteY12" fmla="*/ 213953 h 395483"/>
              <a:gd name="connsiteX13" fmla="*/ 101429 w 209728"/>
              <a:gd name="connsiteY13" fmla="*/ 78357 h 395483"/>
              <a:gd name="connsiteX14" fmla="*/ 14508 w 209728"/>
              <a:gd name="connsiteY14" fmla="*/ 85311 h 395483"/>
              <a:gd name="connsiteX15" fmla="*/ 129243 w 209728"/>
              <a:gd name="connsiteY15" fmla="*/ 60973 h 395483"/>
              <a:gd name="connsiteX16" fmla="*/ 205733 w 209728"/>
              <a:gd name="connsiteY16" fmla="*/ 1868 h 3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728" h="395483">
                <a:moveTo>
                  <a:pt x="205733" y="1868"/>
                </a:moveTo>
                <a:cubicBezTo>
                  <a:pt x="200518" y="15196"/>
                  <a:pt x="117654" y="89947"/>
                  <a:pt x="97952" y="140940"/>
                </a:cubicBezTo>
                <a:cubicBezTo>
                  <a:pt x="78250" y="191933"/>
                  <a:pt x="90418" y="292761"/>
                  <a:pt x="87521" y="307827"/>
                </a:cubicBezTo>
                <a:cubicBezTo>
                  <a:pt x="84624" y="322893"/>
                  <a:pt x="82886" y="224963"/>
                  <a:pt x="80568" y="231337"/>
                </a:cubicBezTo>
                <a:cubicBezTo>
                  <a:pt x="78250" y="237711"/>
                  <a:pt x="70137" y="318836"/>
                  <a:pt x="73614" y="346071"/>
                </a:cubicBezTo>
                <a:cubicBezTo>
                  <a:pt x="77091" y="373306"/>
                  <a:pt x="88101" y="390691"/>
                  <a:pt x="101429" y="394747"/>
                </a:cubicBezTo>
                <a:cubicBezTo>
                  <a:pt x="114757" y="398803"/>
                  <a:pt x="137936" y="385475"/>
                  <a:pt x="153581" y="370409"/>
                </a:cubicBezTo>
                <a:cubicBezTo>
                  <a:pt x="169226" y="355343"/>
                  <a:pt x="192984" y="329267"/>
                  <a:pt x="195302" y="304350"/>
                </a:cubicBezTo>
                <a:cubicBezTo>
                  <a:pt x="197620" y="279433"/>
                  <a:pt x="165750" y="218009"/>
                  <a:pt x="167488" y="220906"/>
                </a:cubicBezTo>
                <a:cubicBezTo>
                  <a:pt x="169226" y="223803"/>
                  <a:pt x="224855" y="297396"/>
                  <a:pt x="205733" y="321734"/>
                </a:cubicBezTo>
                <a:cubicBezTo>
                  <a:pt x="186611" y="346072"/>
                  <a:pt x="86942" y="382578"/>
                  <a:pt x="52753" y="366932"/>
                </a:cubicBezTo>
                <a:cubicBezTo>
                  <a:pt x="18564" y="351286"/>
                  <a:pt x="-4035" y="253356"/>
                  <a:pt x="601" y="227860"/>
                </a:cubicBezTo>
                <a:cubicBezTo>
                  <a:pt x="5237" y="202364"/>
                  <a:pt x="63763" y="238870"/>
                  <a:pt x="80568" y="213953"/>
                </a:cubicBezTo>
                <a:cubicBezTo>
                  <a:pt x="97373" y="189036"/>
                  <a:pt x="112439" y="99797"/>
                  <a:pt x="101429" y="78357"/>
                </a:cubicBezTo>
                <a:cubicBezTo>
                  <a:pt x="90419" y="56917"/>
                  <a:pt x="9872" y="88208"/>
                  <a:pt x="14508" y="85311"/>
                </a:cubicBezTo>
                <a:cubicBezTo>
                  <a:pt x="19144" y="82414"/>
                  <a:pt x="97372" y="71403"/>
                  <a:pt x="129243" y="60973"/>
                </a:cubicBezTo>
                <a:cubicBezTo>
                  <a:pt x="161114" y="50543"/>
                  <a:pt x="210948" y="-11460"/>
                  <a:pt x="205733" y="1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2BDEF81B-E1A9-0208-9F36-DE04C923C110}"/>
              </a:ext>
            </a:extLst>
          </p:cNvPr>
          <p:cNvSpPr/>
          <p:nvPr/>
        </p:nvSpPr>
        <p:spPr>
          <a:xfrm>
            <a:off x="4478598" y="8208024"/>
            <a:ext cx="239510" cy="195504"/>
          </a:xfrm>
          <a:custGeom>
            <a:avLst/>
            <a:gdLst>
              <a:gd name="connsiteX0" fmla="*/ 239428 w 239510"/>
              <a:gd name="connsiteY0" fmla="*/ 715 h 195504"/>
              <a:gd name="connsiteX1" fmla="*/ 62111 w 239510"/>
              <a:gd name="connsiteY1" fmla="*/ 91112 h 195504"/>
              <a:gd name="connsiteX2" fmla="*/ 3005 w 239510"/>
              <a:gd name="connsiteY2" fmla="*/ 167602 h 195504"/>
              <a:gd name="connsiteX3" fmla="*/ 142077 w 239510"/>
              <a:gd name="connsiteY3" fmla="*/ 94589 h 195504"/>
              <a:gd name="connsiteX4" fmla="*/ 235951 w 239510"/>
              <a:gd name="connsiteY4" fmla="*/ 195416 h 195504"/>
              <a:gd name="connsiteX5" fmla="*/ 180322 w 239510"/>
              <a:gd name="connsiteY5" fmla="*/ 73728 h 195504"/>
              <a:gd name="connsiteX6" fmla="*/ 86448 w 239510"/>
              <a:gd name="connsiteY6" fmla="*/ 49390 h 195504"/>
              <a:gd name="connsiteX7" fmla="*/ 239428 w 239510"/>
              <a:gd name="connsiteY7" fmla="*/ 715 h 19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10" h="195504">
                <a:moveTo>
                  <a:pt x="239428" y="715"/>
                </a:moveTo>
                <a:cubicBezTo>
                  <a:pt x="235372" y="7669"/>
                  <a:pt x="101515" y="63298"/>
                  <a:pt x="62111" y="91112"/>
                </a:cubicBezTo>
                <a:cubicBezTo>
                  <a:pt x="22707" y="118927"/>
                  <a:pt x="-10323" y="167023"/>
                  <a:pt x="3005" y="167602"/>
                </a:cubicBezTo>
                <a:cubicBezTo>
                  <a:pt x="16333" y="168181"/>
                  <a:pt x="103253" y="89953"/>
                  <a:pt x="142077" y="94589"/>
                </a:cubicBezTo>
                <a:cubicBezTo>
                  <a:pt x="180901" y="99225"/>
                  <a:pt x="229577" y="198893"/>
                  <a:pt x="235951" y="195416"/>
                </a:cubicBezTo>
                <a:cubicBezTo>
                  <a:pt x="242325" y="191939"/>
                  <a:pt x="205239" y="98066"/>
                  <a:pt x="180322" y="73728"/>
                </a:cubicBezTo>
                <a:cubicBezTo>
                  <a:pt x="155405" y="49390"/>
                  <a:pt x="76597" y="59241"/>
                  <a:pt x="86448" y="49390"/>
                </a:cubicBezTo>
                <a:cubicBezTo>
                  <a:pt x="96299" y="39539"/>
                  <a:pt x="243484" y="-6239"/>
                  <a:pt x="239428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7EC1F489-CC7B-B031-B5A2-CCBC9AB8269A}"/>
              </a:ext>
            </a:extLst>
          </p:cNvPr>
          <p:cNvSpPr/>
          <p:nvPr/>
        </p:nvSpPr>
        <p:spPr>
          <a:xfrm>
            <a:off x="4694641" y="8023820"/>
            <a:ext cx="221563" cy="342956"/>
          </a:xfrm>
          <a:custGeom>
            <a:avLst/>
            <a:gdLst>
              <a:gd name="connsiteX0" fmla="*/ 2524 w 221563"/>
              <a:gd name="connsiteY0" fmla="*/ 167535 h 342956"/>
              <a:gd name="connsiteX1" fmla="*/ 214609 w 221563"/>
              <a:gd name="connsiteY1" fmla="*/ 223164 h 342956"/>
              <a:gd name="connsiteX2" fmla="*/ 158980 w 221563"/>
              <a:gd name="connsiteY2" fmla="*/ 341375 h 342956"/>
              <a:gd name="connsiteX3" fmla="*/ 193748 w 221563"/>
              <a:gd name="connsiteY3" fmla="*/ 129290 h 342956"/>
              <a:gd name="connsiteX4" fmla="*/ 221563 w 221563"/>
              <a:gd name="connsiteY4" fmla="*/ 648 h 342956"/>
              <a:gd name="connsiteX5" fmla="*/ 193748 w 221563"/>
              <a:gd name="connsiteY5" fmla="*/ 181442 h 342956"/>
              <a:gd name="connsiteX6" fmla="*/ 193748 w 221563"/>
              <a:gd name="connsiteY6" fmla="*/ 188396 h 342956"/>
              <a:gd name="connsiteX7" fmla="*/ 103351 w 221563"/>
              <a:gd name="connsiteY7" fmla="*/ 167535 h 342956"/>
              <a:gd name="connsiteX8" fmla="*/ 2524 w 221563"/>
              <a:gd name="connsiteY8" fmla="*/ 167535 h 3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63" h="342956">
                <a:moveTo>
                  <a:pt x="2524" y="167535"/>
                </a:moveTo>
                <a:cubicBezTo>
                  <a:pt x="21067" y="176806"/>
                  <a:pt x="188533" y="194191"/>
                  <a:pt x="214609" y="223164"/>
                </a:cubicBezTo>
                <a:cubicBezTo>
                  <a:pt x="240685" y="252137"/>
                  <a:pt x="162457" y="357021"/>
                  <a:pt x="158980" y="341375"/>
                </a:cubicBezTo>
                <a:cubicBezTo>
                  <a:pt x="155503" y="325729"/>
                  <a:pt x="183318" y="186078"/>
                  <a:pt x="193748" y="129290"/>
                </a:cubicBezTo>
                <a:cubicBezTo>
                  <a:pt x="204178" y="72502"/>
                  <a:pt x="221563" y="-8044"/>
                  <a:pt x="221563" y="648"/>
                </a:cubicBezTo>
                <a:cubicBezTo>
                  <a:pt x="221563" y="9340"/>
                  <a:pt x="198384" y="150151"/>
                  <a:pt x="193748" y="181442"/>
                </a:cubicBezTo>
                <a:cubicBezTo>
                  <a:pt x="189112" y="212733"/>
                  <a:pt x="208814" y="190714"/>
                  <a:pt x="193748" y="188396"/>
                </a:cubicBezTo>
                <a:cubicBezTo>
                  <a:pt x="178682" y="186078"/>
                  <a:pt x="134063" y="172750"/>
                  <a:pt x="103351" y="167535"/>
                </a:cubicBezTo>
                <a:cubicBezTo>
                  <a:pt x="72639" y="162320"/>
                  <a:pt x="-16019" y="158264"/>
                  <a:pt x="2524" y="167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9A8BA7CA-5491-E7EA-C200-B8ECDEACCF0C}"/>
              </a:ext>
            </a:extLst>
          </p:cNvPr>
          <p:cNvSpPr/>
          <p:nvPr/>
        </p:nvSpPr>
        <p:spPr>
          <a:xfrm>
            <a:off x="5015125" y="8094002"/>
            <a:ext cx="527043" cy="295685"/>
          </a:xfrm>
          <a:custGeom>
            <a:avLst/>
            <a:gdLst>
              <a:gd name="connsiteX0" fmla="*/ 499089 w 527043"/>
              <a:gd name="connsiteY0" fmla="*/ 104307 h 295685"/>
              <a:gd name="connsiteX1" fmla="*/ 269620 w 527043"/>
              <a:gd name="connsiteY1" fmla="*/ 212088 h 295685"/>
              <a:gd name="connsiteX2" fmla="*/ 1906 w 527043"/>
              <a:gd name="connsiteY2" fmla="*/ 295531 h 295685"/>
              <a:gd name="connsiteX3" fmla="*/ 144455 w 527043"/>
              <a:gd name="connsiteY3" fmla="*/ 232949 h 295685"/>
              <a:gd name="connsiteX4" fmla="*/ 40151 w 527043"/>
              <a:gd name="connsiteY4" fmla="*/ 236425 h 295685"/>
              <a:gd name="connsiteX5" fmla="*/ 314819 w 527043"/>
              <a:gd name="connsiteY5" fmla="*/ 114737 h 295685"/>
              <a:gd name="connsiteX6" fmla="*/ 526904 w 527043"/>
              <a:gd name="connsiteY6" fmla="*/ 3 h 295685"/>
              <a:gd name="connsiteX7" fmla="*/ 349587 w 527043"/>
              <a:gd name="connsiteY7" fmla="*/ 118214 h 295685"/>
              <a:gd name="connsiteX8" fmla="*/ 499089 w 527043"/>
              <a:gd name="connsiteY8" fmla="*/ 104307 h 29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43" h="295685">
                <a:moveTo>
                  <a:pt x="499089" y="104307"/>
                </a:moveTo>
                <a:cubicBezTo>
                  <a:pt x="485761" y="119953"/>
                  <a:pt x="352484" y="180217"/>
                  <a:pt x="269620" y="212088"/>
                </a:cubicBezTo>
                <a:cubicBezTo>
                  <a:pt x="186756" y="243959"/>
                  <a:pt x="22767" y="292054"/>
                  <a:pt x="1906" y="295531"/>
                </a:cubicBezTo>
                <a:cubicBezTo>
                  <a:pt x="-18955" y="299008"/>
                  <a:pt x="138081" y="242800"/>
                  <a:pt x="144455" y="232949"/>
                </a:cubicBezTo>
                <a:cubicBezTo>
                  <a:pt x="150829" y="223098"/>
                  <a:pt x="11757" y="256127"/>
                  <a:pt x="40151" y="236425"/>
                </a:cubicBezTo>
                <a:cubicBezTo>
                  <a:pt x="68545" y="216723"/>
                  <a:pt x="233693" y="154141"/>
                  <a:pt x="314819" y="114737"/>
                </a:cubicBezTo>
                <a:cubicBezTo>
                  <a:pt x="395944" y="75333"/>
                  <a:pt x="521109" y="-577"/>
                  <a:pt x="526904" y="3"/>
                </a:cubicBezTo>
                <a:cubicBezTo>
                  <a:pt x="532699" y="582"/>
                  <a:pt x="356541" y="100830"/>
                  <a:pt x="349587" y="118214"/>
                </a:cubicBezTo>
                <a:cubicBezTo>
                  <a:pt x="342633" y="135598"/>
                  <a:pt x="512417" y="88661"/>
                  <a:pt x="499089" y="104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4F3A7073-FFAD-9F1E-A657-D699B87FC4F2}"/>
              </a:ext>
            </a:extLst>
          </p:cNvPr>
          <p:cNvSpPr/>
          <p:nvPr/>
        </p:nvSpPr>
        <p:spPr>
          <a:xfrm>
            <a:off x="4801065" y="7579082"/>
            <a:ext cx="309861" cy="359004"/>
          </a:xfrm>
          <a:custGeom>
            <a:avLst/>
            <a:gdLst>
              <a:gd name="connsiteX0" fmla="*/ 309840 w 309861"/>
              <a:gd name="connsiteY0" fmla="*/ 355 h 359004"/>
              <a:gd name="connsiteX1" fmla="*/ 73417 w 309861"/>
              <a:gd name="connsiteY1" fmla="*/ 233301 h 359004"/>
              <a:gd name="connsiteX2" fmla="*/ 404 w 309861"/>
              <a:gd name="connsiteY2" fmla="*/ 358466 h 359004"/>
              <a:gd name="connsiteX3" fmla="*/ 45603 w 309861"/>
              <a:gd name="connsiteY3" fmla="*/ 188103 h 359004"/>
              <a:gd name="connsiteX4" fmla="*/ 80371 w 309861"/>
              <a:gd name="connsiteY4" fmla="*/ 122043 h 359004"/>
              <a:gd name="connsiteX5" fmla="*/ 129046 w 309861"/>
              <a:gd name="connsiteY5" fmla="*/ 73368 h 359004"/>
              <a:gd name="connsiteX6" fmla="*/ 59510 w 309861"/>
              <a:gd name="connsiteY6" fmla="*/ 177672 h 359004"/>
              <a:gd name="connsiteX7" fmla="*/ 309840 w 309861"/>
              <a:gd name="connsiteY7" fmla="*/ 355 h 3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861" h="359004">
                <a:moveTo>
                  <a:pt x="309840" y="355"/>
                </a:moveTo>
                <a:cubicBezTo>
                  <a:pt x="312158" y="9626"/>
                  <a:pt x="124990" y="173616"/>
                  <a:pt x="73417" y="233301"/>
                </a:cubicBezTo>
                <a:cubicBezTo>
                  <a:pt x="21844" y="292986"/>
                  <a:pt x="5040" y="365999"/>
                  <a:pt x="404" y="358466"/>
                </a:cubicBezTo>
                <a:cubicBezTo>
                  <a:pt x="-4232" y="350933"/>
                  <a:pt x="32275" y="227507"/>
                  <a:pt x="45603" y="188103"/>
                </a:cubicBezTo>
                <a:cubicBezTo>
                  <a:pt x="58931" y="148699"/>
                  <a:pt x="66464" y="141166"/>
                  <a:pt x="80371" y="122043"/>
                </a:cubicBezTo>
                <a:cubicBezTo>
                  <a:pt x="94278" y="102921"/>
                  <a:pt x="132523" y="64097"/>
                  <a:pt x="129046" y="73368"/>
                </a:cubicBezTo>
                <a:cubicBezTo>
                  <a:pt x="125569" y="82639"/>
                  <a:pt x="30537" y="189261"/>
                  <a:pt x="59510" y="177672"/>
                </a:cubicBezTo>
                <a:cubicBezTo>
                  <a:pt x="88483" y="166083"/>
                  <a:pt x="307522" y="-8916"/>
                  <a:pt x="309840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9A1A5E00-6F66-20D2-0CBE-2C71FD120EAC}"/>
              </a:ext>
            </a:extLst>
          </p:cNvPr>
          <p:cNvSpPr/>
          <p:nvPr/>
        </p:nvSpPr>
        <p:spPr>
          <a:xfrm>
            <a:off x="4459651" y="8285229"/>
            <a:ext cx="707238" cy="338029"/>
          </a:xfrm>
          <a:custGeom>
            <a:avLst/>
            <a:gdLst>
              <a:gd name="connsiteX0" fmla="*/ 4568 w 707238"/>
              <a:gd name="connsiteY0" fmla="*/ 337250 h 338029"/>
              <a:gd name="connsiteX1" fmla="*/ 307050 w 707238"/>
              <a:gd name="connsiteY1" fmla="*/ 180794 h 338029"/>
              <a:gd name="connsiteX2" fmla="*/ 307050 w 707238"/>
              <a:gd name="connsiteY2" fmla="*/ 107781 h 338029"/>
              <a:gd name="connsiteX3" fmla="*/ 307050 w 707238"/>
              <a:gd name="connsiteY3" fmla="*/ 100827 h 338029"/>
              <a:gd name="connsiteX4" fmla="*/ 706883 w 707238"/>
              <a:gd name="connsiteY4" fmla="*/ 97350 h 338029"/>
              <a:gd name="connsiteX5" fmla="*/ 376586 w 707238"/>
              <a:gd name="connsiteY5" fmla="*/ 104304 h 338029"/>
              <a:gd name="connsiteX6" fmla="*/ 307050 w 707238"/>
              <a:gd name="connsiteY6" fmla="*/ 41722 h 338029"/>
              <a:gd name="connsiteX7" fmla="*/ 359202 w 707238"/>
              <a:gd name="connsiteY7" fmla="*/ 0 h 338029"/>
              <a:gd name="connsiteX8" fmla="*/ 303573 w 707238"/>
              <a:gd name="connsiteY8" fmla="*/ 41722 h 338029"/>
              <a:gd name="connsiteX9" fmla="*/ 320957 w 707238"/>
              <a:gd name="connsiteY9" fmla="*/ 93874 h 338029"/>
              <a:gd name="connsiteX10" fmla="*/ 261852 w 707238"/>
              <a:gd name="connsiteY10" fmla="*/ 180794 h 338029"/>
              <a:gd name="connsiteX11" fmla="*/ 105395 w 707238"/>
              <a:gd name="connsiteY11" fmla="*/ 236423 h 338029"/>
              <a:gd name="connsiteX12" fmla="*/ 230560 w 707238"/>
              <a:gd name="connsiteY12" fmla="*/ 194701 h 338029"/>
              <a:gd name="connsiteX13" fmla="*/ 129733 w 707238"/>
              <a:gd name="connsiteY13" fmla="*/ 239900 h 338029"/>
              <a:gd name="connsiteX14" fmla="*/ 4568 w 707238"/>
              <a:gd name="connsiteY14" fmla="*/ 337250 h 33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238" h="338029">
                <a:moveTo>
                  <a:pt x="4568" y="337250"/>
                </a:moveTo>
                <a:cubicBezTo>
                  <a:pt x="34121" y="327399"/>
                  <a:pt x="256636" y="219039"/>
                  <a:pt x="307050" y="180794"/>
                </a:cubicBezTo>
                <a:cubicBezTo>
                  <a:pt x="357464" y="142549"/>
                  <a:pt x="307050" y="107781"/>
                  <a:pt x="307050" y="107781"/>
                </a:cubicBezTo>
                <a:cubicBezTo>
                  <a:pt x="307050" y="94453"/>
                  <a:pt x="240411" y="102565"/>
                  <a:pt x="307050" y="100827"/>
                </a:cubicBezTo>
                <a:cubicBezTo>
                  <a:pt x="373689" y="99089"/>
                  <a:pt x="695294" y="96771"/>
                  <a:pt x="706883" y="97350"/>
                </a:cubicBezTo>
                <a:cubicBezTo>
                  <a:pt x="718472" y="97929"/>
                  <a:pt x="443225" y="113575"/>
                  <a:pt x="376586" y="104304"/>
                </a:cubicBezTo>
                <a:cubicBezTo>
                  <a:pt x="309947" y="95033"/>
                  <a:pt x="309947" y="59106"/>
                  <a:pt x="307050" y="41722"/>
                </a:cubicBezTo>
                <a:cubicBezTo>
                  <a:pt x="304153" y="24338"/>
                  <a:pt x="359781" y="0"/>
                  <a:pt x="359202" y="0"/>
                </a:cubicBezTo>
                <a:cubicBezTo>
                  <a:pt x="358623" y="0"/>
                  <a:pt x="309947" y="26076"/>
                  <a:pt x="303573" y="41722"/>
                </a:cubicBezTo>
                <a:cubicBezTo>
                  <a:pt x="297199" y="57368"/>
                  <a:pt x="327910" y="70695"/>
                  <a:pt x="320957" y="93874"/>
                </a:cubicBezTo>
                <a:cubicBezTo>
                  <a:pt x="314004" y="117053"/>
                  <a:pt x="297779" y="157036"/>
                  <a:pt x="261852" y="180794"/>
                </a:cubicBezTo>
                <a:cubicBezTo>
                  <a:pt x="225925" y="204552"/>
                  <a:pt x="110610" y="234105"/>
                  <a:pt x="105395" y="236423"/>
                </a:cubicBezTo>
                <a:cubicBezTo>
                  <a:pt x="100180" y="238741"/>
                  <a:pt x="226504" y="194121"/>
                  <a:pt x="230560" y="194701"/>
                </a:cubicBezTo>
                <a:cubicBezTo>
                  <a:pt x="234616" y="195281"/>
                  <a:pt x="162183" y="219039"/>
                  <a:pt x="129733" y="239900"/>
                </a:cubicBezTo>
                <a:cubicBezTo>
                  <a:pt x="97283" y="260761"/>
                  <a:pt x="-24985" y="347101"/>
                  <a:pt x="4568" y="337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200B4F1-76DA-79DE-6541-0F9F05D7FCBF}"/>
              </a:ext>
            </a:extLst>
          </p:cNvPr>
          <p:cNvSpPr/>
          <p:nvPr/>
        </p:nvSpPr>
        <p:spPr>
          <a:xfrm>
            <a:off x="4929925" y="7753278"/>
            <a:ext cx="900679" cy="678453"/>
          </a:xfrm>
          <a:custGeom>
            <a:avLst/>
            <a:gdLst>
              <a:gd name="connsiteX0" fmla="*/ 900679 w 900679"/>
              <a:gd name="connsiteY0" fmla="*/ 0 h 678453"/>
              <a:gd name="connsiteX1" fmla="*/ 778991 w 900679"/>
              <a:gd name="connsiteY1" fmla="*/ 250330 h 678453"/>
              <a:gd name="connsiteX2" fmla="*/ 751176 w 900679"/>
              <a:gd name="connsiteY2" fmla="*/ 295528 h 678453"/>
              <a:gd name="connsiteX3" fmla="*/ 573859 w 900679"/>
              <a:gd name="connsiteY3" fmla="*/ 427647 h 678453"/>
              <a:gd name="connsiteX4" fmla="*/ 479985 w 900679"/>
              <a:gd name="connsiteY4" fmla="*/ 570196 h 678453"/>
              <a:gd name="connsiteX5" fmla="*/ 257470 w 900679"/>
              <a:gd name="connsiteY5" fmla="*/ 636255 h 678453"/>
              <a:gd name="connsiteX6" fmla="*/ 372204 w 900679"/>
              <a:gd name="connsiteY6" fmla="*/ 566719 h 678453"/>
              <a:gd name="connsiteX7" fmla="*/ 186 w 900679"/>
              <a:gd name="connsiteY7" fmla="*/ 677977 h 678453"/>
              <a:gd name="connsiteX8" fmla="*/ 427833 w 900679"/>
              <a:gd name="connsiteY8" fmla="*/ 514567 h 678453"/>
              <a:gd name="connsiteX9" fmla="*/ 719885 w 900679"/>
              <a:gd name="connsiteY9" fmla="*/ 333773 h 678453"/>
              <a:gd name="connsiteX10" fmla="*/ 730315 w 900679"/>
              <a:gd name="connsiteY10" fmla="*/ 225992 h 678453"/>
              <a:gd name="connsiteX11" fmla="*/ 744223 w 900679"/>
              <a:gd name="connsiteY11" fmla="*/ 208608 h 678453"/>
              <a:gd name="connsiteX12" fmla="*/ 900679 w 900679"/>
              <a:gd name="connsiteY12" fmla="*/ 0 h 6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679" h="678453">
                <a:moveTo>
                  <a:pt x="900679" y="0"/>
                </a:moveTo>
                <a:cubicBezTo>
                  <a:pt x="852293" y="100537"/>
                  <a:pt x="803908" y="201075"/>
                  <a:pt x="778991" y="250330"/>
                </a:cubicBezTo>
                <a:cubicBezTo>
                  <a:pt x="754074" y="299585"/>
                  <a:pt x="785365" y="265975"/>
                  <a:pt x="751176" y="295528"/>
                </a:cubicBezTo>
                <a:cubicBezTo>
                  <a:pt x="716987" y="325081"/>
                  <a:pt x="619057" y="381869"/>
                  <a:pt x="573859" y="427647"/>
                </a:cubicBezTo>
                <a:cubicBezTo>
                  <a:pt x="528661" y="473425"/>
                  <a:pt x="532716" y="535428"/>
                  <a:pt x="479985" y="570196"/>
                </a:cubicBezTo>
                <a:cubicBezTo>
                  <a:pt x="427254" y="604964"/>
                  <a:pt x="275433" y="636834"/>
                  <a:pt x="257470" y="636255"/>
                </a:cubicBezTo>
                <a:cubicBezTo>
                  <a:pt x="239507" y="635676"/>
                  <a:pt x="415085" y="559765"/>
                  <a:pt x="372204" y="566719"/>
                </a:cubicBezTo>
                <a:cubicBezTo>
                  <a:pt x="329323" y="573673"/>
                  <a:pt x="-9085" y="686669"/>
                  <a:pt x="186" y="677977"/>
                </a:cubicBezTo>
                <a:cubicBezTo>
                  <a:pt x="9457" y="669285"/>
                  <a:pt x="307883" y="571934"/>
                  <a:pt x="427833" y="514567"/>
                </a:cubicBezTo>
                <a:cubicBezTo>
                  <a:pt x="547783" y="457200"/>
                  <a:pt x="669471" y="381869"/>
                  <a:pt x="719885" y="333773"/>
                </a:cubicBezTo>
                <a:cubicBezTo>
                  <a:pt x="770299" y="285677"/>
                  <a:pt x="726259" y="246853"/>
                  <a:pt x="730315" y="225992"/>
                </a:cubicBezTo>
                <a:cubicBezTo>
                  <a:pt x="734371" y="205131"/>
                  <a:pt x="744223" y="208608"/>
                  <a:pt x="744223" y="208608"/>
                </a:cubicBezTo>
                <a:lnTo>
                  <a:pt x="9006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0DD1292D-8F17-2519-8DB2-D0A9871869CD}"/>
              </a:ext>
            </a:extLst>
          </p:cNvPr>
          <p:cNvSpPr/>
          <p:nvPr/>
        </p:nvSpPr>
        <p:spPr>
          <a:xfrm>
            <a:off x="4618414" y="7888846"/>
            <a:ext cx="357158" cy="262967"/>
          </a:xfrm>
          <a:custGeom>
            <a:avLst/>
            <a:gdLst>
              <a:gd name="connsiteX0" fmla="*/ 245638 w 357158"/>
              <a:gd name="connsiteY0" fmla="*/ 27 h 262967"/>
              <a:gd name="connsiteX1" fmla="*/ 68321 w 357158"/>
              <a:gd name="connsiteY1" fmla="*/ 170391 h 262967"/>
              <a:gd name="connsiteX2" fmla="*/ 221300 w 357158"/>
              <a:gd name="connsiteY2" fmla="*/ 170391 h 262967"/>
              <a:gd name="connsiteX3" fmla="*/ 89181 w 357158"/>
              <a:gd name="connsiteY3" fmla="*/ 212112 h 262967"/>
              <a:gd name="connsiteX4" fmla="*/ 356896 w 357158"/>
              <a:gd name="connsiteY4" fmla="*/ 170391 h 262967"/>
              <a:gd name="connsiteX5" fmla="*/ 137857 w 357158"/>
              <a:gd name="connsiteY5" fmla="*/ 184298 h 262967"/>
              <a:gd name="connsiteX6" fmla="*/ 89181 w 357158"/>
              <a:gd name="connsiteY6" fmla="*/ 239927 h 262967"/>
              <a:gd name="connsiteX7" fmla="*/ 99612 w 357158"/>
              <a:gd name="connsiteY7" fmla="*/ 260787 h 262967"/>
              <a:gd name="connsiteX8" fmla="*/ 57890 w 357158"/>
              <a:gd name="connsiteY8" fmla="*/ 191251 h 262967"/>
              <a:gd name="connsiteX9" fmla="*/ 71797 w 357158"/>
              <a:gd name="connsiteY9" fmla="*/ 114762 h 262967"/>
              <a:gd name="connsiteX10" fmla="*/ 5738 w 357158"/>
              <a:gd name="connsiteY10" fmla="*/ 156483 h 262967"/>
              <a:gd name="connsiteX11" fmla="*/ 245638 w 357158"/>
              <a:gd name="connsiteY11" fmla="*/ 27 h 2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158" h="262967">
                <a:moveTo>
                  <a:pt x="245638" y="27"/>
                </a:moveTo>
                <a:cubicBezTo>
                  <a:pt x="256069" y="2345"/>
                  <a:pt x="72377" y="141997"/>
                  <a:pt x="68321" y="170391"/>
                </a:cubicBezTo>
                <a:cubicBezTo>
                  <a:pt x="64265" y="198785"/>
                  <a:pt x="217823" y="163438"/>
                  <a:pt x="221300" y="170391"/>
                </a:cubicBezTo>
                <a:cubicBezTo>
                  <a:pt x="224777" y="177344"/>
                  <a:pt x="66582" y="212112"/>
                  <a:pt x="89181" y="212112"/>
                </a:cubicBezTo>
                <a:cubicBezTo>
                  <a:pt x="111780" y="212112"/>
                  <a:pt x="348783" y="175027"/>
                  <a:pt x="356896" y="170391"/>
                </a:cubicBezTo>
                <a:cubicBezTo>
                  <a:pt x="365009" y="165755"/>
                  <a:pt x="182476" y="172709"/>
                  <a:pt x="137857" y="184298"/>
                </a:cubicBezTo>
                <a:cubicBezTo>
                  <a:pt x="93238" y="195887"/>
                  <a:pt x="95555" y="227179"/>
                  <a:pt x="89181" y="239927"/>
                </a:cubicBezTo>
                <a:cubicBezTo>
                  <a:pt x="82807" y="252675"/>
                  <a:pt x="104827" y="268900"/>
                  <a:pt x="99612" y="260787"/>
                </a:cubicBezTo>
                <a:cubicBezTo>
                  <a:pt x="94397" y="252674"/>
                  <a:pt x="62526" y="215588"/>
                  <a:pt x="57890" y="191251"/>
                </a:cubicBezTo>
                <a:cubicBezTo>
                  <a:pt x="53254" y="166914"/>
                  <a:pt x="80489" y="120557"/>
                  <a:pt x="71797" y="114762"/>
                </a:cubicBezTo>
                <a:cubicBezTo>
                  <a:pt x="63105" y="108967"/>
                  <a:pt x="-22656" y="172129"/>
                  <a:pt x="5738" y="156483"/>
                </a:cubicBezTo>
                <a:cubicBezTo>
                  <a:pt x="34132" y="140837"/>
                  <a:pt x="235207" y="-2291"/>
                  <a:pt x="2456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C5AD973E-3365-5988-0BBF-70B44C8CA81A}"/>
              </a:ext>
            </a:extLst>
          </p:cNvPr>
          <p:cNvSpPr/>
          <p:nvPr/>
        </p:nvSpPr>
        <p:spPr>
          <a:xfrm>
            <a:off x="1441450" y="4225925"/>
            <a:ext cx="298450" cy="663583"/>
          </a:xfrm>
          <a:custGeom>
            <a:avLst/>
            <a:gdLst>
              <a:gd name="connsiteX0" fmla="*/ 298450 w 298450"/>
              <a:gd name="connsiteY0" fmla="*/ 0 h 663583"/>
              <a:gd name="connsiteX1" fmla="*/ 184150 w 298450"/>
              <a:gd name="connsiteY1" fmla="*/ 114300 h 663583"/>
              <a:gd name="connsiteX2" fmla="*/ 196850 w 298450"/>
              <a:gd name="connsiteY2" fmla="*/ 174625 h 663583"/>
              <a:gd name="connsiteX3" fmla="*/ 123825 w 298450"/>
              <a:gd name="connsiteY3" fmla="*/ 250825 h 663583"/>
              <a:gd name="connsiteX4" fmla="*/ 155575 w 298450"/>
              <a:gd name="connsiteY4" fmla="*/ 238125 h 663583"/>
              <a:gd name="connsiteX5" fmla="*/ 88900 w 298450"/>
              <a:gd name="connsiteY5" fmla="*/ 396875 h 663583"/>
              <a:gd name="connsiteX6" fmla="*/ 146050 w 298450"/>
              <a:gd name="connsiteY6" fmla="*/ 317500 h 663583"/>
              <a:gd name="connsiteX7" fmla="*/ 6350 w 298450"/>
              <a:gd name="connsiteY7" fmla="*/ 561975 h 663583"/>
              <a:gd name="connsiteX8" fmla="*/ 66675 w 298450"/>
              <a:gd name="connsiteY8" fmla="*/ 479425 h 663583"/>
              <a:gd name="connsiteX9" fmla="*/ 0 w 298450"/>
              <a:gd name="connsiteY9" fmla="*/ 663575 h 663583"/>
              <a:gd name="connsiteX10" fmla="*/ 66675 w 298450"/>
              <a:gd name="connsiteY10" fmla="*/ 485775 h 663583"/>
              <a:gd name="connsiteX11" fmla="*/ 155575 w 298450"/>
              <a:gd name="connsiteY11" fmla="*/ 177800 h 663583"/>
              <a:gd name="connsiteX12" fmla="*/ 177800 w 298450"/>
              <a:gd name="connsiteY12" fmla="*/ 98425 h 663583"/>
              <a:gd name="connsiteX13" fmla="*/ 146050 w 298450"/>
              <a:gd name="connsiteY13" fmla="*/ 127000 h 663583"/>
              <a:gd name="connsiteX14" fmla="*/ 298450 w 298450"/>
              <a:gd name="connsiteY14" fmla="*/ 0 h 6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450" h="663583">
                <a:moveTo>
                  <a:pt x="298450" y="0"/>
                </a:moveTo>
                <a:cubicBezTo>
                  <a:pt x="249766" y="42598"/>
                  <a:pt x="201083" y="85196"/>
                  <a:pt x="184150" y="114300"/>
                </a:cubicBezTo>
                <a:cubicBezTo>
                  <a:pt x="167217" y="143404"/>
                  <a:pt x="206904" y="151871"/>
                  <a:pt x="196850" y="174625"/>
                </a:cubicBezTo>
                <a:cubicBezTo>
                  <a:pt x="186796" y="197379"/>
                  <a:pt x="130704" y="240242"/>
                  <a:pt x="123825" y="250825"/>
                </a:cubicBezTo>
                <a:cubicBezTo>
                  <a:pt x="116946" y="261408"/>
                  <a:pt x="161396" y="213783"/>
                  <a:pt x="155575" y="238125"/>
                </a:cubicBezTo>
                <a:cubicBezTo>
                  <a:pt x="149754" y="262467"/>
                  <a:pt x="90487" y="383646"/>
                  <a:pt x="88900" y="396875"/>
                </a:cubicBezTo>
                <a:cubicBezTo>
                  <a:pt x="87313" y="410104"/>
                  <a:pt x="159808" y="289983"/>
                  <a:pt x="146050" y="317500"/>
                </a:cubicBezTo>
                <a:cubicBezTo>
                  <a:pt x="132292" y="345017"/>
                  <a:pt x="19579" y="534988"/>
                  <a:pt x="6350" y="561975"/>
                </a:cubicBezTo>
                <a:cubicBezTo>
                  <a:pt x="-6879" y="588963"/>
                  <a:pt x="67733" y="462492"/>
                  <a:pt x="66675" y="479425"/>
                </a:cubicBezTo>
                <a:cubicBezTo>
                  <a:pt x="65617" y="496358"/>
                  <a:pt x="0" y="662517"/>
                  <a:pt x="0" y="663575"/>
                </a:cubicBezTo>
                <a:cubicBezTo>
                  <a:pt x="0" y="664633"/>
                  <a:pt x="40746" y="566737"/>
                  <a:pt x="66675" y="485775"/>
                </a:cubicBezTo>
                <a:cubicBezTo>
                  <a:pt x="92604" y="404813"/>
                  <a:pt x="137054" y="242358"/>
                  <a:pt x="155575" y="177800"/>
                </a:cubicBezTo>
                <a:cubicBezTo>
                  <a:pt x="174096" y="113242"/>
                  <a:pt x="179387" y="106892"/>
                  <a:pt x="177800" y="98425"/>
                </a:cubicBezTo>
                <a:cubicBezTo>
                  <a:pt x="176213" y="89958"/>
                  <a:pt x="146050" y="127000"/>
                  <a:pt x="146050" y="127000"/>
                </a:cubicBezTo>
                <a:lnTo>
                  <a:pt x="2984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8FC6A2FF-C6AD-3601-A257-4AE6A0842E8A}"/>
              </a:ext>
            </a:extLst>
          </p:cNvPr>
          <p:cNvSpPr/>
          <p:nvPr/>
        </p:nvSpPr>
        <p:spPr>
          <a:xfrm>
            <a:off x="1063142" y="4559226"/>
            <a:ext cx="439018" cy="445704"/>
          </a:xfrm>
          <a:custGeom>
            <a:avLst/>
            <a:gdLst>
              <a:gd name="connsiteX0" fmla="*/ 114783 w 439018"/>
              <a:gd name="connsiteY0" fmla="*/ 74 h 445704"/>
              <a:gd name="connsiteX1" fmla="*/ 73508 w 439018"/>
              <a:gd name="connsiteY1" fmla="*/ 149299 h 445704"/>
              <a:gd name="connsiteX2" fmla="*/ 140183 w 439018"/>
              <a:gd name="connsiteY2" fmla="*/ 320749 h 445704"/>
              <a:gd name="connsiteX3" fmla="*/ 149708 w 439018"/>
              <a:gd name="connsiteY3" fmla="*/ 279474 h 445704"/>
              <a:gd name="connsiteX4" fmla="*/ 241783 w 439018"/>
              <a:gd name="connsiteY4" fmla="*/ 362024 h 445704"/>
              <a:gd name="connsiteX5" fmla="*/ 248133 w 439018"/>
              <a:gd name="connsiteY5" fmla="*/ 279474 h 445704"/>
              <a:gd name="connsiteX6" fmla="*/ 435458 w 439018"/>
              <a:gd name="connsiteY6" fmla="*/ 444574 h 445704"/>
              <a:gd name="connsiteX7" fmla="*/ 368783 w 439018"/>
              <a:gd name="connsiteY7" fmla="*/ 349324 h 445704"/>
              <a:gd name="connsiteX8" fmla="*/ 340208 w 439018"/>
              <a:gd name="connsiteY8" fmla="*/ 292174 h 445704"/>
              <a:gd name="connsiteX9" fmla="*/ 381483 w 439018"/>
              <a:gd name="connsiteY9" fmla="*/ 73099 h 445704"/>
              <a:gd name="connsiteX10" fmla="*/ 333858 w 439018"/>
              <a:gd name="connsiteY10" fmla="*/ 231849 h 445704"/>
              <a:gd name="connsiteX11" fmla="*/ 194158 w 439018"/>
              <a:gd name="connsiteY11" fmla="*/ 285824 h 445704"/>
              <a:gd name="connsiteX12" fmla="*/ 73508 w 439018"/>
              <a:gd name="connsiteY12" fmla="*/ 209624 h 445704"/>
              <a:gd name="connsiteX13" fmla="*/ 3658 w 439018"/>
              <a:gd name="connsiteY13" fmla="*/ 171524 h 445704"/>
              <a:gd name="connsiteX14" fmla="*/ 19533 w 439018"/>
              <a:gd name="connsiteY14" fmla="*/ 168349 h 445704"/>
              <a:gd name="connsiteX15" fmla="*/ 114783 w 439018"/>
              <a:gd name="connsiteY15" fmla="*/ 74 h 4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018" h="445704">
                <a:moveTo>
                  <a:pt x="114783" y="74"/>
                </a:moveTo>
                <a:cubicBezTo>
                  <a:pt x="123779" y="-3101"/>
                  <a:pt x="69275" y="95853"/>
                  <a:pt x="73508" y="149299"/>
                </a:cubicBezTo>
                <a:cubicBezTo>
                  <a:pt x="77741" y="202745"/>
                  <a:pt x="127483" y="299053"/>
                  <a:pt x="140183" y="320749"/>
                </a:cubicBezTo>
                <a:cubicBezTo>
                  <a:pt x="152883" y="342445"/>
                  <a:pt x="132775" y="272595"/>
                  <a:pt x="149708" y="279474"/>
                </a:cubicBezTo>
                <a:cubicBezTo>
                  <a:pt x="166641" y="286353"/>
                  <a:pt x="225379" y="362024"/>
                  <a:pt x="241783" y="362024"/>
                </a:cubicBezTo>
                <a:cubicBezTo>
                  <a:pt x="258187" y="362024"/>
                  <a:pt x="215854" y="265716"/>
                  <a:pt x="248133" y="279474"/>
                </a:cubicBezTo>
                <a:cubicBezTo>
                  <a:pt x="280412" y="293232"/>
                  <a:pt x="415350" y="432932"/>
                  <a:pt x="435458" y="444574"/>
                </a:cubicBezTo>
                <a:cubicBezTo>
                  <a:pt x="455566" y="456216"/>
                  <a:pt x="384658" y="374724"/>
                  <a:pt x="368783" y="349324"/>
                </a:cubicBezTo>
                <a:cubicBezTo>
                  <a:pt x="352908" y="323924"/>
                  <a:pt x="338091" y="338211"/>
                  <a:pt x="340208" y="292174"/>
                </a:cubicBezTo>
                <a:cubicBezTo>
                  <a:pt x="342325" y="246137"/>
                  <a:pt x="382541" y="83153"/>
                  <a:pt x="381483" y="73099"/>
                </a:cubicBezTo>
                <a:cubicBezTo>
                  <a:pt x="380425" y="63045"/>
                  <a:pt x="365079" y="196395"/>
                  <a:pt x="333858" y="231849"/>
                </a:cubicBezTo>
                <a:cubicBezTo>
                  <a:pt x="302637" y="267303"/>
                  <a:pt x="237550" y="289528"/>
                  <a:pt x="194158" y="285824"/>
                </a:cubicBezTo>
                <a:cubicBezTo>
                  <a:pt x="150766" y="282120"/>
                  <a:pt x="105258" y="228674"/>
                  <a:pt x="73508" y="209624"/>
                </a:cubicBezTo>
                <a:cubicBezTo>
                  <a:pt x="41758" y="190574"/>
                  <a:pt x="3658" y="171524"/>
                  <a:pt x="3658" y="171524"/>
                </a:cubicBezTo>
                <a:cubicBezTo>
                  <a:pt x="-5338" y="164645"/>
                  <a:pt x="3129" y="188986"/>
                  <a:pt x="19533" y="168349"/>
                </a:cubicBezTo>
                <a:cubicBezTo>
                  <a:pt x="35937" y="147712"/>
                  <a:pt x="105787" y="3249"/>
                  <a:pt x="11478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96572718-12CF-9C3D-90B9-AFFD236485EA}"/>
              </a:ext>
            </a:extLst>
          </p:cNvPr>
          <p:cNvSpPr/>
          <p:nvPr/>
        </p:nvSpPr>
        <p:spPr>
          <a:xfrm>
            <a:off x="802109" y="5252062"/>
            <a:ext cx="447573" cy="779021"/>
          </a:xfrm>
          <a:custGeom>
            <a:avLst/>
            <a:gdLst>
              <a:gd name="connsiteX0" fmla="*/ 447571 w 447573"/>
              <a:gd name="connsiteY0" fmla="*/ 658 h 779021"/>
              <a:gd name="connsiteX1" fmla="*/ 158011 w 447573"/>
              <a:gd name="connsiteY1" fmla="*/ 325778 h 779021"/>
              <a:gd name="connsiteX2" fmla="*/ 224051 w 447573"/>
              <a:gd name="connsiteY2" fmla="*/ 239418 h 779021"/>
              <a:gd name="connsiteX3" fmla="*/ 5611 w 447573"/>
              <a:gd name="connsiteY3" fmla="*/ 518818 h 779021"/>
              <a:gd name="connsiteX4" fmla="*/ 107211 w 447573"/>
              <a:gd name="connsiteY4" fmla="*/ 417218 h 779021"/>
              <a:gd name="connsiteX5" fmla="*/ 531 w 447573"/>
              <a:gd name="connsiteY5" fmla="*/ 777898 h 779021"/>
              <a:gd name="connsiteX6" fmla="*/ 71651 w 447573"/>
              <a:gd name="connsiteY6" fmla="*/ 518818 h 779021"/>
              <a:gd name="connsiteX7" fmla="*/ 193571 w 447573"/>
              <a:gd name="connsiteY7" fmla="*/ 193698 h 779021"/>
              <a:gd name="connsiteX8" fmla="*/ 163091 w 447573"/>
              <a:gd name="connsiteY8" fmla="*/ 239418 h 779021"/>
              <a:gd name="connsiteX9" fmla="*/ 447571 w 447573"/>
              <a:gd name="connsiteY9" fmla="*/ 658 h 7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573" h="779021">
                <a:moveTo>
                  <a:pt x="447571" y="658"/>
                </a:moveTo>
                <a:cubicBezTo>
                  <a:pt x="446724" y="15051"/>
                  <a:pt x="195264" y="285985"/>
                  <a:pt x="158011" y="325778"/>
                </a:cubicBezTo>
                <a:cubicBezTo>
                  <a:pt x="120758" y="365571"/>
                  <a:pt x="249451" y="207245"/>
                  <a:pt x="224051" y="239418"/>
                </a:cubicBezTo>
                <a:cubicBezTo>
                  <a:pt x="198651" y="271591"/>
                  <a:pt x="25084" y="489185"/>
                  <a:pt x="5611" y="518818"/>
                </a:cubicBezTo>
                <a:cubicBezTo>
                  <a:pt x="-13862" y="548451"/>
                  <a:pt x="108058" y="374038"/>
                  <a:pt x="107211" y="417218"/>
                </a:cubicBezTo>
                <a:cubicBezTo>
                  <a:pt x="106364" y="460398"/>
                  <a:pt x="6458" y="760965"/>
                  <a:pt x="531" y="777898"/>
                </a:cubicBezTo>
                <a:cubicBezTo>
                  <a:pt x="-5396" y="794831"/>
                  <a:pt x="39478" y="616185"/>
                  <a:pt x="71651" y="518818"/>
                </a:cubicBezTo>
                <a:cubicBezTo>
                  <a:pt x="103824" y="421451"/>
                  <a:pt x="178331" y="240265"/>
                  <a:pt x="193571" y="193698"/>
                </a:cubicBezTo>
                <a:cubicBezTo>
                  <a:pt x="208811" y="147131"/>
                  <a:pt x="124144" y="266511"/>
                  <a:pt x="163091" y="239418"/>
                </a:cubicBezTo>
                <a:cubicBezTo>
                  <a:pt x="202038" y="212325"/>
                  <a:pt x="448418" y="-13735"/>
                  <a:pt x="44757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5FB8917D-A812-A244-0715-93FD67CCD1A3}"/>
              </a:ext>
            </a:extLst>
          </p:cNvPr>
          <p:cNvSpPr/>
          <p:nvPr/>
        </p:nvSpPr>
        <p:spPr>
          <a:xfrm>
            <a:off x="1442700" y="5205907"/>
            <a:ext cx="35980" cy="220232"/>
          </a:xfrm>
          <a:custGeom>
            <a:avLst/>
            <a:gdLst>
              <a:gd name="connsiteX0" fmla="*/ 20 w 35980"/>
              <a:gd name="connsiteY0" fmla="*/ 6173 h 220232"/>
              <a:gd name="connsiteX1" fmla="*/ 30500 w 35980"/>
              <a:gd name="connsiteY1" fmla="*/ 219533 h 220232"/>
              <a:gd name="connsiteX2" fmla="*/ 35580 w 35980"/>
              <a:gd name="connsiteY2" fmla="*/ 72213 h 220232"/>
              <a:gd name="connsiteX3" fmla="*/ 20 w 35980"/>
              <a:gd name="connsiteY3" fmla="*/ 6173 h 2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0" h="220232">
                <a:moveTo>
                  <a:pt x="20" y="6173"/>
                </a:moveTo>
                <a:cubicBezTo>
                  <a:pt x="-827" y="30726"/>
                  <a:pt x="24573" y="208526"/>
                  <a:pt x="30500" y="219533"/>
                </a:cubicBezTo>
                <a:cubicBezTo>
                  <a:pt x="36427" y="230540"/>
                  <a:pt x="36427" y="108620"/>
                  <a:pt x="35580" y="72213"/>
                </a:cubicBezTo>
                <a:cubicBezTo>
                  <a:pt x="34733" y="35806"/>
                  <a:pt x="867" y="-18380"/>
                  <a:pt x="20" y="6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301A6C36-154F-69FE-5AE0-7F2DCF90479D}"/>
              </a:ext>
            </a:extLst>
          </p:cNvPr>
          <p:cNvSpPr/>
          <p:nvPr/>
        </p:nvSpPr>
        <p:spPr>
          <a:xfrm>
            <a:off x="1349771" y="5006521"/>
            <a:ext cx="149602" cy="348629"/>
          </a:xfrm>
          <a:custGeom>
            <a:avLst/>
            <a:gdLst>
              <a:gd name="connsiteX0" fmla="*/ 148829 w 149602"/>
              <a:gd name="connsiteY0" fmla="*/ 2359 h 348629"/>
              <a:gd name="connsiteX1" fmla="*/ 118349 w 149602"/>
              <a:gd name="connsiteY1" fmla="*/ 73479 h 348629"/>
              <a:gd name="connsiteX2" fmla="*/ 21829 w 149602"/>
              <a:gd name="connsiteY2" fmla="*/ 114119 h 348629"/>
              <a:gd name="connsiteX3" fmla="*/ 62469 w 149602"/>
              <a:gd name="connsiteY3" fmla="*/ 119199 h 348629"/>
              <a:gd name="connsiteX4" fmla="*/ 21829 w 149602"/>
              <a:gd name="connsiteY4" fmla="*/ 164919 h 348629"/>
              <a:gd name="connsiteX5" fmla="*/ 21829 w 149602"/>
              <a:gd name="connsiteY5" fmla="*/ 347799 h 348629"/>
              <a:gd name="connsiteX6" fmla="*/ 11669 w 149602"/>
              <a:gd name="connsiteY6" fmla="*/ 225879 h 348629"/>
              <a:gd name="connsiteX7" fmla="*/ 6589 w 149602"/>
              <a:gd name="connsiteY7" fmla="*/ 68399 h 348629"/>
              <a:gd name="connsiteX8" fmla="*/ 6589 w 149602"/>
              <a:gd name="connsiteY8" fmla="*/ 98879 h 348629"/>
              <a:gd name="connsiteX9" fmla="*/ 92949 w 149602"/>
              <a:gd name="connsiteY9" fmla="*/ 22679 h 348629"/>
              <a:gd name="connsiteX10" fmla="*/ 148829 w 149602"/>
              <a:gd name="connsiteY10" fmla="*/ 2359 h 3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02" h="348629">
                <a:moveTo>
                  <a:pt x="148829" y="2359"/>
                </a:moveTo>
                <a:cubicBezTo>
                  <a:pt x="153062" y="10826"/>
                  <a:pt x="139516" y="54852"/>
                  <a:pt x="118349" y="73479"/>
                </a:cubicBezTo>
                <a:cubicBezTo>
                  <a:pt x="97182" y="92106"/>
                  <a:pt x="31142" y="106499"/>
                  <a:pt x="21829" y="114119"/>
                </a:cubicBezTo>
                <a:cubicBezTo>
                  <a:pt x="12516" y="121739"/>
                  <a:pt x="62469" y="110732"/>
                  <a:pt x="62469" y="119199"/>
                </a:cubicBezTo>
                <a:cubicBezTo>
                  <a:pt x="62469" y="127666"/>
                  <a:pt x="28602" y="126819"/>
                  <a:pt x="21829" y="164919"/>
                </a:cubicBezTo>
                <a:cubicBezTo>
                  <a:pt x="15056" y="203019"/>
                  <a:pt x="23522" y="337639"/>
                  <a:pt x="21829" y="347799"/>
                </a:cubicBezTo>
                <a:cubicBezTo>
                  <a:pt x="20136" y="357959"/>
                  <a:pt x="14209" y="272446"/>
                  <a:pt x="11669" y="225879"/>
                </a:cubicBezTo>
                <a:cubicBezTo>
                  <a:pt x="9129" y="179312"/>
                  <a:pt x="6589" y="68399"/>
                  <a:pt x="6589" y="68399"/>
                </a:cubicBezTo>
                <a:cubicBezTo>
                  <a:pt x="5742" y="47232"/>
                  <a:pt x="-7804" y="106499"/>
                  <a:pt x="6589" y="98879"/>
                </a:cubicBezTo>
                <a:cubicBezTo>
                  <a:pt x="20982" y="91259"/>
                  <a:pt x="65856" y="35379"/>
                  <a:pt x="92949" y="22679"/>
                </a:cubicBezTo>
                <a:cubicBezTo>
                  <a:pt x="120042" y="9979"/>
                  <a:pt x="144596" y="-6108"/>
                  <a:pt x="148829" y="2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D7ACA9A5-5AA6-A82D-49F9-959D75343A4F}"/>
              </a:ext>
            </a:extLst>
          </p:cNvPr>
          <p:cNvSpPr/>
          <p:nvPr/>
        </p:nvSpPr>
        <p:spPr>
          <a:xfrm>
            <a:off x="1701760" y="5298436"/>
            <a:ext cx="215091" cy="351509"/>
          </a:xfrm>
          <a:custGeom>
            <a:avLst/>
            <a:gdLst>
              <a:gd name="connsiteX0" fmla="*/ 172760 w 215091"/>
              <a:gd name="connsiteY0" fmla="*/ 4 h 351509"/>
              <a:gd name="connsiteX1" fmla="*/ 213400 w 215091"/>
              <a:gd name="connsiteY1" fmla="*/ 137164 h 351509"/>
              <a:gd name="connsiteX2" fmla="*/ 116880 w 215091"/>
              <a:gd name="connsiteY2" fmla="*/ 238764 h 351509"/>
              <a:gd name="connsiteX3" fmla="*/ 35600 w 215091"/>
              <a:gd name="connsiteY3" fmla="*/ 350524 h 351509"/>
              <a:gd name="connsiteX4" fmla="*/ 81320 w 215091"/>
              <a:gd name="connsiteY4" fmla="*/ 289564 h 351509"/>
              <a:gd name="connsiteX5" fmla="*/ 40 w 215091"/>
              <a:gd name="connsiteY5" fmla="*/ 223524 h 351509"/>
              <a:gd name="connsiteX6" fmla="*/ 71160 w 215091"/>
              <a:gd name="connsiteY6" fmla="*/ 208284 h 351509"/>
              <a:gd name="connsiteX7" fmla="*/ 127040 w 215091"/>
              <a:gd name="connsiteY7" fmla="*/ 101604 h 351509"/>
              <a:gd name="connsiteX8" fmla="*/ 101640 w 215091"/>
              <a:gd name="connsiteY8" fmla="*/ 132084 h 351509"/>
              <a:gd name="connsiteX9" fmla="*/ 172760 w 215091"/>
              <a:gd name="connsiteY9" fmla="*/ 4 h 3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091" h="351509">
                <a:moveTo>
                  <a:pt x="172760" y="4"/>
                </a:moveTo>
                <a:cubicBezTo>
                  <a:pt x="191387" y="851"/>
                  <a:pt x="222713" y="97371"/>
                  <a:pt x="213400" y="137164"/>
                </a:cubicBezTo>
                <a:cubicBezTo>
                  <a:pt x="204087" y="176957"/>
                  <a:pt x="146513" y="203204"/>
                  <a:pt x="116880" y="238764"/>
                </a:cubicBezTo>
                <a:cubicBezTo>
                  <a:pt x="87247" y="274324"/>
                  <a:pt x="41527" y="342057"/>
                  <a:pt x="35600" y="350524"/>
                </a:cubicBezTo>
                <a:cubicBezTo>
                  <a:pt x="29673" y="358991"/>
                  <a:pt x="87247" y="310731"/>
                  <a:pt x="81320" y="289564"/>
                </a:cubicBezTo>
                <a:cubicBezTo>
                  <a:pt x="75393" y="268397"/>
                  <a:pt x="1733" y="237071"/>
                  <a:pt x="40" y="223524"/>
                </a:cubicBezTo>
                <a:cubicBezTo>
                  <a:pt x="-1653" y="209977"/>
                  <a:pt x="49993" y="228604"/>
                  <a:pt x="71160" y="208284"/>
                </a:cubicBezTo>
                <a:cubicBezTo>
                  <a:pt x="92327" y="187964"/>
                  <a:pt x="127040" y="101604"/>
                  <a:pt x="127040" y="101604"/>
                </a:cubicBezTo>
                <a:cubicBezTo>
                  <a:pt x="132120" y="88904"/>
                  <a:pt x="90633" y="146477"/>
                  <a:pt x="101640" y="132084"/>
                </a:cubicBezTo>
                <a:cubicBezTo>
                  <a:pt x="112647" y="117691"/>
                  <a:pt x="154133" y="-843"/>
                  <a:pt x="1727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44C461A0-5925-DD9F-6E7B-756B63930147}"/>
              </a:ext>
            </a:extLst>
          </p:cNvPr>
          <p:cNvSpPr/>
          <p:nvPr/>
        </p:nvSpPr>
        <p:spPr>
          <a:xfrm>
            <a:off x="1188419" y="5278120"/>
            <a:ext cx="727013" cy="362231"/>
          </a:xfrm>
          <a:custGeom>
            <a:avLst/>
            <a:gdLst>
              <a:gd name="connsiteX0" fmla="*/ 301 w 727013"/>
              <a:gd name="connsiteY0" fmla="*/ 0 h 362231"/>
              <a:gd name="connsiteX1" fmla="*/ 183181 w 727013"/>
              <a:gd name="connsiteY1" fmla="*/ 203200 h 362231"/>
              <a:gd name="connsiteX2" fmla="*/ 274621 w 727013"/>
              <a:gd name="connsiteY2" fmla="*/ 167640 h 362231"/>
              <a:gd name="connsiteX3" fmla="*/ 269541 w 727013"/>
              <a:gd name="connsiteY3" fmla="*/ 233680 h 362231"/>
              <a:gd name="connsiteX4" fmla="*/ 305101 w 727013"/>
              <a:gd name="connsiteY4" fmla="*/ 279400 h 362231"/>
              <a:gd name="connsiteX5" fmla="*/ 406701 w 727013"/>
              <a:gd name="connsiteY5" fmla="*/ 218440 h 362231"/>
              <a:gd name="connsiteX6" fmla="*/ 371141 w 727013"/>
              <a:gd name="connsiteY6" fmla="*/ 284480 h 362231"/>
              <a:gd name="connsiteX7" fmla="*/ 416861 w 727013"/>
              <a:gd name="connsiteY7" fmla="*/ 294640 h 362231"/>
              <a:gd name="connsiteX8" fmla="*/ 498141 w 727013"/>
              <a:gd name="connsiteY8" fmla="*/ 309880 h 362231"/>
              <a:gd name="connsiteX9" fmla="*/ 442261 w 727013"/>
              <a:gd name="connsiteY9" fmla="*/ 360680 h 362231"/>
              <a:gd name="connsiteX10" fmla="*/ 711501 w 727013"/>
              <a:gd name="connsiteY10" fmla="*/ 243840 h 362231"/>
              <a:gd name="connsiteX11" fmla="*/ 681021 w 727013"/>
              <a:gd name="connsiteY11" fmla="*/ 274320 h 362231"/>
              <a:gd name="connsiteX12" fmla="*/ 569261 w 727013"/>
              <a:gd name="connsiteY12" fmla="*/ 335280 h 362231"/>
              <a:gd name="connsiteX13" fmla="*/ 457501 w 727013"/>
              <a:gd name="connsiteY13" fmla="*/ 325120 h 362231"/>
              <a:gd name="connsiteX14" fmla="*/ 289861 w 727013"/>
              <a:gd name="connsiteY14" fmla="*/ 335280 h 362231"/>
              <a:gd name="connsiteX15" fmla="*/ 340661 w 727013"/>
              <a:gd name="connsiteY15" fmla="*/ 325120 h 362231"/>
              <a:gd name="connsiteX16" fmla="*/ 259381 w 727013"/>
              <a:gd name="connsiteY16" fmla="*/ 243840 h 362231"/>
              <a:gd name="connsiteX17" fmla="*/ 142541 w 727013"/>
              <a:gd name="connsiteY17" fmla="*/ 203200 h 362231"/>
              <a:gd name="connsiteX18" fmla="*/ 301 w 727013"/>
              <a:gd name="connsiteY18" fmla="*/ 0 h 3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013" h="362231">
                <a:moveTo>
                  <a:pt x="301" y="0"/>
                </a:moveTo>
                <a:cubicBezTo>
                  <a:pt x="7074" y="0"/>
                  <a:pt x="137461" y="175260"/>
                  <a:pt x="183181" y="203200"/>
                </a:cubicBezTo>
                <a:cubicBezTo>
                  <a:pt x="228901" y="231140"/>
                  <a:pt x="260228" y="162560"/>
                  <a:pt x="274621" y="167640"/>
                </a:cubicBezTo>
                <a:cubicBezTo>
                  <a:pt x="289014" y="172720"/>
                  <a:pt x="264461" y="215053"/>
                  <a:pt x="269541" y="233680"/>
                </a:cubicBezTo>
                <a:cubicBezTo>
                  <a:pt x="274621" y="252307"/>
                  <a:pt x="282241" y="281940"/>
                  <a:pt x="305101" y="279400"/>
                </a:cubicBezTo>
                <a:cubicBezTo>
                  <a:pt x="327961" y="276860"/>
                  <a:pt x="395694" y="217593"/>
                  <a:pt x="406701" y="218440"/>
                </a:cubicBezTo>
                <a:cubicBezTo>
                  <a:pt x="417708" y="219287"/>
                  <a:pt x="369448" y="271780"/>
                  <a:pt x="371141" y="284480"/>
                </a:cubicBezTo>
                <a:cubicBezTo>
                  <a:pt x="372834" y="297180"/>
                  <a:pt x="395694" y="290407"/>
                  <a:pt x="416861" y="294640"/>
                </a:cubicBezTo>
                <a:cubicBezTo>
                  <a:pt x="438028" y="298873"/>
                  <a:pt x="493908" y="298873"/>
                  <a:pt x="498141" y="309880"/>
                </a:cubicBezTo>
                <a:cubicBezTo>
                  <a:pt x="502374" y="320887"/>
                  <a:pt x="406701" y="371687"/>
                  <a:pt x="442261" y="360680"/>
                </a:cubicBezTo>
                <a:cubicBezTo>
                  <a:pt x="477821" y="349673"/>
                  <a:pt x="671708" y="258233"/>
                  <a:pt x="711501" y="243840"/>
                </a:cubicBezTo>
                <a:cubicBezTo>
                  <a:pt x="751294" y="229447"/>
                  <a:pt x="704728" y="259080"/>
                  <a:pt x="681021" y="274320"/>
                </a:cubicBezTo>
                <a:cubicBezTo>
                  <a:pt x="657314" y="289560"/>
                  <a:pt x="606514" y="326813"/>
                  <a:pt x="569261" y="335280"/>
                </a:cubicBezTo>
                <a:cubicBezTo>
                  <a:pt x="532008" y="343747"/>
                  <a:pt x="504068" y="325120"/>
                  <a:pt x="457501" y="325120"/>
                </a:cubicBezTo>
                <a:cubicBezTo>
                  <a:pt x="410934" y="325120"/>
                  <a:pt x="309334" y="335280"/>
                  <a:pt x="289861" y="335280"/>
                </a:cubicBezTo>
                <a:cubicBezTo>
                  <a:pt x="270388" y="335280"/>
                  <a:pt x="345741" y="340360"/>
                  <a:pt x="340661" y="325120"/>
                </a:cubicBezTo>
                <a:cubicBezTo>
                  <a:pt x="335581" y="309880"/>
                  <a:pt x="292401" y="264160"/>
                  <a:pt x="259381" y="243840"/>
                </a:cubicBezTo>
                <a:cubicBezTo>
                  <a:pt x="226361" y="223520"/>
                  <a:pt x="182334" y="239607"/>
                  <a:pt x="142541" y="203200"/>
                </a:cubicBezTo>
                <a:cubicBezTo>
                  <a:pt x="102748" y="166793"/>
                  <a:pt x="-6472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6519FB3-6D53-861D-E632-B3AA60A93BA4}"/>
              </a:ext>
            </a:extLst>
          </p:cNvPr>
          <p:cNvSpPr/>
          <p:nvPr/>
        </p:nvSpPr>
        <p:spPr>
          <a:xfrm>
            <a:off x="1155476" y="5368579"/>
            <a:ext cx="429579" cy="244988"/>
          </a:xfrm>
          <a:custGeom>
            <a:avLst/>
            <a:gdLst>
              <a:gd name="connsiteX0" fmla="*/ 2764 w 429579"/>
              <a:gd name="connsiteY0" fmla="*/ 981 h 244988"/>
              <a:gd name="connsiteX1" fmla="*/ 185644 w 429579"/>
              <a:gd name="connsiteY1" fmla="*/ 178781 h 244988"/>
              <a:gd name="connsiteX2" fmla="*/ 150084 w 429579"/>
              <a:gd name="connsiteY2" fmla="*/ 122901 h 244988"/>
              <a:gd name="connsiteX3" fmla="*/ 287244 w 429579"/>
              <a:gd name="connsiteY3" fmla="*/ 204181 h 244988"/>
              <a:gd name="connsiteX4" fmla="*/ 272004 w 429579"/>
              <a:gd name="connsiteY4" fmla="*/ 168621 h 244988"/>
              <a:gd name="connsiteX5" fmla="*/ 429484 w 429579"/>
              <a:gd name="connsiteY5" fmla="*/ 244821 h 244988"/>
              <a:gd name="connsiteX6" fmla="*/ 246604 w 429579"/>
              <a:gd name="connsiteY6" fmla="*/ 188941 h 244988"/>
              <a:gd name="connsiteX7" fmla="*/ 129764 w 429579"/>
              <a:gd name="connsiteY7" fmla="*/ 183861 h 244988"/>
              <a:gd name="connsiteX8" fmla="*/ 7844 w 429579"/>
              <a:gd name="connsiteY8" fmla="*/ 153381 h 244988"/>
              <a:gd name="connsiteX9" fmla="*/ 78964 w 429579"/>
              <a:gd name="connsiteY9" fmla="*/ 153381 h 244988"/>
              <a:gd name="connsiteX10" fmla="*/ 73884 w 429579"/>
              <a:gd name="connsiteY10" fmla="*/ 107661 h 244988"/>
              <a:gd name="connsiteX11" fmla="*/ 2764 w 429579"/>
              <a:gd name="connsiteY11" fmla="*/ 981 h 2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579" h="244988">
                <a:moveTo>
                  <a:pt x="2764" y="981"/>
                </a:moveTo>
                <a:cubicBezTo>
                  <a:pt x="21390" y="12834"/>
                  <a:pt x="161091" y="158461"/>
                  <a:pt x="185644" y="178781"/>
                </a:cubicBezTo>
                <a:cubicBezTo>
                  <a:pt x="210197" y="199101"/>
                  <a:pt x="133151" y="118668"/>
                  <a:pt x="150084" y="122901"/>
                </a:cubicBezTo>
                <a:cubicBezTo>
                  <a:pt x="167017" y="127134"/>
                  <a:pt x="266924" y="196561"/>
                  <a:pt x="287244" y="204181"/>
                </a:cubicBezTo>
                <a:cubicBezTo>
                  <a:pt x="307564" y="211801"/>
                  <a:pt x="248297" y="161848"/>
                  <a:pt x="272004" y="168621"/>
                </a:cubicBezTo>
                <a:cubicBezTo>
                  <a:pt x="295711" y="175394"/>
                  <a:pt x="433717" y="241434"/>
                  <a:pt x="429484" y="244821"/>
                </a:cubicBezTo>
                <a:cubicBezTo>
                  <a:pt x="425251" y="248208"/>
                  <a:pt x="296557" y="199101"/>
                  <a:pt x="246604" y="188941"/>
                </a:cubicBezTo>
                <a:cubicBezTo>
                  <a:pt x="196651" y="178781"/>
                  <a:pt x="169557" y="189788"/>
                  <a:pt x="129764" y="183861"/>
                </a:cubicBezTo>
                <a:cubicBezTo>
                  <a:pt x="89971" y="177934"/>
                  <a:pt x="16311" y="158461"/>
                  <a:pt x="7844" y="153381"/>
                </a:cubicBezTo>
                <a:cubicBezTo>
                  <a:pt x="-623" y="148301"/>
                  <a:pt x="67957" y="161001"/>
                  <a:pt x="78964" y="153381"/>
                </a:cubicBezTo>
                <a:cubicBezTo>
                  <a:pt x="89971" y="145761"/>
                  <a:pt x="82351" y="127134"/>
                  <a:pt x="73884" y="107661"/>
                </a:cubicBezTo>
                <a:cubicBezTo>
                  <a:pt x="65417" y="88188"/>
                  <a:pt x="-15862" y="-10872"/>
                  <a:pt x="2764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D47ED1B-80CB-F1F6-1BCF-0A3F44B9FD42}"/>
              </a:ext>
            </a:extLst>
          </p:cNvPr>
          <p:cNvSpPr/>
          <p:nvPr/>
        </p:nvSpPr>
        <p:spPr>
          <a:xfrm>
            <a:off x="2280661" y="5825100"/>
            <a:ext cx="528627" cy="322750"/>
          </a:xfrm>
          <a:custGeom>
            <a:avLst/>
            <a:gdLst>
              <a:gd name="connsiteX0" fmla="*/ 513339 w 528627"/>
              <a:gd name="connsiteY0" fmla="*/ 1660 h 322750"/>
              <a:gd name="connsiteX1" fmla="*/ 81539 w 528627"/>
              <a:gd name="connsiteY1" fmla="*/ 128660 h 322750"/>
              <a:gd name="connsiteX2" fmla="*/ 122179 w 528627"/>
              <a:gd name="connsiteY2" fmla="*/ 98180 h 322750"/>
              <a:gd name="connsiteX3" fmla="*/ 40899 w 528627"/>
              <a:gd name="connsiteY3" fmla="*/ 169300 h 322750"/>
              <a:gd name="connsiteX4" fmla="*/ 45979 w 528627"/>
              <a:gd name="connsiteY4" fmla="*/ 321700 h 322750"/>
              <a:gd name="connsiteX5" fmla="*/ 5339 w 528627"/>
              <a:gd name="connsiteY5" fmla="*/ 230260 h 322750"/>
              <a:gd name="connsiteX6" fmla="*/ 183139 w 528627"/>
              <a:gd name="connsiteY6" fmla="*/ 108340 h 322750"/>
              <a:gd name="connsiteX7" fmla="*/ 203459 w 528627"/>
              <a:gd name="connsiteY7" fmla="*/ 37220 h 322750"/>
              <a:gd name="connsiteX8" fmla="*/ 411739 w 528627"/>
              <a:gd name="connsiteY8" fmla="*/ 52460 h 322750"/>
              <a:gd name="connsiteX9" fmla="*/ 513339 w 528627"/>
              <a:gd name="connsiteY9" fmla="*/ 1660 h 3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627" h="322750">
                <a:moveTo>
                  <a:pt x="513339" y="1660"/>
                </a:moveTo>
                <a:cubicBezTo>
                  <a:pt x="458306" y="14360"/>
                  <a:pt x="146732" y="112573"/>
                  <a:pt x="81539" y="128660"/>
                </a:cubicBezTo>
                <a:cubicBezTo>
                  <a:pt x="16346" y="144747"/>
                  <a:pt x="128952" y="91407"/>
                  <a:pt x="122179" y="98180"/>
                </a:cubicBezTo>
                <a:cubicBezTo>
                  <a:pt x="115406" y="104953"/>
                  <a:pt x="53599" y="132047"/>
                  <a:pt x="40899" y="169300"/>
                </a:cubicBezTo>
                <a:cubicBezTo>
                  <a:pt x="28199" y="206553"/>
                  <a:pt x="51906" y="311540"/>
                  <a:pt x="45979" y="321700"/>
                </a:cubicBezTo>
                <a:cubicBezTo>
                  <a:pt x="40052" y="331860"/>
                  <a:pt x="-17521" y="265820"/>
                  <a:pt x="5339" y="230260"/>
                </a:cubicBezTo>
                <a:cubicBezTo>
                  <a:pt x="28199" y="194700"/>
                  <a:pt x="150119" y="140513"/>
                  <a:pt x="183139" y="108340"/>
                </a:cubicBezTo>
                <a:cubicBezTo>
                  <a:pt x="216159" y="76167"/>
                  <a:pt x="165359" y="46533"/>
                  <a:pt x="203459" y="37220"/>
                </a:cubicBezTo>
                <a:cubicBezTo>
                  <a:pt x="241559" y="27907"/>
                  <a:pt x="362632" y="51613"/>
                  <a:pt x="411739" y="52460"/>
                </a:cubicBezTo>
                <a:cubicBezTo>
                  <a:pt x="460846" y="53307"/>
                  <a:pt x="568372" y="-11040"/>
                  <a:pt x="513339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02CDB0C-C24C-AD34-2193-10A81C2E5B8B}"/>
              </a:ext>
            </a:extLst>
          </p:cNvPr>
          <p:cNvSpPr/>
          <p:nvPr/>
        </p:nvSpPr>
        <p:spPr>
          <a:xfrm>
            <a:off x="2343849" y="6144435"/>
            <a:ext cx="582394" cy="490195"/>
          </a:xfrm>
          <a:custGeom>
            <a:avLst/>
            <a:gdLst>
              <a:gd name="connsiteX0" fmla="*/ 13271 w 582394"/>
              <a:gd name="connsiteY0" fmla="*/ 12525 h 490195"/>
              <a:gd name="connsiteX1" fmla="*/ 246951 w 582394"/>
              <a:gd name="connsiteY1" fmla="*/ 281765 h 490195"/>
              <a:gd name="connsiteX2" fmla="*/ 221551 w 582394"/>
              <a:gd name="connsiteY2" fmla="*/ 251285 h 490195"/>
              <a:gd name="connsiteX3" fmla="*/ 465391 w 582394"/>
              <a:gd name="connsiteY3" fmla="*/ 464645 h 490195"/>
              <a:gd name="connsiteX4" fmla="*/ 434911 w 582394"/>
              <a:gd name="connsiteY4" fmla="*/ 434165 h 490195"/>
              <a:gd name="connsiteX5" fmla="*/ 582231 w 582394"/>
              <a:gd name="connsiteY5" fmla="*/ 490045 h 490195"/>
              <a:gd name="connsiteX6" fmla="*/ 460311 w 582394"/>
              <a:gd name="connsiteY6" fmla="*/ 413845 h 490195"/>
              <a:gd name="connsiteX7" fmla="*/ 297751 w 582394"/>
              <a:gd name="connsiteY7" fmla="*/ 291925 h 490195"/>
              <a:gd name="connsiteX8" fmla="*/ 114871 w 582394"/>
              <a:gd name="connsiteY8" fmla="*/ 185245 h 490195"/>
              <a:gd name="connsiteX9" fmla="*/ 38671 w 582394"/>
              <a:gd name="connsiteY9" fmla="*/ 58245 h 490195"/>
              <a:gd name="connsiteX10" fmla="*/ 13271 w 582394"/>
              <a:gd name="connsiteY10" fmla="*/ 12525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394" h="490195">
                <a:moveTo>
                  <a:pt x="13271" y="12525"/>
                </a:moveTo>
                <a:cubicBezTo>
                  <a:pt x="47984" y="49778"/>
                  <a:pt x="212238" y="241972"/>
                  <a:pt x="246951" y="281765"/>
                </a:cubicBezTo>
                <a:cubicBezTo>
                  <a:pt x="281664" y="321558"/>
                  <a:pt x="185144" y="220805"/>
                  <a:pt x="221551" y="251285"/>
                </a:cubicBezTo>
                <a:cubicBezTo>
                  <a:pt x="257958" y="281765"/>
                  <a:pt x="465391" y="464645"/>
                  <a:pt x="465391" y="464645"/>
                </a:cubicBezTo>
                <a:cubicBezTo>
                  <a:pt x="500951" y="495125"/>
                  <a:pt x="415438" y="429932"/>
                  <a:pt x="434911" y="434165"/>
                </a:cubicBezTo>
                <a:cubicBezTo>
                  <a:pt x="454384" y="438398"/>
                  <a:pt x="577998" y="493432"/>
                  <a:pt x="582231" y="490045"/>
                </a:cubicBezTo>
                <a:cubicBezTo>
                  <a:pt x="586464" y="486658"/>
                  <a:pt x="507724" y="446865"/>
                  <a:pt x="460311" y="413845"/>
                </a:cubicBezTo>
                <a:cubicBezTo>
                  <a:pt x="412898" y="380825"/>
                  <a:pt x="355324" y="330025"/>
                  <a:pt x="297751" y="291925"/>
                </a:cubicBezTo>
                <a:cubicBezTo>
                  <a:pt x="240178" y="253825"/>
                  <a:pt x="158051" y="224192"/>
                  <a:pt x="114871" y="185245"/>
                </a:cubicBezTo>
                <a:cubicBezTo>
                  <a:pt x="71691" y="146298"/>
                  <a:pt x="56451" y="86185"/>
                  <a:pt x="38671" y="58245"/>
                </a:cubicBezTo>
                <a:cubicBezTo>
                  <a:pt x="20891" y="30305"/>
                  <a:pt x="-21442" y="-24728"/>
                  <a:pt x="13271" y="1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3505C620-08B5-CD45-D9DA-68C603CB8FFB}"/>
              </a:ext>
            </a:extLst>
          </p:cNvPr>
          <p:cNvSpPr/>
          <p:nvPr/>
        </p:nvSpPr>
        <p:spPr>
          <a:xfrm>
            <a:off x="2306318" y="6085641"/>
            <a:ext cx="559859" cy="527945"/>
          </a:xfrm>
          <a:custGeom>
            <a:avLst/>
            <a:gdLst>
              <a:gd name="connsiteX0" fmla="*/ 2 w 559859"/>
              <a:gd name="connsiteY0" fmla="*/ 199 h 527945"/>
              <a:gd name="connsiteX1" fmla="*/ 233682 w 559859"/>
              <a:gd name="connsiteY1" fmla="*/ 223719 h 527945"/>
              <a:gd name="connsiteX2" fmla="*/ 223522 w 559859"/>
              <a:gd name="connsiteY2" fmla="*/ 183079 h 527945"/>
              <a:gd name="connsiteX3" fmla="*/ 416562 w 559859"/>
              <a:gd name="connsiteY3" fmla="*/ 365959 h 527945"/>
              <a:gd name="connsiteX4" fmla="*/ 381002 w 559859"/>
              <a:gd name="connsiteY4" fmla="*/ 320239 h 527945"/>
              <a:gd name="connsiteX5" fmla="*/ 508002 w 559859"/>
              <a:gd name="connsiteY5" fmla="*/ 452319 h 527945"/>
              <a:gd name="connsiteX6" fmla="*/ 553722 w 559859"/>
              <a:gd name="connsiteY6" fmla="*/ 523439 h 527945"/>
              <a:gd name="connsiteX7" fmla="*/ 381002 w 559859"/>
              <a:gd name="connsiteY7" fmla="*/ 325319 h 527945"/>
              <a:gd name="connsiteX8" fmla="*/ 259082 w 559859"/>
              <a:gd name="connsiteY8" fmla="*/ 157679 h 527945"/>
              <a:gd name="connsiteX9" fmla="*/ 228602 w 559859"/>
              <a:gd name="connsiteY9" fmla="*/ 183079 h 527945"/>
              <a:gd name="connsiteX10" fmla="*/ 2 w 559859"/>
              <a:gd name="connsiteY10" fmla="*/ 199 h 52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59" h="527945">
                <a:moveTo>
                  <a:pt x="2" y="199"/>
                </a:moveTo>
                <a:cubicBezTo>
                  <a:pt x="849" y="6972"/>
                  <a:pt x="196429" y="193239"/>
                  <a:pt x="233682" y="223719"/>
                </a:cubicBezTo>
                <a:cubicBezTo>
                  <a:pt x="270935" y="254199"/>
                  <a:pt x="193042" y="159372"/>
                  <a:pt x="223522" y="183079"/>
                </a:cubicBezTo>
                <a:cubicBezTo>
                  <a:pt x="254002" y="206786"/>
                  <a:pt x="390315" y="343099"/>
                  <a:pt x="416562" y="365959"/>
                </a:cubicBezTo>
                <a:cubicBezTo>
                  <a:pt x="442809" y="388819"/>
                  <a:pt x="365762" y="305846"/>
                  <a:pt x="381002" y="320239"/>
                </a:cubicBezTo>
                <a:cubicBezTo>
                  <a:pt x="396242" y="334632"/>
                  <a:pt x="479215" y="418452"/>
                  <a:pt x="508002" y="452319"/>
                </a:cubicBezTo>
                <a:cubicBezTo>
                  <a:pt x="536789" y="486186"/>
                  <a:pt x="574889" y="544606"/>
                  <a:pt x="553722" y="523439"/>
                </a:cubicBezTo>
                <a:cubicBezTo>
                  <a:pt x="532555" y="502272"/>
                  <a:pt x="430109" y="386279"/>
                  <a:pt x="381002" y="325319"/>
                </a:cubicBezTo>
                <a:cubicBezTo>
                  <a:pt x="331895" y="264359"/>
                  <a:pt x="284482" y="181386"/>
                  <a:pt x="259082" y="157679"/>
                </a:cubicBezTo>
                <a:cubicBezTo>
                  <a:pt x="233682" y="133972"/>
                  <a:pt x="270089" y="205092"/>
                  <a:pt x="228602" y="183079"/>
                </a:cubicBezTo>
                <a:cubicBezTo>
                  <a:pt x="187115" y="161066"/>
                  <a:pt x="-845" y="-6574"/>
                  <a:pt x="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91A8C815-0A72-0833-74E3-8153A23E983D}"/>
              </a:ext>
            </a:extLst>
          </p:cNvPr>
          <p:cNvSpPr/>
          <p:nvPr/>
        </p:nvSpPr>
        <p:spPr>
          <a:xfrm>
            <a:off x="3053018" y="6210494"/>
            <a:ext cx="503490" cy="399170"/>
          </a:xfrm>
          <a:custGeom>
            <a:avLst/>
            <a:gdLst>
              <a:gd name="connsiteX0" fmla="*/ 142302 w 503490"/>
              <a:gd name="connsiteY0" fmla="*/ 129346 h 399170"/>
              <a:gd name="connsiteX1" fmla="*/ 30542 w 503490"/>
              <a:gd name="connsiteY1" fmla="*/ 302066 h 399170"/>
              <a:gd name="connsiteX2" fmla="*/ 62 w 503490"/>
              <a:gd name="connsiteY2" fmla="*/ 398586 h 399170"/>
              <a:gd name="connsiteX3" fmla="*/ 35622 w 503490"/>
              <a:gd name="connsiteY3" fmla="*/ 342706 h 399170"/>
              <a:gd name="connsiteX4" fmla="*/ 198182 w 503490"/>
              <a:gd name="connsiteY4" fmla="*/ 347786 h 399170"/>
              <a:gd name="connsiteX5" fmla="*/ 182942 w 503490"/>
              <a:gd name="connsiteY5" fmla="*/ 332546 h 399170"/>
              <a:gd name="connsiteX6" fmla="*/ 396302 w 503490"/>
              <a:gd name="connsiteY6" fmla="*/ 393506 h 399170"/>
              <a:gd name="connsiteX7" fmla="*/ 284542 w 503490"/>
              <a:gd name="connsiteY7" fmla="*/ 347786 h 399170"/>
              <a:gd name="connsiteX8" fmla="*/ 360742 w 503490"/>
              <a:gd name="connsiteY8" fmla="*/ 261426 h 399170"/>
              <a:gd name="connsiteX9" fmla="*/ 248982 w 503490"/>
              <a:gd name="connsiteY9" fmla="*/ 276666 h 399170"/>
              <a:gd name="connsiteX10" fmla="*/ 502982 w 503490"/>
              <a:gd name="connsiteY10" fmla="*/ 139506 h 399170"/>
              <a:gd name="connsiteX11" fmla="*/ 315022 w 503490"/>
              <a:gd name="connsiteY11" fmla="*/ 159826 h 399170"/>
              <a:gd name="connsiteX12" fmla="*/ 335342 w 503490"/>
              <a:gd name="connsiteY12" fmla="*/ 42986 h 399170"/>
              <a:gd name="connsiteX13" fmla="*/ 294702 w 503490"/>
              <a:gd name="connsiteY13" fmla="*/ 2346 h 399170"/>
              <a:gd name="connsiteX14" fmla="*/ 355662 w 503490"/>
              <a:gd name="connsiteY14" fmla="*/ 103946 h 399170"/>
              <a:gd name="connsiteX15" fmla="*/ 248982 w 503490"/>
              <a:gd name="connsiteY15" fmla="*/ 119186 h 399170"/>
              <a:gd name="connsiteX16" fmla="*/ 345502 w 503490"/>
              <a:gd name="connsiteY16" fmla="*/ 175066 h 399170"/>
              <a:gd name="connsiteX17" fmla="*/ 254062 w 503490"/>
              <a:gd name="connsiteY17" fmla="*/ 225866 h 399170"/>
              <a:gd name="connsiteX18" fmla="*/ 167702 w 503490"/>
              <a:gd name="connsiteY18" fmla="*/ 281746 h 399170"/>
              <a:gd name="connsiteX19" fmla="*/ 177862 w 503490"/>
              <a:gd name="connsiteY19" fmla="*/ 241106 h 399170"/>
              <a:gd name="connsiteX20" fmla="*/ 96582 w 503490"/>
              <a:gd name="connsiteY20" fmla="*/ 261426 h 399170"/>
              <a:gd name="connsiteX21" fmla="*/ 121982 w 503490"/>
              <a:gd name="connsiteY21" fmla="*/ 190306 h 399170"/>
              <a:gd name="connsiteX22" fmla="*/ 142302 w 503490"/>
              <a:gd name="connsiteY22" fmla="*/ 129346 h 3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490" h="399170">
                <a:moveTo>
                  <a:pt x="142302" y="129346"/>
                </a:moveTo>
                <a:cubicBezTo>
                  <a:pt x="127062" y="147973"/>
                  <a:pt x="54249" y="257193"/>
                  <a:pt x="30542" y="302066"/>
                </a:cubicBezTo>
                <a:cubicBezTo>
                  <a:pt x="6835" y="346939"/>
                  <a:pt x="-785" y="391813"/>
                  <a:pt x="62" y="398586"/>
                </a:cubicBezTo>
                <a:cubicBezTo>
                  <a:pt x="909" y="405359"/>
                  <a:pt x="2602" y="351173"/>
                  <a:pt x="35622" y="342706"/>
                </a:cubicBezTo>
                <a:cubicBezTo>
                  <a:pt x="68642" y="334239"/>
                  <a:pt x="198182" y="347786"/>
                  <a:pt x="198182" y="347786"/>
                </a:cubicBezTo>
                <a:cubicBezTo>
                  <a:pt x="222735" y="346093"/>
                  <a:pt x="149922" y="324926"/>
                  <a:pt x="182942" y="332546"/>
                </a:cubicBezTo>
                <a:cubicBezTo>
                  <a:pt x="215962" y="340166"/>
                  <a:pt x="379369" y="390966"/>
                  <a:pt x="396302" y="393506"/>
                </a:cubicBezTo>
                <a:cubicBezTo>
                  <a:pt x="413235" y="396046"/>
                  <a:pt x="290469" y="369799"/>
                  <a:pt x="284542" y="347786"/>
                </a:cubicBezTo>
                <a:cubicBezTo>
                  <a:pt x="278615" y="325773"/>
                  <a:pt x="366669" y="273279"/>
                  <a:pt x="360742" y="261426"/>
                </a:cubicBezTo>
                <a:cubicBezTo>
                  <a:pt x="354815" y="249573"/>
                  <a:pt x="225275" y="296986"/>
                  <a:pt x="248982" y="276666"/>
                </a:cubicBezTo>
                <a:cubicBezTo>
                  <a:pt x="272689" y="256346"/>
                  <a:pt x="491975" y="158979"/>
                  <a:pt x="502982" y="139506"/>
                </a:cubicBezTo>
                <a:cubicBezTo>
                  <a:pt x="513989" y="120033"/>
                  <a:pt x="342962" y="175913"/>
                  <a:pt x="315022" y="159826"/>
                </a:cubicBezTo>
                <a:cubicBezTo>
                  <a:pt x="287082" y="143739"/>
                  <a:pt x="338729" y="69233"/>
                  <a:pt x="335342" y="42986"/>
                </a:cubicBezTo>
                <a:cubicBezTo>
                  <a:pt x="331955" y="16739"/>
                  <a:pt x="291315" y="-7814"/>
                  <a:pt x="294702" y="2346"/>
                </a:cubicBezTo>
                <a:cubicBezTo>
                  <a:pt x="298089" y="12506"/>
                  <a:pt x="363282" y="84473"/>
                  <a:pt x="355662" y="103946"/>
                </a:cubicBezTo>
                <a:cubicBezTo>
                  <a:pt x="348042" y="123419"/>
                  <a:pt x="250675" y="107333"/>
                  <a:pt x="248982" y="119186"/>
                </a:cubicBezTo>
                <a:cubicBezTo>
                  <a:pt x="247289" y="131039"/>
                  <a:pt x="344655" y="157286"/>
                  <a:pt x="345502" y="175066"/>
                </a:cubicBezTo>
                <a:cubicBezTo>
                  <a:pt x="346349" y="192846"/>
                  <a:pt x="283695" y="208086"/>
                  <a:pt x="254062" y="225866"/>
                </a:cubicBezTo>
                <a:cubicBezTo>
                  <a:pt x="224429" y="243646"/>
                  <a:pt x="180402" y="279206"/>
                  <a:pt x="167702" y="281746"/>
                </a:cubicBezTo>
                <a:cubicBezTo>
                  <a:pt x="155002" y="284286"/>
                  <a:pt x="189715" y="244493"/>
                  <a:pt x="177862" y="241106"/>
                </a:cubicBezTo>
                <a:cubicBezTo>
                  <a:pt x="166009" y="237719"/>
                  <a:pt x="105895" y="269893"/>
                  <a:pt x="96582" y="261426"/>
                </a:cubicBezTo>
                <a:cubicBezTo>
                  <a:pt x="87269" y="252959"/>
                  <a:pt x="116055" y="205546"/>
                  <a:pt x="121982" y="190306"/>
                </a:cubicBezTo>
                <a:cubicBezTo>
                  <a:pt x="127909" y="175066"/>
                  <a:pt x="157542" y="110719"/>
                  <a:pt x="142302" y="129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5C8F214-E6B9-B18C-6DAF-D2A93126D9AF}"/>
              </a:ext>
            </a:extLst>
          </p:cNvPr>
          <p:cNvSpPr/>
          <p:nvPr/>
        </p:nvSpPr>
        <p:spPr>
          <a:xfrm>
            <a:off x="2664101" y="5496469"/>
            <a:ext cx="714102" cy="528753"/>
          </a:xfrm>
          <a:custGeom>
            <a:avLst/>
            <a:gdLst>
              <a:gd name="connsiteX0" fmla="*/ 2899 w 714102"/>
              <a:gd name="connsiteY0" fmla="*/ 162651 h 528753"/>
              <a:gd name="connsiteX1" fmla="*/ 236579 w 714102"/>
              <a:gd name="connsiteY1" fmla="*/ 152491 h 528753"/>
              <a:gd name="connsiteX2" fmla="*/ 216259 w 714102"/>
              <a:gd name="connsiteY2" fmla="*/ 61051 h 528753"/>
              <a:gd name="connsiteX3" fmla="*/ 399139 w 714102"/>
              <a:gd name="connsiteY3" fmla="*/ 243931 h 528753"/>
              <a:gd name="connsiteX4" fmla="*/ 363579 w 714102"/>
              <a:gd name="connsiteY4" fmla="*/ 157571 h 528753"/>
              <a:gd name="connsiteX5" fmla="*/ 576939 w 714102"/>
              <a:gd name="connsiteY5" fmla="*/ 320131 h 528753"/>
              <a:gd name="connsiteX6" fmla="*/ 495659 w 714102"/>
              <a:gd name="connsiteY6" fmla="*/ 254091 h 528753"/>
              <a:gd name="connsiteX7" fmla="*/ 714099 w 714102"/>
              <a:gd name="connsiteY7" fmla="*/ 528411 h 528753"/>
              <a:gd name="connsiteX8" fmla="*/ 500739 w 714102"/>
              <a:gd name="connsiteY8" fmla="*/ 304891 h 528753"/>
              <a:gd name="connsiteX9" fmla="*/ 241659 w 714102"/>
              <a:gd name="connsiteY9" fmla="*/ 40731 h 528753"/>
              <a:gd name="connsiteX10" fmla="*/ 195939 w 714102"/>
              <a:gd name="connsiteY10" fmla="*/ 81371 h 528753"/>
              <a:gd name="connsiteX11" fmla="*/ 404219 w 714102"/>
              <a:gd name="connsiteY11" fmla="*/ 91 h 528753"/>
              <a:gd name="connsiteX12" fmla="*/ 190859 w 714102"/>
              <a:gd name="connsiteY12" fmla="*/ 66131 h 528753"/>
              <a:gd name="connsiteX13" fmla="*/ 109579 w 714102"/>
              <a:gd name="connsiteY13" fmla="*/ 106771 h 528753"/>
              <a:gd name="connsiteX14" fmla="*/ 2899 w 714102"/>
              <a:gd name="connsiteY14" fmla="*/ 162651 h 52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102" h="528753">
                <a:moveTo>
                  <a:pt x="2899" y="162651"/>
                </a:moveTo>
                <a:cubicBezTo>
                  <a:pt x="24066" y="170271"/>
                  <a:pt x="201019" y="169424"/>
                  <a:pt x="236579" y="152491"/>
                </a:cubicBezTo>
                <a:cubicBezTo>
                  <a:pt x="272139" y="135558"/>
                  <a:pt x="189166" y="45811"/>
                  <a:pt x="216259" y="61051"/>
                </a:cubicBezTo>
                <a:cubicBezTo>
                  <a:pt x="243352" y="76291"/>
                  <a:pt x="374586" y="227844"/>
                  <a:pt x="399139" y="243931"/>
                </a:cubicBezTo>
                <a:cubicBezTo>
                  <a:pt x="423692" y="260018"/>
                  <a:pt x="333946" y="144871"/>
                  <a:pt x="363579" y="157571"/>
                </a:cubicBezTo>
                <a:cubicBezTo>
                  <a:pt x="393212" y="170271"/>
                  <a:pt x="554926" y="304044"/>
                  <a:pt x="576939" y="320131"/>
                </a:cubicBezTo>
                <a:cubicBezTo>
                  <a:pt x="598952" y="336218"/>
                  <a:pt x="472799" y="219378"/>
                  <a:pt x="495659" y="254091"/>
                </a:cubicBezTo>
                <a:cubicBezTo>
                  <a:pt x="518519" y="288804"/>
                  <a:pt x="713252" y="519944"/>
                  <a:pt x="714099" y="528411"/>
                </a:cubicBezTo>
                <a:cubicBezTo>
                  <a:pt x="714946" y="536878"/>
                  <a:pt x="579479" y="386171"/>
                  <a:pt x="500739" y="304891"/>
                </a:cubicBezTo>
                <a:cubicBezTo>
                  <a:pt x="421999" y="223611"/>
                  <a:pt x="292459" y="77984"/>
                  <a:pt x="241659" y="40731"/>
                </a:cubicBezTo>
                <a:cubicBezTo>
                  <a:pt x="190859" y="3478"/>
                  <a:pt x="168846" y="88144"/>
                  <a:pt x="195939" y="81371"/>
                </a:cubicBezTo>
                <a:cubicBezTo>
                  <a:pt x="223032" y="74598"/>
                  <a:pt x="405066" y="2631"/>
                  <a:pt x="404219" y="91"/>
                </a:cubicBezTo>
                <a:cubicBezTo>
                  <a:pt x="403372" y="-2449"/>
                  <a:pt x="239966" y="48351"/>
                  <a:pt x="190859" y="66131"/>
                </a:cubicBezTo>
                <a:cubicBezTo>
                  <a:pt x="141752" y="83911"/>
                  <a:pt x="136672" y="88144"/>
                  <a:pt x="109579" y="106771"/>
                </a:cubicBezTo>
                <a:cubicBezTo>
                  <a:pt x="82486" y="125398"/>
                  <a:pt x="-18268" y="155031"/>
                  <a:pt x="2899" y="162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FF458DB0-5A82-9F9A-32AD-8F40A591D397}"/>
              </a:ext>
            </a:extLst>
          </p:cNvPr>
          <p:cNvSpPr/>
          <p:nvPr/>
        </p:nvSpPr>
        <p:spPr>
          <a:xfrm>
            <a:off x="3235727" y="5896342"/>
            <a:ext cx="657084" cy="699194"/>
          </a:xfrm>
          <a:custGeom>
            <a:avLst/>
            <a:gdLst>
              <a:gd name="connsiteX0" fmla="*/ 183113 w 657084"/>
              <a:gd name="connsiteY0" fmla="*/ 204738 h 699194"/>
              <a:gd name="connsiteX1" fmla="*/ 284713 w 657084"/>
              <a:gd name="connsiteY1" fmla="*/ 214898 h 699194"/>
              <a:gd name="connsiteX2" fmla="*/ 254233 w 657084"/>
              <a:gd name="connsiteY2" fmla="*/ 138698 h 699194"/>
              <a:gd name="connsiteX3" fmla="*/ 513313 w 657084"/>
              <a:gd name="connsiteY3" fmla="*/ 423178 h 699194"/>
              <a:gd name="connsiteX4" fmla="*/ 411713 w 657084"/>
              <a:gd name="connsiteY4" fmla="*/ 291098 h 699194"/>
              <a:gd name="connsiteX5" fmla="*/ 635233 w 657084"/>
              <a:gd name="connsiteY5" fmla="*/ 555258 h 699194"/>
              <a:gd name="connsiteX6" fmla="*/ 589513 w 657084"/>
              <a:gd name="connsiteY6" fmla="*/ 595898 h 699194"/>
              <a:gd name="connsiteX7" fmla="*/ 279633 w 657084"/>
              <a:gd name="connsiteY7" fmla="*/ 616218 h 699194"/>
              <a:gd name="connsiteX8" fmla="*/ 584433 w 657084"/>
              <a:gd name="connsiteY8" fmla="*/ 585738 h 699194"/>
              <a:gd name="connsiteX9" fmla="*/ 10393 w 657084"/>
              <a:gd name="connsiteY9" fmla="*/ 697498 h 699194"/>
              <a:gd name="connsiteX10" fmla="*/ 518393 w 657084"/>
              <a:gd name="connsiteY10" fmla="*/ 651778 h 699194"/>
              <a:gd name="connsiteX11" fmla="*/ 655553 w 657084"/>
              <a:gd name="connsiteY11" fmla="*/ 631458 h 699194"/>
              <a:gd name="connsiteX12" fmla="*/ 457433 w 657084"/>
              <a:gd name="connsiteY12" fmla="*/ 433338 h 699194"/>
              <a:gd name="connsiteX13" fmla="*/ 325353 w 657084"/>
              <a:gd name="connsiteY13" fmla="*/ 468898 h 699194"/>
              <a:gd name="connsiteX14" fmla="*/ 462513 w 657084"/>
              <a:gd name="connsiteY14" fmla="*/ 428258 h 699194"/>
              <a:gd name="connsiteX15" fmla="*/ 208513 w 657084"/>
              <a:gd name="connsiteY15" fmla="*/ 77738 h 699194"/>
              <a:gd name="connsiteX16" fmla="*/ 208513 w 657084"/>
              <a:gd name="connsiteY16" fmla="*/ 62498 h 699194"/>
              <a:gd name="connsiteX17" fmla="*/ 233 w 657084"/>
              <a:gd name="connsiteY17" fmla="*/ 1538 h 699194"/>
              <a:gd name="connsiteX18" fmla="*/ 254233 w 657084"/>
              <a:gd name="connsiteY18" fmla="*/ 133618 h 699194"/>
              <a:gd name="connsiteX19" fmla="*/ 183113 w 657084"/>
              <a:gd name="connsiteY19" fmla="*/ 204738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084" h="699194">
                <a:moveTo>
                  <a:pt x="183113" y="204738"/>
                </a:moveTo>
                <a:cubicBezTo>
                  <a:pt x="188193" y="218285"/>
                  <a:pt x="272860" y="225905"/>
                  <a:pt x="284713" y="214898"/>
                </a:cubicBezTo>
                <a:cubicBezTo>
                  <a:pt x="296566" y="203891"/>
                  <a:pt x="216133" y="103985"/>
                  <a:pt x="254233" y="138698"/>
                </a:cubicBezTo>
                <a:cubicBezTo>
                  <a:pt x="292333" y="173411"/>
                  <a:pt x="487066" y="397778"/>
                  <a:pt x="513313" y="423178"/>
                </a:cubicBezTo>
                <a:cubicBezTo>
                  <a:pt x="539560" y="448578"/>
                  <a:pt x="391393" y="269085"/>
                  <a:pt x="411713" y="291098"/>
                </a:cubicBezTo>
                <a:cubicBezTo>
                  <a:pt x="432033" y="313111"/>
                  <a:pt x="605600" y="504458"/>
                  <a:pt x="635233" y="555258"/>
                </a:cubicBezTo>
                <a:cubicBezTo>
                  <a:pt x="664866" y="606058"/>
                  <a:pt x="648780" y="585738"/>
                  <a:pt x="589513" y="595898"/>
                </a:cubicBezTo>
                <a:cubicBezTo>
                  <a:pt x="530246" y="606058"/>
                  <a:pt x="280480" y="617911"/>
                  <a:pt x="279633" y="616218"/>
                </a:cubicBezTo>
                <a:cubicBezTo>
                  <a:pt x="278786" y="614525"/>
                  <a:pt x="629306" y="572191"/>
                  <a:pt x="584433" y="585738"/>
                </a:cubicBezTo>
                <a:cubicBezTo>
                  <a:pt x="539560" y="599285"/>
                  <a:pt x="21400" y="686491"/>
                  <a:pt x="10393" y="697498"/>
                </a:cubicBezTo>
                <a:cubicBezTo>
                  <a:pt x="-614" y="708505"/>
                  <a:pt x="410866" y="662785"/>
                  <a:pt x="518393" y="651778"/>
                </a:cubicBezTo>
                <a:cubicBezTo>
                  <a:pt x="625920" y="640771"/>
                  <a:pt x="665713" y="667865"/>
                  <a:pt x="655553" y="631458"/>
                </a:cubicBezTo>
                <a:cubicBezTo>
                  <a:pt x="645393" y="595051"/>
                  <a:pt x="512466" y="460431"/>
                  <a:pt x="457433" y="433338"/>
                </a:cubicBezTo>
                <a:cubicBezTo>
                  <a:pt x="402400" y="406245"/>
                  <a:pt x="324506" y="469745"/>
                  <a:pt x="325353" y="468898"/>
                </a:cubicBezTo>
                <a:cubicBezTo>
                  <a:pt x="326200" y="468051"/>
                  <a:pt x="481986" y="493451"/>
                  <a:pt x="462513" y="428258"/>
                </a:cubicBezTo>
                <a:cubicBezTo>
                  <a:pt x="443040" y="363065"/>
                  <a:pt x="208513" y="77738"/>
                  <a:pt x="208513" y="77738"/>
                </a:cubicBezTo>
                <a:cubicBezTo>
                  <a:pt x="166180" y="16778"/>
                  <a:pt x="243226" y="75198"/>
                  <a:pt x="208513" y="62498"/>
                </a:cubicBezTo>
                <a:cubicBezTo>
                  <a:pt x="173800" y="49798"/>
                  <a:pt x="-7387" y="-10315"/>
                  <a:pt x="233" y="1538"/>
                </a:cubicBezTo>
                <a:cubicBezTo>
                  <a:pt x="7853" y="13391"/>
                  <a:pt x="216980" y="99751"/>
                  <a:pt x="254233" y="133618"/>
                </a:cubicBezTo>
                <a:cubicBezTo>
                  <a:pt x="291486" y="167485"/>
                  <a:pt x="178033" y="191191"/>
                  <a:pt x="183113" y="20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62F1BE55-9B91-36EB-C1F8-6CEBA50C6D53}"/>
              </a:ext>
            </a:extLst>
          </p:cNvPr>
          <p:cNvSpPr/>
          <p:nvPr/>
        </p:nvSpPr>
        <p:spPr>
          <a:xfrm>
            <a:off x="2703821" y="2765533"/>
            <a:ext cx="3256041" cy="443550"/>
          </a:xfrm>
          <a:custGeom>
            <a:avLst/>
            <a:gdLst>
              <a:gd name="connsiteX0" fmla="*/ 6526 w 3256041"/>
              <a:gd name="connsiteY0" fmla="*/ 443080 h 443550"/>
              <a:gd name="connsiteX1" fmla="*/ 1577980 w 3256041"/>
              <a:gd name="connsiteY1" fmla="*/ 48848 h 443550"/>
              <a:gd name="connsiteX2" fmla="*/ 1254929 w 3256041"/>
              <a:gd name="connsiteY2" fmla="*/ 54323 h 443550"/>
              <a:gd name="connsiteX3" fmla="*/ 1955786 w 3256041"/>
              <a:gd name="connsiteY3" fmla="*/ 54323 h 443550"/>
              <a:gd name="connsiteX4" fmla="*/ 2612840 w 3256041"/>
              <a:gd name="connsiteY4" fmla="*/ 240489 h 443550"/>
              <a:gd name="connsiteX5" fmla="*/ 2470478 w 3256041"/>
              <a:gd name="connsiteY5" fmla="*/ 125504 h 443550"/>
              <a:gd name="connsiteX6" fmla="*/ 3253468 w 3256041"/>
              <a:gd name="connsiteY6" fmla="*/ 366424 h 443550"/>
              <a:gd name="connsiteX7" fmla="*/ 2662119 w 3256041"/>
              <a:gd name="connsiteY7" fmla="*/ 213111 h 443550"/>
              <a:gd name="connsiteX8" fmla="*/ 1128993 w 3256041"/>
              <a:gd name="connsiteY8" fmla="*/ 5044 h 443550"/>
              <a:gd name="connsiteX9" fmla="*/ 844270 w 3256041"/>
              <a:gd name="connsiteY9" fmla="*/ 65274 h 443550"/>
              <a:gd name="connsiteX10" fmla="*/ 1233027 w 3256041"/>
              <a:gd name="connsiteY10" fmla="*/ 76225 h 443550"/>
              <a:gd name="connsiteX11" fmla="*/ 537645 w 3256041"/>
              <a:gd name="connsiteY11" fmla="*/ 169308 h 443550"/>
              <a:gd name="connsiteX12" fmla="*/ 61281 w 3256041"/>
              <a:gd name="connsiteY12" fmla="*/ 218587 h 443550"/>
              <a:gd name="connsiteX13" fmla="*/ 981156 w 3256041"/>
              <a:gd name="connsiteY13" fmla="*/ 130980 h 443550"/>
              <a:gd name="connsiteX14" fmla="*/ 6526 w 3256041"/>
              <a:gd name="connsiteY14" fmla="*/ 443080 h 4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6041" h="443550">
                <a:moveTo>
                  <a:pt x="6526" y="443080"/>
                </a:moveTo>
                <a:cubicBezTo>
                  <a:pt x="105997" y="429391"/>
                  <a:pt x="1369913" y="113641"/>
                  <a:pt x="1577980" y="48848"/>
                </a:cubicBezTo>
                <a:cubicBezTo>
                  <a:pt x="1786047" y="-15945"/>
                  <a:pt x="1191961" y="53411"/>
                  <a:pt x="1254929" y="54323"/>
                </a:cubicBezTo>
                <a:cubicBezTo>
                  <a:pt x="1317897" y="55235"/>
                  <a:pt x="1729468" y="23295"/>
                  <a:pt x="1955786" y="54323"/>
                </a:cubicBezTo>
                <a:cubicBezTo>
                  <a:pt x="2182104" y="85351"/>
                  <a:pt x="2527058" y="228626"/>
                  <a:pt x="2612840" y="240489"/>
                </a:cubicBezTo>
                <a:cubicBezTo>
                  <a:pt x="2698622" y="252352"/>
                  <a:pt x="2363707" y="104515"/>
                  <a:pt x="2470478" y="125504"/>
                </a:cubicBezTo>
                <a:cubicBezTo>
                  <a:pt x="2577249" y="146493"/>
                  <a:pt x="3221528" y="351823"/>
                  <a:pt x="3253468" y="366424"/>
                </a:cubicBezTo>
                <a:cubicBezTo>
                  <a:pt x="3285408" y="381025"/>
                  <a:pt x="3016198" y="273341"/>
                  <a:pt x="2662119" y="213111"/>
                </a:cubicBezTo>
                <a:cubicBezTo>
                  <a:pt x="2308040" y="152881"/>
                  <a:pt x="1431968" y="29683"/>
                  <a:pt x="1128993" y="5044"/>
                </a:cubicBezTo>
                <a:cubicBezTo>
                  <a:pt x="826018" y="-19595"/>
                  <a:pt x="826931" y="53411"/>
                  <a:pt x="844270" y="65274"/>
                </a:cubicBezTo>
                <a:cubicBezTo>
                  <a:pt x="861609" y="77137"/>
                  <a:pt x="1284131" y="58886"/>
                  <a:pt x="1233027" y="76225"/>
                </a:cubicBezTo>
                <a:cubicBezTo>
                  <a:pt x="1181923" y="93564"/>
                  <a:pt x="732936" y="145581"/>
                  <a:pt x="537645" y="169308"/>
                </a:cubicBezTo>
                <a:cubicBezTo>
                  <a:pt x="342354" y="193035"/>
                  <a:pt x="61281" y="218587"/>
                  <a:pt x="61281" y="218587"/>
                </a:cubicBezTo>
                <a:cubicBezTo>
                  <a:pt x="135200" y="212199"/>
                  <a:pt x="984806" y="94477"/>
                  <a:pt x="981156" y="130980"/>
                </a:cubicBezTo>
                <a:cubicBezTo>
                  <a:pt x="977506" y="167483"/>
                  <a:pt x="-92945" y="456769"/>
                  <a:pt x="6526" y="443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AA388D2-42D2-9EFC-8E94-1290AF19D76F}"/>
              </a:ext>
            </a:extLst>
          </p:cNvPr>
          <p:cNvSpPr/>
          <p:nvPr/>
        </p:nvSpPr>
        <p:spPr>
          <a:xfrm>
            <a:off x="3589551" y="3186303"/>
            <a:ext cx="2197030" cy="350922"/>
          </a:xfrm>
          <a:custGeom>
            <a:avLst/>
            <a:gdLst>
              <a:gd name="connsiteX0" fmla="*/ 2344 w 2197030"/>
              <a:gd name="connsiteY0" fmla="*/ 350837 h 350922"/>
              <a:gd name="connsiteX1" fmla="*/ 1332878 w 2197030"/>
              <a:gd name="connsiteY1" fmla="*/ 5884 h 350922"/>
              <a:gd name="connsiteX2" fmla="*/ 1064581 w 2197030"/>
              <a:gd name="connsiteY2" fmla="*/ 142770 h 350922"/>
              <a:gd name="connsiteX3" fmla="*/ 2187048 w 2197030"/>
              <a:gd name="connsiteY3" fmla="*/ 22310 h 350922"/>
              <a:gd name="connsiteX4" fmla="*/ 1546420 w 2197030"/>
              <a:gd name="connsiteY4" fmla="*/ 38737 h 350922"/>
              <a:gd name="connsiteX5" fmla="*/ 391100 w 2197030"/>
              <a:gd name="connsiteY5" fmla="*/ 5884 h 350922"/>
              <a:gd name="connsiteX6" fmla="*/ 993400 w 2197030"/>
              <a:gd name="connsiteY6" fmla="*/ 38737 h 350922"/>
              <a:gd name="connsiteX7" fmla="*/ 2344 w 2197030"/>
              <a:gd name="connsiteY7" fmla="*/ 350837 h 3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030" h="350922">
                <a:moveTo>
                  <a:pt x="2344" y="350837"/>
                </a:moveTo>
                <a:cubicBezTo>
                  <a:pt x="58924" y="345362"/>
                  <a:pt x="1155839" y="40562"/>
                  <a:pt x="1332878" y="5884"/>
                </a:cubicBezTo>
                <a:cubicBezTo>
                  <a:pt x="1509917" y="-28794"/>
                  <a:pt x="922219" y="140032"/>
                  <a:pt x="1064581" y="142770"/>
                </a:cubicBezTo>
                <a:cubicBezTo>
                  <a:pt x="1206943" y="145508"/>
                  <a:pt x="2106742" y="39649"/>
                  <a:pt x="2187048" y="22310"/>
                </a:cubicBezTo>
                <a:cubicBezTo>
                  <a:pt x="2267354" y="4971"/>
                  <a:pt x="1845745" y="41475"/>
                  <a:pt x="1546420" y="38737"/>
                </a:cubicBezTo>
                <a:cubicBezTo>
                  <a:pt x="1247095" y="35999"/>
                  <a:pt x="483270" y="5884"/>
                  <a:pt x="391100" y="5884"/>
                </a:cubicBezTo>
                <a:cubicBezTo>
                  <a:pt x="298930" y="5884"/>
                  <a:pt x="1055455" y="-20580"/>
                  <a:pt x="993400" y="38737"/>
                </a:cubicBezTo>
                <a:cubicBezTo>
                  <a:pt x="931345" y="98054"/>
                  <a:pt x="-54236" y="356312"/>
                  <a:pt x="2344" y="35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5FDE87F1-4E43-29F6-6E68-44228EE97419}"/>
              </a:ext>
            </a:extLst>
          </p:cNvPr>
          <p:cNvSpPr/>
          <p:nvPr/>
        </p:nvSpPr>
        <p:spPr>
          <a:xfrm>
            <a:off x="3548091" y="4358247"/>
            <a:ext cx="149336" cy="493413"/>
          </a:xfrm>
          <a:custGeom>
            <a:avLst/>
            <a:gdLst>
              <a:gd name="connsiteX0" fmla="*/ 54755 w 149336"/>
              <a:gd name="connsiteY0" fmla="*/ 210 h 493413"/>
              <a:gd name="connsiteX1" fmla="*/ 114984 w 149336"/>
              <a:gd name="connsiteY1" fmla="*/ 213753 h 493413"/>
              <a:gd name="connsiteX2" fmla="*/ 0 w 149336"/>
              <a:gd name="connsiteY2" fmla="*/ 493001 h 493413"/>
              <a:gd name="connsiteX3" fmla="*/ 114984 w 149336"/>
              <a:gd name="connsiteY3" fmla="*/ 273983 h 493413"/>
              <a:gd name="connsiteX4" fmla="*/ 147837 w 149336"/>
              <a:gd name="connsiteY4" fmla="*/ 175425 h 493413"/>
              <a:gd name="connsiteX5" fmla="*/ 54755 w 149336"/>
              <a:gd name="connsiteY5" fmla="*/ 210 h 4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36" h="493413">
                <a:moveTo>
                  <a:pt x="54755" y="210"/>
                </a:moveTo>
                <a:cubicBezTo>
                  <a:pt x="49280" y="6598"/>
                  <a:pt x="124110" y="131621"/>
                  <a:pt x="114984" y="213753"/>
                </a:cubicBezTo>
                <a:cubicBezTo>
                  <a:pt x="105858" y="295885"/>
                  <a:pt x="0" y="482963"/>
                  <a:pt x="0" y="493001"/>
                </a:cubicBezTo>
                <a:cubicBezTo>
                  <a:pt x="0" y="503039"/>
                  <a:pt x="90345" y="326912"/>
                  <a:pt x="114984" y="273983"/>
                </a:cubicBezTo>
                <a:cubicBezTo>
                  <a:pt x="139624" y="221054"/>
                  <a:pt x="154225" y="216491"/>
                  <a:pt x="147837" y="175425"/>
                </a:cubicBezTo>
                <a:cubicBezTo>
                  <a:pt x="141449" y="134359"/>
                  <a:pt x="60230" y="-6178"/>
                  <a:pt x="54755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3B227B63-D67F-B582-5637-ED6515B0A1D1}"/>
              </a:ext>
            </a:extLst>
          </p:cNvPr>
          <p:cNvSpPr/>
          <p:nvPr/>
        </p:nvSpPr>
        <p:spPr>
          <a:xfrm>
            <a:off x="4650105" y="4276098"/>
            <a:ext cx="1350526" cy="679472"/>
          </a:xfrm>
          <a:custGeom>
            <a:avLst/>
            <a:gdLst>
              <a:gd name="connsiteX0" fmla="*/ 14978 w 1350526"/>
              <a:gd name="connsiteY0" fmla="*/ 356132 h 679472"/>
              <a:gd name="connsiteX1" fmla="*/ 776065 w 1350526"/>
              <a:gd name="connsiteY1" fmla="*/ 471116 h 679472"/>
              <a:gd name="connsiteX2" fmla="*/ 1340036 w 1350526"/>
              <a:gd name="connsiteY2" fmla="*/ 5703 h 679472"/>
              <a:gd name="connsiteX3" fmla="*/ 1131969 w 1350526"/>
              <a:gd name="connsiteY3" fmla="*/ 241148 h 679472"/>
              <a:gd name="connsiteX4" fmla="*/ 989608 w 1350526"/>
              <a:gd name="connsiteY4" fmla="*/ 668233 h 679472"/>
              <a:gd name="connsiteX5" fmla="*/ 989608 w 1350526"/>
              <a:gd name="connsiteY5" fmla="*/ 547773 h 679472"/>
              <a:gd name="connsiteX6" fmla="*/ 836295 w 1350526"/>
              <a:gd name="connsiteY6" fmla="*/ 465641 h 679472"/>
              <a:gd name="connsiteX7" fmla="*/ 480391 w 1350526"/>
              <a:gd name="connsiteY7" fmla="*/ 553248 h 679472"/>
              <a:gd name="connsiteX8" fmla="*/ 912951 w 1350526"/>
              <a:gd name="connsiteY8" fmla="*/ 345181 h 679472"/>
              <a:gd name="connsiteX9" fmla="*/ 316127 w 1350526"/>
              <a:gd name="connsiteY9" fmla="*/ 503969 h 679472"/>
              <a:gd name="connsiteX10" fmla="*/ 14978 w 1350526"/>
              <a:gd name="connsiteY10" fmla="*/ 356132 h 67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0526" h="679472">
                <a:moveTo>
                  <a:pt x="14978" y="356132"/>
                </a:moveTo>
                <a:cubicBezTo>
                  <a:pt x="91634" y="350657"/>
                  <a:pt x="555222" y="529521"/>
                  <a:pt x="776065" y="471116"/>
                </a:cubicBezTo>
                <a:cubicBezTo>
                  <a:pt x="996908" y="412711"/>
                  <a:pt x="1280719" y="44031"/>
                  <a:pt x="1340036" y="5703"/>
                </a:cubicBezTo>
                <a:cubicBezTo>
                  <a:pt x="1399353" y="-32625"/>
                  <a:pt x="1190374" y="130726"/>
                  <a:pt x="1131969" y="241148"/>
                </a:cubicBezTo>
                <a:cubicBezTo>
                  <a:pt x="1073564" y="351570"/>
                  <a:pt x="1013335" y="617129"/>
                  <a:pt x="989608" y="668233"/>
                </a:cubicBezTo>
                <a:cubicBezTo>
                  <a:pt x="965881" y="719337"/>
                  <a:pt x="1015160" y="581538"/>
                  <a:pt x="989608" y="547773"/>
                </a:cubicBezTo>
                <a:cubicBezTo>
                  <a:pt x="964056" y="514008"/>
                  <a:pt x="921164" y="464729"/>
                  <a:pt x="836295" y="465641"/>
                </a:cubicBezTo>
                <a:cubicBezTo>
                  <a:pt x="751426" y="466553"/>
                  <a:pt x="467615" y="573325"/>
                  <a:pt x="480391" y="553248"/>
                </a:cubicBezTo>
                <a:cubicBezTo>
                  <a:pt x="493167" y="533171"/>
                  <a:pt x="940328" y="353394"/>
                  <a:pt x="912951" y="345181"/>
                </a:cubicBezTo>
                <a:cubicBezTo>
                  <a:pt x="885574" y="336968"/>
                  <a:pt x="458489" y="502144"/>
                  <a:pt x="316127" y="503969"/>
                </a:cubicBezTo>
                <a:cubicBezTo>
                  <a:pt x="173765" y="505794"/>
                  <a:pt x="-61678" y="361607"/>
                  <a:pt x="14978" y="35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6AE86EAC-CC4E-F6E5-345A-96FBEFC748B4}"/>
              </a:ext>
            </a:extLst>
          </p:cNvPr>
          <p:cNvSpPr/>
          <p:nvPr/>
        </p:nvSpPr>
        <p:spPr>
          <a:xfrm>
            <a:off x="4303519" y="6222966"/>
            <a:ext cx="220136" cy="404178"/>
          </a:xfrm>
          <a:custGeom>
            <a:avLst/>
            <a:gdLst>
              <a:gd name="connsiteX0" fmla="*/ 184 w 220136"/>
              <a:gd name="connsiteY0" fmla="*/ 8095 h 404178"/>
              <a:gd name="connsiteX1" fmla="*/ 120644 w 220136"/>
              <a:gd name="connsiteY1" fmla="*/ 172359 h 404178"/>
              <a:gd name="connsiteX2" fmla="*/ 54938 w 220136"/>
              <a:gd name="connsiteY2" fmla="*/ 210687 h 404178"/>
              <a:gd name="connsiteX3" fmla="*/ 219202 w 220136"/>
              <a:gd name="connsiteY3" fmla="*/ 402327 h 404178"/>
              <a:gd name="connsiteX4" fmla="*/ 120644 w 220136"/>
              <a:gd name="connsiteY4" fmla="*/ 292818 h 404178"/>
              <a:gd name="connsiteX5" fmla="*/ 93267 w 220136"/>
              <a:gd name="connsiteY5" fmla="*/ 51899 h 404178"/>
              <a:gd name="connsiteX6" fmla="*/ 184 w 220136"/>
              <a:gd name="connsiteY6" fmla="*/ 8095 h 4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136" h="404178">
                <a:moveTo>
                  <a:pt x="184" y="8095"/>
                </a:moveTo>
                <a:cubicBezTo>
                  <a:pt x="4747" y="28171"/>
                  <a:pt x="111518" y="138594"/>
                  <a:pt x="120644" y="172359"/>
                </a:cubicBezTo>
                <a:cubicBezTo>
                  <a:pt x="129770" y="206124"/>
                  <a:pt x="38512" y="172359"/>
                  <a:pt x="54938" y="210687"/>
                </a:cubicBezTo>
                <a:cubicBezTo>
                  <a:pt x="71364" y="249015"/>
                  <a:pt x="208251" y="388639"/>
                  <a:pt x="219202" y="402327"/>
                </a:cubicBezTo>
                <a:cubicBezTo>
                  <a:pt x="230153" y="416015"/>
                  <a:pt x="141633" y="351223"/>
                  <a:pt x="120644" y="292818"/>
                </a:cubicBezTo>
                <a:cubicBezTo>
                  <a:pt x="99655" y="234413"/>
                  <a:pt x="109693" y="97528"/>
                  <a:pt x="93267" y="51899"/>
                </a:cubicBezTo>
                <a:cubicBezTo>
                  <a:pt x="76841" y="6270"/>
                  <a:pt x="-4379" y="-11981"/>
                  <a:pt x="184" y="8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0B38C10-3896-F47C-0BDB-8F59B4083B3A}"/>
              </a:ext>
            </a:extLst>
          </p:cNvPr>
          <p:cNvSpPr/>
          <p:nvPr/>
        </p:nvSpPr>
        <p:spPr>
          <a:xfrm>
            <a:off x="4473400" y="5069390"/>
            <a:ext cx="1594049" cy="849960"/>
          </a:xfrm>
          <a:custGeom>
            <a:avLst/>
            <a:gdLst>
              <a:gd name="connsiteX0" fmla="*/ 42 w 1594049"/>
              <a:gd name="connsiteY0" fmla="*/ 285599 h 849960"/>
              <a:gd name="connsiteX1" fmla="*/ 323093 w 1594049"/>
              <a:gd name="connsiteY1" fmla="*/ 685307 h 849960"/>
              <a:gd name="connsiteX2" fmla="*/ 1122509 w 1594049"/>
              <a:gd name="connsiteY2" fmla="*/ 427961 h 849960"/>
              <a:gd name="connsiteX3" fmla="*/ 903491 w 1594049"/>
              <a:gd name="connsiteY3" fmla="*/ 767439 h 849960"/>
              <a:gd name="connsiteX4" fmla="*/ 1593398 w 1594049"/>
              <a:gd name="connsiteY4" fmla="*/ 876 h 849960"/>
              <a:gd name="connsiteX5" fmla="*/ 1023951 w 1594049"/>
              <a:gd name="connsiteY5" fmla="*/ 619602 h 849960"/>
              <a:gd name="connsiteX6" fmla="*/ 755654 w 1594049"/>
              <a:gd name="connsiteY6" fmla="*/ 849570 h 849960"/>
              <a:gd name="connsiteX7" fmla="*/ 870638 w 1594049"/>
              <a:gd name="connsiteY7" fmla="*/ 575798 h 849960"/>
              <a:gd name="connsiteX8" fmla="*/ 454504 w 1594049"/>
              <a:gd name="connsiteY8" fmla="*/ 751012 h 849960"/>
              <a:gd name="connsiteX9" fmla="*/ 301192 w 1594049"/>
              <a:gd name="connsiteY9" fmla="*/ 636028 h 849960"/>
              <a:gd name="connsiteX10" fmla="*/ 42 w 1594049"/>
              <a:gd name="connsiteY10" fmla="*/ 285599 h 8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4049" h="849960">
                <a:moveTo>
                  <a:pt x="42" y="285599"/>
                </a:moveTo>
                <a:cubicBezTo>
                  <a:pt x="3692" y="293812"/>
                  <a:pt x="136015" y="661580"/>
                  <a:pt x="323093" y="685307"/>
                </a:cubicBezTo>
                <a:cubicBezTo>
                  <a:pt x="510171" y="709034"/>
                  <a:pt x="1025776" y="414272"/>
                  <a:pt x="1122509" y="427961"/>
                </a:cubicBezTo>
                <a:cubicBezTo>
                  <a:pt x="1219242" y="441650"/>
                  <a:pt x="825010" y="838620"/>
                  <a:pt x="903491" y="767439"/>
                </a:cubicBezTo>
                <a:cubicBezTo>
                  <a:pt x="981972" y="696258"/>
                  <a:pt x="1573321" y="25515"/>
                  <a:pt x="1593398" y="876"/>
                </a:cubicBezTo>
                <a:cubicBezTo>
                  <a:pt x="1613475" y="-23763"/>
                  <a:pt x="1163575" y="478153"/>
                  <a:pt x="1023951" y="619602"/>
                </a:cubicBezTo>
                <a:cubicBezTo>
                  <a:pt x="884327" y="761051"/>
                  <a:pt x="781206" y="856871"/>
                  <a:pt x="755654" y="849570"/>
                </a:cubicBezTo>
                <a:cubicBezTo>
                  <a:pt x="730102" y="842269"/>
                  <a:pt x="920830" y="592224"/>
                  <a:pt x="870638" y="575798"/>
                </a:cubicBezTo>
                <a:cubicBezTo>
                  <a:pt x="820446" y="559372"/>
                  <a:pt x="549412" y="740974"/>
                  <a:pt x="454504" y="751012"/>
                </a:cubicBezTo>
                <a:cubicBezTo>
                  <a:pt x="359596" y="761050"/>
                  <a:pt x="376023" y="706296"/>
                  <a:pt x="301192" y="636028"/>
                </a:cubicBezTo>
                <a:cubicBezTo>
                  <a:pt x="226361" y="565760"/>
                  <a:pt x="-3608" y="277386"/>
                  <a:pt x="42" y="285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89D12FDC-0109-2FE8-51A9-574BDAF84080}"/>
              </a:ext>
            </a:extLst>
          </p:cNvPr>
          <p:cNvSpPr/>
          <p:nvPr/>
        </p:nvSpPr>
        <p:spPr>
          <a:xfrm>
            <a:off x="3476905" y="6910017"/>
            <a:ext cx="1074247" cy="750401"/>
          </a:xfrm>
          <a:custGeom>
            <a:avLst/>
            <a:gdLst>
              <a:gd name="connsiteX0" fmla="*/ 700863 w 1074247"/>
              <a:gd name="connsiteY0" fmla="*/ 54754 h 750401"/>
              <a:gd name="connsiteX1" fmla="*/ 804896 w 1074247"/>
              <a:gd name="connsiteY1" fmla="*/ 235444 h 750401"/>
              <a:gd name="connsiteX2" fmla="*/ 591354 w 1074247"/>
              <a:gd name="connsiteY2" fmla="*/ 388757 h 750401"/>
              <a:gd name="connsiteX3" fmla="*/ 755617 w 1074247"/>
              <a:gd name="connsiteY3" fmla="*/ 366855 h 750401"/>
              <a:gd name="connsiteX4" fmla="*/ 509222 w 1074247"/>
              <a:gd name="connsiteY4" fmla="*/ 410658 h 750401"/>
              <a:gd name="connsiteX5" fmla="*/ 684436 w 1074247"/>
              <a:gd name="connsiteY5" fmla="*/ 465413 h 750401"/>
              <a:gd name="connsiteX6" fmla="*/ 235449 w 1074247"/>
              <a:gd name="connsiteY6" fmla="*/ 750136 h 750401"/>
              <a:gd name="connsiteX7" fmla="*/ 657059 w 1074247"/>
              <a:gd name="connsiteY7" fmla="*/ 514692 h 750401"/>
              <a:gd name="connsiteX8" fmla="*/ 547550 w 1074247"/>
              <a:gd name="connsiteY8" fmla="*/ 394232 h 750401"/>
              <a:gd name="connsiteX9" fmla="*/ 5 w 1074247"/>
              <a:gd name="connsiteY9" fmla="*/ 416134 h 750401"/>
              <a:gd name="connsiteX10" fmla="*/ 558501 w 1074247"/>
              <a:gd name="connsiteY10" fmla="*/ 410658 h 750401"/>
              <a:gd name="connsiteX11" fmla="*/ 908930 w 1074247"/>
              <a:gd name="connsiteY11" fmla="*/ 147837 h 750401"/>
              <a:gd name="connsiteX12" fmla="*/ 1073193 w 1074247"/>
              <a:gd name="connsiteY12" fmla="*/ 0 h 750401"/>
              <a:gd name="connsiteX13" fmla="*/ 837749 w 1074247"/>
              <a:gd name="connsiteY13" fmla="*/ 147837 h 750401"/>
              <a:gd name="connsiteX14" fmla="*/ 755617 w 1074247"/>
              <a:gd name="connsiteY14" fmla="*/ 76656 h 750401"/>
              <a:gd name="connsiteX15" fmla="*/ 700863 w 1074247"/>
              <a:gd name="connsiteY15" fmla="*/ 54754 h 7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47" h="750401">
                <a:moveTo>
                  <a:pt x="700863" y="54754"/>
                </a:moveTo>
                <a:cubicBezTo>
                  <a:pt x="709076" y="81219"/>
                  <a:pt x="823148" y="179777"/>
                  <a:pt x="804896" y="235444"/>
                </a:cubicBezTo>
                <a:cubicBezTo>
                  <a:pt x="786645" y="291111"/>
                  <a:pt x="599567" y="366855"/>
                  <a:pt x="591354" y="388757"/>
                </a:cubicBezTo>
                <a:cubicBezTo>
                  <a:pt x="583141" y="410659"/>
                  <a:pt x="769306" y="363205"/>
                  <a:pt x="755617" y="366855"/>
                </a:cubicBezTo>
                <a:cubicBezTo>
                  <a:pt x="741928" y="370505"/>
                  <a:pt x="521085" y="394232"/>
                  <a:pt x="509222" y="410658"/>
                </a:cubicBezTo>
                <a:cubicBezTo>
                  <a:pt x="497359" y="427084"/>
                  <a:pt x="730065" y="408833"/>
                  <a:pt x="684436" y="465413"/>
                </a:cubicBezTo>
                <a:cubicBezTo>
                  <a:pt x="638807" y="521993"/>
                  <a:pt x="240012" y="741923"/>
                  <a:pt x="235449" y="750136"/>
                </a:cubicBezTo>
                <a:cubicBezTo>
                  <a:pt x="230886" y="758349"/>
                  <a:pt x="605042" y="574009"/>
                  <a:pt x="657059" y="514692"/>
                </a:cubicBezTo>
                <a:cubicBezTo>
                  <a:pt x="709076" y="455375"/>
                  <a:pt x="657059" y="410658"/>
                  <a:pt x="547550" y="394232"/>
                </a:cubicBezTo>
                <a:cubicBezTo>
                  <a:pt x="438041" y="377806"/>
                  <a:pt x="-1820" y="413396"/>
                  <a:pt x="5" y="416134"/>
                </a:cubicBezTo>
                <a:cubicBezTo>
                  <a:pt x="1830" y="418872"/>
                  <a:pt x="407014" y="455374"/>
                  <a:pt x="558501" y="410658"/>
                </a:cubicBezTo>
                <a:cubicBezTo>
                  <a:pt x="709988" y="365942"/>
                  <a:pt x="823148" y="216280"/>
                  <a:pt x="908930" y="147837"/>
                </a:cubicBezTo>
                <a:cubicBezTo>
                  <a:pt x="994712" y="79394"/>
                  <a:pt x="1085056" y="0"/>
                  <a:pt x="1073193" y="0"/>
                </a:cubicBezTo>
                <a:cubicBezTo>
                  <a:pt x="1061330" y="0"/>
                  <a:pt x="890678" y="135061"/>
                  <a:pt x="837749" y="147837"/>
                </a:cubicBezTo>
                <a:cubicBezTo>
                  <a:pt x="784820" y="160613"/>
                  <a:pt x="778431" y="91257"/>
                  <a:pt x="755617" y="76656"/>
                </a:cubicBezTo>
                <a:cubicBezTo>
                  <a:pt x="732803" y="62055"/>
                  <a:pt x="692650" y="28289"/>
                  <a:pt x="700863" y="5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E5FA1995-5743-8943-B7F9-84C3EE6B6A1D}"/>
              </a:ext>
            </a:extLst>
          </p:cNvPr>
          <p:cNvSpPr/>
          <p:nvPr/>
        </p:nvSpPr>
        <p:spPr>
          <a:xfrm>
            <a:off x="4584730" y="5972676"/>
            <a:ext cx="2178376" cy="1516151"/>
          </a:xfrm>
          <a:custGeom>
            <a:avLst/>
            <a:gdLst>
              <a:gd name="connsiteX0" fmla="*/ 20123 w 2178376"/>
              <a:gd name="connsiteY0" fmla="*/ 1506787 h 1516151"/>
              <a:gd name="connsiteX1" fmla="*/ 1701086 w 2178376"/>
              <a:gd name="connsiteY1" fmla="*/ 515731 h 1516151"/>
              <a:gd name="connsiteX2" fmla="*/ 1016654 w 2178376"/>
              <a:gd name="connsiteY2" fmla="*/ 926390 h 1516151"/>
              <a:gd name="connsiteX3" fmla="*/ 2177450 w 2178376"/>
              <a:gd name="connsiteY3" fmla="*/ 1039 h 1516151"/>
              <a:gd name="connsiteX4" fmla="*/ 1197344 w 2178376"/>
              <a:gd name="connsiteY4" fmla="*/ 751175 h 1516151"/>
              <a:gd name="connsiteX5" fmla="*/ 386978 w 2178376"/>
              <a:gd name="connsiteY5" fmla="*/ 1112555 h 1516151"/>
              <a:gd name="connsiteX6" fmla="*/ 748357 w 2178376"/>
              <a:gd name="connsiteY6" fmla="*/ 1019473 h 1516151"/>
              <a:gd name="connsiteX7" fmla="*/ 20123 w 2178376"/>
              <a:gd name="connsiteY7" fmla="*/ 1506787 h 15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376" h="1516151">
                <a:moveTo>
                  <a:pt x="20123" y="1506787"/>
                </a:moveTo>
                <a:cubicBezTo>
                  <a:pt x="178911" y="1422830"/>
                  <a:pt x="1534998" y="612464"/>
                  <a:pt x="1701086" y="515731"/>
                </a:cubicBezTo>
                <a:cubicBezTo>
                  <a:pt x="1867174" y="418998"/>
                  <a:pt x="937260" y="1012172"/>
                  <a:pt x="1016654" y="926390"/>
                </a:cubicBezTo>
                <a:cubicBezTo>
                  <a:pt x="1096048" y="840608"/>
                  <a:pt x="2147335" y="30241"/>
                  <a:pt x="2177450" y="1039"/>
                </a:cubicBezTo>
                <a:cubicBezTo>
                  <a:pt x="2207565" y="-28163"/>
                  <a:pt x="1495756" y="565922"/>
                  <a:pt x="1197344" y="751175"/>
                </a:cubicBezTo>
                <a:cubicBezTo>
                  <a:pt x="898932" y="936428"/>
                  <a:pt x="461809" y="1067839"/>
                  <a:pt x="386978" y="1112555"/>
                </a:cubicBezTo>
                <a:cubicBezTo>
                  <a:pt x="312147" y="1157271"/>
                  <a:pt x="804024" y="954680"/>
                  <a:pt x="748357" y="1019473"/>
                </a:cubicBezTo>
                <a:cubicBezTo>
                  <a:pt x="692690" y="1084266"/>
                  <a:pt x="-138665" y="1590744"/>
                  <a:pt x="20123" y="1506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8ADA013F-BF88-EEC7-77FD-B50B4BDECBE4}"/>
              </a:ext>
            </a:extLst>
          </p:cNvPr>
          <p:cNvSpPr/>
          <p:nvPr/>
        </p:nvSpPr>
        <p:spPr>
          <a:xfrm>
            <a:off x="5991888" y="2687630"/>
            <a:ext cx="1428767" cy="1340747"/>
          </a:xfrm>
          <a:custGeom>
            <a:avLst/>
            <a:gdLst>
              <a:gd name="connsiteX0" fmla="*/ 3729 w 1428767"/>
              <a:gd name="connsiteY0" fmla="*/ 6291 h 1340747"/>
              <a:gd name="connsiteX1" fmla="*/ 1082392 w 1428767"/>
              <a:gd name="connsiteY1" fmla="*/ 718099 h 1340747"/>
              <a:gd name="connsiteX2" fmla="*/ 989310 w 1428767"/>
              <a:gd name="connsiteY2" fmla="*/ 553836 h 1340747"/>
              <a:gd name="connsiteX3" fmla="*/ 1416395 w 1428767"/>
              <a:gd name="connsiteY3" fmla="*/ 1314923 h 1340747"/>
              <a:gd name="connsiteX4" fmla="*/ 1295935 w 1428767"/>
              <a:gd name="connsiteY4" fmla="*/ 1112332 h 1340747"/>
              <a:gd name="connsiteX5" fmla="*/ 1109769 w 1428767"/>
              <a:gd name="connsiteY5" fmla="*/ 619541 h 1340747"/>
              <a:gd name="connsiteX6" fmla="*/ 682684 w 1428767"/>
              <a:gd name="connsiteY6" fmla="*/ 214358 h 1340747"/>
              <a:gd name="connsiteX7" fmla="*/ 726488 w 1428767"/>
              <a:gd name="connsiteY7" fmla="*/ 362195 h 1340747"/>
              <a:gd name="connsiteX8" fmla="*/ 3729 w 1428767"/>
              <a:gd name="connsiteY8" fmla="*/ 6291 h 13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67" h="1340747">
                <a:moveTo>
                  <a:pt x="3729" y="6291"/>
                </a:moveTo>
                <a:cubicBezTo>
                  <a:pt x="63046" y="65608"/>
                  <a:pt x="918129" y="626842"/>
                  <a:pt x="1082392" y="718099"/>
                </a:cubicBezTo>
                <a:cubicBezTo>
                  <a:pt x="1246655" y="809356"/>
                  <a:pt x="989310" y="553836"/>
                  <a:pt x="989310" y="553836"/>
                </a:cubicBezTo>
                <a:lnTo>
                  <a:pt x="1416395" y="1314923"/>
                </a:lnTo>
                <a:cubicBezTo>
                  <a:pt x="1467499" y="1408006"/>
                  <a:pt x="1347039" y="1228229"/>
                  <a:pt x="1295935" y="1112332"/>
                </a:cubicBezTo>
                <a:cubicBezTo>
                  <a:pt x="1244831" y="996435"/>
                  <a:pt x="1211977" y="769203"/>
                  <a:pt x="1109769" y="619541"/>
                </a:cubicBezTo>
                <a:cubicBezTo>
                  <a:pt x="1007561" y="469879"/>
                  <a:pt x="746564" y="257249"/>
                  <a:pt x="682684" y="214358"/>
                </a:cubicBezTo>
                <a:cubicBezTo>
                  <a:pt x="618804" y="171467"/>
                  <a:pt x="842385" y="398698"/>
                  <a:pt x="726488" y="362195"/>
                </a:cubicBezTo>
                <a:cubicBezTo>
                  <a:pt x="610591" y="325692"/>
                  <a:pt x="-55588" y="-53026"/>
                  <a:pt x="3729" y="6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7EBF38A2-383F-054A-21B7-E5924C0DF3D5}"/>
              </a:ext>
            </a:extLst>
          </p:cNvPr>
          <p:cNvSpPr/>
          <p:nvPr/>
        </p:nvSpPr>
        <p:spPr>
          <a:xfrm>
            <a:off x="5626723" y="3045441"/>
            <a:ext cx="1560546" cy="1593006"/>
          </a:xfrm>
          <a:custGeom>
            <a:avLst/>
            <a:gdLst>
              <a:gd name="connsiteX0" fmla="*/ 12990 w 1560546"/>
              <a:gd name="connsiteY0" fmla="*/ 15335 h 1593006"/>
              <a:gd name="connsiteX1" fmla="*/ 1053325 w 1560546"/>
              <a:gd name="connsiteY1" fmla="*/ 1028293 h 1593006"/>
              <a:gd name="connsiteX2" fmla="*/ 943816 w 1560546"/>
              <a:gd name="connsiteY2" fmla="*/ 814751 h 1593006"/>
              <a:gd name="connsiteX3" fmla="*/ 1546115 w 1560546"/>
              <a:gd name="connsiteY3" fmla="*/ 1586789 h 1593006"/>
              <a:gd name="connsiteX4" fmla="*/ 1338048 w 1560546"/>
              <a:gd name="connsiteY4" fmla="*/ 1159704 h 1593006"/>
              <a:gd name="connsiteX5" fmla="*/ 949291 w 1560546"/>
              <a:gd name="connsiteY5" fmla="*/ 820226 h 1593006"/>
              <a:gd name="connsiteX6" fmla="*/ 598863 w 1560546"/>
              <a:gd name="connsiteY6" fmla="*/ 206976 h 1593006"/>
              <a:gd name="connsiteX7" fmla="*/ 806930 w 1560546"/>
              <a:gd name="connsiteY7" fmla="*/ 710717 h 1593006"/>
              <a:gd name="connsiteX8" fmla="*/ 489354 w 1560546"/>
              <a:gd name="connsiteY8" fmla="*/ 436945 h 1593006"/>
              <a:gd name="connsiteX9" fmla="*/ 12990 w 1560546"/>
              <a:gd name="connsiteY9" fmla="*/ 15335 h 15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546" h="1593006">
                <a:moveTo>
                  <a:pt x="12990" y="15335"/>
                </a:moveTo>
                <a:cubicBezTo>
                  <a:pt x="106985" y="113893"/>
                  <a:pt x="898187" y="895057"/>
                  <a:pt x="1053325" y="1028293"/>
                </a:cubicBezTo>
                <a:cubicBezTo>
                  <a:pt x="1208463" y="1161529"/>
                  <a:pt x="861684" y="721668"/>
                  <a:pt x="943816" y="814751"/>
                </a:cubicBezTo>
                <a:cubicBezTo>
                  <a:pt x="1025948" y="907834"/>
                  <a:pt x="1480410" y="1529297"/>
                  <a:pt x="1546115" y="1586789"/>
                </a:cubicBezTo>
                <a:cubicBezTo>
                  <a:pt x="1611820" y="1644281"/>
                  <a:pt x="1437519" y="1287464"/>
                  <a:pt x="1338048" y="1159704"/>
                </a:cubicBezTo>
                <a:cubicBezTo>
                  <a:pt x="1238577" y="1031944"/>
                  <a:pt x="1072489" y="979014"/>
                  <a:pt x="949291" y="820226"/>
                </a:cubicBezTo>
                <a:cubicBezTo>
                  <a:pt x="826093" y="661438"/>
                  <a:pt x="622590" y="225227"/>
                  <a:pt x="598863" y="206976"/>
                </a:cubicBezTo>
                <a:cubicBezTo>
                  <a:pt x="575136" y="188725"/>
                  <a:pt x="825181" y="672389"/>
                  <a:pt x="806930" y="710717"/>
                </a:cubicBezTo>
                <a:cubicBezTo>
                  <a:pt x="788679" y="749045"/>
                  <a:pt x="617114" y="552842"/>
                  <a:pt x="489354" y="436945"/>
                </a:cubicBezTo>
                <a:cubicBezTo>
                  <a:pt x="361594" y="321048"/>
                  <a:pt x="-81005" y="-83223"/>
                  <a:pt x="12990" y="15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A5F5D7B9-B45C-6E32-481E-90F9F682868A}"/>
              </a:ext>
            </a:extLst>
          </p:cNvPr>
          <p:cNvSpPr/>
          <p:nvPr/>
        </p:nvSpPr>
        <p:spPr>
          <a:xfrm>
            <a:off x="5702553" y="2787387"/>
            <a:ext cx="1144967" cy="608137"/>
          </a:xfrm>
          <a:custGeom>
            <a:avLst/>
            <a:gdLst>
              <a:gd name="connsiteX0" fmla="*/ 19291 w 1144967"/>
              <a:gd name="connsiteY0" fmla="*/ 21518 h 608137"/>
              <a:gd name="connsiteX1" fmla="*/ 1097955 w 1144967"/>
              <a:gd name="connsiteY1" fmla="*/ 590965 h 608137"/>
              <a:gd name="connsiteX2" fmla="*/ 900839 w 1144967"/>
              <a:gd name="connsiteY2" fmla="*/ 432177 h 608137"/>
              <a:gd name="connsiteX3" fmla="*/ 440901 w 1144967"/>
              <a:gd name="connsiteY3" fmla="*/ 147454 h 608137"/>
              <a:gd name="connsiteX4" fmla="*/ 19291 w 1144967"/>
              <a:gd name="connsiteY4" fmla="*/ 21518 h 6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67" h="608137">
                <a:moveTo>
                  <a:pt x="19291" y="21518"/>
                </a:moveTo>
                <a:cubicBezTo>
                  <a:pt x="128800" y="95437"/>
                  <a:pt x="951030" y="522522"/>
                  <a:pt x="1097955" y="590965"/>
                </a:cubicBezTo>
                <a:cubicBezTo>
                  <a:pt x="1244880" y="659408"/>
                  <a:pt x="1010348" y="506096"/>
                  <a:pt x="900839" y="432177"/>
                </a:cubicBezTo>
                <a:cubicBezTo>
                  <a:pt x="791330" y="358259"/>
                  <a:pt x="586001" y="212247"/>
                  <a:pt x="440901" y="147454"/>
                </a:cubicBezTo>
                <a:cubicBezTo>
                  <a:pt x="295802" y="82661"/>
                  <a:pt x="-90218" y="-52401"/>
                  <a:pt x="19291" y="2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D00ADC7B-7A63-551B-3083-93685D68E7AD}"/>
              </a:ext>
            </a:extLst>
          </p:cNvPr>
          <p:cNvSpPr/>
          <p:nvPr/>
        </p:nvSpPr>
        <p:spPr>
          <a:xfrm>
            <a:off x="6273545" y="2129950"/>
            <a:ext cx="2122760" cy="1014297"/>
          </a:xfrm>
          <a:custGeom>
            <a:avLst/>
            <a:gdLst>
              <a:gd name="connsiteX0" fmla="*/ 6795 w 2122760"/>
              <a:gd name="connsiteY0" fmla="*/ 290199 h 1014297"/>
              <a:gd name="connsiteX1" fmla="*/ 762407 w 2122760"/>
              <a:gd name="connsiteY1" fmla="*/ 158788 h 1014297"/>
              <a:gd name="connsiteX2" fmla="*/ 373650 w 2122760"/>
              <a:gd name="connsiteY2" fmla="*/ 0 h 1014297"/>
              <a:gd name="connsiteX3" fmla="*/ 1446838 w 2122760"/>
              <a:gd name="connsiteY3" fmla="*/ 427085 h 1014297"/>
              <a:gd name="connsiteX4" fmla="*/ 1342805 w 2122760"/>
              <a:gd name="connsiteY4" fmla="*/ 284723 h 1014297"/>
              <a:gd name="connsiteX5" fmla="*/ 2109368 w 2122760"/>
              <a:gd name="connsiteY5" fmla="*/ 1007482 h 1014297"/>
              <a:gd name="connsiteX6" fmla="*/ 1753463 w 2122760"/>
              <a:gd name="connsiteY6" fmla="*/ 618725 h 1014297"/>
              <a:gd name="connsiteX7" fmla="*/ 795260 w 2122760"/>
              <a:gd name="connsiteY7" fmla="*/ 136886 h 1014297"/>
              <a:gd name="connsiteX8" fmla="*/ 390077 w 2122760"/>
              <a:gd name="connsiteY8" fmla="*/ 136886 h 1014297"/>
              <a:gd name="connsiteX9" fmla="*/ 1320 w 2122760"/>
              <a:gd name="connsiteY9" fmla="*/ 136886 h 1014297"/>
              <a:gd name="connsiteX10" fmla="*/ 368175 w 2122760"/>
              <a:gd name="connsiteY10" fmla="*/ 164263 h 1014297"/>
              <a:gd name="connsiteX11" fmla="*/ 6795 w 2122760"/>
              <a:gd name="connsiteY11" fmla="*/ 290199 h 10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760" h="1014297">
                <a:moveTo>
                  <a:pt x="6795" y="290199"/>
                </a:moveTo>
                <a:cubicBezTo>
                  <a:pt x="72500" y="289286"/>
                  <a:pt x="701265" y="207154"/>
                  <a:pt x="762407" y="158788"/>
                </a:cubicBezTo>
                <a:cubicBezTo>
                  <a:pt x="823550" y="110421"/>
                  <a:pt x="373650" y="0"/>
                  <a:pt x="373650" y="0"/>
                </a:cubicBezTo>
                <a:cubicBezTo>
                  <a:pt x="487722" y="44716"/>
                  <a:pt x="1285312" y="379631"/>
                  <a:pt x="1446838" y="427085"/>
                </a:cubicBezTo>
                <a:cubicBezTo>
                  <a:pt x="1608364" y="474539"/>
                  <a:pt x="1232383" y="187990"/>
                  <a:pt x="1342805" y="284723"/>
                </a:cubicBezTo>
                <a:cubicBezTo>
                  <a:pt x="1453227" y="381456"/>
                  <a:pt x="2040925" y="951815"/>
                  <a:pt x="2109368" y="1007482"/>
                </a:cubicBezTo>
                <a:cubicBezTo>
                  <a:pt x="2177811" y="1063149"/>
                  <a:pt x="1972481" y="763824"/>
                  <a:pt x="1753463" y="618725"/>
                </a:cubicBezTo>
                <a:cubicBezTo>
                  <a:pt x="1534445" y="473626"/>
                  <a:pt x="1022491" y="217192"/>
                  <a:pt x="795260" y="136886"/>
                </a:cubicBezTo>
                <a:cubicBezTo>
                  <a:pt x="568029" y="56580"/>
                  <a:pt x="390077" y="136886"/>
                  <a:pt x="390077" y="136886"/>
                </a:cubicBezTo>
                <a:cubicBezTo>
                  <a:pt x="257754" y="136886"/>
                  <a:pt x="4970" y="132323"/>
                  <a:pt x="1320" y="136886"/>
                </a:cubicBezTo>
                <a:cubicBezTo>
                  <a:pt x="-2330" y="141449"/>
                  <a:pt x="362700" y="137798"/>
                  <a:pt x="368175" y="164263"/>
                </a:cubicBezTo>
                <a:cubicBezTo>
                  <a:pt x="373650" y="190728"/>
                  <a:pt x="-58910" y="291112"/>
                  <a:pt x="6795" y="290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EBF388A-3383-F425-CD5E-06DF6F0CD9D8}"/>
              </a:ext>
            </a:extLst>
          </p:cNvPr>
          <p:cNvSpPr/>
          <p:nvPr/>
        </p:nvSpPr>
        <p:spPr>
          <a:xfrm>
            <a:off x="6561510" y="2538483"/>
            <a:ext cx="2150058" cy="1924249"/>
          </a:xfrm>
          <a:custGeom>
            <a:avLst/>
            <a:gdLst>
              <a:gd name="connsiteX0" fmla="*/ 9029 w 2150058"/>
              <a:gd name="connsiteY0" fmla="*/ 155438 h 1924249"/>
              <a:gd name="connsiteX1" fmla="*/ 655132 w 2150058"/>
              <a:gd name="connsiteY1" fmla="*/ 62355 h 1924249"/>
              <a:gd name="connsiteX2" fmla="*/ 720837 w 2150058"/>
              <a:gd name="connsiteY2" fmla="*/ 210192 h 1924249"/>
              <a:gd name="connsiteX3" fmla="*/ 1372416 w 2150058"/>
              <a:gd name="connsiteY3" fmla="*/ 451112 h 1924249"/>
              <a:gd name="connsiteX4" fmla="*/ 1246480 w 2150058"/>
              <a:gd name="connsiteY4" fmla="*/ 368980 h 1924249"/>
              <a:gd name="connsiteX5" fmla="*/ 2002092 w 2150058"/>
              <a:gd name="connsiteY5" fmla="*/ 1305282 h 1924249"/>
              <a:gd name="connsiteX6" fmla="*/ 1876157 w 2150058"/>
              <a:gd name="connsiteY6" fmla="*/ 1102691 h 1924249"/>
              <a:gd name="connsiteX7" fmla="*/ 2149930 w 2150058"/>
              <a:gd name="connsiteY7" fmla="*/ 1924008 h 1924249"/>
              <a:gd name="connsiteX8" fmla="*/ 1909010 w 2150058"/>
              <a:gd name="connsiteY8" fmla="*/ 1179347 h 1924249"/>
              <a:gd name="connsiteX9" fmla="*/ 1700943 w 2150058"/>
              <a:gd name="connsiteY9" fmla="*/ 363505 h 1924249"/>
              <a:gd name="connsiteX10" fmla="*/ 1596909 w 2150058"/>
              <a:gd name="connsiteY10" fmla="*/ 593474 h 1924249"/>
              <a:gd name="connsiteX11" fmla="*/ 928904 w 2150058"/>
              <a:gd name="connsiteY11" fmla="*/ 100683 h 1924249"/>
              <a:gd name="connsiteX12" fmla="*/ 1060315 w 2150058"/>
              <a:gd name="connsiteY12" fmla="*/ 336128 h 1924249"/>
              <a:gd name="connsiteX13" fmla="*/ 737264 w 2150058"/>
              <a:gd name="connsiteY13" fmla="*/ 18552 h 1924249"/>
              <a:gd name="connsiteX14" fmla="*/ 310179 w 2150058"/>
              <a:gd name="connsiteY14" fmla="*/ 51404 h 1924249"/>
              <a:gd name="connsiteX15" fmla="*/ 9029 w 2150058"/>
              <a:gd name="connsiteY15" fmla="*/ 155438 h 19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0058" h="1924249">
                <a:moveTo>
                  <a:pt x="9029" y="155438"/>
                </a:moveTo>
                <a:cubicBezTo>
                  <a:pt x="66521" y="157263"/>
                  <a:pt x="536497" y="53229"/>
                  <a:pt x="655132" y="62355"/>
                </a:cubicBezTo>
                <a:cubicBezTo>
                  <a:pt x="773767" y="71481"/>
                  <a:pt x="601290" y="145399"/>
                  <a:pt x="720837" y="210192"/>
                </a:cubicBezTo>
                <a:cubicBezTo>
                  <a:pt x="840384" y="274985"/>
                  <a:pt x="1284809" y="424647"/>
                  <a:pt x="1372416" y="451112"/>
                </a:cubicBezTo>
                <a:cubicBezTo>
                  <a:pt x="1460023" y="477577"/>
                  <a:pt x="1141534" y="226618"/>
                  <a:pt x="1246480" y="368980"/>
                </a:cubicBezTo>
                <a:cubicBezTo>
                  <a:pt x="1351426" y="511342"/>
                  <a:pt x="1897146" y="1182997"/>
                  <a:pt x="2002092" y="1305282"/>
                </a:cubicBezTo>
                <a:cubicBezTo>
                  <a:pt x="2107038" y="1427567"/>
                  <a:pt x="1851517" y="999570"/>
                  <a:pt x="1876157" y="1102691"/>
                </a:cubicBezTo>
                <a:cubicBezTo>
                  <a:pt x="1900797" y="1205812"/>
                  <a:pt x="2144454" y="1911232"/>
                  <a:pt x="2149930" y="1924008"/>
                </a:cubicBezTo>
                <a:cubicBezTo>
                  <a:pt x="2155406" y="1936784"/>
                  <a:pt x="1983841" y="1439431"/>
                  <a:pt x="1909010" y="1179347"/>
                </a:cubicBezTo>
                <a:cubicBezTo>
                  <a:pt x="1834179" y="919263"/>
                  <a:pt x="1752960" y="461150"/>
                  <a:pt x="1700943" y="363505"/>
                </a:cubicBezTo>
                <a:cubicBezTo>
                  <a:pt x="1648926" y="265860"/>
                  <a:pt x="1725582" y="637278"/>
                  <a:pt x="1596909" y="593474"/>
                </a:cubicBezTo>
                <a:cubicBezTo>
                  <a:pt x="1468236" y="549670"/>
                  <a:pt x="1018336" y="143574"/>
                  <a:pt x="928904" y="100683"/>
                </a:cubicBezTo>
                <a:cubicBezTo>
                  <a:pt x="839472" y="57792"/>
                  <a:pt x="1092255" y="349816"/>
                  <a:pt x="1060315" y="336128"/>
                </a:cubicBezTo>
                <a:cubicBezTo>
                  <a:pt x="1028375" y="322440"/>
                  <a:pt x="862287" y="66006"/>
                  <a:pt x="737264" y="18552"/>
                </a:cubicBezTo>
                <a:cubicBezTo>
                  <a:pt x="612241" y="-28902"/>
                  <a:pt x="437939" y="26765"/>
                  <a:pt x="310179" y="51404"/>
                </a:cubicBezTo>
                <a:cubicBezTo>
                  <a:pt x="182419" y="76043"/>
                  <a:pt x="-48463" y="153613"/>
                  <a:pt x="9029" y="15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835B09E2-5DEC-DD99-EBFD-49262B2F12C4}"/>
              </a:ext>
            </a:extLst>
          </p:cNvPr>
          <p:cNvSpPr/>
          <p:nvPr/>
        </p:nvSpPr>
        <p:spPr>
          <a:xfrm>
            <a:off x="8280691" y="4049352"/>
            <a:ext cx="397898" cy="2477681"/>
          </a:xfrm>
          <a:custGeom>
            <a:avLst/>
            <a:gdLst>
              <a:gd name="connsiteX0" fmla="*/ 397896 w 397898"/>
              <a:gd name="connsiteY0" fmla="*/ 13431 h 2477681"/>
              <a:gd name="connsiteX1" fmla="*/ 91271 w 397898"/>
              <a:gd name="connsiteY1" fmla="*/ 1688919 h 2477681"/>
              <a:gd name="connsiteX2" fmla="*/ 206255 w 397898"/>
              <a:gd name="connsiteY2" fmla="*/ 1535606 h 2477681"/>
              <a:gd name="connsiteX3" fmla="*/ 3663 w 397898"/>
              <a:gd name="connsiteY3" fmla="*/ 2477383 h 2477681"/>
              <a:gd name="connsiteX4" fmla="*/ 74844 w 397898"/>
              <a:gd name="connsiteY4" fmla="*/ 1623213 h 2477681"/>
              <a:gd name="connsiteX5" fmla="*/ 63893 w 397898"/>
              <a:gd name="connsiteY5" fmla="*/ 413139 h 2477681"/>
              <a:gd name="connsiteX6" fmla="*/ 85795 w 397898"/>
              <a:gd name="connsiteY6" fmla="*/ 878552 h 2477681"/>
              <a:gd name="connsiteX7" fmla="*/ 397896 w 397898"/>
              <a:gd name="connsiteY7" fmla="*/ 13431 h 24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98" h="2477681">
                <a:moveTo>
                  <a:pt x="397896" y="13431"/>
                </a:moveTo>
                <a:cubicBezTo>
                  <a:pt x="398809" y="148492"/>
                  <a:pt x="123211" y="1435223"/>
                  <a:pt x="91271" y="1688919"/>
                </a:cubicBezTo>
                <a:cubicBezTo>
                  <a:pt x="59331" y="1942615"/>
                  <a:pt x="220856" y="1404195"/>
                  <a:pt x="206255" y="1535606"/>
                </a:cubicBezTo>
                <a:cubicBezTo>
                  <a:pt x="191654" y="1667017"/>
                  <a:pt x="25565" y="2462782"/>
                  <a:pt x="3663" y="2477383"/>
                </a:cubicBezTo>
                <a:cubicBezTo>
                  <a:pt x="-18239" y="2491984"/>
                  <a:pt x="64806" y="1967254"/>
                  <a:pt x="74844" y="1623213"/>
                </a:cubicBezTo>
                <a:cubicBezTo>
                  <a:pt x="84882" y="1279172"/>
                  <a:pt x="62068" y="537249"/>
                  <a:pt x="63893" y="413139"/>
                </a:cubicBezTo>
                <a:cubicBezTo>
                  <a:pt x="65718" y="289029"/>
                  <a:pt x="33778" y="952471"/>
                  <a:pt x="85795" y="878552"/>
                </a:cubicBezTo>
                <a:cubicBezTo>
                  <a:pt x="137812" y="804634"/>
                  <a:pt x="396983" y="-121630"/>
                  <a:pt x="397896" y="1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05C86162-959C-91EB-0D0A-694A1BD064D4}"/>
              </a:ext>
            </a:extLst>
          </p:cNvPr>
          <p:cNvSpPr/>
          <p:nvPr/>
        </p:nvSpPr>
        <p:spPr>
          <a:xfrm>
            <a:off x="6810974" y="4434970"/>
            <a:ext cx="460432" cy="2471532"/>
          </a:xfrm>
          <a:custGeom>
            <a:avLst/>
            <a:gdLst>
              <a:gd name="connsiteX0" fmla="*/ 219503 w 460432"/>
              <a:gd name="connsiteY0" fmla="*/ 144 h 2471532"/>
              <a:gd name="connsiteX1" fmla="*/ 460422 w 460432"/>
              <a:gd name="connsiteY1" fmla="*/ 1095234 h 2471532"/>
              <a:gd name="connsiteX2" fmla="*/ 208552 w 460432"/>
              <a:gd name="connsiteY2" fmla="*/ 1954879 h 2471532"/>
              <a:gd name="connsiteX3" fmla="*/ 301634 w 460432"/>
              <a:gd name="connsiteY3" fmla="*/ 1664680 h 2471532"/>
              <a:gd name="connsiteX4" fmla="*/ 485 w 460432"/>
              <a:gd name="connsiteY4" fmla="*/ 2469571 h 2471532"/>
              <a:gd name="connsiteX5" fmla="*/ 383766 w 460432"/>
              <a:gd name="connsiteY5" fmla="*/ 1390908 h 2471532"/>
              <a:gd name="connsiteX6" fmla="*/ 219503 w 460432"/>
              <a:gd name="connsiteY6" fmla="*/ 356048 h 2471532"/>
              <a:gd name="connsiteX7" fmla="*/ 383766 w 460432"/>
              <a:gd name="connsiteY7" fmla="*/ 1013102 h 2471532"/>
              <a:gd name="connsiteX8" fmla="*/ 219503 w 460432"/>
              <a:gd name="connsiteY8" fmla="*/ 144 h 24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32" h="2471532">
                <a:moveTo>
                  <a:pt x="219503" y="144"/>
                </a:moveTo>
                <a:cubicBezTo>
                  <a:pt x="232279" y="13833"/>
                  <a:pt x="462247" y="769445"/>
                  <a:pt x="460422" y="1095234"/>
                </a:cubicBezTo>
                <a:cubicBezTo>
                  <a:pt x="458597" y="1421023"/>
                  <a:pt x="235017" y="1859971"/>
                  <a:pt x="208552" y="1954879"/>
                </a:cubicBezTo>
                <a:cubicBezTo>
                  <a:pt x="182087" y="2049787"/>
                  <a:pt x="336312" y="1578898"/>
                  <a:pt x="301634" y="1664680"/>
                </a:cubicBezTo>
                <a:cubicBezTo>
                  <a:pt x="266956" y="1750462"/>
                  <a:pt x="-13204" y="2515200"/>
                  <a:pt x="485" y="2469571"/>
                </a:cubicBezTo>
                <a:cubicBezTo>
                  <a:pt x="14174" y="2423942"/>
                  <a:pt x="347263" y="1743162"/>
                  <a:pt x="383766" y="1390908"/>
                </a:cubicBezTo>
                <a:cubicBezTo>
                  <a:pt x="420269" y="1038654"/>
                  <a:pt x="219503" y="419016"/>
                  <a:pt x="219503" y="356048"/>
                </a:cubicBezTo>
                <a:cubicBezTo>
                  <a:pt x="219503" y="293080"/>
                  <a:pt x="380116" y="1073332"/>
                  <a:pt x="383766" y="1013102"/>
                </a:cubicBezTo>
                <a:cubicBezTo>
                  <a:pt x="387416" y="952872"/>
                  <a:pt x="206727" y="-13545"/>
                  <a:pt x="21950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2A90ECB-B187-4F39-9336-3BEC7343BBBB}"/>
              </a:ext>
            </a:extLst>
          </p:cNvPr>
          <p:cNvSpPr/>
          <p:nvPr/>
        </p:nvSpPr>
        <p:spPr>
          <a:xfrm>
            <a:off x="5709819" y="6563505"/>
            <a:ext cx="2235350" cy="2397086"/>
          </a:xfrm>
          <a:custGeom>
            <a:avLst/>
            <a:gdLst>
              <a:gd name="connsiteX0" fmla="*/ 2235058 w 2235350"/>
              <a:gd name="connsiteY0" fmla="*/ 7034 h 2397086"/>
              <a:gd name="connsiteX1" fmla="*/ 619800 w 2235350"/>
              <a:gd name="connsiteY1" fmla="*/ 1715374 h 2397086"/>
              <a:gd name="connsiteX2" fmla="*/ 762162 w 2235350"/>
              <a:gd name="connsiteY2" fmla="*/ 1633242 h 2397086"/>
              <a:gd name="connsiteX3" fmla="*/ 1074 w 2235350"/>
              <a:gd name="connsiteY3" fmla="*/ 2394330 h 2397086"/>
              <a:gd name="connsiteX4" fmla="*/ 953803 w 2235350"/>
              <a:gd name="connsiteY4" fmla="*/ 1321142 h 2397086"/>
              <a:gd name="connsiteX5" fmla="*/ 1791546 w 2235350"/>
              <a:gd name="connsiteY5" fmla="*/ 215101 h 2397086"/>
              <a:gd name="connsiteX6" fmla="*/ 762162 w 2235350"/>
              <a:gd name="connsiteY6" fmla="*/ 1074746 h 2397086"/>
              <a:gd name="connsiteX7" fmla="*/ 2235058 w 2235350"/>
              <a:gd name="connsiteY7" fmla="*/ 7034 h 239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350" h="2397086">
                <a:moveTo>
                  <a:pt x="2235058" y="7034"/>
                </a:moveTo>
                <a:cubicBezTo>
                  <a:pt x="2211331" y="113805"/>
                  <a:pt x="865283" y="1444339"/>
                  <a:pt x="619800" y="1715374"/>
                </a:cubicBezTo>
                <a:cubicBezTo>
                  <a:pt x="374317" y="1986409"/>
                  <a:pt x="865283" y="1520083"/>
                  <a:pt x="762162" y="1633242"/>
                </a:cubicBezTo>
                <a:cubicBezTo>
                  <a:pt x="659041" y="1746401"/>
                  <a:pt x="-30866" y="2446347"/>
                  <a:pt x="1074" y="2394330"/>
                </a:cubicBezTo>
                <a:cubicBezTo>
                  <a:pt x="33014" y="2342313"/>
                  <a:pt x="655391" y="1684347"/>
                  <a:pt x="953803" y="1321142"/>
                </a:cubicBezTo>
                <a:cubicBezTo>
                  <a:pt x="1252215" y="957937"/>
                  <a:pt x="1823486" y="256167"/>
                  <a:pt x="1791546" y="215101"/>
                </a:cubicBezTo>
                <a:cubicBezTo>
                  <a:pt x="1759606" y="174035"/>
                  <a:pt x="694631" y="1105774"/>
                  <a:pt x="762162" y="1074746"/>
                </a:cubicBezTo>
                <a:cubicBezTo>
                  <a:pt x="829693" y="1043719"/>
                  <a:pt x="2258785" y="-99737"/>
                  <a:pt x="2235058" y="7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9A266F92-7326-114C-253D-764BD2DBAC61}"/>
              </a:ext>
            </a:extLst>
          </p:cNvPr>
          <p:cNvSpPr/>
          <p:nvPr/>
        </p:nvSpPr>
        <p:spPr>
          <a:xfrm>
            <a:off x="8394727" y="7063320"/>
            <a:ext cx="316316" cy="2419753"/>
          </a:xfrm>
          <a:custGeom>
            <a:avLst/>
            <a:gdLst>
              <a:gd name="connsiteX0" fmla="*/ 256483 w 316316"/>
              <a:gd name="connsiteY0" fmla="*/ 470898 h 2419753"/>
              <a:gd name="connsiteX1" fmla="*/ 114121 w 316316"/>
              <a:gd name="connsiteY1" fmla="*/ 1040345 h 2419753"/>
              <a:gd name="connsiteX2" fmla="*/ 305762 w 316316"/>
              <a:gd name="connsiteY2" fmla="*/ 2332551 h 2419753"/>
              <a:gd name="connsiteX3" fmla="*/ 261958 w 316316"/>
              <a:gd name="connsiteY3" fmla="*/ 2091631 h 2419753"/>
              <a:gd name="connsiteX4" fmla="*/ 15563 w 316316"/>
              <a:gd name="connsiteY4" fmla="*/ 394242 h 2419753"/>
              <a:gd name="connsiteX5" fmla="*/ 37465 w 316316"/>
              <a:gd name="connsiteY5" fmla="*/ 657063 h 2419753"/>
              <a:gd name="connsiteX6" fmla="*/ 136023 w 316316"/>
              <a:gd name="connsiteY6" fmla="*/ 9 h 2419753"/>
              <a:gd name="connsiteX7" fmla="*/ 97695 w 316316"/>
              <a:gd name="connsiteY7" fmla="*/ 673490 h 2419753"/>
              <a:gd name="connsiteX8" fmla="*/ 256483 w 316316"/>
              <a:gd name="connsiteY8" fmla="*/ 470898 h 24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16" h="2419753">
                <a:moveTo>
                  <a:pt x="256483" y="470898"/>
                </a:moveTo>
                <a:cubicBezTo>
                  <a:pt x="259221" y="532040"/>
                  <a:pt x="105908" y="730070"/>
                  <a:pt x="114121" y="1040345"/>
                </a:cubicBezTo>
                <a:cubicBezTo>
                  <a:pt x="122334" y="1350620"/>
                  <a:pt x="281123" y="2157337"/>
                  <a:pt x="305762" y="2332551"/>
                </a:cubicBezTo>
                <a:cubicBezTo>
                  <a:pt x="330401" y="2507765"/>
                  <a:pt x="310324" y="2414682"/>
                  <a:pt x="261958" y="2091631"/>
                </a:cubicBezTo>
                <a:cubicBezTo>
                  <a:pt x="213592" y="1768580"/>
                  <a:pt x="52978" y="633337"/>
                  <a:pt x="15563" y="394242"/>
                </a:cubicBezTo>
                <a:cubicBezTo>
                  <a:pt x="-21852" y="155147"/>
                  <a:pt x="17388" y="722769"/>
                  <a:pt x="37465" y="657063"/>
                </a:cubicBezTo>
                <a:cubicBezTo>
                  <a:pt x="57542" y="591357"/>
                  <a:pt x="125985" y="-2729"/>
                  <a:pt x="136023" y="9"/>
                </a:cubicBezTo>
                <a:cubicBezTo>
                  <a:pt x="146061" y="2747"/>
                  <a:pt x="78531" y="590446"/>
                  <a:pt x="97695" y="673490"/>
                </a:cubicBezTo>
                <a:cubicBezTo>
                  <a:pt x="116859" y="756534"/>
                  <a:pt x="253745" y="409756"/>
                  <a:pt x="256483" y="470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5FDB96AE-98B7-F421-6824-1DD9DCE90616}"/>
              </a:ext>
            </a:extLst>
          </p:cNvPr>
          <p:cNvSpPr/>
          <p:nvPr/>
        </p:nvSpPr>
        <p:spPr>
          <a:xfrm>
            <a:off x="3778771" y="3648516"/>
            <a:ext cx="685709" cy="1577867"/>
          </a:xfrm>
          <a:custGeom>
            <a:avLst/>
            <a:gdLst>
              <a:gd name="connsiteX0" fmla="*/ 49310 w 685709"/>
              <a:gd name="connsiteY0" fmla="*/ 55579 h 1577867"/>
              <a:gd name="connsiteX1" fmla="*/ 95805 w 685709"/>
              <a:gd name="connsiteY1" fmla="*/ 86576 h 1577867"/>
              <a:gd name="connsiteX2" fmla="*/ 576253 w 685709"/>
              <a:gd name="connsiteY2" fmla="*/ 644515 h 1577867"/>
              <a:gd name="connsiteX3" fmla="*/ 545256 w 685709"/>
              <a:gd name="connsiteY3" fmla="*/ 613518 h 1577867"/>
              <a:gd name="connsiteX4" fmla="*/ 653744 w 685709"/>
              <a:gd name="connsiteY4" fmla="*/ 1574413 h 1577867"/>
              <a:gd name="connsiteX5" fmla="*/ 607249 w 685709"/>
              <a:gd name="connsiteY5" fmla="*/ 923484 h 1577867"/>
              <a:gd name="connsiteX6" fmla="*/ 653744 w 685709"/>
              <a:gd name="connsiteY6" fmla="*/ 613518 h 1577867"/>
              <a:gd name="connsiteX7" fmla="*/ 49310 w 685709"/>
              <a:gd name="connsiteY7" fmla="*/ 55579 h 15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09" h="1577867">
                <a:moveTo>
                  <a:pt x="49310" y="55579"/>
                </a:moveTo>
                <a:cubicBezTo>
                  <a:pt x="-43680" y="-32245"/>
                  <a:pt x="7981" y="-11580"/>
                  <a:pt x="95805" y="86576"/>
                </a:cubicBezTo>
                <a:cubicBezTo>
                  <a:pt x="183629" y="184732"/>
                  <a:pt x="501345" y="556691"/>
                  <a:pt x="576253" y="644515"/>
                </a:cubicBezTo>
                <a:cubicBezTo>
                  <a:pt x="651162" y="732339"/>
                  <a:pt x="532341" y="458535"/>
                  <a:pt x="545256" y="613518"/>
                </a:cubicBezTo>
                <a:cubicBezTo>
                  <a:pt x="558171" y="768501"/>
                  <a:pt x="643412" y="1522752"/>
                  <a:pt x="653744" y="1574413"/>
                </a:cubicBezTo>
                <a:cubicBezTo>
                  <a:pt x="664076" y="1626074"/>
                  <a:pt x="607249" y="1083633"/>
                  <a:pt x="607249" y="923484"/>
                </a:cubicBezTo>
                <a:cubicBezTo>
                  <a:pt x="607249" y="763335"/>
                  <a:pt x="746734" y="760752"/>
                  <a:pt x="653744" y="613518"/>
                </a:cubicBezTo>
                <a:cubicBezTo>
                  <a:pt x="560754" y="466284"/>
                  <a:pt x="142300" y="143403"/>
                  <a:pt x="49310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7BB55643-2F12-C6D6-4568-9682F3D1BA45}"/>
              </a:ext>
            </a:extLst>
          </p:cNvPr>
          <p:cNvSpPr/>
          <p:nvPr/>
        </p:nvSpPr>
        <p:spPr>
          <a:xfrm>
            <a:off x="3431480" y="3016390"/>
            <a:ext cx="2161407" cy="335225"/>
          </a:xfrm>
          <a:custGeom>
            <a:avLst/>
            <a:gdLst>
              <a:gd name="connsiteX0" fmla="*/ 40140 w 2161407"/>
              <a:gd name="connsiteY0" fmla="*/ 114268 h 335225"/>
              <a:gd name="connsiteX1" fmla="*/ 1992927 w 2161407"/>
              <a:gd name="connsiteY1" fmla="*/ 36776 h 335225"/>
              <a:gd name="connsiteX2" fmla="*/ 1868940 w 2161407"/>
              <a:gd name="connsiteY2" fmla="*/ 21278 h 335225"/>
              <a:gd name="connsiteX3" fmla="*/ 319110 w 2161407"/>
              <a:gd name="connsiteY3" fmla="*/ 331244 h 335225"/>
              <a:gd name="connsiteX4" fmla="*/ 644574 w 2161407"/>
              <a:gd name="connsiteY4" fmla="*/ 191759 h 335225"/>
              <a:gd name="connsiteX5" fmla="*/ 40140 w 2161407"/>
              <a:gd name="connsiteY5" fmla="*/ 114268 h 33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07" h="335225">
                <a:moveTo>
                  <a:pt x="40140" y="114268"/>
                </a:moveTo>
                <a:cubicBezTo>
                  <a:pt x="264865" y="88438"/>
                  <a:pt x="1992927" y="36776"/>
                  <a:pt x="1992927" y="36776"/>
                </a:cubicBezTo>
                <a:cubicBezTo>
                  <a:pt x="2297727" y="21278"/>
                  <a:pt x="2147909" y="-27800"/>
                  <a:pt x="1868940" y="21278"/>
                </a:cubicBezTo>
                <a:cubicBezTo>
                  <a:pt x="1589971" y="70356"/>
                  <a:pt x="523171" y="302831"/>
                  <a:pt x="319110" y="331244"/>
                </a:cubicBezTo>
                <a:cubicBezTo>
                  <a:pt x="115049" y="359657"/>
                  <a:pt x="683320" y="227922"/>
                  <a:pt x="644574" y="191759"/>
                </a:cubicBezTo>
                <a:cubicBezTo>
                  <a:pt x="605828" y="155596"/>
                  <a:pt x="-184585" y="140098"/>
                  <a:pt x="40140" y="114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C47E8E9-77B4-1700-F703-04CB3B6F4319}"/>
              </a:ext>
            </a:extLst>
          </p:cNvPr>
          <p:cNvSpPr/>
          <p:nvPr/>
        </p:nvSpPr>
        <p:spPr>
          <a:xfrm>
            <a:off x="4442027" y="5377819"/>
            <a:ext cx="2006997" cy="1995819"/>
          </a:xfrm>
          <a:custGeom>
            <a:avLst/>
            <a:gdLst>
              <a:gd name="connsiteX0" fmla="*/ 2006899 w 2006997"/>
              <a:gd name="connsiteY0" fmla="*/ 2703 h 1995819"/>
              <a:gd name="connsiteX1" fmla="*/ 919245 w 2006997"/>
              <a:gd name="connsiteY1" fmla="*/ 724598 h 1995819"/>
              <a:gd name="connsiteX2" fmla="*/ 1217628 w 2006997"/>
              <a:gd name="connsiteY2" fmla="*/ 714973 h 1995819"/>
              <a:gd name="connsiteX3" fmla="*/ 659362 w 2006997"/>
              <a:gd name="connsiteY3" fmla="*/ 1321364 h 1995819"/>
              <a:gd name="connsiteX4" fmla="*/ 827805 w 2006997"/>
              <a:gd name="connsiteY4" fmla="*/ 1249175 h 1995819"/>
              <a:gd name="connsiteX5" fmla="*/ 32 w 2006997"/>
              <a:gd name="connsiteY5" fmla="*/ 1995133 h 1995819"/>
              <a:gd name="connsiteX6" fmla="*/ 861493 w 2006997"/>
              <a:gd name="connsiteY6" fmla="*/ 1099983 h 1995819"/>
              <a:gd name="connsiteX7" fmla="*/ 1376445 w 2006997"/>
              <a:gd name="connsiteY7" fmla="*/ 508029 h 1995819"/>
              <a:gd name="connsiteX8" fmla="*/ 919245 w 2006997"/>
              <a:gd name="connsiteY8" fmla="*/ 705347 h 1995819"/>
              <a:gd name="connsiteX9" fmla="*/ 1467885 w 2006997"/>
              <a:gd name="connsiteY9" fmla="*/ 233709 h 1995819"/>
              <a:gd name="connsiteX10" fmla="*/ 986621 w 2006997"/>
              <a:gd name="connsiteY10" fmla="*/ 469528 h 1995819"/>
              <a:gd name="connsiteX11" fmla="*/ 2006899 w 2006997"/>
              <a:gd name="connsiteY11" fmla="*/ 2703 h 19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997" h="1995819">
                <a:moveTo>
                  <a:pt x="2006899" y="2703"/>
                </a:moveTo>
                <a:cubicBezTo>
                  <a:pt x="1995670" y="45215"/>
                  <a:pt x="1050790" y="605886"/>
                  <a:pt x="919245" y="724598"/>
                </a:cubicBezTo>
                <a:cubicBezTo>
                  <a:pt x="787700" y="843310"/>
                  <a:pt x="1260942" y="615512"/>
                  <a:pt x="1217628" y="714973"/>
                </a:cubicBezTo>
                <a:cubicBezTo>
                  <a:pt x="1174314" y="814434"/>
                  <a:pt x="724333" y="1232330"/>
                  <a:pt x="659362" y="1321364"/>
                </a:cubicBezTo>
                <a:cubicBezTo>
                  <a:pt x="594391" y="1410398"/>
                  <a:pt x="937693" y="1136880"/>
                  <a:pt x="827805" y="1249175"/>
                </a:cubicBezTo>
                <a:cubicBezTo>
                  <a:pt x="717917" y="1361470"/>
                  <a:pt x="-5583" y="2019998"/>
                  <a:pt x="32" y="1995133"/>
                </a:cubicBezTo>
                <a:cubicBezTo>
                  <a:pt x="5647" y="1970268"/>
                  <a:pt x="632091" y="1347834"/>
                  <a:pt x="861493" y="1099983"/>
                </a:cubicBezTo>
                <a:cubicBezTo>
                  <a:pt x="1090895" y="852132"/>
                  <a:pt x="1366820" y="573802"/>
                  <a:pt x="1376445" y="508029"/>
                </a:cubicBezTo>
                <a:cubicBezTo>
                  <a:pt x="1386070" y="442256"/>
                  <a:pt x="904005" y="751067"/>
                  <a:pt x="919245" y="705347"/>
                </a:cubicBezTo>
                <a:cubicBezTo>
                  <a:pt x="934485" y="659627"/>
                  <a:pt x="1456656" y="273012"/>
                  <a:pt x="1467885" y="233709"/>
                </a:cubicBezTo>
                <a:cubicBezTo>
                  <a:pt x="1479114" y="194406"/>
                  <a:pt x="904004" y="506425"/>
                  <a:pt x="986621" y="469528"/>
                </a:cubicBezTo>
                <a:cubicBezTo>
                  <a:pt x="1069238" y="432631"/>
                  <a:pt x="2018128" y="-39809"/>
                  <a:pt x="2006899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E427CC3-59FC-2792-25C8-C0024B3BE169}"/>
              </a:ext>
            </a:extLst>
          </p:cNvPr>
          <p:cNvSpPr/>
          <p:nvPr/>
        </p:nvSpPr>
        <p:spPr>
          <a:xfrm>
            <a:off x="4410987" y="6462584"/>
            <a:ext cx="1481691" cy="1555873"/>
          </a:xfrm>
          <a:custGeom>
            <a:avLst/>
            <a:gdLst>
              <a:gd name="connsiteX0" fmla="*/ 392019 w 1481691"/>
              <a:gd name="connsiteY0" fmla="*/ 462793 h 1555873"/>
              <a:gd name="connsiteX1" fmla="*/ 882908 w 1481691"/>
              <a:gd name="connsiteY1" fmla="*/ 371353 h 1555873"/>
              <a:gd name="connsiteX2" fmla="*/ 627838 w 1481691"/>
              <a:gd name="connsiteY2" fmla="*/ 510919 h 1555873"/>
              <a:gd name="connsiteX3" fmla="*/ 185076 w 1481691"/>
              <a:gd name="connsiteY3" fmla="*/ 871867 h 1555873"/>
              <a:gd name="connsiteX4" fmla="*/ 103261 w 1481691"/>
              <a:gd name="connsiteY4" fmla="*/ 1309816 h 1555873"/>
              <a:gd name="connsiteX5" fmla="*/ 98449 w 1481691"/>
              <a:gd name="connsiteY5" fmla="*/ 1069184 h 1555873"/>
              <a:gd name="connsiteX6" fmla="*/ 2196 w 1481691"/>
              <a:gd name="connsiteY6" fmla="*/ 1555260 h 1555873"/>
              <a:gd name="connsiteX7" fmla="*/ 55135 w 1481691"/>
              <a:gd name="connsiteY7" fmla="*/ 1160624 h 1555873"/>
              <a:gd name="connsiteX8" fmla="*/ 310205 w 1481691"/>
              <a:gd name="connsiteY8" fmla="*/ 732300 h 1555873"/>
              <a:gd name="connsiteX9" fmla="*/ 897346 w 1481691"/>
              <a:gd name="connsiteY9" fmla="*/ 409854 h 1555873"/>
              <a:gd name="connsiteX10" fmla="*/ 1479674 w 1481691"/>
              <a:gd name="connsiteY10" fmla="*/ 780 h 1555873"/>
              <a:gd name="connsiteX11" fmla="*/ 1075413 w 1481691"/>
              <a:gd name="connsiteY11" fmla="*/ 308789 h 1555873"/>
              <a:gd name="connsiteX12" fmla="*/ 709653 w 1481691"/>
              <a:gd name="connsiteY12" fmla="*/ 385791 h 1555873"/>
              <a:gd name="connsiteX13" fmla="*/ 392019 w 1481691"/>
              <a:gd name="connsiteY13" fmla="*/ 462793 h 1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1691" h="1555873">
                <a:moveTo>
                  <a:pt x="392019" y="462793"/>
                </a:moveTo>
                <a:cubicBezTo>
                  <a:pt x="617812" y="413062"/>
                  <a:pt x="843605" y="363332"/>
                  <a:pt x="882908" y="371353"/>
                </a:cubicBezTo>
                <a:cubicBezTo>
                  <a:pt x="922211" y="379374"/>
                  <a:pt x="744143" y="427500"/>
                  <a:pt x="627838" y="510919"/>
                </a:cubicBezTo>
                <a:cubicBezTo>
                  <a:pt x="511533" y="594338"/>
                  <a:pt x="272505" y="738718"/>
                  <a:pt x="185076" y="871867"/>
                </a:cubicBezTo>
                <a:cubicBezTo>
                  <a:pt x="97647" y="1005016"/>
                  <a:pt x="117699" y="1276930"/>
                  <a:pt x="103261" y="1309816"/>
                </a:cubicBezTo>
                <a:cubicBezTo>
                  <a:pt x="88823" y="1342702"/>
                  <a:pt x="115293" y="1028277"/>
                  <a:pt x="98449" y="1069184"/>
                </a:cubicBezTo>
                <a:cubicBezTo>
                  <a:pt x="81605" y="1110091"/>
                  <a:pt x="9415" y="1540020"/>
                  <a:pt x="2196" y="1555260"/>
                </a:cubicBezTo>
                <a:cubicBezTo>
                  <a:pt x="-5023" y="1570500"/>
                  <a:pt x="3800" y="1297784"/>
                  <a:pt x="55135" y="1160624"/>
                </a:cubicBezTo>
                <a:cubicBezTo>
                  <a:pt x="106470" y="1023464"/>
                  <a:pt x="169836" y="857428"/>
                  <a:pt x="310205" y="732300"/>
                </a:cubicBezTo>
                <a:cubicBezTo>
                  <a:pt x="450574" y="607172"/>
                  <a:pt x="702435" y="531774"/>
                  <a:pt x="897346" y="409854"/>
                </a:cubicBezTo>
                <a:cubicBezTo>
                  <a:pt x="1092257" y="287934"/>
                  <a:pt x="1449996" y="17624"/>
                  <a:pt x="1479674" y="780"/>
                </a:cubicBezTo>
                <a:cubicBezTo>
                  <a:pt x="1509352" y="-16064"/>
                  <a:pt x="1203750" y="244621"/>
                  <a:pt x="1075413" y="308789"/>
                </a:cubicBezTo>
                <a:cubicBezTo>
                  <a:pt x="947076" y="372957"/>
                  <a:pt x="709653" y="385791"/>
                  <a:pt x="709653" y="385791"/>
                </a:cubicBezTo>
                <a:lnTo>
                  <a:pt x="392019" y="4627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5372168-DF22-6539-64AE-43BC90A6312A}"/>
              </a:ext>
            </a:extLst>
          </p:cNvPr>
          <p:cNvSpPr/>
          <p:nvPr/>
        </p:nvSpPr>
        <p:spPr>
          <a:xfrm>
            <a:off x="2276140" y="5346817"/>
            <a:ext cx="577896" cy="480262"/>
          </a:xfrm>
          <a:custGeom>
            <a:avLst/>
            <a:gdLst>
              <a:gd name="connsiteX0" fmla="*/ 577751 w 577896"/>
              <a:gd name="connsiteY0" fmla="*/ 52956 h 480262"/>
              <a:gd name="connsiteX1" fmla="*/ 365995 w 577896"/>
              <a:gd name="connsiteY1" fmla="*/ 110707 h 480262"/>
              <a:gd name="connsiteX2" fmla="*/ 515186 w 577896"/>
              <a:gd name="connsiteY2" fmla="*/ 154021 h 480262"/>
              <a:gd name="connsiteX3" fmla="*/ 303431 w 577896"/>
              <a:gd name="connsiteY3" fmla="*/ 202147 h 480262"/>
              <a:gd name="connsiteX4" fmla="*/ 288993 w 577896"/>
              <a:gd name="connsiteY4" fmla="*/ 279149 h 480262"/>
              <a:gd name="connsiteX5" fmla="*/ 313056 w 577896"/>
              <a:gd name="connsiteY5" fmla="*/ 437966 h 480262"/>
              <a:gd name="connsiteX6" fmla="*/ 240866 w 577896"/>
              <a:gd name="connsiteY6" fmla="*/ 375402 h 480262"/>
              <a:gd name="connsiteX7" fmla="*/ 303431 w 577896"/>
              <a:gd name="connsiteY7" fmla="*/ 471655 h 480262"/>
              <a:gd name="connsiteX8" fmla="*/ 5047 w 577896"/>
              <a:gd name="connsiteY8" fmla="*/ 115520 h 480262"/>
              <a:gd name="connsiteX9" fmla="*/ 120551 w 577896"/>
              <a:gd name="connsiteY9" fmla="*/ 235836 h 480262"/>
              <a:gd name="connsiteX10" fmla="*/ 183115 w 577896"/>
              <a:gd name="connsiteY10" fmla="*/ 134770 h 480262"/>
              <a:gd name="connsiteX11" fmla="*/ 327494 w 577896"/>
              <a:gd name="connsiteY11" fmla="*/ 17 h 480262"/>
              <a:gd name="connsiteX12" fmla="*/ 159052 w 577896"/>
              <a:gd name="connsiteY12" fmla="*/ 125145 h 480262"/>
              <a:gd name="connsiteX13" fmla="*/ 207178 w 577896"/>
              <a:gd name="connsiteY13" fmla="*/ 115520 h 480262"/>
              <a:gd name="connsiteX14" fmla="*/ 159052 w 577896"/>
              <a:gd name="connsiteY14" fmla="*/ 178084 h 480262"/>
              <a:gd name="connsiteX15" fmla="*/ 255304 w 577896"/>
              <a:gd name="connsiteY15" fmla="*/ 221398 h 480262"/>
              <a:gd name="connsiteX16" fmla="*/ 337119 w 577896"/>
              <a:gd name="connsiteY16" fmla="*/ 327276 h 480262"/>
              <a:gd name="connsiteX17" fmla="*/ 288993 w 577896"/>
              <a:gd name="connsiteY17" fmla="*/ 226210 h 480262"/>
              <a:gd name="connsiteX18" fmla="*/ 380433 w 577896"/>
              <a:gd name="connsiteY18" fmla="*/ 173271 h 480262"/>
              <a:gd name="connsiteX19" fmla="*/ 327494 w 577896"/>
              <a:gd name="connsiteY19" fmla="*/ 154021 h 480262"/>
              <a:gd name="connsiteX20" fmla="*/ 577751 w 577896"/>
              <a:gd name="connsiteY20" fmla="*/ 52956 h 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896" h="480262">
                <a:moveTo>
                  <a:pt x="577751" y="52956"/>
                </a:moveTo>
                <a:cubicBezTo>
                  <a:pt x="584168" y="45737"/>
                  <a:pt x="376422" y="93863"/>
                  <a:pt x="365995" y="110707"/>
                </a:cubicBezTo>
                <a:cubicBezTo>
                  <a:pt x="355567" y="127551"/>
                  <a:pt x="525613" y="138781"/>
                  <a:pt x="515186" y="154021"/>
                </a:cubicBezTo>
                <a:cubicBezTo>
                  <a:pt x="504759" y="169261"/>
                  <a:pt x="341130" y="181292"/>
                  <a:pt x="303431" y="202147"/>
                </a:cubicBezTo>
                <a:cubicBezTo>
                  <a:pt x="265732" y="223002"/>
                  <a:pt x="287389" y="239846"/>
                  <a:pt x="288993" y="279149"/>
                </a:cubicBezTo>
                <a:cubicBezTo>
                  <a:pt x="290597" y="318452"/>
                  <a:pt x="321077" y="421924"/>
                  <a:pt x="313056" y="437966"/>
                </a:cubicBezTo>
                <a:cubicBezTo>
                  <a:pt x="305035" y="454008"/>
                  <a:pt x="242470" y="369787"/>
                  <a:pt x="240866" y="375402"/>
                </a:cubicBezTo>
                <a:cubicBezTo>
                  <a:pt x="239262" y="381017"/>
                  <a:pt x="342734" y="514969"/>
                  <a:pt x="303431" y="471655"/>
                </a:cubicBezTo>
                <a:cubicBezTo>
                  <a:pt x="264128" y="428341"/>
                  <a:pt x="35527" y="154823"/>
                  <a:pt x="5047" y="115520"/>
                </a:cubicBezTo>
                <a:cubicBezTo>
                  <a:pt x="-25433" y="76217"/>
                  <a:pt x="90873" y="232628"/>
                  <a:pt x="120551" y="235836"/>
                </a:cubicBezTo>
                <a:cubicBezTo>
                  <a:pt x="150229" y="239044"/>
                  <a:pt x="148625" y="174073"/>
                  <a:pt x="183115" y="134770"/>
                </a:cubicBezTo>
                <a:cubicBezTo>
                  <a:pt x="217605" y="95467"/>
                  <a:pt x="331504" y="1621"/>
                  <a:pt x="327494" y="17"/>
                </a:cubicBezTo>
                <a:cubicBezTo>
                  <a:pt x="323484" y="-1587"/>
                  <a:pt x="179105" y="105895"/>
                  <a:pt x="159052" y="125145"/>
                </a:cubicBezTo>
                <a:cubicBezTo>
                  <a:pt x="138999" y="144395"/>
                  <a:pt x="207178" y="106697"/>
                  <a:pt x="207178" y="115520"/>
                </a:cubicBezTo>
                <a:cubicBezTo>
                  <a:pt x="207178" y="124343"/>
                  <a:pt x="151031" y="160438"/>
                  <a:pt x="159052" y="178084"/>
                </a:cubicBezTo>
                <a:cubicBezTo>
                  <a:pt x="167073" y="195730"/>
                  <a:pt x="225626" y="196533"/>
                  <a:pt x="255304" y="221398"/>
                </a:cubicBezTo>
                <a:cubicBezTo>
                  <a:pt x="284982" y="246263"/>
                  <a:pt x="331504" y="326474"/>
                  <a:pt x="337119" y="327276"/>
                </a:cubicBezTo>
                <a:cubicBezTo>
                  <a:pt x="342734" y="328078"/>
                  <a:pt x="281774" y="251877"/>
                  <a:pt x="288993" y="226210"/>
                </a:cubicBezTo>
                <a:cubicBezTo>
                  <a:pt x="296212" y="200543"/>
                  <a:pt x="374016" y="185302"/>
                  <a:pt x="380433" y="173271"/>
                </a:cubicBezTo>
                <a:cubicBezTo>
                  <a:pt x="386850" y="161240"/>
                  <a:pt x="300223" y="170865"/>
                  <a:pt x="327494" y="154021"/>
                </a:cubicBezTo>
                <a:cubicBezTo>
                  <a:pt x="354765" y="137177"/>
                  <a:pt x="571334" y="60175"/>
                  <a:pt x="577751" y="5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4BE2387-48C2-1373-DFEC-3B04EF89FF4B}"/>
              </a:ext>
            </a:extLst>
          </p:cNvPr>
          <p:cNvSpPr/>
          <p:nvPr/>
        </p:nvSpPr>
        <p:spPr>
          <a:xfrm>
            <a:off x="2922087" y="5511136"/>
            <a:ext cx="572361" cy="432485"/>
          </a:xfrm>
          <a:custGeom>
            <a:avLst/>
            <a:gdLst>
              <a:gd name="connsiteX0" fmla="*/ 8806 w 572361"/>
              <a:gd name="connsiteY0" fmla="*/ 4140 h 432485"/>
              <a:gd name="connsiteX1" fmla="*/ 557446 w 572361"/>
              <a:gd name="connsiteY1" fmla="*/ 360275 h 432485"/>
              <a:gd name="connsiteX2" fmla="*/ 408254 w 572361"/>
              <a:gd name="connsiteY2" fmla="*/ 331399 h 432485"/>
              <a:gd name="connsiteX3" fmla="*/ 571884 w 572361"/>
              <a:gd name="connsiteY3" fmla="*/ 432464 h 432485"/>
              <a:gd name="connsiteX4" fmla="*/ 451568 w 572361"/>
              <a:gd name="connsiteY4" fmla="*/ 321773 h 432485"/>
              <a:gd name="connsiteX5" fmla="*/ 263875 w 572361"/>
              <a:gd name="connsiteY5" fmla="*/ 239959 h 432485"/>
              <a:gd name="connsiteX6" fmla="*/ 403441 w 572361"/>
              <a:gd name="connsiteY6" fmla="*/ 288085 h 432485"/>
              <a:gd name="connsiteX7" fmla="*/ 230187 w 572361"/>
              <a:gd name="connsiteY7" fmla="*/ 172582 h 432485"/>
              <a:gd name="connsiteX8" fmla="*/ 8806 w 572361"/>
              <a:gd name="connsiteY8" fmla="*/ 4140 h 4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61" h="432485">
                <a:moveTo>
                  <a:pt x="8806" y="4140"/>
                </a:moveTo>
                <a:cubicBezTo>
                  <a:pt x="63349" y="35422"/>
                  <a:pt x="490871" y="305732"/>
                  <a:pt x="557446" y="360275"/>
                </a:cubicBezTo>
                <a:cubicBezTo>
                  <a:pt x="624021" y="414818"/>
                  <a:pt x="405848" y="319368"/>
                  <a:pt x="408254" y="331399"/>
                </a:cubicBezTo>
                <a:cubicBezTo>
                  <a:pt x="410660" y="343430"/>
                  <a:pt x="564665" y="434068"/>
                  <a:pt x="571884" y="432464"/>
                </a:cubicBezTo>
                <a:cubicBezTo>
                  <a:pt x="579103" y="430860"/>
                  <a:pt x="502903" y="353857"/>
                  <a:pt x="451568" y="321773"/>
                </a:cubicBezTo>
                <a:cubicBezTo>
                  <a:pt x="400233" y="289689"/>
                  <a:pt x="271896" y="245574"/>
                  <a:pt x="263875" y="239959"/>
                </a:cubicBezTo>
                <a:cubicBezTo>
                  <a:pt x="255854" y="234344"/>
                  <a:pt x="409056" y="299315"/>
                  <a:pt x="403441" y="288085"/>
                </a:cubicBezTo>
                <a:cubicBezTo>
                  <a:pt x="397826" y="276856"/>
                  <a:pt x="291949" y="217500"/>
                  <a:pt x="230187" y="172582"/>
                </a:cubicBezTo>
                <a:cubicBezTo>
                  <a:pt x="168425" y="127664"/>
                  <a:pt x="-45737" y="-27142"/>
                  <a:pt x="8806" y="4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10B2021-595D-1630-6B91-3709F24C6E70}"/>
              </a:ext>
            </a:extLst>
          </p:cNvPr>
          <p:cNvSpPr/>
          <p:nvPr/>
        </p:nvSpPr>
        <p:spPr>
          <a:xfrm>
            <a:off x="1987382" y="5060573"/>
            <a:ext cx="660862" cy="772905"/>
          </a:xfrm>
          <a:custGeom>
            <a:avLst/>
            <a:gdLst>
              <a:gd name="connsiteX0" fmla="*/ 524812 w 660862"/>
              <a:gd name="connsiteY0" fmla="*/ 353638 h 772905"/>
              <a:gd name="connsiteX1" fmla="*/ 110925 w 660862"/>
              <a:gd name="connsiteY1" fmla="*/ 589456 h 772905"/>
              <a:gd name="connsiteX2" fmla="*/ 298618 w 660862"/>
              <a:gd name="connsiteY2" fmla="*/ 550955 h 772905"/>
              <a:gd name="connsiteX3" fmla="*/ 293805 w 660862"/>
              <a:gd name="connsiteY3" fmla="*/ 603894 h 772905"/>
              <a:gd name="connsiteX4" fmla="*/ 327494 w 660862"/>
              <a:gd name="connsiteY4" fmla="*/ 656833 h 772905"/>
              <a:gd name="connsiteX5" fmla="*/ 235 w 660862"/>
              <a:gd name="connsiteY5" fmla="*/ 772336 h 772905"/>
              <a:gd name="connsiteX6" fmla="*/ 385245 w 660862"/>
              <a:gd name="connsiteY6" fmla="*/ 603894 h 772905"/>
              <a:gd name="connsiteX7" fmla="*/ 197553 w 660862"/>
              <a:gd name="connsiteY7" fmla="*/ 575019 h 772905"/>
              <a:gd name="connsiteX8" fmla="*/ 351557 w 660862"/>
              <a:gd name="connsiteY8" fmla="*/ 493204 h 772905"/>
              <a:gd name="connsiteX9" fmla="*/ 317869 w 660862"/>
              <a:gd name="connsiteY9" fmla="*/ 454703 h 772905"/>
              <a:gd name="connsiteX10" fmla="*/ 659565 w 660862"/>
              <a:gd name="connsiteY10" fmla="*/ 2315 h 772905"/>
              <a:gd name="connsiteX11" fmla="*/ 442997 w 660862"/>
              <a:gd name="connsiteY11" fmla="*/ 267010 h 772905"/>
              <a:gd name="connsiteX12" fmla="*/ 245679 w 660862"/>
              <a:gd name="connsiteY12" fmla="*/ 507642 h 772905"/>
              <a:gd name="connsiteX13" fmla="*/ 524812 w 660862"/>
              <a:gd name="connsiteY13" fmla="*/ 353638 h 7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862" h="772905">
                <a:moveTo>
                  <a:pt x="524812" y="353638"/>
                </a:moveTo>
                <a:cubicBezTo>
                  <a:pt x="502353" y="367274"/>
                  <a:pt x="148624" y="556570"/>
                  <a:pt x="110925" y="589456"/>
                </a:cubicBezTo>
                <a:cubicBezTo>
                  <a:pt x="73226" y="622342"/>
                  <a:pt x="268138" y="548549"/>
                  <a:pt x="298618" y="550955"/>
                </a:cubicBezTo>
                <a:cubicBezTo>
                  <a:pt x="329098" y="553361"/>
                  <a:pt x="288992" y="586248"/>
                  <a:pt x="293805" y="603894"/>
                </a:cubicBezTo>
                <a:cubicBezTo>
                  <a:pt x="298618" y="621540"/>
                  <a:pt x="376422" y="628759"/>
                  <a:pt x="327494" y="656833"/>
                </a:cubicBezTo>
                <a:cubicBezTo>
                  <a:pt x="278566" y="684907"/>
                  <a:pt x="-9390" y="781159"/>
                  <a:pt x="235" y="772336"/>
                </a:cubicBezTo>
                <a:cubicBezTo>
                  <a:pt x="9860" y="763513"/>
                  <a:pt x="352359" y="636780"/>
                  <a:pt x="385245" y="603894"/>
                </a:cubicBezTo>
                <a:cubicBezTo>
                  <a:pt x="418131" y="571008"/>
                  <a:pt x="203168" y="593467"/>
                  <a:pt x="197553" y="575019"/>
                </a:cubicBezTo>
                <a:cubicBezTo>
                  <a:pt x="191938" y="556571"/>
                  <a:pt x="331504" y="513257"/>
                  <a:pt x="351557" y="493204"/>
                </a:cubicBezTo>
                <a:cubicBezTo>
                  <a:pt x="371610" y="473151"/>
                  <a:pt x="266534" y="536518"/>
                  <a:pt x="317869" y="454703"/>
                </a:cubicBezTo>
                <a:cubicBezTo>
                  <a:pt x="369204" y="372888"/>
                  <a:pt x="638710" y="33597"/>
                  <a:pt x="659565" y="2315"/>
                </a:cubicBezTo>
                <a:cubicBezTo>
                  <a:pt x="680420" y="-28967"/>
                  <a:pt x="442997" y="267010"/>
                  <a:pt x="442997" y="267010"/>
                </a:cubicBezTo>
                <a:cubicBezTo>
                  <a:pt x="374016" y="351231"/>
                  <a:pt x="236856" y="488392"/>
                  <a:pt x="245679" y="507642"/>
                </a:cubicBezTo>
                <a:cubicBezTo>
                  <a:pt x="254502" y="526893"/>
                  <a:pt x="547271" y="340002"/>
                  <a:pt x="524812" y="353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73AA445-9DEC-A140-8725-B32372F59E8A}"/>
              </a:ext>
            </a:extLst>
          </p:cNvPr>
          <p:cNvSpPr/>
          <p:nvPr/>
        </p:nvSpPr>
        <p:spPr>
          <a:xfrm>
            <a:off x="1633674" y="4843947"/>
            <a:ext cx="321383" cy="266395"/>
          </a:xfrm>
          <a:custGeom>
            <a:avLst/>
            <a:gdLst>
              <a:gd name="connsiteX0" fmla="*/ 2621 w 321383"/>
              <a:gd name="connsiteY0" fmla="*/ 151565 h 266395"/>
              <a:gd name="connsiteX1" fmla="*/ 199939 w 321383"/>
              <a:gd name="connsiteY1" fmla="*/ 2373 h 266395"/>
              <a:gd name="connsiteX2" fmla="*/ 137374 w 321383"/>
              <a:gd name="connsiteY2" fmla="*/ 69750 h 266395"/>
              <a:gd name="connsiteX3" fmla="*/ 98873 w 321383"/>
              <a:gd name="connsiteY3" fmla="*/ 199691 h 266395"/>
              <a:gd name="connsiteX4" fmla="*/ 195126 w 321383"/>
              <a:gd name="connsiteY4" fmla="*/ 98626 h 266395"/>
              <a:gd name="connsiteX5" fmla="*/ 132562 w 321383"/>
              <a:gd name="connsiteY5" fmla="*/ 218941 h 266395"/>
              <a:gd name="connsiteX6" fmla="*/ 320254 w 321383"/>
              <a:gd name="connsiteY6" fmla="*/ 113064 h 266395"/>
              <a:gd name="connsiteX7" fmla="*/ 209564 w 321383"/>
              <a:gd name="connsiteY7" fmla="*/ 252630 h 266395"/>
              <a:gd name="connsiteX8" fmla="*/ 180688 w 321383"/>
              <a:gd name="connsiteY8" fmla="*/ 257442 h 266395"/>
              <a:gd name="connsiteX9" fmla="*/ 175875 w 321383"/>
              <a:gd name="connsiteY9" fmla="*/ 218941 h 266395"/>
              <a:gd name="connsiteX10" fmla="*/ 89248 w 321383"/>
              <a:gd name="connsiteY10" fmla="*/ 166002 h 266395"/>
              <a:gd name="connsiteX11" fmla="*/ 2621 w 321383"/>
              <a:gd name="connsiteY11" fmla="*/ 151565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383" h="266395">
                <a:moveTo>
                  <a:pt x="2621" y="151565"/>
                </a:moveTo>
                <a:cubicBezTo>
                  <a:pt x="21069" y="124294"/>
                  <a:pt x="177480" y="16009"/>
                  <a:pt x="199939" y="2373"/>
                </a:cubicBezTo>
                <a:cubicBezTo>
                  <a:pt x="222398" y="-11263"/>
                  <a:pt x="154218" y="36864"/>
                  <a:pt x="137374" y="69750"/>
                </a:cubicBezTo>
                <a:cubicBezTo>
                  <a:pt x="120530" y="102636"/>
                  <a:pt x="89248" y="194878"/>
                  <a:pt x="98873" y="199691"/>
                </a:cubicBezTo>
                <a:cubicBezTo>
                  <a:pt x="108498" y="204504"/>
                  <a:pt x="189511" y="95418"/>
                  <a:pt x="195126" y="98626"/>
                </a:cubicBezTo>
                <a:cubicBezTo>
                  <a:pt x="200741" y="101834"/>
                  <a:pt x="111707" y="216535"/>
                  <a:pt x="132562" y="218941"/>
                </a:cubicBezTo>
                <a:cubicBezTo>
                  <a:pt x="153417" y="221347"/>
                  <a:pt x="307420" y="107449"/>
                  <a:pt x="320254" y="113064"/>
                </a:cubicBezTo>
                <a:cubicBezTo>
                  <a:pt x="333088" y="118679"/>
                  <a:pt x="232825" y="228567"/>
                  <a:pt x="209564" y="252630"/>
                </a:cubicBezTo>
                <a:cubicBezTo>
                  <a:pt x="186303" y="276693"/>
                  <a:pt x="186303" y="263057"/>
                  <a:pt x="180688" y="257442"/>
                </a:cubicBezTo>
                <a:cubicBezTo>
                  <a:pt x="175073" y="251827"/>
                  <a:pt x="191115" y="234181"/>
                  <a:pt x="175875" y="218941"/>
                </a:cubicBezTo>
                <a:cubicBezTo>
                  <a:pt x="160635" y="203701"/>
                  <a:pt x="110103" y="177231"/>
                  <a:pt x="89248" y="166002"/>
                </a:cubicBezTo>
                <a:cubicBezTo>
                  <a:pt x="68393" y="154773"/>
                  <a:pt x="-15827" y="178836"/>
                  <a:pt x="2621" y="15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D6E0A16-9F72-99B9-9177-C6772FBAC840}"/>
              </a:ext>
            </a:extLst>
          </p:cNvPr>
          <p:cNvSpPr/>
          <p:nvPr/>
        </p:nvSpPr>
        <p:spPr>
          <a:xfrm>
            <a:off x="1987092" y="4557738"/>
            <a:ext cx="131754" cy="824509"/>
          </a:xfrm>
          <a:custGeom>
            <a:avLst/>
            <a:gdLst>
              <a:gd name="connsiteX0" fmla="*/ 130466 w 131754"/>
              <a:gd name="connsiteY0" fmla="*/ 28700 h 824509"/>
              <a:gd name="connsiteX1" fmla="*/ 101590 w 131754"/>
              <a:gd name="connsiteY1" fmla="*/ 447399 h 824509"/>
              <a:gd name="connsiteX2" fmla="*/ 87152 w 131754"/>
              <a:gd name="connsiteY2" fmla="*/ 351146 h 824509"/>
              <a:gd name="connsiteX3" fmla="*/ 77527 w 131754"/>
              <a:gd name="connsiteY3" fmla="*/ 586965 h 824509"/>
              <a:gd name="connsiteX4" fmla="*/ 120841 w 131754"/>
              <a:gd name="connsiteY4" fmla="*/ 476275 h 824509"/>
              <a:gd name="connsiteX5" fmla="*/ 77527 w 131754"/>
              <a:gd name="connsiteY5" fmla="*/ 817971 h 824509"/>
              <a:gd name="connsiteX6" fmla="*/ 48651 w 131754"/>
              <a:gd name="connsiteY6" fmla="*/ 663967 h 824509"/>
              <a:gd name="connsiteX7" fmla="*/ 525 w 131754"/>
              <a:gd name="connsiteY7" fmla="*/ 221205 h 824509"/>
              <a:gd name="connsiteX8" fmla="*/ 82340 w 131754"/>
              <a:gd name="connsiteY8" fmla="*/ 736157 h 824509"/>
              <a:gd name="connsiteX9" fmla="*/ 82340 w 131754"/>
              <a:gd name="connsiteY9" fmla="*/ 635091 h 824509"/>
              <a:gd name="connsiteX10" fmla="*/ 111215 w 131754"/>
              <a:gd name="connsiteY10" fmla="*/ 394460 h 824509"/>
              <a:gd name="connsiteX11" fmla="*/ 111215 w 131754"/>
              <a:gd name="connsiteY11" fmla="*/ 447399 h 824509"/>
              <a:gd name="connsiteX12" fmla="*/ 125653 w 131754"/>
              <a:gd name="connsiteY12" fmla="*/ 81639 h 824509"/>
              <a:gd name="connsiteX13" fmla="*/ 130466 w 131754"/>
              <a:gd name="connsiteY13" fmla="*/ 28700 h 8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754" h="824509">
                <a:moveTo>
                  <a:pt x="130466" y="28700"/>
                </a:moveTo>
                <a:cubicBezTo>
                  <a:pt x="126455" y="89660"/>
                  <a:pt x="108809" y="393658"/>
                  <a:pt x="101590" y="447399"/>
                </a:cubicBezTo>
                <a:cubicBezTo>
                  <a:pt x="94371" y="501140"/>
                  <a:pt x="91162" y="327885"/>
                  <a:pt x="87152" y="351146"/>
                </a:cubicBezTo>
                <a:cubicBezTo>
                  <a:pt x="83141" y="374407"/>
                  <a:pt x="71912" y="566110"/>
                  <a:pt x="77527" y="586965"/>
                </a:cubicBezTo>
                <a:cubicBezTo>
                  <a:pt x="83142" y="607820"/>
                  <a:pt x="120841" y="437774"/>
                  <a:pt x="120841" y="476275"/>
                </a:cubicBezTo>
                <a:cubicBezTo>
                  <a:pt x="120841" y="514776"/>
                  <a:pt x="89559" y="786689"/>
                  <a:pt x="77527" y="817971"/>
                </a:cubicBezTo>
                <a:cubicBezTo>
                  <a:pt x="65495" y="849253"/>
                  <a:pt x="61485" y="763428"/>
                  <a:pt x="48651" y="663967"/>
                </a:cubicBezTo>
                <a:cubicBezTo>
                  <a:pt x="35817" y="564506"/>
                  <a:pt x="-5090" y="209173"/>
                  <a:pt x="525" y="221205"/>
                </a:cubicBezTo>
                <a:cubicBezTo>
                  <a:pt x="6140" y="233237"/>
                  <a:pt x="68704" y="667176"/>
                  <a:pt x="82340" y="736157"/>
                </a:cubicBezTo>
                <a:cubicBezTo>
                  <a:pt x="95976" y="805138"/>
                  <a:pt x="77528" y="692040"/>
                  <a:pt x="82340" y="635091"/>
                </a:cubicBezTo>
                <a:cubicBezTo>
                  <a:pt x="87152" y="578142"/>
                  <a:pt x="106403" y="425742"/>
                  <a:pt x="111215" y="394460"/>
                </a:cubicBezTo>
                <a:cubicBezTo>
                  <a:pt x="116027" y="363178"/>
                  <a:pt x="108809" y="499536"/>
                  <a:pt x="111215" y="447399"/>
                </a:cubicBezTo>
                <a:cubicBezTo>
                  <a:pt x="113621" y="395262"/>
                  <a:pt x="123247" y="150620"/>
                  <a:pt x="125653" y="81639"/>
                </a:cubicBezTo>
                <a:cubicBezTo>
                  <a:pt x="128059" y="12658"/>
                  <a:pt x="134477" y="-32260"/>
                  <a:pt x="130466" y="28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7CE714D8-DB70-1FDE-BC15-2612ADC9CF8B}"/>
              </a:ext>
            </a:extLst>
          </p:cNvPr>
          <p:cNvSpPr/>
          <p:nvPr/>
        </p:nvSpPr>
        <p:spPr>
          <a:xfrm>
            <a:off x="2099931" y="4529379"/>
            <a:ext cx="236643" cy="494965"/>
          </a:xfrm>
          <a:custGeom>
            <a:avLst/>
            <a:gdLst>
              <a:gd name="connsiteX0" fmla="*/ 236438 w 236643"/>
              <a:gd name="connsiteY0" fmla="*/ 1 h 494965"/>
              <a:gd name="connsiteX1" fmla="*/ 131825 w 236643"/>
              <a:gd name="connsiteY1" fmla="*/ 302218 h 494965"/>
              <a:gd name="connsiteX2" fmla="*/ 139574 w 236643"/>
              <a:gd name="connsiteY2" fmla="*/ 488197 h 494965"/>
              <a:gd name="connsiteX3" fmla="*/ 104703 w 236643"/>
              <a:gd name="connsiteY3" fmla="*/ 430079 h 494965"/>
              <a:gd name="connsiteX4" fmla="*/ 89 w 236643"/>
              <a:gd name="connsiteY4" fmla="*/ 201479 h 494965"/>
              <a:gd name="connsiteX5" fmla="*/ 124076 w 236643"/>
              <a:gd name="connsiteY5" fmla="*/ 395207 h 494965"/>
              <a:gd name="connsiteX6" fmla="*/ 100828 w 236643"/>
              <a:gd name="connsiteY6" fmla="*/ 298343 h 494965"/>
              <a:gd name="connsiteX7" fmla="*/ 236438 w 236643"/>
              <a:gd name="connsiteY7" fmla="*/ 1 h 4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43" h="494965">
                <a:moveTo>
                  <a:pt x="236438" y="1"/>
                </a:moveTo>
                <a:cubicBezTo>
                  <a:pt x="241604" y="647"/>
                  <a:pt x="147969" y="220852"/>
                  <a:pt x="131825" y="302218"/>
                </a:cubicBezTo>
                <a:cubicBezTo>
                  <a:pt x="115681" y="383584"/>
                  <a:pt x="144094" y="466887"/>
                  <a:pt x="139574" y="488197"/>
                </a:cubicBezTo>
                <a:cubicBezTo>
                  <a:pt x="135054" y="509507"/>
                  <a:pt x="127950" y="477865"/>
                  <a:pt x="104703" y="430079"/>
                </a:cubicBezTo>
                <a:cubicBezTo>
                  <a:pt x="81456" y="382293"/>
                  <a:pt x="-3140" y="207291"/>
                  <a:pt x="89" y="201479"/>
                </a:cubicBezTo>
                <a:cubicBezTo>
                  <a:pt x="3318" y="195667"/>
                  <a:pt x="107286" y="379063"/>
                  <a:pt x="124076" y="395207"/>
                </a:cubicBezTo>
                <a:cubicBezTo>
                  <a:pt x="140866" y="411351"/>
                  <a:pt x="84684" y="360982"/>
                  <a:pt x="100828" y="298343"/>
                </a:cubicBezTo>
                <a:cubicBezTo>
                  <a:pt x="116972" y="235704"/>
                  <a:pt x="231272" y="-645"/>
                  <a:pt x="2364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A3438A97-3D01-688B-FE2A-73C25FB4C4E2}"/>
              </a:ext>
            </a:extLst>
          </p:cNvPr>
          <p:cNvSpPr/>
          <p:nvPr/>
        </p:nvSpPr>
        <p:spPr>
          <a:xfrm>
            <a:off x="2234491" y="4749919"/>
            <a:ext cx="253085" cy="432611"/>
          </a:xfrm>
          <a:custGeom>
            <a:avLst/>
            <a:gdLst>
              <a:gd name="connsiteX0" fmla="*/ 252987 w 253085"/>
              <a:gd name="connsiteY0" fmla="*/ 312 h 432611"/>
              <a:gd name="connsiteX1" fmla="*/ 105753 w 253085"/>
              <a:gd name="connsiteY1" fmla="*/ 209539 h 432611"/>
              <a:gd name="connsiteX2" fmla="*/ 5014 w 253085"/>
              <a:gd name="connsiteY2" fmla="*/ 430389 h 432611"/>
              <a:gd name="connsiteX3" fmla="*/ 28262 w 253085"/>
              <a:gd name="connsiteY3" fmla="*/ 306403 h 432611"/>
              <a:gd name="connsiteX4" fmla="*/ 140624 w 253085"/>
              <a:gd name="connsiteY4" fmla="*/ 39057 h 432611"/>
              <a:gd name="connsiteX5" fmla="*/ 129001 w 253085"/>
              <a:gd name="connsiteY5" fmla="*/ 159169 h 432611"/>
              <a:gd name="connsiteX6" fmla="*/ 252987 w 253085"/>
              <a:gd name="connsiteY6" fmla="*/ 312 h 4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5" h="432611">
                <a:moveTo>
                  <a:pt x="252987" y="312"/>
                </a:moveTo>
                <a:cubicBezTo>
                  <a:pt x="249112" y="8707"/>
                  <a:pt x="147082" y="137860"/>
                  <a:pt x="105753" y="209539"/>
                </a:cubicBezTo>
                <a:cubicBezTo>
                  <a:pt x="64424" y="281219"/>
                  <a:pt x="17929" y="414245"/>
                  <a:pt x="5014" y="430389"/>
                </a:cubicBezTo>
                <a:cubicBezTo>
                  <a:pt x="-7901" y="446533"/>
                  <a:pt x="5660" y="371625"/>
                  <a:pt x="28262" y="306403"/>
                </a:cubicBezTo>
                <a:cubicBezTo>
                  <a:pt x="50864" y="241181"/>
                  <a:pt x="123834" y="63596"/>
                  <a:pt x="140624" y="39057"/>
                </a:cubicBezTo>
                <a:cubicBezTo>
                  <a:pt x="157414" y="14518"/>
                  <a:pt x="112857" y="163043"/>
                  <a:pt x="129001" y="159169"/>
                </a:cubicBezTo>
                <a:cubicBezTo>
                  <a:pt x="145145" y="155295"/>
                  <a:pt x="256862" y="-8083"/>
                  <a:pt x="252987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AC210262-2658-E3BE-537D-CD0CC33D91F5}"/>
              </a:ext>
            </a:extLst>
          </p:cNvPr>
          <p:cNvSpPr/>
          <p:nvPr/>
        </p:nvSpPr>
        <p:spPr>
          <a:xfrm>
            <a:off x="2307166" y="4755020"/>
            <a:ext cx="489041" cy="482080"/>
          </a:xfrm>
          <a:custGeom>
            <a:avLst/>
            <a:gdLst>
              <a:gd name="connsiteX0" fmla="*/ 5956 w 489041"/>
              <a:gd name="connsiteY0" fmla="*/ 479533 h 482080"/>
              <a:gd name="connsiteX1" fmla="*/ 486403 w 489041"/>
              <a:gd name="connsiteY1" fmla="*/ 2960 h 482080"/>
              <a:gd name="connsiteX2" fmla="*/ 199685 w 489041"/>
              <a:gd name="connsiteY2" fmla="*/ 274180 h 482080"/>
              <a:gd name="connsiteX3" fmla="*/ 215183 w 489041"/>
              <a:gd name="connsiteY3" fmla="*/ 196688 h 482080"/>
              <a:gd name="connsiteX4" fmla="*/ 5956 w 489041"/>
              <a:gd name="connsiteY4" fmla="*/ 479533 h 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1" h="482080">
                <a:moveTo>
                  <a:pt x="5956" y="479533"/>
                </a:moveTo>
                <a:cubicBezTo>
                  <a:pt x="51159" y="447245"/>
                  <a:pt x="454115" y="37185"/>
                  <a:pt x="486403" y="2960"/>
                </a:cubicBezTo>
                <a:cubicBezTo>
                  <a:pt x="518691" y="-31265"/>
                  <a:pt x="244888" y="241892"/>
                  <a:pt x="199685" y="274180"/>
                </a:cubicBezTo>
                <a:cubicBezTo>
                  <a:pt x="154482" y="306468"/>
                  <a:pt x="243597" y="166337"/>
                  <a:pt x="215183" y="196688"/>
                </a:cubicBezTo>
                <a:cubicBezTo>
                  <a:pt x="186769" y="227039"/>
                  <a:pt x="-39247" y="511821"/>
                  <a:pt x="5956" y="479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28FDAE29-463F-2F33-7839-AAF6FF458F98}"/>
              </a:ext>
            </a:extLst>
          </p:cNvPr>
          <p:cNvSpPr/>
          <p:nvPr/>
        </p:nvSpPr>
        <p:spPr>
          <a:xfrm>
            <a:off x="3036049" y="4800315"/>
            <a:ext cx="691300" cy="477367"/>
          </a:xfrm>
          <a:custGeom>
            <a:avLst/>
            <a:gdLst>
              <a:gd name="connsiteX0" fmla="*/ 1619 w 691300"/>
              <a:gd name="connsiteY0" fmla="*/ 93275 h 477367"/>
              <a:gd name="connsiteX1" fmla="*/ 311585 w 691300"/>
              <a:gd name="connsiteY1" fmla="*/ 93275 h 477367"/>
              <a:gd name="connsiteX2" fmla="*/ 280588 w 691300"/>
              <a:gd name="connsiteY2" fmla="*/ 128146 h 477367"/>
              <a:gd name="connsiteX3" fmla="*/ 427822 w 691300"/>
              <a:gd name="connsiteY3" fmla="*/ 159143 h 477367"/>
              <a:gd name="connsiteX4" fmla="*/ 497565 w 691300"/>
              <a:gd name="connsiteY4" fmla="*/ 259882 h 477367"/>
              <a:gd name="connsiteX5" fmla="*/ 493690 w 691300"/>
              <a:gd name="connsiteY5" fmla="*/ 217261 h 477367"/>
              <a:gd name="connsiteX6" fmla="*/ 691293 w 691300"/>
              <a:gd name="connsiteY6" fmla="*/ 476858 h 477367"/>
              <a:gd name="connsiteX7" fmla="*/ 485941 w 691300"/>
              <a:gd name="connsiteY7" fmla="*/ 287004 h 477367"/>
              <a:gd name="connsiteX8" fmla="*/ 629300 w 691300"/>
              <a:gd name="connsiteY8" fmla="*/ 414865 h 477367"/>
              <a:gd name="connsiteX9" fmla="*/ 520812 w 691300"/>
              <a:gd name="connsiteY9" fmla="*/ 267631 h 477367"/>
              <a:gd name="connsiteX10" fmla="*/ 373578 w 691300"/>
              <a:gd name="connsiteY10" fmla="*/ 128146 h 477367"/>
              <a:gd name="connsiteX11" fmla="*/ 257341 w 691300"/>
              <a:gd name="connsiteY11" fmla="*/ 73902 h 477367"/>
              <a:gd name="connsiteX12" fmla="*/ 257341 w 691300"/>
              <a:gd name="connsiteY12" fmla="*/ 31282 h 477367"/>
              <a:gd name="connsiteX13" fmla="*/ 164351 w 691300"/>
              <a:gd name="connsiteY13" fmla="*/ 39031 h 477367"/>
              <a:gd name="connsiteX14" fmla="*/ 435571 w 691300"/>
              <a:gd name="connsiteY14" fmla="*/ 285 h 477367"/>
              <a:gd name="connsiteX15" fmla="*/ 389076 w 691300"/>
              <a:gd name="connsiteY15" fmla="*/ 23532 h 477367"/>
              <a:gd name="connsiteX16" fmla="*/ 199222 w 691300"/>
              <a:gd name="connsiteY16" fmla="*/ 62278 h 477367"/>
              <a:gd name="connsiteX17" fmla="*/ 1619 w 691300"/>
              <a:gd name="connsiteY17" fmla="*/ 93275 h 4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300" h="477367">
                <a:moveTo>
                  <a:pt x="1619" y="93275"/>
                </a:moveTo>
                <a:cubicBezTo>
                  <a:pt x="20346" y="98441"/>
                  <a:pt x="265090" y="87463"/>
                  <a:pt x="311585" y="93275"/>
                </a:cubicBezTo>
                <a:cubicBezTo>
                  <a:pt x="358080" y="99087"/>
                  <a:pt x="261215" y="117168"/>
                  <a:pt x="280588" y="128146"/>
                </a:cubicBezTo>
                <a:cubicBezTo>
                  <a:pt x="299961" y="139124"/>
                  <a:pt x="391659" y="137187"/>
                  <a:pt x="427822" y="159143"/>
                </a:cubicBezTo>
                <a:cubicBezTo>
                  <a:pt x="463985" y="181099"/>
                  <a:pt x="486587" y="250196"/>
                  <a:pt x="497565" y="259882"/>
                </a:cubicBezTo>
                <a:cubicBezTo>
                  <a:pt x="508543" y="269568"/>
                  <a:pt x="461402" y="181098"/>
                  <a:pt x="493690" y="217261"/>
                </a:cubicBezTo>
                <a:cubicBezTo>
                  <a:pt x="525978" y="253424"/>
                  <a:pt x="692585" y="465234"/>
                  <a:pt x="691293" y="476858"/>
                </a:cubicBezTo>
                <a:cubicBezTo>
                  <a:pt x="690001" y="488482"/>
                  <a:pt x="496273" y="297336"/>
                  <a:pt x="485941" y="287004"/>
                </a:cubicBezTo>
                <a:cubicBezTo>
                  <a:pt x="475609" y="276672"/>
                  <a:pt x="623488" y="418094"/>
                  <a:pt x="629300" y="414865"/>
                </a:cubicBezTo>
                <a:cubicBezTo>
                  <a:pt x="635112" y="411636"/>
                  <a:pt x="563432" y="315418"/>
                  <a:pt x="520812" y="267631"/>
                </a:cubicBezTo>
                <a:cubicBezTo>
                  <a:pt x="478192" y="219844"/>
                  <a:pt x="417490" y="160434"/>
                  <a:pt x="373578" y="128146"/>
                </a:cubicBezTo>
                <a:cubicBezTo>
                  <a:pt x="329666" y="95858"/>
                  <a:pt x="276714" y="90046"/>
                  <a:pt x="257341" y="73902"/>
                </a:cubicBezTo>
                <a:cubicBezTo>
                  <a:pt x="237968" y="57758"/>
                  <a:pt x="272839" y="37094"/>
                  <a:pt x="257341" y="31282"/>
                </a:cubicBezTo>
                <a:cubicBezTo>
                  <a:pt x="241843" y="25470"/>
                  <a:pt x="134646" y="44197"/>
                  <a:pt x="164351" y="39031"/>
                </a:cubicBezTo>
                <a:cubicBezTo>
                  <a:pt x="194056" y="33865"/>
                  <a:pt x="398117" y="2868"/>
                  <a:pt x="435571" y="285"/>
                </a:cubicBezTo>
                <a:cubicBezTo>
                  <a:pt x="473025" y="-2298"/>
                  <a:pt x="428468" y="13200"/>
                  <a:pt x="389076" y="23532"/>
                </a:cubicBezTo>
                <a:cubicBezTo>
                  <a:pt x="349684" y="33864"/>
                  <a:pt x="267027" y="52592"/>
                  <a:pt x="199222" y="62278"/>
                </a:cubicBezTo>
                <a:cubicBezTo>
                  <a:pt x="131417" y="71964"/>
                  <a:pt x="-17108" y="88109"/>
                  <a:pt x="1619" y="93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29B956CC-DCC7-0691-4318-0C146C26B838}"/>
              </a:ext>
            </a:extLst>
          </p:cNvPr>
          <p:cNvSpPr/>
          <p:nvPr/>
        </p:nvSpPr>
        <p:spPr>
          <a:xfrm>
            <a:off x="3244375" y="4041101"/>
            <a:ext cx="248763" cy="62115"/>
          </a:xfrm>
          <a:custGeom>
            <a:avLst/>
            <a:gdLst>
              <a:gd name="connsiteX0" fmla="*/ 2520 w 248763"/>
              <a:gd name="connsiteY0" fmla="*/ 46577 h 62115"/>
              <a:gd name="connsiteX1" fmla="*/ 126506 w 248763"/>
              <a:gd name="connsiteY1" fmla="*/ 15580 h 62115"/>
              <a:gd name="connsiteX2" fmla="*/ 238869 w 248763"/>
              <a:gd name="connsiteY2" fmla="*/ 62075 h 62115"/>
              <a:gd name="connsiteX3" fmla="*/ 188500 w 248763"/>
              <a:gd name="connsiteY3" fmla="*/ 23330 h 62115"/>
              <a:gd name="connsiteX4" fmla="*/ 145879 w 248763"/>
              <a:gd name="connsiteY4" fmla="*/ 82 h 62115"/>
              <a:gd name="connsiteX5" fmla="*/ 246618 w 248763"/>
              <a:gd name="connsiteY5" fmla="*/ 31079 h 62115"/>
              <a:gd name="connsiteX6" fmla="*/ 2520 w 248763"/>
              <a:gd name="connsiteY6" fmla="*/ 46577 h 6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63" h="62115">
                <a:moveTo>
                  <a:pt x="2520" y="46577"/>
                </a:moveTo>
                <a:cubicBezTo>
                  <a:pt x="-17499" y="43994"/>
                  <a:pt x="87115" y="12997"/>
                  <a:pt x="126506" y="15580"/>
                </a:cubicBezTo>
                <a:cubicBezTo>
                  <a:pt x="165897" y="18163"/>
                  <a:pt x="228537" y="60783"/>
                  <a:pt x="238869" y="62075"/>
                </a:cubicBezTo>
                <a:cubicBezTo>
                  <a:pt x="249201" y="63367"/>
                  <a:pt x="203998" y="33662"/>
                  <a:pt x="188500" y="23330"/>
                </a:cubicBezTo>
                <a:cubicBezTo>
                  <a:pt x="173002" y="12998"/>
                  <a:pt x="136193" y="-1210"/>
                  <a:pt x="145879" y="82"/>
                </a:cubicBezTo>
                <a:cubicBezTo>
                  <a:pt x="155565" y="1373"/>
                  <a:pt x="265345" y="23330"/>
                  <a:pt x="246618" y="31079"/>
                </a:cubicBezTo>
                <a:cubicBezTo>
                  <a:pt x="227891" y="38828"/>
                  <a:pt x="22539" y="49160"/>
                  <a:pt x="2520" y="46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F956F139-A73D-F41D-8DA7-6E591EB1261D}"/>
              </a:ext>
            </a:extLst>
          </p:cNvPr>
          <p:cNvSpPr/>
          <p:nvPr/>
        </p:nvSpPr>
        <p:spPr>
          <a:xfrm>
            <a:off x="2590684" y="3858771"/>
            <a:ext cx="509184" cy="213494"/>
          </a:xfrm>
          <a:custGeom>
            <a:avLst/>
            <a:gdLst>
              <a:gd name="connsiteX0" fmla="*/ 78899 w 509184"/>
              <a:gd name="connsiteY0" fmla="*/ 307 h 213494"/>
              <a:gd name="connsiteX1" fmla="*/ 102147 w 509184"/>
              <a:gd name="connsiteY1" fmla="*/ 77798 h 213494"/>
              <a:gd name="connsiteX2" fmla="*/ 75024 w 509184"/>
              <a:gd name="connsiteY2" fmla="*/ 128168 h 213494"/>
              <a:gd name="connsiteX3" fmla="*/ 98272 w 509184"/>
              <a:gd name="connsiteY3" fmla="*/ 128168 h 213494"/>
              <a:gd name="connsiteX4" fmla="*/ 1408 w 509184"/>
              <a:gd name="connsiteY4" fmla="*/ 190161 h 213494"/>
              <a:gd name="connsiteX5" fmla="*/ 55652 w 509184"/>
              <a:gd name="connsiteY5" fmla="*/ 170788 h 213494"/>
              <a:gd name="connsiteX6" fmla="*/ 249380 w 509184"/>
              <a:gd name="connsiteY6" fmla="*/ 159165 h 213494"/>
              <a:gd name="connsiteX7" fmla="*/ 508977 w 509184"/>
              <a:gd name="connsiteY7" fmla="*/ 19680 h 213494"/>
              <a:gd name="connsiteX8" fmla="*/ 288126 w 509184"/>
              <a:gd name="connsiteY8" fmla="*/ 135917 h 213494"/>
              <a:gd name="connsiteX9" fmla="*/ 20780 w 509184"/>
              <a:gd name="connsiteY9" fmla="*/ 213409 h 213494"/>
              <a:gd name="connsiteX10" fmla="*/ 113770 w 509184"/>
              <a:gd name="connsiteY10" fmla="*/ 151415 h 213494"/>
              <a:gd name="connsiteX11" fmla="*/ 40153 w 509184"/>
              <a:gd name="connsiteY11" fmla="*/ 166914 h 213494"/>
              <a:gd name="connsiteX12" fmla="*/ 94397 w 509184"/>
              <a:gd name="connsiteY12" fmla="*/ 108795 h 213494"/>
              <a:gd name="connsiteX13" fmla="*/ 78899 w 509184"/>
              <a:gd name="connsiteY13" fmla="*/ 307 h 2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184" h="213494">
                <a:moveTo>
                  <a:pt x="78899" y="307"/>
                </a:moveTo>
                <a:cubicBezTo>
                  <a:pt x="80191" y="-4859"/>
                  <a:pt x="102793" y="56488"/>
                  <a:pt x="102147" y="77798"/>
                </a:cubicBezTo>
                <a:cubicBezTo>
                  <a:pt x="101501" y="99108"/>
                  <a:pt x="75024" y="128168"/>
                  <a:pt x="75024" y="128168"/>
                </a:cubicBezTo>
                <a:cubicBezTo>
                  <a:pt x="74378" y="136563"/>
                  <a:pt x="110541" y="117836"/>
                  <a:pt x="98272" y="128168"/>
                </a:cubicBezTo>
                <a:cubicBezTo>
                  <a:pt x="86003" y="138500"/>
                  <a:pt x="8511" y="183058"/>
                  <a:pt x="1408" y="190161"/>
                </a:cubicBezTo>
                <a:cubicBezTo>
                  <a:pt x="-5695" y="197264"/>
                  <a:pt x="14323" y="175954"/>
                  <a:pt x="55652" y="170788"/>
                </a:cubicBezTo>
                <a:cubicBezTo>
                  <a:pt x="96981" y="165622"/>
                  <a:pt x="173826" y="184350"/>
                  <a:pt x="249380" y="159165"/>
                </a:cubicBezTo>
                <a:cubicBezTo>
                  <a:pt x="324934" y="133980"/>
                  <a:pt x="502519" y="23555"/>
                  <a:pt x="508977" y="19680"/>
                </a:cubicBezTo>
                <a:cubicBezTo>
                  <a:pt x="515435" y="15805"/>
                  <a:pt x="369492" y="103629"/>
                  <a:pt x="288126" y="135917"/>
                </a:cubicBezTo>
                <a:cubicBezTo>
                  <a:pt x="206760" y="168205"/>
                  <a:pt x="49839" y="210826"/>
                  <a:pt x="20780" y="213409"/>
                </a:cubicBezTo>
                <a:cubicBezTo>
                  <a:pt x="-8279" y="215992"/>
                  <a:pt x="110541" y="159164"/>
                  <a:pt x="113770" y="151415"/>
                </a:cubicBezTo>
                <a:cubicBezTo>
                  <a:pt x="116999" y="143666"/>
                  <a:pt x="43382" y="174017"/>
                  <a:pt x="40153" y="166914"/>
                </a:cubicBezTo>
                <a:cubicBezTo>
                  <a:pt x="36924" y="159811"/>
                  <a:pt x="88585" y="132688"/>
                  <a:pt x="94397" y="108795"/>
                </a:cubicBezTo>
                <a:cubicBezTo>
                  <a:pt x="100209" y="84902"/>
                  <a:pt x="77607" y="5473"/>
                  <a:pt x="78899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E9D4F8D4-6F37-3D30-1DA3-93712A02217B}"/>
              </a:ext>
            </a:extLst>
          </p:cNvPr>
          <p:cNvSpPr/>
          <p:nvPr/>
        </p:nvSpPr>
        <p:spPr>
          <a:xfrm>
            <a:off x="3250308" y="4347007"/>
            <a:ext cx="140713" cy="163000"/>
          </a:xfrm>
          <a:custGeom>
            <a:avLst/>
            <a:gdLst>
              <a:gd name="connsiteX0" fmla="*/ 461 w 140713"/>
              <a:gd name="connsiteY0" fmla="*/ 11891 h 163000"/>
              <a:gd name="connsiteX1" fmla="*/ 66329 w 140713"/>
              <a:gd name="connsiteY1" fmla="*/ 101007 h 163000"/>
              <a:gd name="connsiteX2" fmla="*/ 54706 w 140713"/>
              <a:gd name="connsiteY2" fmla="*/ 163000 h 163000"/>
              <a:gd name="connsiteX3" fmla="*/ 74078 w 140713"/>
              <a:gd name="connsiteY3" fmla="*/ 101007 h 163000"/>
              <a:gd name="connsiteX4" fmla="*/ 139946 w 140713"/>
              <a:gd name="connsiteY4" fmla="*/ 268 h 163000"/>
              <a:gd name="connsiteX5" fmla="*/ 105075 w 140713"/>
              <a:gd name="connsiteY5" fmla="*/ 70010 h 163000"/>
              <a:gd name="connsiteX6" fmla="*/ 461 w 140713"/>
              <a:gd name="connsiteY6" fmla="*/ 11891 h 16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163000">
                <a:moveTo>
                  <a:pt x="461" y="11891"/>
                </a:moveTo>
                <a:cubicBezTo>
                  <a:pt x="-5997" y="17057"/>
                  <a:pt x="57288" y="75822"/>
                  <a:pt x="66329" y="101007"/>
                </a:cubicBezTo>
                <a:cubicBezTo>
                  <a:pt x="75370" y="126192"/>
                  <a:pt x="53415" y="163000"/>
                  <a:pt x="54706" y="163000"/>
                </a:cubicBezTo>
                <a:cubicBezTo>
                  <a:pt x="55997" y="163000"/>
                  <a:pt x="59871" y="128129"/>
                  <a:pt x="74078" y="101007"/>
                </a:cubicBezTo>
                <a:cubicBezTo>
                  <a:pt x="88285" y="73885"/>
                  <a:pt x="134780" y="5434"/>
                  <a:pt x="139946" y="268"/>
                </a:cubicBezTo>
                <a:cubicBezTo>
                  <a:pt x="145112" y="-4898"/>
                  <a:pt x="123156" y="66135"/>
                  <a:pt x="105075" y="70010"/>
                </a:cubicBezTo>
                <a:cubicBezTo>
                  <a:pt x="86994" y="73885"/>
                  <a:pt x="6919" y="6725"/>
                  <a:pt x="461" y="11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E3BA9B8-4A63-339D-0E92-4889B6BC3676}"/>
              </a:ext>
            </a:extLst>
          </p:cNvPr>
          <p:cNvSpPr/>
          <p:nvPr/>
        </p:nvSpPr>
        <p:spPr>
          <a:xfrm>
            <a:off x="3848389" y="4207918"/>
            <a:ext cx="379042" cy="818314"/>
          </a:xfrm>
          <a:custGeom>
            <a:avLst/>
            <a:gdLst>
              <a:gd name="connsiteX0" fmla="*/ 2991 w 379042"/>
              <a:gd name="connsiteY0" fmla="*/ 582085 h 818314"/>
              <a:gd name="connsiteX1" fmla="*/ 33269 w 379042"/>
              <a:gd name="connsiteY1" fmla="*/ 672919 h 818314"/>
              <a:gd name="connsiteX2" fmla="*/ 9047 w 379042"/>
              <a:gd name="connsiteY2" fmla="*/ 745587 h 818314"/>
              <a:gd name="connsiteX3" fmla="*/ 214938 w 379042"/>
              <a:gd name="connsiteY3" fmla="*/ 691086 h 818314"/>
              <a:gd name="connsiteX4" fmla="*/ 21158 w 379042"/>
              <a:gd name="connsiteY4" fmla="*/ 818254 h 818314"/>
              <a:gd name="connsiteX5" fmla="*/ 275494 w 379042"/>
              <a:gd name="connsiteY5" fmla="*/ 709253 h 818314"/>
              <a:gd name="connsiteX6" fmla="*/ 293661 w 379042"/>
              <a:gd name="connsiteY6" fmla="*/ 672919 h 818314"/>
              <a:gd name="connsiteX7" fmla="*/ 342106 w 379042"/>
              <a:gd name="connsiteY7" fmla="*/ 576029 h 818314"/>
              <a:gd name="connsiteX8" fmla="*/ 372385 w 379042"/>
              <a:gd name="connsiteY8" fmla="*/ 612363 h 818314"/>
              <a:gd name="connsiteX9" fmla="*/ 208883 w 379042"/>
              <a:gd name="connsiteY9" fmla="*/ 345915 h 818314"/>
              <a:gd name="connsiteX10" fmla="*/ 136215 w 379042"/>
              <a:gd name="connsiteY10" fmla="*/ 327748 h 818314"/>
              <a:gd name="connsiteX11" fmla="*/ 142271 w 379042"/>
              <a:gd name="connsiteY11" fmla="*/ 140024 h 818314"/>
              <a:gd name="connsiteX12" fmla="*/ 166493 w 379042"/>
              <a:gd name="connsiteY12" fmla="*/ 744 h 818314"/>
              <a:gd name="connsiteX13" fmla="*/ 124104 w 379042"/>
              <a:gd name="connsiteY13" fmla="*/ 200580 h 818314"/>
              <a:gd name="connsiteX14" fmla="*/ 287606 w 379042"/>
              <a:gd name="connsiteY14" fmla="*/ 533640 h 818314"/>
              <a:gd name="connsiteX15" fmla="*/ 311828 w 379042"/>
              <a:gd name="connsiteY15" fmla="*/ 642641 h 818314"/>
              <a:gd name="connsiteX16" fmla="*/ 190716 w 379042"/>
              <a:gd name="connsiteY16" fmla="*/ 697142 h 818314"/>
              <a:gd name="connsiteX17" fmla="*/ 81714 w 379042"/>
              <a:gd name="connsiteY17" fmla="*/ 745587 h 818314"/>
              <a:gd name="connsiteX18" fmla="*/ 2991 w 379042"/>
              <a:gd name="connsiteY18" fmla="*/ 582085 h 8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042" h="818314">
                <a:moveTo>
                  <a:pt x="2991" y="582085"/>
                </a:moveTo>
                <a:cubicBezTo>
                  <a:pt x="-5083" y="569974"/>
                  <a:pt x="32260" y="645669"/>
                  <a:pt x="33269" y="672919"/>
                </a:cubicBezTo>
                <a:cubicBezTo>
                  <a:pt x="34278" y="700169"/>
                  <a:pt x="-21231" y="742559"/>
                  <a:pt x="9047" y="745587"/>
                </a:cubicBezTo>
                <a:cubicBezTo>
                  <a:pt x="39325" y="748615"/>
                  <a:pt x="212920" y="678975"/>
                  <a:pt x="214938" y="691086"/>
                </a:cubicBezTo>
                <a:cubicBezTo>
                  <a:pt x="216956" y="703197"/>
                  <a:pt x="11065" y="815226"/>
                  <a:pt x="21158" y="818254"/>
                </a:cubicBezTo>
                <a:cubicBezTo>
                  <a:pt x="31251" y="821282"/>
                  <a:pt x="275494" y="709253"/>
                  <a:pt x="275494" y="709253"/>
                </a:cubicBezTo>
                <a:cubicBezTo>
                  <a:pt x="320911" y="685031"/>
                  <a:pt x="293661" y="672919"/>
                  <a:pt x="293661" y="672919"/>
                </a:cubicBezTo>
                <a:cubicBezTo>
                  <a:pt x="304763" y="650715"/>
                  <a:pt x="328985" y="586122"/>
                  <a:pt x="342106" y="576029"/>
                </a:cubicBezTo>
                <a:cubicBezTo>
                  <a:pt x="355227" y="565936"/>
                  <a:pt x="394589" y="650715"/>
                  <a:pt x="372385" y="612363"/>
                </a:cubicBezTo>
                <a:cubicBezTo>
                  <a:pt x="350181" y="574011"/>
                  <a:pt x="248245" y="393351"/>
                  <a:pt x="208883" y="345915"/>
                </a:cubicBezTo>
                <a:cubicBezTo>
                  <a:pt x="169521" y="298479"/>
                  <a:pt x="147317" y="362063"/>
                  <a:pt x="136215" y="327748"/>
                </a:cubicBezTo>
                <a:cubicBezTo>
                  <a:pt x="125113" y="293433"/>
                  <a:pt x="137225" y="194525"/>
                  <a:pt x="142271" y="140024"/>
                </a:cubicBezTo>
                <a:cubicBezTo>
                  <a:pt x="147317" y="85523"/>
                  <a:pt x="169521" y="-9349"/>
                  <a:pt x="166493" y="744"/>
                </a:cubicBezTo>
                <a:cubicBezTo>
                  <a:pt x="163465" y="10837"/>
                  <a:pt x="103919" y="111764"/>
                  <a:pt x="124104" y="200580"/>
                </a:cubicBezTo>
                <a:cubicBezTo>
                  <a:pt x="144289" y="289396"/>
                  <a:pt x="256319" y="459963"/>
                  <a:pt x="287606" y="533640"/>
                </a:cubicBezTo>
                <a:cubicBezTo>
                  <a:pt x="318893" y="607317"/>
                  <a:pt x="327976" y="615391"/>
                  <a:pt x="311828" y="642641"/>
                </a:cubicBezTo>
                <a:cubicBezTo>
                  <a:pt x="295680" y="669891"/>
                  <a:pt x="190716" y="697142"/>
                  <a:pt x="190716" y="697142"/>
                </a:cubicBezTo>
                <a:cubicBezTo>
                  <a:pt x="152364" y="714300"/>
                  <a:pt x="109974" y="759717"/>
                  <a:pt x="81714" y="745587"/>
                </a:cubicBezTo>
                <a:cubicBezTo>
                  <a:pt x="53454" y="731457"/>
                  <a:pt x="11065" y="594196"/>
                  <a:pt x="2991" y="58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C15A091F-DF48-2766-0055-C6B2AC304010}"/>
              </a:ext>
            </a:extLst>
          </p:cNvPr>
          <p:cNvSpPr/>
          <p:nvPr/>
        </p:nvSpPr>
        <p:spPr>
          <a:xfrm>
            <a:off x="4063150" y="5407440"/>
            <a:ext cx="204519" cy="461523"/>
          </a:xfrm>
          <a:custGeom>
            <a:avLst/>
            <a:gdLst>
              <a:gd name="connsiteX0" fmla="*/ 177 w 204519"/>
              <a:gd name="connsiteY0" fmla="*/ 237 h 461523"/>
              <a:gd name="connsiteX1" fmla="*/ 145512 w 204519"/>
              <a:gd name="connsiteY1" fmla="*/ 72904 h 461523"/>
              <a:gd name="connsiteX2" fmla="*/ 72845 w 204519"/>
              <a:gd name="connsiteY2" fmla="*/ 169794 h 461523"/>
              <a:gd name="connsiteX3" fmla="*/ 200013 w 204519"/>
              <a:gd name="connsiteY3" fmla="*/ 236406 h 461523"/>
              <a:gd name="connsiteX4" fmla="*/ 169735 w 204519"/>
              <a:gd name="connsiteY4" fmla="*/ 260629 h 461523"/>
              <a:gd name="connsiteX5" fmla="*/ 109178 w 204519"/>
              <a:gd name="connsiteY5" fmla="*/ 460465 h 461523"/>
              <a:gd name="connsiteX6" fmla="*/ 139457 w 204519"/>
              <a:gd name="connsiteY6" fmla="*/ 333296 h 461523"/>
              <a:gd name="connsiteX7" fmla="*/ 139457 w 204519"/>
              <a:gd name="connsiteY7" fmla="*/ 194017 h 461523"/>
              <a:gd name="connsiteX8" fmla="*/ 115234 w 204519"/>
              <a:gd name="connsiteY8" fmla="*/ 97127 h 461523"/>
              <a:gd name="connsiteX9" fmla="*/ 177 w 204519"/>
              <a:gd name="connsiteY9" fmla="*/ 237 h 4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19" h="461523">
                <a:moveTo>
                  <a:pt x="177" y="237"/>
                </a:moveTo>
                <a:cubicBezTo>
                  <a:pt x="5223" y="-3800"/>
                  <a:pt x="133401" y="44644"/>
                  <a:pt x="145512" y="72904"/>
                </a:cubicBezTo>
                <a:cubicBezTo>
                  <a:pt x="157623" y="101164"/>
                  <a:pt x="63762" y="142544"/>
                  <a:pt x="72845" y="169794"/>
                </a:cubicBezTo>
                <a:cubicBezTo>
                  <a:pt x="81928" y="197044"/>
                  <a:pt x="200013" y="236406"/>
                  <a:pt x="200013" y="236406"/>
                </a:cubicBezTo>
                <a:cubicBezTo>
                  <a:pt x="216161" y="251545"/>
                  <a:pt x="184874" y="223286"/>
                  <a:pt x="169735" y="260629"/>
                </a:cubicBezTo>
                <a:cubicBezTo>
                  <a:pt x="154596" y="297972"/>
                  <a:pt x="114224" y="448354"/>
                  <a:pt x="109178" y="460465"/>
                </a:cubicBezTo>
                <a:cubicBezTo>
                  <a:pt x="104132" y="472576"/>
                  <a:pt x="134411" y="377704"/>
                  <a:pt x="139457" y="333296"/>
                </a:cubicBezTo>
                <a:cubicBezTo>
                  <a:pt x="144503" y="288888"/>
                  <a:pt x="143494" y="233378"/>
                  <a:pt x="139457" y="194017"/>
                </a:cubicBezTo>
                <a:cubicBezTo>
                  <a:pt x="135420" y="154656"/>
                  <a:pt x="131382" y="125387"/>
                  <a:pt x="115234" y="97127"/>
                </a:cubicBezTo>
                <a:cubicBezTo>
                  <a:pt x="99086" y="68867"/>
                  <a:pt x="-4869" y="4274"/>
                  <a:pt x="17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3B6FBC38-F495-D257-9EA6-A04E8992C00A}"/>
              </a:ext>
            </a:extLst>
          </p:cNvPr>
          <p:cNvSpPr/>
          <p:nvPr/>
        </p:nvSpPr>
        <p:spPr>
          <a:xfrm>
            <a:off x="3011744" y="4935681"/>
            <a:ext cx="598072" cy="417732"/>
          </a:xfrm>
          <a:custGeom>
            <a:avLst/>
            <a:gdLst>
              <a:gd name="connsiteX0" fmla="*/ 10015 w 598072"/>
              <a:gd name="connsiteY0" fmla="*/ 5712 h 417732"/>
              <a:gd name="connsiteX1" fmla="*/ 542910 w 598072"/>
              <a:gd name="connsiteY1" fmla="*/ 338772 h 417732"/>
              <a:gd name="connsiteX2" fmla="*/ 446020 w 598072"/>
              <a:gd name="connsiteY2" fmla="*/ 284271 h 417732"/>
              <a:gd name="connsiteX3" fmla="*/ 597411 w 598072"/>
              <a:gd name="connsiteY3" fmla="*/ 417495 h 417732"/>
              <a:gd name="connsiteX4" fmla="*/ 494465 w 598072"/>
              <a:gd name="connsiteY4" fmla="*/ 314549 h 417732"/>
              <a:gd name="connsiteX5" fmla="*/ 337019 w 598072"/>
              <a:gd name="connsiteY5" fmla="*/ 229771 h 417732"/>
              <a:gd name="connsiteX6" fmla="*/ 203795 w 598072"/>
              <a:gd name="connsiteY6" fmla="*/ 132881 h 417732"/>
              <a:gd name="connsiteX7" fmla="*/ 10015 w 598072"/>
              <a:gd name="connsiteY7" fmla="*/ 5712 h 4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072" h="417732">
                <a:moveTo>
                  <a:pt x="10015" y="5712"/>
                </a:moveTo>
                <a:cubicBezTo>
                  <a:pt x="66534" y="40027"/>
                  <a:pt x="470242" y="292345"/>
                  <a:pt x="542910" y="338772"/>
                </a:cubicBezTo>
                <a:cubicBezTo>
                  <a:pt x="615578" y="385199"/>
                  <a:pt x="436937" y="271151"/>
                  <a:pt x="446020" y="284271"/>
                </a:cubicBezTo>
                <a:cubicBezTo>
                  <a:pt x="455104" y="297392"/>
                  <a:pt x="589337" y="412449"/>
                  <a:pt x="597411" y="417495"/>
                </a:cubicBezTo>
                <a:cubicBezTo>
                  <a:pt x="605485" y="422541"/>
                  <a:pt x="537864" y="345836"/>
                  <a:pt x="494465" y="314549"/>
                </a:cubicBezTo>
                <a:cubicBezTo>
                  <a:pt x="451066" y="283262"/>
                  <a:pt x="385464" y="260049"/>
                  <a:pt x="337019" y="229771"/>
                </a:cubicBezTo>
                <a:cubicBezTo>
                  <a:pt x="288574" y="199493"/>
                  <a:pt x="255268" y="164168"/>
                  <a:pt x="203795" y="132881"/>
                </a:cubicBezTo>
                <a:cubicBezTo>
                  <a:pt x="152322" y="101594"/>
                  <a:pt x="-46504" y="-28603"/>
                  <a:pt x="10015" y="5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DB2DCDF-3E83-E635-AEC2-60CED7426212}"/>
              </a:ext>
            </a:extLst>
          </p:cNvPr>
          <p:cNvSpPr/>
          <p:nvPr/>
        </p:nvSpPr>
        <p:spPr>
          <a:xfrm>
            <a:off x="3775029" y="5467867"/>
            <a:ext cx="235213" cy="595704"/>
          </a:xfrm>
          <a:custGeom>
            <a:avLst/>
            <a:gdLst>
              <a:gd name="connsiteX0" fmla="*/ 3684 w 235213"/>
              <a:gd name="connsiteY0" fmla="*/ 12477 h 595704"/>
              <a:gd name="connsiteX1" fmla="*/ 155074 w 235213"/>
              <a:gd name="connsiteY1" fmla="*/ 400038 h 595704"/>
              <a:gd name="connsiteX2" fmla="*/ 149019 w 235213"/>
              <a:gd name="connsiteY2" fmla="*/ 309203 h 595704"/>
              <a:gd name="connsiteX3" fmla="*/ 233797 w 235213"/>
              <a:gd name="connsiteY3" fmla="*/ 587762 h 595704"/>
              <a:gd name="connsiteX4" fmla="*/ 191408 w 235213"/>
              <a:gd name="connsiteY4" fmla="*/ 484816 h 595704"/>
              <a:gd name="connsiteX5" fmla="*/ 58184 w 235213"/>
              <a:gd name="connsiteY5" fmla="*/ 127534 h 595704"/>
              <a:gd name="connsiteX6" fmla="*/ 3684 w 235213"/>
              <a:gd name="connsiteY6" fmla="*/ 12477 h 5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3" h="595704">
                <a:moveTo>
                  <a:pt x="3684" y="12477"/>
                </a:moveTo>
                <a:cubicBezTo>
                  <a:pt x="19832" y="57894"/>
                  <a:pt x="130852" y="350584"/>
                  <a:pt x="155074" y="400038"/>
                </a:cubicBezTo>
                <a:cubicBezTo>
                  <a:pt x="179297" y="449492"/>
                  <a:pt x="135898" y="277916"/>
                  <a:pt x="149019" y="309203"/>
                </a:cubicBezTo>
                <a:cubicBezTo>
                  <a:pt x="162140" y="340490"/>
                  <a:pt x="226732" y="558493"/>
                  <a:pt x="233797" y="587762"/>
                </a:cubicBezTo>
                <a:cubicBezTo>
                  <a:pt x="240862" y="617031"/>
                  <a:pt x="220677" y="561521"/>
                  <a:pt x="191408" y="484816"/>
                </a:cubicBezTo>
                <a:cubicBezTo>
                  <a:pt x="162139" y="408111"/>
                  <a:pt x="88462" y="200202"/>
                  <a:pt x="58184" y="127534"/>
                </a:cubicBezTo>
                <a:cubicBezTo>
                  <a:pt x="27906" y="54866"/>
                  <a:pt x="-12464" y="-32940"/>
                  <a:pt x="3684" y="1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12EE122E-B34A-FAAD-ED4E-98DCAB815080}"/>
              </a:ext>
            </a:extLst>
          </p:cNvPr>
          <p:cNvSpPr/>
          <p:nvPr/>
        </p:nvSpPr>
        <p:spPr>
          <a:xfrm>
            <a:off x="3636237" y="6902765"/>
            <a:ext cx="376365" cy="249174"/>
          </a:xfrm>
          <a:custGeom>
            <a:avLst/>
            <a:gdLst>
              <a:gd name="connsiteX0" fmla="*/ 3196 w 376365"/>
              <a:gd name="connsiteY0" fmla="*/ 248933 h 249174"/>
              <a:gd name="connsiteX1" fmla="*/ 118253 w 376365"/>
              <a:gd name="connsiteY1" fmla="*/ 152043 h 249174"/>
              <a:gd name="connsiteX2" fmla="*/ 372589 w 376365"/>
              <a:gd name="connsiteY2" fmla="*/ 218655 h 249174"/>
              <a:gd name="connsiteX3" fmla="*/ 263588 w 376365"/>
              <a:gd name="connsiteY3" fmla="*/ 176265 h 249174"/>
              <a:gd name="connsiteX4" fmla="*/ 166698 w 376365"/>
              <a:gd name="connsiteY4" fmla="*/ 97542 h 249174"/>
              <a:gd name="connsiteX5" fmla="*/ 94031 w 376365"/>
              <a:gd name="connsiteY5" fmla="*/ 652 h 249174"/>
              <a:gd name="connsiteX6" fmla="*/ 130364 w 376365"/>
              <a:gd name="connsiteY6" fmla="*/ 61209 h 249174"/>
              <a:gd name="connsiteX7" fmla="*/ 39530 w 376365"/>
              <a:gd name="connsiteY7" fmla="*/ 176265 h 249174"/>
              <a:gd name="connsiteX8" fmla="*/ 3196 w 376365"/>
              <a:gd name="connsiteY8" fmla="*/ 248933 h 24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5" h="249174">
                <a:moveTo>
                  <a:pt x="3196" y="248933"/>
                </a:moveTo>
                <a:cubicBezTo>
                  <a:pt x="16317" y="244896"/>
                  <a:pt x="56688" y="157089"/>
                  <a:pt x="118253" y="152043"/>
                </a:cubicBezTo>
                <a:cubicBezTo>
                  <a:pt x="179818" y="146997"/>
                  <a:pt x="348366" y="214618"/>
                  <a:pt x="372589" y="218655"/>
                </a:cubicBezTo>
                <a:cubicBezTo>
                  <a:pt x="396812" y="222692"/>
                  <a:pt x="297903" y="196450"/>
                  <a:pt x="263588" y="176265"/>
                </a:cubicBezTo>
                <a:cubicBezTo>
                  <a:pt x="229273" y="156079"/>
                  <a:pt x="194957" y="126811"/>
                  <a:pt x="166698" y="97542"/>
                </a:cubicBezTo>
                <a:cubicBezTo>
                  <a:pt x="138439" y="68273"/>
                  <a:pt x="100087" y="6707"/>
                  <a:pt x="94031" y="652"/>
                </a:cubicBezTo>
                <a:cubicBezTo>
                  <a:pt x="87975" y="-5403"/>
                  <a:pt x="139447" y="31940"/>
                  <a:pt x="130364" y="61209"/>
                </a:cubicBezTo>
                <a:cubicBezTo>
                  <a:pt x="121281" y="90478"/>
                  <a:pt x="58706" y="146996"/>
                  <a:pt x="39530" y="176265"/>
                </a:cubicBezTo>
                <a:cubicBezTo>
                  <a:pt x="20354" y="205534"/>
                  <a:pt x="-9925" y="252970"/>
                  <a:pt x="3196" y="24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CFA1CA08-04EF-D5AE-5523-4517FC7755C6}"/>
              </a:ext>
            </a:extLst>
          </p:cNvPr>
          <p:cNvSpPr/>
          <p:nvPr/>
        </p:nvSpPr>
        <p:spPr>
          <a:xfrm>
            <a:off x="2407665" y="6981578"/>
            <a:ext cx="602720" cy="449131"/>
          </a:xfrm>
          <a:custGeom>
            <a:avLst/>
            <a:gdLst>
              <a:gd name="connsiteX0" fmla="*/ 601983 w 602720"/>
              <a:gd name="connsiteY0" fmla="*/ 133786 h 449131"/>
              <a:gd name="connsiteX1" fmla="*/ 317368 w 602720"/>
              <a:gd name="connsiteY1" fmla="*/ 151953 h 449131"/>
              <a:gd name="connsiteX2" fmla="*/ 135699 w 602720"/>
              <a:gd name="connsiteY2" fmla="*/ 448679 h 449131"/>
              <a:gd name="connsiteX3" fmla="*/ 141755 w 602720"/>
              <a:gd name="connsiteY3" fmla="*/ 224621 h 449131"/>
              <a:gd name="connsiteX4" fmla="*/ 105421 w 602720"/>
              <a:gd name="connsiteY4" fmla="*/ 442623 h 449131"/>
              <a:gd name="connsiteX5" fmla="*/ 63032 w 602720"/>
              <a:gd name="connsiteY5" fmla="*/ 248843 h 449131"/>
              <a:gd name="connsiteX6" fmla="*/ 2475 w 602720"/>
              <a:gd name="connsiteY6" fmla="*/ 562 h 449131"/>
              <a:gd name="connsiteX7" fmla="*/ 153866 w 602720"/>
              <a:gd name="connsiteY7" fmla="*/ 321511 h 449131"/>
              <a:gd name="connsiteX8" fmla="*/ 87254 w 602720"/>
              <a:gd name="connsiteY8" fmla="*/ 339678 h 449131"/>
              <a:gd name="connsiteX9" fmla="*/ 87254 w 602720"/>
              <a:gd name="connsiteY9" fmla="*/ 267010 h 449131"/>
              <a:gd name="connsiteX10" fmla="*/ 335535 w 602720"/>
              <a:gd name="connsiteY10" fmla="*/ 224621 h 449131"/>
              <a:gd name="connsiteX11" fmla="*/ 226534 w 602720"/>
              <a:gd name="connsiteY11" fmla="*/ 170120 h 449131"/>
              <a:gd name="connsiteX12" fmla="*/ 601983 w 602720"/>
              <a:gd name="connsiteY12" fmla="*/ 133786 h 44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20" h="449131">
                <a:moveTo>
                  <a:pt x="601983" y="133786"/>
                </a:moveTo>
                <a:cubicBezTo>
                  <a:pt x="617122" y="130758"/>
                  <a:pt x="395082" y="99471"/>
                  <a:pt x="317368" y="151953"/>
                </a:cubicBezTo>
                <a:cubicBezTo>
                  <a:pt x="239654" y="204435"/>
                  <a:pt x="164968" y="436568"/>
                  <a:pt x="135699" y="448679"/>
                </a:cubicBezTo>
                <a:cubicBezTo>
                  <a:pt x="106430" y="460790"/>
                  <a:pt x="146801" y="225630"/>
                  <a:pt x="141755" y="224621"/>
                </a:cubicBezTo>
                <a:cubicBezTo>
                  <a:pt x="136709" y="223612"/>
                  <a:pt x="118541" y="438586"/>
                  <a:pt x="105421" y="442623"/>
                </a:cubicBezTo>
                <a:cubicBezTo>
                  <a:pt x="92300" y="446660"/>
                  <a:pt x="80190" y="322520"/>
                  <a:pt x="63032" y="248843"/>
                </a:cubicBezTo>
                <a:cubicBezTo>
                  <a:pt x="45874" y="175166"/>
                  <a:pt x="-12664" y="-11549"/>
                  <a:pt x="2475" y="562"/>
                </a:cubicBezTo>
                <a:cubicBezTo>
                  <a:pt x="17614" y="12673"/>
                  <a:pt x="139736" y="264992"/>
                  <a:pt x="153866" y="321511"/>
                </a:cubicBezTo>
                <a:cubicBezTo>
                  <a:pt x="167996" y="378030"/>
                  <a:pt x="98356" y="348761"/>
                  <a:pt x="87254" y="339678"/>
                </a:cubicBezTo>
                <a:cubicBezTo>
                  <a:pt x="76152" y="330595"/>
                  <a:pt x="45874" y="286186"/>
                  <a:pt x="87254" y="267010"/>
                </a:cubicBezTo>
                <a:cubicBezTo>
                  <a:pt x="128634" y="247834"/>
                  <a:pt x="312322" y="240769"/>
                  <a:pt x="335535" y="224621"/>
                </a:cubicBezTo>
                <a:cubicBezTo>
                  <a:pt x="358748" y="208473"/>
                  <a:pt x="190200" y="185259"/>
                  <a:pt x="226534" y="170120"/>
                </a:cubicBezTo>
                <a:cubicBezTo>
                  <a:pt x="262868" y="154981"/>
                  <a:pt x="586844" y="136814"/>
                  <a:pt x="601983" y="133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E4385E5C-97FC-4A1E-AF8A-5B67E4E04F09}"/>
              </a:ext>
            </a:extLst>
          </p:cNvPr>
          <p:cNvSpPr/>
          <p:nvPr/>
        </p:nvSpPr>
        <p:spPr>
          <a:xfrm>
            <a:off x="2712922" y="6826455"/>
            <a:ext cx="284919" cy="64931"/>
          </a:xfrm>
          <a:custGeom>
            <a:avLst/>
            <a:gdLst>
              <a:gd name="connsiteX0" fmla="*/ 0 w 284919"/>
              <a:gd name="connsiteY0" fmla="*/ 16406 h 64931"/>
              <a:gd name="connsiteX1" fmla="*/ 145335 w 284919"/>
              <a:gd name="connsiteY1" fmla="*/ 22462 h 64931"/>
              <a:gd name="connsiteX2" fmla="*/ 284614 w 284919"/>
              <a:gd name="connsiteY2" fmla="*/ 64851 h 64931"/>
              <a:gd name="connsiteX3" fmla="*/ 181669 w 284919"/>
              <a:gd name="connsiteY3" fmla="*/ 10350 h 64931"/>
              <a:gd name="connsiteX4" fmla="*/ 145335 w 284919"/>
              <a:gd name="connsiteY4" fmla="*/ 4295 h 64931"/>
              <a:gd name="connsiteX5" fmla="*/ 0 w 284919"/>
              <a:gd name="connsiteY5" fmla="*/ 16406 h 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19" h="64931">
                <a:moveTo>
                  <a:pt x="0" y="16406"/>
                </a:moveTo>
                <a:cubicBezTo>
                  <a:pt x="0" y="19434"/>
                  <a:pt x="97899" y="14388"/>
                  <a:pt x="145335" y="22462"/>
                </a:cubicBezTo>
                <a:cubicBezTo>
                  <a:pt x="192771" y="30536"/>
                  <a:pt x="278558" y="66870"/>
                  <a:pt x="284614" y="64851"/>
                </a:cubicBezTo>
                <a:cubicBezTo>
                  <a:pt x="290670" y="62832"/>
                  <a:pt x="204882" y="20443"/>
                  <a:pt x="181669" y="10350"/>
                </a:cubicBezTo>
                <a:cubicBezTo>
                  <a:pt x="158456" y="257"/>
                  <a:pt x="173595" y="-3779"/>
                  <a:pt x="145335" y="4295"/>
                </a:cubicBezTo>
                <a:cubicBezTo>
                  <a:pt x="117075" y="12369"/>
                  <a:pt x="0" y="13378"/>
                  <a:pt x="0" y="16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68EE38AE-3F68-CB6C-A7FA-E0D446005681}"/>
              </a:ext>
            </a:extLst>
          </p:cNvPr>
          <p:cNvSpPr/>
          <p:nvPr/>
        </p:nvSpPr>
        <p:spPr>
          <a:xfrm>
            <a:off x="2198136" y="7278866"/>
            <a:ext cx="73329" cy="169926"/>
          </a:xfrm>
          <a:custGeom>
            <a:avLst/>
            <a:gdLst>
              <a:gd name="connsiteX0" fmla="*/ 72725 w 73329"/>
              <a:gd name="connsiteY0" fmla="*/ 0 h 169926"/>
              <a:gd name="connsiteX1" fmla="*/ 36391 w 73329"/>
              <a:gd name="connsiteY1" fmla="*/ 109002 h 169926"/>
              <a:gd name="connsiteX2" fmla="*/ 66669 w 73329"/>
              <a:gd name="connsiteY2" fmla="*/ 169558 h 169926"/>
              <a:gd name="connsiteX3" fmla="*/ 60614 w 73329"/>
              <a:gd name="connsiteY3" fmla="*/ 133224 h 169926"/>
              <a:gd name="connsiteX4" fmla="*/ 57 w 73329"/>
              <a:gd name="connsiteY4" fmla="*/ 109002 h 169926"/>
              <a:gd name="connsiteX5" fmla="*/ 72725 w 73329"/>
              <a:gd name="connsiteY5" fmla="*/ 0 h 1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29" h="169926">
                <a:moveTo>
                  <a:pt x="72725" y="0"/>
                </a:moveTo>
                <a:cubicBezTo>
                  <a:pt x="78781" y="0"/>
                  <a:pt x="37400" y="80742"/>
                  <a:pt x="36391" y="109002"/>
                </a:cubicBezTo>
                <a:cubicBezTo>
                  <a:pt x="35382" y="137262"/>
                  <a:pt x="66669" y="169558"/>
                  <a:pt x="66669" y="169558"/>
                </a:cubicBezTo>
                <a:cubicBezTo>
                  <a:pt x="70706" y="173595"/>
                  <a:pt x="71716" y="143317"/>
                  <a:pt x="60614" y="133224"/>
                </a:cubicBezTo>
                <a:cubicBezTo>
                  <a:pt x="49512" y="123131"/>
                  <a:pt x="-1961" y="127169"/>
                  <a:pt x="57" y="109002"/>
                </a:cubicBezTo>
                <a:cubicBezTo>
                  <a:pt x="2075" y="90835"/>
                  <a:pt x="66669" y="0"/>
                  <a:pt x="72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181002AD-4198-51FB-6F14-BC5B7D8F9204}"/>
              </a:ext>
            </a:extLst>
          </p:cNvPr>
          <p:cNvSpPr/>
          <p:nvPr/>
        </p:nvSpPr>
        <p:spPr>
          <a:xfrm>
            <a:off x="2682122" y="7671739"/>
            <a:ext cx="123541" cy="177373"/>
          </a:xfrm>
          <a:custGeom>
            <a:avLst/>
            <a:gdLst>
              <a:gd name="connsiteX0" fmla="*/ 30800 w 123541"/>
              <a:gd name="connsiteY0" fmla="*/ 743 h 177373"/>
              <a:gd name="connsiteX1" fmla="*/ 30800 w 123541"/>
              <a:gd name="connsiteY1" fmla="*/ 85522 h 177373"/>
              <a:gd name="connsiteX2" fmla="*/ 121634 w 123541"/>
              <a:gd name="connsiteY2" fmla="*/ 176356 h 177373"/>
              <a:gd name="connsiteX3" fmla="*/ 85301 w 123541"/>
              <a:gd name="connsiteY3" fmla="*/ 133967 h 177373"/>
              <a:gd name="connsiteX4" fmla="*/ 522 w 123541"/>
              <a:gd name="connsiteY4" fmla="*/ 127911 h 177373"/>
              <a:gd name="connsiteX5" fmla="*/ 48967 w 123541"/>
              <a:gd name="connsiteY5" fmla="*/ 49188 h 177373"/>
              <a:gd name="connsiteX6" fmla="*/ 30800 w 123541"/>
              <a:gd name="connsiteY6" fmla="*/ 743 h 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541" h="177373">
                <a:moveTo>
                  <a:pt x="30800" y="743"/>
                </a:moveTo>
                <a:cubicBezTo>
                  <a:pt x="27772" y="6799"/>
                  <a:pt x="15661" y="56253"/>
                  <a:pt x="30800" y="85522"/>
                </a:cubicBezTo>
                <a:cubicBezTo>
                  <a:pt x="45939" y="114791"/>
                  <a:pt x="112551" y="168282"/>
                  <a:pt x="121634" y="176356"/>
                </a:cubicBezTo>
                <a:cubicBezTo>
                  <a:pt x="130718" y="184430"/>
                  <a:pt x="105486" y="142041"/>
                  <a:pt x="85301" y="133967"/>
                </a:cubicBezTo>
                <a:cubicBezTo>
                  <a:pt x="65116" y="125893"/>
                  <a:pt x="6578" y="142041"/>
                  <a:pt x="522" y="127911"/>
                </a:cubicBezTo>
                <a:cubicBezTo>
                  <a:pt x="-5534" y="113781"/>
                  <a:pt x="42911" y="71392"/>
                  <a:pt x="48967" y="49188"/>
                </a:cubicBezTo>
                <a:cubicBezTo>
                  <a:pt x="55023" y="26984"/>
                  <a:pt x="33828" y="-5313"/>
                  <a:pt x="30800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94820253-CEFF-F1BB-D29C-2AE9CE699537}"/>
              </a:ext>
            </a:extLst>
          </p:cNvPr>
          <p:cNvSpPr/>
          <p:nvPr/>
        </p:nvSpPr>
        <p:spPr>
          <a:xfrm>
            <a:off x="2058914" y="7733038"/>
            <a:ext cx="371941" cy="89520"/>
          </a:xfrm>
          <a:custGeom>
            <a:avLst/>
            <a:gdLst>
              <a:gd name="connsiteX0" fmla="*/ 0 w 371941"/>
              <a:gd name="connsiteY0" fmla="*/ 0 h 89520"/>
              <a:gd name="connsiteX1" fmla="*/ 96890 w 371941"/>
              <a:gd name="connsiteY1" fmla="*/ 84779 h 89520"/>
              <a:gd name="connsiteX2" fmla="*/ 54501 w 371941"/>
              <a:gd name="connsiteY2" fmla="*/ 78724 h 89520"/>
              <a:gd name="connsiteX3" fmla="*/ 369393 w 371941"/>
              <a:gd name="connsiteY3" fmla="*/ 78724 h 89520"/>
              <a:gd name="connsiteX4" fmla="*/ 199836 w 371941"/>
              <a:gd name="connsiteY4" fmla="*/ 66612 h 89520"/>
              <a:gd name="connsiteX5" fmla="*/ 139279 w 371941"/>
              <a:gd name="connsiteY5" fmla="*/ 48445 h 89520"/>
              <a:gd name="connsiteX6" fmla="*/ 0 w 371941"/>
              <a:gd name="connsiteY6" fmla="*/ 0 h 8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41" h="89520">
                <a:moveTo>
                  <a:pt x="0" y="0"/>
                </a:moveTo>
                <a:cubicBezTo>
                  <a:pt x="43903" y="35829"/>
                  <a:pt x="87807" y="71658"/>
                  <a:pt x="96890" y="84779"/>
                </a:cubicBezTo>
                <a:cubicBezTo>
                  <a:pt x="105973" y="97900"/>
                  <a:pt x="9084" y="79733"/>
                  <a:pt x="54501" y="78724"/>
                </a:cubicBezTo>
                <a:cubicBezTo>
                  <a:pt x="99918" y="77715"/>
                  <a:pt x="345171" y="80743"/>
                  <a:pt x="369393" y="78724"/>
                </a:cubicBezTo>
                <a:cubicBezTo>
                  <a:pt x="393615" y="76705"/>
                  <a:pt x="238188" y="71658"/>
                  <a:pt x="199836" y="66612"/>
                </a:cubicBezTo>
                <a:cubicBezTo>
                  <a:pt x="161484" y="61566"/>
                  <a:pt x="139279" y="48445"/>
                  <a:pt x="139279" y="4844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6DD7C44A-3C36-C1D3-3C31-CD037E349170}"/>
              </a:ext>
            </a:extLst>
          </p:cNvPr>
          <p:cNvSpPr/>
          <p:nvPr/>
        </p:nvSpPr>
        <p:spPr>
          <a:xfrm>
            <a:off x="2160664" y="6703581"/>
            <a:ext cx="67952" cy="127169"/>
          </a:xfrm>
          <a:custGeom>
            <a:avLst/>
            <a:gdLst>
              <a:gd name="connsiteX0" fmla="*/ 67808 w 67952"/>
              <a:gd name="connsiteY0" fmla="*/ 0 h 127169"/>
              <a:gd name="connsiteX1" fmla="*/ 19362 w 67952"/>
              <a:gd name="connsiteY1" fmla="*/ 78724 h 127169"/>
              <a:gd name="connsiteX2" fmla="*/ 31474 w 67952"/>
              <a:gd name="connsiteY2" fmla="*/ 127169 h 127169"/>
              <a:gd name="connsiteX3" fmla="*/ 1196 w 67952"/>
              <a:gd name="connsiteY3" fmla="*/ 78724 h 127169"/>
              <a:gd name="connsiteX4" fmla="*/ 67808 w 67952"/>
              <a:gd name="connsiteY4" fmla="*/ 0 h 1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52" h="127169">
                <a:moveTo>
                  <a:pt x="67808" y="0"/>
                </a:moveTo>
                <a:cubicBezTo>
                  <a:pt x="70836" y="0"/>
                  <a:pt x="25418" y="57529"/>
                  <a:pt x="19362" y="78724"/>
                </a:cubicBezTo>
                <a:cubicBezTo>
                  <a:pt x="13306" y="99919"/>
                  <a:pt x="34502" y="127169"/>
                  <a:pt x="31474" y="127169"/>
                </a:cubicBezTo>
                <a:cubicBezTo>
                  <a:pt x="28446" y="127169"/>
                  <a:pt x="-6878" y="97900"/>
                  <a:pt x="1196" y="78724"/>
                </a:cubicBezTo>
                <a:cubicBezTo>
                  <a:pt x="9270" y="59548"/>
                  <a:pt x="64780" y="0"/>
                  <a:pt x="678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34506DCA-A1E4-A090-50E5-B33DBDA307FF}"/>
              </a:ext>
            </a:extLst>
          </p:cNvPr>
          <p:cNvSpPr/>
          <p:nvPr/>
        </p:nvSpPr>
        <p:spPr>
          <a:xfrm>
            <a:off x="1792199" y="6043365"/>
            <a:ext cx="236859" cy="466599"/>
          </a:xfrm>
          <a:custGeom>
            <a:avLst/>
            <a:gdLst>
              <a:gd name="connsiteX0" fmla="*/ 236437 w 236859"/>
              <a:gd name="connsiteY0" fmla="*/ 153 h 466599"/>
              <a:gd name="connsiteX1" fmla="*/ 145602 w 236859"/>
              <a:gd name="connsiteY1" fmla="*/ 157599 h 466599"/>
              <a:gd name="connsiteX2" fmla="*/ 151658 w 236859"/>
              <a:gd name="connsiteY2" fmla="*/ 212100 h 466599"/>
              <a:gd name="connsiteX3" fmla="*/ 60824 w 236859"/>
              <a:gd name="connsiteY3" fmla="*/ 321101 h 466599"/>
              <a:gd name="connsiteX4" fmla="*/ 163769 w 236859"/>
              <a:gd name="connsiteY4" fmla="*/ 466436 h 466599"/>
              <a:gd name="connsiteX5" fmla="*/ 109269 w 236859"/>
              <a:gd name="connsiteY5" fmla="*/ 345324 h 466599"/>
              <a:gd name="connsiteX6" fmla="*/ 145602 w 236859"/>
              <a:gd name="connsiteY6" fmla="*/ 145488 h 466599"/>
              <a:gd name="connsiteX7" fmla="*/ 133491 w 236859"/>
              <a:gd name="connsiteY7" fmla="*/ 109154 h 466599"/>
              <a:gd name="connsiteX8" fmla="*/ 267 w 236859"/>
              <a:gd name="connsiteY8" fmla="*/ 84932 h 466599"/>
              <a:gd name="connsiteX9" fmla="*/ 103213 w 236859"/>
              <a:gd name="connsiteY9" fmla="*/ 127321 h 466599"/>
              <a:gd name="connsiteX10" fmla="*/ 236437 w 236859"/>
              <a:gd name="connsiteY10" fmla="*/ 153 h 46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59" h="466599">
                <a:moveTo>
                  <a:pt x="236437" y="153"/>
                </a:moveTo>
                <a:cubicBezTo>
                  <a:pt x="243502" y="5199"/>
                  <a:pt x="159732" y="122274"/>
                  <a:pt x="145602" y="157599"/>
                </a:cubicBezTo>
                <a:cubicBezTo>
                  <a:pt x="131472" y="192924"/>
                  <a:pt x="165788" y="184850"/>
                  <a:pt x="151658" y="212100"/>
                </a:cubicBezTo>
                <a:cubicBezTo>
                  <a:pt x="137528" y="239350"/>
                  <a:pt x="58805" y="278712"/>
                  <a:pt x="60824" y="321101"/>
                </a:cubicBezTo>
                <a:cubicBezTo>
                  <a:pt x="62842" y="363490"/>
                  <a:pt x="155695" y="462399"/>
                  <a:pt x="163769" y="466436"/>
                </a:cubicBezTo>
                <a:cubicBezTo>
                  <a:pt x="171843" y="470473"/>
                  <a:pt x="112297" y="398815"/>
                  <a:pt x="109269" y="345324"/>
                </a:cubicBezTo>
                <a:cubicBezTo>
                  <a:pt x="106241" y="291833"/>
                  <a:pt x="141565" y="184850"/>
                  <a:pt x="145602" y="145488"/>
                </a:cubicBezTo>
                <a:cubicBezTo>
                  <a:pt x="149639" y="106126"/>
                  <a:pt x="157714" y="119247"/>
                  <a:pt x="133491" y="109154"/>
                </a:cubicBezTo>
                <a:cubicBezTo>
                  <a:pt x="109268" y="99061"/>
                  <a:pt x="5313" y="81904"/>
                  <a:pt x="267" y="84932"/>
                </a:cubicBezTo>
                <a:cubicBezTo>
                  <a:pt x="-4779" y="87960"/>
                  <a:pt x="62842" y="138423"/>
                  <a:pt x="103213" y="127321"/>
                </a:cubicBezTo>
                <a:cubicBezTo>
                  <a:pt x="143584" y="116219"/>
                  <a:pt x="229372" y="-4893"/>
                  <a:pt x="2364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E0034E1F-3417-536A-835C-85A61530749E}"/>
              </a:ext>
            </a:extLst>
          </p:cNvPr>
          <p:cNvSpPr/>
          <p:nvPr/>
        </p:nvSpPr>
        <p:spPr>
          <a:xfrm>
            <a:off x="1945723" y="7156576"/>
            <a:ext cx="40523" cy="182956"/>
          </a:xfrm>
          <a:custGeom>
            <a:avLst/>
            <a:gdLst>
              <a:gd name="connsiteX0" fmla="*/ 40523 w 40523"/>
              <a:gd name="connsiteY0" fmla="*/ 1178 h 182956"/>
              <a:gd name="connsiteX1" fmla="*/ 4190 w 40523"/>
              <a:gd name="connsiteY1" fmla="*/ 128346 h 182956"/>
              <a:gd name="connsiteX2" fmla="*/ 22356 w 40523"/>
              <a:gd name="connsiteY2" fmla="*/ 182847 h 182956"/>
              <a:gd name="connsiteX3" fmla="*/ 10245 w 40523"/>
              <a:gd name="connsiteY3" fmla="*/ 116235 h 182956"/>
              <a:gd name="connsiteX4" fmla="*/ 4190 w 40523"/>
              <a:gd name="connsiteY4" fmla="*/ 67790 h 182956"/>
              <a:gd name="connsiteX5" fmla="*/ 40523 w 40523"/>
              <a:gd name="connsiteY5" fmla="*/ 1178 h 1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3" h="182956">
                <a:moveTo>
                  <a:pt x="40523" y="1178"/>
                </a:moveTo>
                <a:cubicBezTo>
                  <a:pt x="40523" y="11271"/>
                  <a:pt x="7218" y="98068"/>
                  <a:pt x="4190" y="128346"/>
                </a:cubicBezTo>
                <a:cubicBezTo>
                  <a:pt x="1162" y="158624"/>
                  <a:pt x="21347" y="184865"/>
                  <a:pt x="22356" y="182847"/>
                </a:cubicBezTo>
                <a:cubicBezTo>
                  <a:pt x="23365" y="180829"/>
                  <a:pt x="13273" y="135411"/>
                  <a:pt x="10245" y="116235"/>
                </a:cubicBezTo>
                <a:cubicBezTo>
                  <a:pt x="7217" y="97059"/>
                  <a:pt x="-6912" y="86966"/>
                  <a:pt x="4190" y="67790"/>
                </a:cubicBezTo>
                <a:cubicBezTo>
                  <a:pt x="15292" y="48614"/>
                  <a:pt x="40523" y="-8915"/>
                  <a:pt x="40523" y="1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E639AD03-50B7-3198-89CD-71D90E310382}"/>
              </a:ext>
            </a:extLst>
          </p:cNvPr>
          <p:cNvSpPr/>
          <p:nvPr/>
        </p:nvSpPr>
        <p:spPr>
          <a:xfrm>
            <a:off x="1804504" y="7829702"/>
            <a:ext cx="121279" cy="389352"/>
          </a:xfrm>
          <a:custGeom>
            <a:avLst/>
            <a:gdLst>
              <a:gd name="connsiteX0" fmla="*/ 121186 w 121279"/>
              <a:gd name="connsiteY0" fmla="*/ 226 h 389352"/>
              <a:gd name="connsiteX1" fmla="*/ 48519 w 121279"/>
              <a:gd name="connsiteY1" fmla="*/ 109228 h 389352"/>
              <a:gd name="connsiteX2" fmla="*/ 96964 w 121279"/>
              <a:gd name="connsiteY2" fmla="*/ 200062 h 389352"/>
              <a:gd name="connsiteX3" fmla="*/ 73 w 121279"/>
              <a:gd name="connsiteY3" fmla="*/ 181895 h 389352"/>
              <a:gd name="connsiteX4" fmla="*/ 115130 w 121279"/>
              <a:gd name="connsiteY4" fmla="*/ 387787 h 389352"/>
              <a:gd name="connsiteX5" fmla="*/ 60630 w 121279"/>
              <a:gd name="connsiteY5" fmla="*/ 272730 h 389352"/>
              <a:gd name="connsiteX6" fmla="*/ 18240 w 121279"/>
              <a:gd name="connsiteY6" fmla="*/ 200062 h 389352"/>
              <a:gd name="connsiteX7" fmla="*/ 30352 w 121279"/>
              <a:gd name="connsiteY7" fmla="*/ 139506 h 389352"/>
              <a:gd name="connsiteX8" fmla="*/ 121186 w 121279"/>
              <a:gd name="connsiteY8" fmla="*/ 226 h 3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9" h="389352">
                <a:moveTo>
                  <a:pt x="121186" y="226"/>
                </a:moveTo>
                <a:cubicBezTo>
                  <a:pt x="124214" y="-4820"/>
                  <a:pt x="52556" y="75922"/>
                  <a:pt x="48519" y="109228"/>
                </a:cubicBezTo>
                <a:cubicBezTo>
                  <a:pt x="44482" y="142534"/>
                  <a:pt x="105038" y="187951"/>
                  <a:pt x="96964" y="200062"/>
                </a:cubicBezTo>
                <a:cubicBezTo>
                  <a:pt x="88890" y="212173"/>
                  <a:pt x="-2955" y="150608"/>
                  <a:pt x="73" y="181895"/>
                </a:cubicBezTo>
                <a:cubicBezTo>
                  <a:pt x="3101" y="213182"/>
                  <a:pt x="105037" y="372648"/>
                  <a:pt x="115130" y="387787"/>
                </a:cubicBezTo>
                <a:cubicBezTo>
                  <a:pt x="125223" y="402926"/>
                  <a:pt x="76778" y="304018"/>
                  <a:pt x="60630" y="272730"/>
                </a:cubicBezTo>
                <a:cubicBezTo>
                  <a:pt x="44482" y="241443"/>
                  <a:pt x="23286" y="222266"/>
                  <a:pt x="18240" y="200062"/>
                </a:cubicBezTo>
                <a:cubicBezTo>
                  <a:pt x="13194" y="177858"/>
                  <a:pt x="16222" y="169784"/>
                  <a:pt x="30352" y="139506"/>
                </a:cubicBezTo>
                <a:cubicBezTo>
                  <a:pt x="44482" y="109228"/>
                  <a:pt x="118158" y="5272"/>
                  <a:pt x="121186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DC98A15B-C730-F476-38B2-DBE3B8983CC5}"/>
              </a:ext>
            </a:extLst>
          </p:cNvPr>
          <p:cNvSpPr/>
          <p:nvPr/>
        </p:nvSpPr>
        <p:spPr>
          <a:xfrm>
            <a:off x="3249225" y="6939548"/>
            <a:ext cx="245136" cy="196861"/>
          </a:xfrm>
          <a:custGeom>
            <a:avLst/>
            <a:gdLst>
              <a:gd name="connsiteX0" fmla="*/ 38982 w 245136"/>
              <a:gd name="connsiteY0" fmla="*/ 145538 h 196861"/>
              <a:gd name="connsiteX1" fmla="*/ 160094 w 245136"/>
              <a:gd name="connsiteY1" fmla="*/ 66815 h 196861"/>
              <a:gd name="connsiteX2" fmla="*/ 244873 w 245136"/>
              <a:gd name="connsiteY2" fmla="*/ 84982 h 196861"/>
              <a:gd name="connsiteX3" fmla="*/ 184317 w 245136"/>
              <a:gd name="connsiteY3" fmla="*/ 78926 h 196861"/>
              <a:gd name="connsiteX4" fmla="*/ 117705 w 245136"/>
              <a:gd name="connsiteY4" fmla="*/ 203 h 196861"/>
              <a:gd name="connsiteX5" fmla="*/ 117705 w 245136"/>
              <a:gd name="connsiteY5" fmla="*/ 60759 h 196861"/>
              <a:gd name="connsiteX6" fmla="*/ 2648 w 245136"/>
              <a:gd name="connsiteY6" fmla="*/ 193983 h 196861"/>
              <a:gd name="connsiteX7" fmla="*/ 38982 w 245136"/>
              <a:gd name="connsiteY7" fmla="*/ 145538 h 1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36" h="196861">
                <a:moveTo>
                  <a:pt x="38982" y="145538"/>
                </a:moveTo>
                <a:cubicBezTo>
                  <a:pt x="65223" y="124343"/>
                  <a:pt x="125779" y="76908"/>
                  <a:pt x="160094" y="66815"/>
                </a:cubicBezTo>
                <a:cubicBezTo>
                  <a:pt x="194409" y="56722"/>
                  <a:pt x="240836" y="82964"/>
                  <a:pt x="244873" y="84982"/>
                </a:cubicBezTo>
                <a:cubicBezTo>
                  <a:pt x="248910" y="87000"/>
                  <a:pt x="205512" y="93056"/>
                  <a:pt x="184317" y="78926"/>
                </a:cubicBezTo>
                <a:cubicBezTo>
                  <a:pt x="163122" y="64796"/>
                  <a:pt x="128807" y="3231"/>
                  <a:pt x="117705" y="203"/>
                </a:cubicBezTo>
                <a:cubicBezTo>
                  <a:pt x="106603" y="-2825"/>
                  <a:pt x="136881" y="28462"/>
                  <a:pt x="117705" y="60759"/>
                </a:cubicBezTo>
                <a:cubicBezTo>
                  <a:pt x="98529" y="93056"/>
                  <a:pt x="12741" y="179853"/>
                  <a:pt x="2648" y="193983"/>
                </a:cubicBezTo>
                <a:cubicBezTo>
                  <a:pt x="-7445" y="208113"/>
                  <a:pt x="12741" y="166733"/>
                  <a:pt x="38982" y="145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9990C3F7-1038-0EC6-4ECC-3CEC0B938ED2}"/>
              </a:ext>
            </a:extLst>
          </p:cNvPr>
          <p:cNvSpPr/>
          <p:nvPr/>
        </p:nvSpPr>
        <p:spPr>
          <a:xfrm>
            <a:off x="1949884" y="4105701"/>
            <a:ext cx="272540" cy="610904"/>
          </a:xfrm>
          <a:custGeom>
            <a:avLst/>
            <a:gdLst>
              <a:gd name="connsiteX0" fmla="*/ 29 w 272540"/>
              <a:gd name="connsiteY0" fmla="*/ 157462 h 610904"/>
              <a:gd name="connsiteX1" fmla="*/ 133252 w 272540"/>
              <a:gd name="connsiteY1" fmla="*/ 399687 h 610904"/>
              <a:gd name="connsiteX2" fmla="*/ 151419 w 272540"/>
              <a:gd name="connsiteY2" fmla="*/ 308853 h 610904"/>
              <a:gd name="connsiteX3" fmla="*/ 230142 w 272540"/>
              <a:gd name="connsiteY3" fmla="*/ 605578 h 610904"/>
              <a:gd name="connsiteX4" fmla="*/ 163531 w 272540"/>
              <a:gd name="connsiteY4" fmla="*/ 490522 h 610904"/>
              <a:gd name="connsiteX5" fmla="*/ 151419 w 272540"/>
              <a:gd name="connsiteY5" fmla="*/ 375465 h 610904"/>
              <a:gd name="connsiteX6" fmla="*/ 163531 w 272540"/>
              <a:gd name="connsiteY6" fmla="*/ 236185 h 610904"/>
              <a:gd name="connsiteX7" fmla="*/ 272532 w 272540"/>
              <a:gd name="connsiteY7" fmla="*/ 16 h 610904"/>
              <a:gd name="connsiteX8" fmla="*/ 157475 w 272540"/>
              <a:gd name="connsiteY8" fmla="*/ 224074 h 610904"/>
              <a:gd name="connsiteX9" fmla="*/ 121141 w 272540"/>
              <a:gd name="connsiteY9" fmla="*/ 260408 h 610904"/>
              <a:gd name="connsiteX10" fmla="*/ 29 w 272540"/>
              <a:gd name="connsiteY10" fmla="*/ 157462 h 6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40" h="610904">
                <a:moveTo>
                  <a:pt x="29" y="157462"/>
                </a:moveTo>
                <a:cubicBezTo>
                  <a:pt x="2048" y="180675"/>
                  <a:pt x="108020" y="374455"/>
                  <a:pt x="133252" y="399687"/>
                </a:cubicBezTo>
                <a:cubicBezTo>
                  <a:pt x="158484" y="424919"/>
                  <a:pt x="135271" y="274538"/>
                  <a:pt x="151419" y="308853"/>
                </a:cubicBezTo>
                <a:cubicBezTo>
                  <a:pt x="167567" y="343168"/>
                  <a:pt x="228123" y="575300"/>
                  <a:pt x="230142" y="605578"/>
                </a:cubicBezTo>
                <a:cubicBezTo>
                  <a:pt x="232161" y="635856"/>
                  <a:pt x="176651" y="528874"/>
                  <a:pt x="163531" y="490522"/>
                </a:cubicBezTo>
                <a:cubicBezTo>
                  <a:pt x="150411" y="452170"/>
                  <a:pt x="151419" y="417854"/>
                  <a:pt x="151419" y="375465"/>
                </a:cubicBezTo>
                <a:cubicBezTo>
                  <a:pt x="151419" y="333076"/>
                  <a:pt x="143345" y="298760"/>
                  <a:pt x="163531" y="236185"/>
                </a:cubicBezTo>
                <a:cubicBezTo>
                  <a:pt x="183717" y="173610"/>
                  <a:pt x="273541" y="2034"/>
                  <a:pt x="272532" y="16"/>
                </a:cubicBezTo>
                <a:cubicBezTo>
                  <a:pt x="271523" y="-2003"/>
                  <a:pt x="182707" y="180675"/>
                  <a:pt x="157475" y="224074"/>
                </a:cubicBezTo>
                <a:cubicBezTo>
                  <a:pt x="132243" y="267473"/>
                  <a:pt x="142336" y="266464"/>
                  <a:pt x="121141" y="260408"/>
                </a:cubicBezTo>
                <a:cubicBezTo>
                  <a:pt x="99946" y="254352"/>
                  <a:pt x="-1990" y="134249"/>
                  <a:pt x="29" y="157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41F87D72-D3D7-17E2-1769-EFAF85173515}"/>
              </a:ext>
            </a:extLst>
          </p:cNvPr>
          <p:cNvSpPr/>
          <p:nvPr/>
        </p:nvSpPr>
        <p:spPr>
          <a:xfrm>
            <a:off x="2124316" y="3263130"/>
            <a:ext cx="1029101" cy="528058"/>
          </a:xfrm>
          <a:custGeom>
            <a:avLst/>
            <a:gdLst>
              <a:gd name="connsiteX0" fmla="*/ 1210 w 1029101"/>
              <a:gd name="connsiteY0" fmla="*/ 527694 h 528058"/>
              <a:gd name="connsiteX1" fmla="*/ 727885 w 1029101"/>
              <a:gd name="connsiteY1" fmla="*/ 121967 h 528058"/>
              <a:gd name="connsiteX2" fmla="*/ 582550 w 1029101"/>
              <a:gd name="connsiteY2" fmla="*/ 176467 h 528058"/>
              <a:gd name="connsiteX3" fmla="*/ 1024611 w 1029101"/>
              <a:gd name="connsiteY3" fmla="*/ 854 h 528058"/>
              <a:gd name="connsiteX4" fmla="*/ 770275 w 1029101"/>
              <a:gd name="connsiteY4" fmla="*/ 115911 h 528058"/>
              <a:gd name="connsiteX5" fmla="*/ 134434 w 1029101"/>
              <a:gd name="connsiteY5" fmla="*/ 261246 h 528058"/>
              <a:gd name="connsiteX6" fmla="*/ 431159 w 1029101"/>
              <a:gd name="connsiteY6" fmla="*/ 218857 h 528058"/>
              <a:gd name="connsiteX7" fmla="*/ 552272 w 1029101"/>
              <a:gd name="connsiteY7" fmla="*/ 194634 h 528058"/>
              <a:gd name="connsiteX8" fmla="*/ 1210 w 1029101"/>
              <a:gd name="connsiteY8" fmla="*/ 527694 h 5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01" h="528058">
                <a:moveTo>
                  <a:pt x="1210" y="527694"/>
                </a:moveTo>
                <a:cubicBezTo>
                  <a:pt x="30479" y="515583"/>
                  <a:pt x="630995" y="180505"/>
                  <a:pt x="727885" y="121967"/>
                </a:cubicBezTo>
                <a:cubicBezTo>
                  <a:pt x="824775" y="63429"/>
                  <a:pt x="533096" y="196652"/>
                  <a:pt x="582550" y="176467"/>
                </a:cubicBezTo>
                <a:cubicBezTo>
                  <a:pt x="632004" y="156282"/>
                  <a:pt x="993324" y="10947"/>
                  <a:pt x="1024611" y="854"/>
                </a:cubicBezTo>
                <a:cubicBezTo>
                  <a:pt x="1055898" y="-9239"/>
                  <a:pt x="918638" y="72512"/>
                  <a:pt x="770275" y="115911"/>
                </a:cubicBezTo>
                <a:cubicBezTo>
                  <a:pt x="621912" y="159310"/>
                  <a:pt x="190953" y="244088"/>
                  <a:pt x="134434" y="261246"/>
                </a:cubicBezTo>
                <a:cubicBezTo>
                  <a:pt x="77915" y="278404"/>
                  <a:pt x="361519" y="229959"/>
                  <a:pt x="431159" y="218857"/>
                </a:cubicBezTo>
                <a:cubicBezTo>
                  <a:pt x="500799" y="207755"/>
                  <a:pt x="621912" y="143161"/>
                  <a:pt x="552272" y="194634"/>
                </a:cubicBezTo>
                <a:cubicBezTo>
                  <a:pt x="482632" y="246107"/>
                  <a:pt x="-28059" y="539805"/>
                  <a:pt x="1210" y="52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E2646A62-9524-B617-92AA-F2F2AF1791BE}"/>
              </a:ext>
            </a:extLst>
          </p:cNvPr>
          <p:cNvSpPr/>
          <p:nvPr/>
        </p:nvSpPr>
        <p:spPr>
          <a:xfrm>
            <a:off x="4229646" y="3321540"/>
            <a:ext cx="2067160" cy="1075980"/>
          </a:xfrm>
          <a:custGeom>
            <a:avLst/>
            <a:gdLst>
              <a:gd name="connsiteX0" fmla="*/ 327 w 2067160"/>
              <a:gd name="connsiteY0" fmla="*/ 363981 h 1075980"/>
              <a:gd name="connsiteX1" fmla="*/ 649481 w 2067160"/>
              <a:gd name="connsiteY1" fmla="*/ 419822 h 1075980"/>
              <a:gd name="connsiteX2" fmla="*/ 1549920 w 2067160"/>
              <a:gd name="connsiteY2" fmla="*/ 14973 h 1075980"/>
              <a:gd name="connsiteX3" fmla="*/ 1375417 w 2067160"/>
              <a:gd name="connsiteY3" fmla="*/ 112695 h 1075980"/>
              <a:gd name="connsiteX4" fmla="*/ 1019429 w 2067160"/>
              <a:gd name="connsiteY4" fmla="*/ 357000 h 1075980"/>
              <a:gd name="connsiteX5" fmla="*/ 872846 w 2067160"/>
              <a:gd name="connsiteY5" fmla="*/ 971254 h 1075980"/>
              <a:gd name="connsiteX6" fmla="*/ 963588 w 2067160"/>
              <a:gd name="connsiteY6" fmla="*/ 412842 h 1075980"/>
              <a:gd name="connsiteX7" fmla="*/ 844925 w 2067160"/>
              <a:gd name="connsiteY7" fmla="*/ 803730 h 1075980"/>
              <a:gd name="connsiteX8" fmla="*/ 768143 w 2067160"/>
              <a:gd name="connsiteY8" fmla="*/ 1013135 h 1075980"/>
              <a:gd name="connsiteX9" fmla="*/ 307453 w 2067160"/>
              <a:gd name="connsiteY9" fmla="*/ 1075956 h 1075980"/>
              <a:gd name="connsiteX10" fmla="*/ 726262 w 2067160"/>
              <a:gd name="connsiteY10" fmla="*/ 1020115 h 1075980"/>
              <a:gd name="connsiteX11" fmla="*/ 879826 w 2067160"/>
              <a:gd name="connsiteY11" fmla="*/ 978234 h 1075980"/>
              <a:gd name="connsiteX12" fmla="*/ 2017591 w 2067160"/>
              <a:gd name="connsiteY12" fmla="*/ 287199 h 1075980"/>
              <a:gd name="connsiteX13" fmla="*/ 1773285 w 2067160"/>
              <a:gd name="connsiteY13" fmla="*/ 447742 h 1075980"/>
              <a:gd name="connsiteX14" fmla="*/ 963588 w 2067160"/>
              <a:gd name="connsiteY14" fmla="*/ 894472 h 1075980"/>
              <a:gd name="connsiteX15" fmla="*/ 837945 w 2067160"/>
              <a:gd name="connsiteY15" fmla="*/ 936353 h 1075980"/>
              <a:gd name="connsiteX16" fmla="*/ 921707 w 2067160"/>
              <a:gd name="connsiteY16" fmla="*/ 657147 h 1075980"/>
              <a:gd name="connsiteX17" fmla="*/ 1110171 w 2067160"/>
              <a:gd name="connsiteY17" fmla="*/ 266258 h 1075980"/>
              <a:gd name="connsiteX18" fmla="*/ 893786 w 2067160"/>
              <a:gd name="connsiteY18" fmla="*/ 398881 h 1075980"/>
              <a:gd name="connsiteX19" fmla="*/ 677401 w 2067160"/>
              <a:gd name="connsiteY19" fmla="*/ 496604 h 1075980"/>
              <a:gd name="connsiteX20" fmla="*/ 886806 w 2067160"/>
              <a:gd name="connsiteY20" fmla="*/ 301159 h 1075980"/>
              <a:gd name="connsiteX21" fmla="*/ 565719 w 2067160"/>
              <a:gd name="connsiteY21" fmla="*/ 398881 h 1075980"/>
              <a:gd name="connsiteX22" fmla="*/ 327 w 2067160"/>
              <a:gd name="connsiteY22" fmla="*/ 363981 h 107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67160" h="1075980">
                <a:moveTo>
                  <a:pt x="327" y="363981"/>
                </a:moveTo>
                <a:cubicBezTo>
                  <a:pt x="14287" y="367471"/>
                  <a:pt x="391216" y="477990"/>
                  <a:pt x="649481" y="419822"/>
                </a:cubicBezTo>
                <a:cubicBezTo>
                  <a:pt x="907746" y="361654"/>
                  <a:pt x="1428931" y="66161"/>
                  <a:pt x="1549920" y="14973"/>
                </a:cubicBezTo>
                <a:cubicBezTo>
                  <a:pt x="1670909" y="-36215"/>
                  <a:pt x="1463832" y="55690"/>
                  <a:pt x="1375417" y="112695"/>
                </a:cubicBezTo>
                <a:cubicBezTo>
                  <a:pt x="1287002" y="169700"/>
                  <a:pt x="1103191" y="213907"/>
                  <a:pt x="1019429" y="357000"/>
                </a:cubicBezTo>
                <a:cubicBezTo>
                  <a:pt x="935667" y="500093"/>
                  <a:pt x="882153" y="961947"/>
                  <a:pt x="872846" y="971254"/>
                </a:cubicBezTo>
                <a:cubicBezTo>
                  <a:pt x="863539" y="980561"/>
                  <a:pt x="968241" y="440763"/>
                  <a:pt x="963588" y="412842"/>
                </a:cubicBezTo>
                <a:cubicBezTo>
                  <a:pt x="958935" y="384921"/>
                  <a:pt x="877499" y="703681"/>
                  <a:pt x="844925" y="803730"/>
                </a:cubicBezTo>
                <a:cubicBezTo>
                  <a:pt x="812351" y="903779"/>
                  <a:pt x="857722" y="967764"/>
                  <a:pt x="768143" y="1013135"/>
                </a:cubicBezTo>
                <a:cubicBezTo>
                  <a:pt x="678564" y="1058506"/>
                  <a:pt x="314433" y="1074793"/>
                  <a:pt x="307453" y="1075956"/>
                </a:cubicBezTo>
                <a:cubicBezTo>
                  <a:pt x="300473" y="1077119"/>
                  <a:pt x="630867" y="1036402"/>
                  <a:pt x="726262" y="1020115"/>
                </a:cubicBezTo>
                <a:cubicBezTo>
                  <a:pt x="821658" y="1003828"/>
                  <a:pt x="664605" y="1100387"/>
                  <a:pt x="879826" y="978234"/>
                </a:cubicBezTo>
                <a:cubicBezTo>
                  <a:pt x="1095047" y="856081"/>
                  <a:pt x="1868681" y="375614"/>
                  <a:pt x="2017591" y="287199"/>
                </a:cubicBezTo>
                <a:cubicBezTo>
                  <a:pt x="2166501" y="198784"/>
                  <a:pt x="1948952" y="346530"/>
                  <a:pt x="1773285" y="447742"/>
                </a:cubicBezTo>
                <a:cubicBezTo>
                  <a:pt x="1597618" y="548954"/>
                  <a:pt x="1119478" y="813037"/>
                  <a:pt x="963588" y="894472"/>
                </a:cubicBezTo>
                <a:cubicBezTo>
                  <a:pt x="807698" y="975907"/>
                  <a:pt x="844925" y="975907"/>
                  <a:pt x="837945" y="936353"/>
                </a:cubicBezTo>
                <a:cubicBezTo>
                  <a:pt x="830965" y="896799"/>
                  <a:pt x="876336" y="768830"/>
                  <a:pt x="921707" y="657147"/>
                </a:cubicBezTo>
                <a:cubicBezTo>
                  <a:pt x="967078" y="545465"/>
                  <a:pt x="1114824" y="309302"/>
                  <a:pt x="1110171" y="266258"/>
                </a:cubicBezTo>
                <a:cubicBezTo>
                  <a:pt x="1105518" y="223214"/>
                  <a:pt x="965914" y="360490"/>
                  <a:pt x="893786" y="398881"/>
                </a:cubicBezTo>
                <a:cubicBezTo>
                  <a:pt x="821658" y="437272"/>
                  <a:pt x="678564" y="512891"/>
                  <a:pt x="677401" y="496604"/>
                </a:cubicBezTo>
                <a:cubicBezTo>
                  <a:pt x="676238" y="480317"/>
                  <a:pt x="905420" y="317446"/>
                  <a:pt x="886806" y="301159"/>
                </a:cubicBezTo>
                <a:cubicBezTo>
                  <a:pt x="868192" y="284872"/>
                  <a:pt x="708812" y="386084"/>
                  <a:pt x="565719" y="398881"/>
                </a:cubicBezTo>
                <a:cubicBezTo>
                  <a:pt x="422626" y="411678"/>
                  <a:pt x="-13633" y="360491"/>
                  <a:pt x="327" y="363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91282161-C3E5-ED9D-F0C6-43359BEE8CB0}"/>
              </a:ext>
            </a:extLst>
          </p:cNvPr>
          <p:cNvSpPr/>
          <p:nvPr/>
        </p:nvSpPr>
        <p:spPr>
          <a:xfrm>
            <a:off x="4613881" y="3719787"/>
            <a:ext cx="1608431" cy="943347"/>
          </a:xfrm>
          <a:custGeom>
            <a:avLst/>
            <a:gdLst>
              <a:gd name="connsiteX0" fmla="*/ 0 w 1608431"/>
              <a:gd name="connsiteY0" fmla="*/ 754491 h 943347"/>
              <a:gd name="connsiteX1" fmla="*/ 481630 w 1608431"/>
              <a:gd name="connsiteY1" fmla="*/ 733550 h 943347"/>
              <a:gd name="connsiteX2" fmla="*/ 970241 w 1608431"/>
              <a:gd name="connsiteY2" fmla="*/ 545086 h 943347"/>
              <a:gd name="connsiteX3" fmla="*/ 1591475 w 1608431"/>
              <a:gd name="connsiteY3" fmla="*/ 14595 h 943347"/>
              <a:gd name="connsiteX4" fmla="*/ 1375090 w 1608431"/>
              <a:gd name="connsiteY4" fmla="*/ 217019 h 943347"/>
              <a:gd name="connsiteX5" fmla="*/ 767817 w 1608431"/>
              <a:gd name="connsiteY5" fmla="*/ 922015 h 943347"/>
              <a:gd name="connsiteX6" fmla="*/ 893459 w 1608431"/>
              <a:gd name="connsiteY6" fmla="*/ 747511 h 943347"/>
              <a:gd name="connsiteX7" fmla="*/ 970241 w 1608431"/>
              <a:gd name="connsiteY7" fmla="*/ 614888 h 943347"/>
              <a:gd name="connsiteX8" fmla="*/ 698015 w 1608431"/>
              <a:gd name="connsiteY8" fmla="*/ 740531 h 943347"/>
              <a:gd name="connsiteX9" fmla="*/ 481630 w 1608431"/>
              <a:gd name="connsiteY9" fmla="*/ 754491 h 943347"/>
              <a:gd name="connsiteX10" fmla="*/ 0 w 1608431"/>
              <a:gd name="connsiteY10" fmla="*/ 754491 h 94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431" h="943347">
                <a:moveTo>
                  <a:pt x="0" y="754491"/>
                </a:moveTo>
                <a:cubicBezTo>
                  <a:pt x="0" y="751001"/>
                  <a:pt x="319923" y="768451"/>
                  <a:pt x="481630" y="733550"/>
                </a:cubicBezTo>
                <a:cubicBezTo>
                  <a:pt x="643337" y="698649"/>
                  <a:pt x="785267" y="664912"/>
                  <a:pt x="970241" y="545086"/>
                </a:cubicBezTo>
                <a:cubicBezTo>
                  <a:pt x="1155215" y="425260"/>
                  <a:pt x="1524000" y="69273"/>
                  <a:pt x="1591475" y="14595"/>
                </a:cubicBezTo>
                <a:cubicBezTo>
                  <a:pt x="1658950" y="-40083"/>
                  <a:pt x="1512366" y="65782"/>
                  <a:pt x="1375090" y="217019"/>
                </a:cubicBezTo>
                <a:cubicBezTo>
                  <a:pt x="1237814" y="368256"/>
                  <a:pt x="848089" y="833600"/>
                  <a:pt x="767817" y="922015"/>
                </a:cubicBezTo>
                <a:cubicBezTo>
                  <a:pt x="687545" y="1010430"/>
                  <a:pt x="859722" y="798699"/>
                  <a:pt x="893459" y="747511"/>
                </a:cubicBezTo>
                <a:cubicBezTo>
                  <a:pt x="927196" y="696323"/>
                  <a:pt x="1002815" y="616051"/>
                  <a:pt x="970241" y="614888"/>
                </a:cubicBezTo>
                <a:cubicBezTo>
                  <a:pt x="937667" y="613725"/>
                  <a:pt x="779450" y="717264"/>
                  <a:pt x="698015" y="740531"/>
                </a:cubicBezTo>
                <a:cubicBezTo>
                  <a:pt x="616580" y="763798"/>
                  <a:pt x="593312" y="752164"/>
                  <a:pt x="481630" y="754491"/>
                </a:cubicBezTo>
                <a:cubicBezTo>
                  <a:pt x="369948" y="756818"/>
                  <a:pt x="0" y="757981"/>
                  <a:pt x="0" y="75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E0A99CBB-BD3E-B811-79A6-535756E48573}"/>
              </a:ext>
            </a:extLst>
          </p:cNvPr>
          <p:cNvSpPr/>
          <p:nvPr/>
        </p:nvSpPr>
        <p:spPr>
          <a:xfrm>
            <a:off x="4554739" y="4016254"/>
            <a:ext cx="1994506" cy="1269062"/>
          </a:xfrm>
          <a:custGeom>
            <a:avLst/>
            <a:gdLst>
              <a:gd name="connsiteX0" fmla="*/ 3301 w 1994506"/>
              <a:gd name="connsiteY0" fmla="*/ 918714 h 1269062"/>
              <a:gd name="connsiteX1" fmla="*/ 568693 w 1994506"/>
              <a:gd name="connsiteY1" fmla="*/ 1225841 h 1269062"/>
              <a:gd name="connsiteX2" fmla="*/ 1050324 w 1994506"/>
              <a:gd name="connsiteY2" fmla="*/ 1086238 h 1269062"/>
              <a:gd name="connsiteX3" fmla="*/ 1957743 w 1994506"/>
              <a:gd name="connsiteY3" fmla="*/ 53175 h 1269062"/>
              <a:gd name="connsiteX4" fmla="*/ 1769279 w 1994506"/>
              <a:gd name="connsiteY4" fmla="*/ 255599 h 1269062"/>
              <a:gd name="connsiteX5" fmla="*/ 1322550 w 1994506"/>
              <a:gd name="connsiteY5" fmla="*/ 1169999 h 1269062"/>
              <a:gd name="connsiteX6" fmla="*/ 1364430 w 1994506"/>
              <a:gd name="connsiteY6" fmla="*/ 1121138 h 1269062"/>
              <a:gd name="connsiteX7" fmla="*/ 1497053 w 1994506"/>
              <a:gd name="connsiteY7" fmla="*/ 974555 h 1269062"/>
              <a:gd name="connsiteX8" fmla="*/ 1601756 w 1994506"/>
              <a:gd name="connsiteY8" fmla="*/ 639508 h 1269062"/>
              <a:gd name="connsiteX9" fmla="*/ 1392351 w 1994506"/>
              <a:gd name="connsiteY9" fmla="*/ 848912 h 1269062"/>
              <a:gd name="connsiteX10" fmla="*/ 910721 w 1994506"/>
              <a:gd name="connsiteY10" fmla="*/ 1253761 h 1269062"/>
              <a:gd name="connsiteX11" fmla="*/ 638495 w 1994506"/>
              <a:gd name="connsiteY11" fmla="*/ 1169999 h 1269062"/>
              <a:gd name="connsiteX12" fmla="*/ 338348 w 1994506"/>
              <a:gd name="connsiteY12" fmla="*/ 1037377 h 1269062"/>
              <a:gd name="connsiteX13" fmla="*/ 708296 w 1994506"/>
              <a:gd name="connsiteY13" fmla="*/ 1232821 h 1269062"/>
              <a:gd name="connsiteX14" fmla="*/ 352308 w 1994506"/>
              <a:gd name="connsiteY14" fmla="*/ 1128119 h 1269062"/>
              <a:gd name="connsiteX15" fmla="*/ 3301 w 1994506"/>
              <a:gd name="connsiteY15" fmla="*/ 918714 h 1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4506" h="1269062">
                <a:moveTo>
                  <a:pt x="3301" y="918714"/>
                </a:moveTo>
                <a:cubicBezTo>
                  <a:pt x="39365" y="935001"/>
                  <a:pt x="394189" y="1197920"/>
                  <a:pt x="568693" y="1225841"/>
                </a:cubicBezTo>
                <a:cubicBezTo>
                  <a:pt x="743197" y="1253762"/>
                  <a:pt x="818816" y="1281682"/>
                  <a:pt x="1050324" y="1086238"/>
                </a:cubicBezTo>
                <a:cubicBezTo>
                  <a:pt x="1281832" y="890794"/>
                  <a:pt x="1837917" y="191615"/>
                  <a:pt x="1957743" y="53175"/>
                </a:cubicBezTo>
                <a:cubicBezTo>
                  <a:pt x="2077569" y="-85265"/>
                  <a:pt x="1875144" y="69462"/>
                  <a:pt x="1769279" y="255599"/>
                </a:cubicBezTo>
                <a:cubicBezTo>
                  <a:pt x="1663414" y="441736"/>
                  <a:pt x="1390025" y="1025742"/>
                  <a:pt x="1322550" y="1169999"/>
                </a:cubicBezTo>
                <a:cubicBezTo>
                  <a:pt x="1255075" y="1314256"/>
                  <a:pt x="1335346" y="1153712"/>
                  <a:pt x="1364430" y="1121138"/>
                </a:cubicBezTo>
                <a:cubicBezTo>
                  <a:pt x="1393514" y="1088564"/>
                  <a:pt x="1457499" y="1054827"/>
                  <a:pt x="1497053" y="974555"/>
                </a:cubicBezTo>
                <a:cubicBezTo>
                  <a:pt x="1536607" y="894283"/>
                  <a:pt x="1619206" y="660448"/>
                  <a:pt x="1601756" y="639508"/>
                </a:cubicBezTo>
                <a:cubicBezTo>
                  <a:pt x="1584306" y="618568"/>
                  <a:pt x="1507523" y="746537"/>
                  <a:pt x="1392351" y="848912"/>
                </a:cubicBezTo>
                <a:cubicBezTo>
                  <a:pt x="1277179" y="951287"/>
                  <a:pt x="1036364" y="1200247"/>
                  <a:pt x="910721" y="1253761"/>
                </a:cubicBezTo>
                <a:cubicBezTo>
                  <a:pt x="785078" y="1307276"/>
                  <a:pt x="733891" y="1206063"/>
                  <a:pt x="638495" y="1169999"/>
                </a:cubicBezTo>
                <a:cubicBezTo>
                  <a:pt x="543100" y="1133935"/>
                  <a:pt x="326715" y="1026907"/>
                  <a:pt x="338348" y="1037377"/>
                </a:cubicBezTo>
                <a:cubicBezTo>
                  <a:pt x="349981" y="1047847"/>
                  <a:pt x="705969" y="1217697"/>
                  <a:pt x="708296" y="1232821"/>
                </a:cubicBezTo>
                <a:cubicBezTo>
                  <a:pt x="710623" y="1247945"/>
                  <a:pt x="468644" y="1179307"/>
                  <a:pt x="352308" y="1128119"/>
                </a:cubicBezTo>
                <a:cubicBezTo>
                  <a:pt x="235972" y="1076931"/>
                  <a:pt x="-32763" y="902427"/>
                  <a:pt x="3301" y="918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2003C9C6-173E-E7C8-9B89-F3F77506163D}"/>
              </a:ext>
            </a:extLst>
          </p:cNvPr>
          <p:cNvSpPr/>
          <p:nvPr/>
        </p:nvSpPr>
        <p:spPr>
          <a:xfrm>
            <a:off x="4629089" y="4398057"/>
            <a:ext cx="2096137" cy="1801985"/>
          </a:xfrm>
          <a:custGeom>
            <a:avLst/>
            <a:gdLst>
              <a:gd name="connsiteX0" fmla="*/ 5732 w 2096137"/>
              <a:gd name="connsiteY0" fmla="*/ 1458291 h 1801985"/>
              <a:gd name="connsiteX1" fmla="*/ 487363 w 2096137"/>
              <a:gd name="connsiteY1" fmla="*/ 1800319 h 1801985"/>
              <a:gd name="connsiteX2" fmla="*/ 738648 w 2096137"/>
              <a:gd name="connsiteY2" fmla="*/ 1556013 h 1801985"/>
              <a:gd name="connsiteX3" fmla="*/ 1394783 w 2096137"/>
              <a:gd name="connsiteY3" fmla="*/ 864978 h 1801985"/>
              <a:gd name="connsiteX4" fmla="*/ 1115577 w 2096137"/>
              <a:gd name="connsiteY4" fmla="*/ 1172105 h 1801985"/>
              <a:gd name="connsiteX5" fmla="*/ 1694929 w 2096137"/>
              <a:gd name="connsiteY5" fmla="*/ 725375 h 1801985"/>
              <a:gd name="connsiteX6" fmla="*/ 1904334 w 2096137"/>
              <a:gd name="connsiteY6" fmla="*/ 536911 h 1801985"/>
              <a:gd name="connsiteX7" fmla="*/ 2092798 w 2096137"/>
              <a:gd name="connsiteY7" fmla="*/ 6419 h 1801985"/>
              <a:gd name="connsiteX8" fmla="*/ 2002056 w 2096137"/>
              <a:gd name="connsiteY8" fmla="*/ 278645 h 1801985"/>
              <a:gd name="connsiteX9" fmla="*/ 1722850 w 2096137"/>
              <a:gd name="connsiteY9" fmla="*/ 802157 h 1801985"/>
              <a:gd name="connsiteX10" fmla="*/ 1206319 w 2096137"/>
              <a:gd name="connsiteY10" fmla="*/ 1067403 h 1801985"/>
              <a:gd name="connsiteX11" fmla="*/ 801470 w 2096137"/>
              <a:gd name="connsiteY11" fmla="*/ 1549033 h 1801985"/>
              <a:gd name="connsiteX12" fmla="*/ 389641 w 2096137"/>
              <a:gd name="connsiteY12" fmla="*/ 1500172 h 1801985"/>
              <a:gd name="connsiteX13" fmla="*/ 731668 w 2096137"/>
              <a:gd name="connsiteY13" fmla="*/ 1618835 h 1801985"/>
              <a:gd name="connsiteX14" fmla="*/ 459442 w 2096137"/>
              <a:gd name="connsiteY14" fmla="*/ 1744477 h 1801985"/>
              <a:gd name="connsiteX15" fmla="*/ 354740 w 2096137"/>
              <a:gd name="connsiteY15" fmla="*/ 1793338 h 1801985"/>
              <a:gd name="connsiteX16" fmla="*/ 229097 w 2096137"/>
              <a:gd name="connsiteY16" fmla="*/ 1611854 h 1801985"/>
              <a:gd name="connsiteX17" fmla="*/ 5732 w 2096137"/>
              <a:gd name="connsiteY17" fmla="*/ 1458291 h 18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6137" h="1801985">
                <a:moveTo>
                  <a:pt x="5732" y="1458291"/>
                </a:moveTo>
                <a:cubicBezTo>
                  <a:pt x="48776" y="1489702"/>
                  <a:pt x="365210" y="1784032"/>
                  <a:pt x="487363" y="1800319"/>
                </a:cubicBezTo>
                <a:cubicBezTo>
                  <a:pt x="609516" y="1816606"/>
                  <a:pt x="587411" y="1711903"/>
                  <a:pt x="738648" y="1556013"/>
                </a:cubicBezTo>
                <a:cubicBezTo>
                  <a:pt x="889885" y="1400123"/>
                  <a:pt x="1331962" y="928963"/>
                  <a:pt x="1394783" y="864978"/>
                </a:cubicBezTo>
                <a:cubicBezTo>
                  <a:pt x="1457605" y="800993"/>
                  <a:pt x="1065553" y="1195372"/>
                  <a:pt x="1115577" y="1172105"/>
                </a:cubicBezTo>
                <a:cubicBezTo>
                  <a:pt x="1165601" y="1148838"/>
                  <a:pt x="1563470" y="831241"/>
                  <a:pt x="1694929" y="725375"/>
                </a:cubicBezTo>
                <a:cubicBezTo>
                  <a:pt x="1826388" y="619509"/>
                  <a:pt x="1838023" y="656737"/>
                  <a:pt x="1904334" y="536911"/>
                </a:cubicBezTo>
                <a:cubicBezTo>
                  <a:pt x="1970645" y="417085"/>
                  <a:pt x="2076511" y="49463"/>
                  <a:pt x="2092798" y="6419"/>
                </a:cubicBezTo>
                <a:cubicBezTo>
                  <a:pt x="2109085" y="-36625"/>
                  <a:pt x="2063714" y="146022"/>
                  <a:pt x="2002056" y="278645"/>
                </a:cubicBezTo>
                <a:cubicBezTo>
                  <a:pt x="1940398" y="411268"/>
                  <a:pt x="1855473" y="670697"/>
                  <a:pt x="1722850" y="802157"/>
                </a:cubicBezTo>
                <a:cubicBezTo>
                  <a:pt x="1590227" y="933617"/>
                  <a:pt x="1359882" y="942924"/>
                  <a:pt x="1206319" y="1067403"/>
                </a:cubicBezTo>
                <a:cubicBezTo>
                  <a:pt x="1052756" y="1191882"/>
                  <a:pt x="937583" y="1476905"/>
                  <a:pt x="801470" y="1549033"/>
                </a:cubicBezTo>
                <a:cubicBezTo>
                  <a:pt x="665357" y="1621161"/>
                  <a:pt x="401275" y="1488538"/>
                  <a:pt x="389641" y="1500172"/>
                </a:cubicBezTo>
                <a:cubicBezTo>
                  <a:pt x="378007" y="1511806"/>
                  <a:pt x="720035" y="1578118"/>
                  <a:pt x="731668" y="1618835"/>
                </a:cubicBezTo>
                <a:cubicBezTo>
                  <a:pt x="743301" y="1659552"/>
                  <a:pt x="459442" y="1744477"/>
                  <a:pt x="459442" y="1744477"/>
                </a:cubicBezTo>
                <a:cubicBezTo>
                  <a:pt x="396621" y="1773561"/>
                  <a:pt x="393131" y="1815442"/>
                  <a:pt x="354740" y="1793338"/>
                </a:cubicBezTo>
                <a:cubicBezTo>
                  <a:pt x="316349" y="1771234"/>
                  <a:pt x="283775" y="1664205"/>
                  <a:pt x="229097" y="1611854"/>
                </a:cubicBezTo>
                <a:cubicBezTo>
                  <a:pt x="174419" y="1559503"/>
                  <a:pt x="-37312" y="1426880"/>
                  <a:pt x="5732" y="1458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0511E1E8-470D-D9AE-A3B7-1988A93C6536}"/>
              </a:ext>
            </a:extLst>
          </p:cNvPr>
          <p:cNvSpPr/>
          <p:nvPr/>
        </p:nvSpPr>
        <p:spPr>
          <a:xfrm>
            <a:off x="5114336" y="4860472"/>
            <a:ext cx="1850578" cy="1987086"/>
          </a:xfrm>
          <a:custGeom>
            <a:avLst/>
            <a:gdLst>
              <a:gd name="connsiteX0" fmla="*/ 1830916 w 1850578"/>
              <a:gd name="connsiteY0" fmla="*/ 18655 h 1987086"/>
              <a:gd name="connsiteX1" fmla="*/ 630330 w 1850578"/>
              <a:gd name="connsiteY1" fmla="*/ 1672951 h 1987086"/>
              <a:gd name="connsiteX2" fmla="*/ 832754 w 1850578"/>
              <a:gd name="connsiteY2" fmla="*/ 1323943 h 1987086"/>
              <a:gd name="connsiteX3" fmla="*/ 2116 w 1850578"/>
              <a:gd name="connsiteY3" fmla="*/ 1987058 h 1987086"/>
              <a:gd name="connsiteX4" fmla="*/ 588449 w 1850578"/>
              <a:gd name="connsiteY4" fmla="*/ 1351864 h 1987086"/>
              <a:gd name="connsiteX5" fmla="*/ 406965 w 1850578"/>
              <a:gd name="connsiteY5" fmla="*/ 1589189 h 1987086"/>
              <a:gd name="connsiteX6" fmla="*/ 811814 w 1850578"/>
              <a:gd name="connsiteY6" fmla="*/ 1289043 h 1987086"/>
              <a:gd name="connsiteX7" fmla="*/ 1447008 w 1850578"/>
              <a:gd name="connsiteY7" fmla="*/ 423504 h 1987086"/>
              <a:gd name="connsiteX8" fmla="*/ 1070079 w 1850578"/>
              <a:gd name="connsiteY8" fmla="*/ 877213 h 1987086"/>
              <a:gd name="connsiteX9" fmla="*/ 1481908 w 1850578"/>
              <a:gd name="connsiteY9" fmla="*/ 563107 h 1987086"/>
              <a:gd name="connsiteX10" fmla="*/ 1384186 w 1850578"/>
              <a:gd name="connsiteY10" fmla="*/ 765531 h 1987086"/>
              <a:gd name="connsiteX11" fmla="*/ 1830916 w 1850578"/>
              <a:gd name="connsiteY11" fmla="*/ 18655 h 19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578" h="1987086">
                <a:moveTo>
                  <a:pt x="1830916" y="18655"/>
                </a:moveTo>
                <a:cubicBezTo>
                  <a:pt x="1705273" y="169892"/>
                  <a:pt x="796690" y="1455403"/>
                  <a:pt x="630330" y="1672951"/>
                </a:cubicBezTo>
                <a:cubicBezTo>
                  <a:pt x="463970" y="1890499"/>
                  <a:pt x="937456" y="1271592"/>
                  <a:pt x="832754" y="1323943"/>
                </a:cubicBezTo>
                <a:cubicBezTo>
                  <a:pt x="728052" y="1376294"/>
                  <a:pt x="42833" y="1982405"/>
                  <a:pt x="2116" y="1987058"/>
                </a:cubicBezTo>
                <a:cubicBezTo>
                  <a:pt x="-38601" y="1991711"/>
                  <a:pt x="520974" y="1418176"/>
                  <a:pt x="588449" y="1351864"/>
                </a:cubicBezTo>
                <a:cubicBezTo>
                  <a:pt x="655924" y="1285553"/>
                  <a:pt x="369737" y="1599659"/>
                  <a:pt x="406965" y="1589189"/>
                </a:cubicBezTo>
                <a:cubicBezTo>
                  <a:pt x="444192" y="1578719"/>
                  <a:pt x="638474" y="1483324"/>
                  <a:pt x="811814" y="1289043"/>
                </a:cubicBezTo>
                <a:cubicBezTo>
                  <a:pt x="985154" y="1094762"/>
                  <a:pt x="1403964" y="492142"/>
                  <a:pt x="1447008" y="423504"/>
                </a:cubicBezTo>
                <a:cubicBezTo>
                  <a:pt x="1490052" y="354866"/>
                  <a:pt x="1064262" y="853946"/>
                  <a:pt x="1070079" y="877213"/>
                </a:cubicBezTo>
                <a:cubicBezTo>
                  <a:pt x="1075896" y="900480"/>
                  <a:pt x="1429557" y="581721"/>
                  <a:pt x="1481908" y="563107"/>
                </a:cubicBezTo>
                <a:cubicBezTo>
                  <a:pt x="1534259" y="544493"/>
                  <a:pt x="1327181" y="848129"/>
                  <a:pt x="1384186" y="765531"/>
                </a:cubicBezTo>
                <a:cubicBezTo>
                  <a:pt x="1441191" y="682933"/>
                  <a:pt x="1956559" y="-132582"/>
                  <a:pt x="1830916" y="1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48522C53-C215-419C-2E95-D2B807F485C0}"/>
              </a:ext>
            </a:extLst>
          </p:cNvPr>
          <p:cNvSpPr/>
          <p:nvPr/>
        </p:nvSpPr>
        <p:spPr>
          <a:xfrm>
            <a:off x="5494775" y="5468781"/>
            <a:ext cx="1645364" cy="1791808"/>
          </a:xfrm>
          <a:custGeom>
            <a:avLst/>
            <a:gdLst>
              <a:gd name="connsiteX0" fmla="*/ 1638941 w 1645364"/>
              <a:gd name="connsiteY0" fmla="*/ 10639 h 1791808"/>
              <a:gd name="connsiteX1" fmla="*/ 536077 w 1645364"/>
              <a:gd name="connsiteY1" fmla="*/ 1518352 h 1791808"/>
              <a:gd name="connsiteX2" fmla="*/ 864144 w 1645364"/>
              <a:gd name="connsiteY2" fmla="*/ 1064642 h 1791808"/>
              <a:gd name="connsiteX3" fmla="*/ 33506 w 1645364"/>
              <a:gd name="connsiteY3" fmla="*/ 1769637 h 1791808"/>
              <a:gd name="connsiteX4" fmla="*/ 291772 w 1645364"/>
              <a:gd name="connsiteY4" fmla="*/ 1511372 h 1791808"/>
              <a:gd name="connsiteX5" fmla="*/ 1464437 w 1645364"/>
              <a:gd name="connsiteY5" fmla="*/ 492269 h 1791808"/>
              <a:gd name="connsiteX6" fmla="*/ 1010727 w 1645364"/>
              <a:gd name="connsiteY6" fmla="*/ 827317 h 1791808"/>
              <a:gd name="connsiteX7" fmla="*/ 1638941 w 1645364"/>
              <a:gd name="connsiteY7" fmla="*/ 10639 h 17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364" h="1791808">
                <a:moveTo>
                  <a:pt x="1638941" y="10639"/>
                </a:moveTo>
                <a:cubicBezTo>
                  <a:pt x="1559833" y="125811"/>
                  <a:pt x="665210" y="1342685"/>
                  <a:pt x="536077" y="1518352"/>
                </a:cubicBezTo>
                <a:cubicBezTo>
                  <a:pt x="406944" y="1694019"/>
                  <a:pt x="947906" y="1022761"/>
                  <a:pt x="864144" y="1064642"/>
                </a:cubicBezTo>
                <a:cubicBezTo>
                  <a:pt x="780382" y="1106523"/>
                  <a:pt x="128901" y="1695182"/>
                  <a:pt x="33506" y="1769637"/>
                </a:cubicBezTo>
                <a:cubicBezTo>
                  <a:pt x="-61889" y="1844092"/>
                  <a:pt x="53284" y="1724267"/>
                  <a:pt x="291772" y="1511372"/>
                </a:cubicBezTo>
                <a:cubicBezTo>
                  <a:pt x="530260" y="1298477"/>
                  <a:pt x="1344611" y="606278"/>
                  <a:pt x="1464437" y="492269"/>
                </a:cubicBezTo>
                <a:cubicBezTo>
                  <a:pt x="1584263" y="378260"/>
                  <a:pt x="980480" y="902935"/>
                  <a:pt x="1010727" y="827317"/>
                </a:cubicBezTo>
                <a:cubicBezTo>
                  <a:pt x="1040974" y="751699"/>
                  <a:pt x="1718049" y="-104533"/>
                  <a:pt x="1638941" y="1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10CD7CE5-FF2A-4594-F665-EA90FF89064B}"/>
              </a:ext>
            </a:extLst>
          </p:cNvPr>
          <p:cNvSpPr/>
          <p:nvPr/>
        </p:nvSpPr>
        <p:spPr>
          <a:xfrm>
            <a:off x="4598321" y="7089426"/>
            <a:ext cx="2199150" cy="1985451"/>
          </a:xfrm>
          <a:custGeom>
            <a:avLst/>
            <a:gdLst>
              <a:gd name="connsiteX0" fmla="*/ 2179407 w 2199150"/>
              <a:gd name="connsiteY0" fmla="*/ 30330 h 1985451"/>
              <a:gd name="connsiteX1" fmla="*/ 357587 w 2199150"/>
              <a:gd name="connsiteY1" fmla="*/ 1845169 h 1985451"/>
              <a:gd name="connsiteX2" fmla="*/ 643774 w 2199150"/>
              <a:gd name="connsiteY2" fmla="*/ 1684626 h 1985451"/>
              <a:gd name="connsiteX3" fmla="*/ 1600 w 2199150"/>
              <a:gd name="connsiteY3" fmla="*/ 1984772 h 1985451"/>
              <a:gd name="connsiteX4" fmla="*/ 497190 w 2199150"/>
              <a:gd name="connsiteY4" fmla="*/ 1733487 h 1985451"/>
              <a:gd name="connsiteX5" fmla="*/ 1565154 w 2199150"/>
              <a:gd name="connsiteY5" fmla="*/ 812107 h 1985451"/>
              <a:gd name="connsiteX6" fmla="*/ 1195206 w 2199150"/>
              <a:gd name="connsiteY6" fmla="*/ 1042452 h 1985451"/>
              <a:gd name="connsiteX7" fmla="*/ 1760598 w 2199150"/>
              <a:gd name="connsiteY7" fmla="*/ 393298 h 1985451"/>
              <a:gd name="connsiteX8" fmla="*/ 1348769 w 2199150"/>
              <a:gd name="connsiteY8" fmla="*/ 686464 h 1985451"/>
              <a:gd name="connsiteX9" fmla="*/ 2179407 w 2199150"/>
              <a:gd name="connsiteY9" fmla="*/ 30330 h 19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150" h="1985451">
                <a:moveTo>
                  <a:pt x="2179407" y="30330"/>
                </a:moveTo>
                <a:cubicBezTo>
                  <a:pt x="2014210" y="223448"/>
                  <a:pt x="613526" y="1569453"/>
                  <a:pt x="357587" y="1845169"/>
                </a:cubicBezTo>
                <a:cubicBezTo>
                  <a:pt x="101648" y="2120885"/>
                  <a:pt x="703105" y="1661359"/>
                  <a:pt x="643774" y="1684626"/>
                </a:cubicBezTo>
                <a:cubicBezTo>
                  <a:pt x="584443" y="1707893"/>
                  <a:pt x="26031" y="1976628"/>
                  <a:pt x="1600" y="1984772"/>
                </a:cubicBezTo>
                <a:cubicBezTo>
                  <a:pt x="-22831" y="1992916"/>
                  <a:pt x="236598" y="1928931"/>
                  <a:pt x="497190" y="1733487"/>
                </a:cubicBezTo>
                <a:cubicBezTo>
                  <a:pt x="757782" y="1538043"/>
                  <a:pt x="1448818" y="927280"/>
                  <a:pt x="1565154" y="812107"/>
                </a:cubicBezTo>
                <a:cubicBezTo>
                  <a:pt x="1681490" y="696934"/>
                  <a:pt x="1162632" y="1112253"/>
                  <a:pt x="1195206" y="1042452"/>
                </a:cubicBezTo>
                <a:cubicBezTo>
                  <a:pt x="1227780" y="972651"/>
                  <a:pt x="1735004" y="452629"/>
                  <a:pt x="1760598" y="393298"/>
                </a:cubicBezTo>
                <a:cubicBezTo>
                  <a:pt x="1786192" y="333967"/>
                  <a:pt x="1276641" y="745795"/>
                  <a:pt x="1348769" y="686464"/>
                </a:cubicBezTo>
                <a:cubicBezTo>
                  <a:pt x="1420897" y="627133"/>
                  <a:pt x="2344604" y="-162788"/>
                  <a:pt x="2179407" y="30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BD2853F3-F5DA-84B4-62C6-933159A899F8}"/>
              </a:ext>
            </a:extLst>
          </p:cNvPr>
          <p:cNvSpPr/>
          <p:nvPr/>
        </p:nvSpPr>
        <p:spPr>
          <a:xfrm>
            <a:off x="2169052" y="8857803"/>
            <a:ext cx="4099894" cy="2523019"/>
          </a:xfrm>
          <a:custGeom>
            <a:avLst/>
            <a:gdLst>
              <a:gd name="connsiteX0" fmla="*/ 3945562 w 4099894"/>
              <a:gd name="connsiteY0" fmla="*/ 62832 h 2523019"/>
              <a:gd name="connsiteX1" fmla="*/ 2144682 w 4099894"/>
              <a:gd name="connsiteY1" fmla="*/ 928371 h 2523019"/>
              <a:gd name="connsiteX2" fmla="*/ 1020878 w 4099894"/>
              <a:gd name="connsiteY2" fmla="*/ 1235498 h 2523019"/>
              <a:gd name="connsiteX3" fmla="*/ 1579290 w 4099894"/>
              <a:gd name="connsiteY3" fmla="*/ 1137776 h 2523019"/>
              <a:gd name="connsiteX4" fmla="*/ 3610514 w 4099894"/>
              <a:gd name="connsiteY4" fmla="*/ 544463 h 2523019"/>
              <a:gd name="connsiteX5" fmla="*/ 2416908 w 4099894"/>
              <a:gd name="connsiteY5" fmla="*/ 935351 h 2523019"/>
              <a:gd name="connsiteX6" fmla="*/ 1041818 w 4099894"/>
              <a:gd name="connsiteY6" fmla="*/ 1724108 h 2523019"/>
              <a:gd name="connsiteX7" fmla="*/ 15736 w 4099894"/>
              <a:gd name="connsiteY7" fmla="*/ 2505886 h 2523019"/>
              <a:gd name="connsiteX8" fmla="*/ 392664 w 4099894"/>
              <a:gd name="connsiteY8" fmla="*/ 2282521 h 2523019"/>
              <a:gd name="connsiteX9" fmla="*/ 3017201 w 4099894"/>
              <a:gd name="connsiteY9" fmla="*/ 558423 h 2523019"/>
              <a:gd name="connsiteX10" fmla="*/ 2465769 w 4099894"/>
              <a:gd name="connsiteY10" fmla="*/ 837629 h 2523019"/>
              <a:gd name="connsiteX11" fmla="*/ 3568633 w 4099894"/>
              <a:gd name="connsiteY11" fmla="*/ 174515 h 2523019"/>
              <a:gd name="connsiteX12" fmla="*/ 2626313 w 4099894"/>
              <a:gd name="connsiteY12" fmla="*/ 621244 h 2523019"/>
              <a:gd name="connsiteX13" fmla="*/ 3854820 w 4099894"/>
              <a:gd name="connsiteY13" fmla="*/ 125653 h 2523019"/>
              <a:gd name="connsiteX14" fmla="*/ 3945562 w 4099894"/>
              <a:gd name="connsiteY14" fmla="*/ 62832 h 25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9894" h="2523019">
                <a:moveTo>
                  <a:pt x="3945562" y="62832"/>
                </a:moveTo>
                <a:cubicBezTo>
                  <a:pt x="3660539" y="196618"/>
                  <a:pt x="2632129" y="732927"/>
                  <a:pt x="2144682" y="928371"/>
                </a:cubicBezTo>
                <a:cubicBezTo>
                  <a:pt x="1657235" y="1123815"/>
                  <a:pt x="1115110" y="1200597"/>
                  <a:pt x="1020878" y="1235498"/>
                </a:cubicBezTo>
                <a:cubicBezTo>
                  <a:pt x="926646" y="1270399"/>
                  <a:pt x="1147684" y="1252949"/>
                  <a:pt x="1579290" y="1137776"/>
                </a:cubicBezTo>
                <a:cubicBezTo>
                  <a:pt x="2010896" y="1022604"/>
                  <a:pt x="3470911" y="578201"/>
                  <a:pt x="3610514" y="544463"/>
                </a:cubicBezTo>
                <a:cubicBezTo>
                  <a:pt x="3750117" y="510725"/>
                  <a:pt x="2845024" y="738744"/>
                  <a:pt x="2416908" y="935351"/>
                </a:cubicBezTo>
                <a:cubicBezTo>
                  <a:pt x="1988792" y="1131958"/>
                  <a:pt x="1442013" y="1462352"/>
                  <a:pt x="1041818" y="1724108"/>
                </a:cubicBezTo>
                <a:cubicBezTo>
                  <a:pt x="641623" y="1985864"/>
                  <a:pt x="123928" y="2412817"/>
                  <a:pt x="15736" y="2505886"/>
                </a:cubicBezTo>
                <a:cubicBezTo>
                  <a:pt x="-92456" y="2598955"/>
                  <a:pt x="392664" y="2282521"/>
                  <a:pt x="392664" y="2282521"/>
                </a:cubicBezTo>
                <a:lnTo>
                  <a:pt x="3017201" y="558423"/>
                </a:lnTo>
                <a:cubicBezTo>
                  <a:pt x="3362718" y="317608"/>
                  <a:pt x="2373864" y="901614"/>
                  <a:pt x="2465769" y="837629"/>
                </a:cubicBezTo>
                <a:cubicBezTo>
                  <a:pt x="2557674" y="773644"/>
                  <a:pt x="3541876" y="210579"/>
                  <a:pt x="3568633" y="174515"/>
                </a:cubicBezTo>
                <a:cubicBezTo>
                  <a:pt x="3595390" y="138451"/>
                  <a:pt x="2578615" y="629388"/>
                  <a:pt x="2626313" y="621244"/>
                </a:cubicBezTo>
                <a:cubicBezTo>
                  <a:pt x="2674011" y="613100"/>
                  <a:pt x="3636109" y="214068"/>
                  <a:pt x="3854820" y="125653"/>
                </a:cubicBezTo>
                <a:cubicBezTo>
                  <a:pt x="4073531" y="37238"/>
                  <a:pt x="4230585" y="-70954"/>
                  <a:pt x="3945562" y="6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1953B154-F6DC-E40B-3BF8-777DABB4ABEA}"/>
              </a:ext>
            </a:extLst>
          </p:cNvPr>
          <p:cNvSpPr/>
          <p:nvPr/>
        </p:nvSpPr>
        <p:spPr>
          <a:xfrm>
            <a:off x="3567602" y="9134735"/>
            <a:ext cx="3068982" cy="1493582"/>
          </a:xfrm>
          <a:custGeom>
            <a:avLst/>
            <a:gdLst>
              <a:gd name="connsiteX0" fmla="*/ 27177 w 3068982"/>
              <a:gd name="connsiteY0" fmla="*/ 1482077 h 1493582"/>
              <a:gd name="connsiteX1" fmla="*/ 2930920 w 3068982"/>
              <a:gd name="connsiteY1" fmla="*/ 65106 h 1493582"/>
              <a:gd name="connsiteX2" fmla="*/ 2414389 w 3068982"/>
              <a:gd name="connsiteY2" fmla="*/ 316392 h 1493582"/>
              <a:gd name="connsiteX3" fmla="*/ 760093 w 3068982"/>
              <a:gd name="connsiteY3" fmla="*/ 1014407 h 1493582"/>
              <a:gd name="connsiteX4" fmla="*/ 1437167 w 3068982"/>
              <a:gd name="connsiteY4" fmla="*/ 749161 h 1493582"/>
              <a:gd name="connsiteX5" fmla="*/ 27177 w 3068982"/>
              <a:gd name="connsiteY5" fmla="*/ 1482077 h 149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982" h="1493582">
                <a:moveTo>
                  <a:pt x="27177" y="1482077"/>
                </a:moveTo>
                <a:cubicBezTo>
                  <a:pt x="276136" y="1368068"/>
                  <a:pt x="2930920" y="65106"/>
                  <a:pt x="2930920" y="65106"/>
                </a:cubicBezTo>
                <a:cubicBezTo>
                  <a:pt x="3328789" y="-129175"/>
                  <a:pt x="2776194" y="158175"/>
                  <a:pt x="2414389" y="316392"/>
                </a:cubicBezTo>
                <a:cubicBezTo>
                  <a:pt x="2052585" y="474609"/>
                  <a:pt x="922963" y="942279"/>
                  <a:pt x="760093" y="1014407"/>
                </a:cubicBezTo>
                <a:cubicBezTo>
                  <a:pt x="597223" y="1086535"/>
                  <a:pt x="1555830" y="671216"/>
                  <a:pt x="1437167" y="749161"/>
                </a:cubicBezTo>
                <a:cubicBezTo>
                  <a:pt x="1318504" y="827106"/>
                  <a:pt x="-221782" y="1596086"/>
                  <a:pt x="27177" y="148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E294FF69-5373-7A6C-3E19-32C6455518E1}"/>
              </a:ext>
            </a:extLst>
          </p:cNvPr>
          <p:cNvSpPr/>
          <p:nvPr/>
        </p:nvSpPr>
        <p:spPr>
          <a:xfrm>
            <a:off x="5117021" y="8650137"/>
            <a:ext cx="1114884" cy="3196663"/>
          </a:xfrm>
          <a:custGeom>
            <a:avLst/>
            <a:gdLst>
              <a:gd name="connsiteX0" fmla="*/ 1102295 w 1114884"/>
              <a:gd name="connsiteY0" fmla="*/ 33173 h 3196663"/>
              <a:gd name="connsiteX1" fmla="*/ 118094 w 1114884"/>
              <a:gd name="connsiteY1" fmla="*/ 1729350 h 3196663"/>
              <a:gd name="connsiteX2" fmla="*/ 655565 w 1114884"/>
              <a:gd name="connsiteY2" fmla="*/ 3111420 h 3196663"/>
              <a:gd name="connsiteX3" fmla="*/ 613684 w 1114884"/>
              <a:gd name="connsiteY3" fmla="*/ 3013698 h 3196663"/>
              <a:gd name="connsiteX4" fmla="*/ 453141 w 1114884"/>
              <a:gd name="connsiteY4" fmla="*/ 2734492 h 3196663"/>
              <a:gd name="connsiteX5" fmla="*/ 27352 w 1114884"/>
              <a:gd name="connsiteY5" fmla="*/ 2008556 h 3196663"/>
              <a:gd name="connsiteX6" fmla="*/ 62252 w 1114884"/>
              <a:gd name="connsiteY6" fmla="*/ 2224941 h 3196663"/>
              <a:gd name="connsiteX7" fmla="*/ 222796 w 1114884"/>
              <a:gd name="connsiteY7" fmla="*/ 1129057 h 3196663"/>
              <a:gd name="connsiteX8" fmla="*/ 76213 w 1114884"/>
              <a:gd name="connsiteY8" fmla="*/ 1547866 h 3196663"/>
              <a:gd name="connsiteX9" fmla="*/ 746307 w 1114884"/>
              <a:gd name="connsiteY9" fmla="*/ 556684 h 3196663"/>
              <a:gd name="connsiteX10" fmla="*/ 250716 w 1114884"/>
              <a:gd name="connsiteY10" fmla="*/ 1108116 h 3196663"/>
              <a:gd name="connsiteX11" fmla="*/ 648585 w 1114884"/>
              <a:gd name="connsiteY11" fmla="*/ 640446 h 3196663"/>
              <a:gd name="connsiteX12" fmla="*/ 1102295 w 1114884"/>
              <a:gd name="connsiteY12" fmla="*/ 33173 h 31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884" h="3196663">
                <a:moveTo>
                  <a:pt x="1102295" y="33173"/>
                </a:moveTo>
                <a:cubicBezTo>
                  <a:pt x="1013880" y="214657"/>
                  <a:pt x="192549" y="1216309"/>
                  <a:pt x="118094" y="1729350"/>
                </a:cubicBezTo>
                <a:cubicBezTo>
                  <a:pt x="43639" y="2242391"/>
                  <a:pt x="572967" y="2897362"/>
                  <a:pt x="655565" y="3111420"/>
                </a:cubicBezTo>
                <a:cubicBezTo>
                  <a:pt x="738163" y="3325478"/>
                  <a:pt x="647421" y="3076519"/>
                  <a:pt x="613684" y="3013698"/>
                </a:cubicBezTo>
                <a:cubicBezTo>
                  <a:pt x="579947" y="2950877"/>
                  <a:pt x="453141" y="2734492"/>
                  <a:pt x="453141" y="2734492"/>
                </a:cubicBezTo>
                <a:cubicBezTo>
                  <a:pt x="355419" y="2566968"/>
                  <a:pt x="92500" y="2093481"/>
                  <a:pt x="27352" y="2008556"/>
                </a:cubicBezTo>
                <a:cubicBezTo>
                  <a:pt x="-37796" y="1923631"/>
                  <a:pt x="29678" y="2371524"/>
                  <a:pt x="62252" y="2224941"/>
                </a:cubicBezTo>
                <a:cubicBezTo>
                  <a:pt x="94826" y="2078358"/>
                  <a:pt x="220469" y="1241903"/>
                  <a:pt x="222796" y="1129057"/>
                </a:cubicBezTo>
                <a:cubicBezTo>
                  <a:pt x="225123" y="1016211"/>
                  <a:pt x="-11039" y="1643262"/>
                  <a:pt x="76213" y="1547866"/>
                </a:cubicBezTo>
                <a:cubicBezTo>
                  <a:pt x="163465" y="1452470"/>
                  <a:pt x="717223" y="629976"/>
                  <a:pt x="746307" y="556684"/>
                </a:cubicBezTo>
                <a:cubicBezTo>
                  <a:pt x="775391" y="483392"/>
                  <a:pt x="267003" y="1094156"/>
                  <a:pt x="250716" y="1108116"/>
                </a:cubicBezTo>
                <a:cubicBezTo>
                  <a:pt x="234429" y="1122076"/>
                  <a:pt x="507819" y="814950"/>
                  <a:pt x="648585" y="640446"/>
                </a:cubicBezTo>
                <a:cubicBezTo>
                  <a:pt x="789351" y="465942"/>
                  <a:pt x="1190710" y="-148311"/>
                  <a:pt x="1102295" y="3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979BFB60-6088-A344-9BFC-4E9B7C8A9EDA}"/>
              </a:ext>
            </a:extLst>
          </p:cNvPr>
          <p:cNvSpPr/>
          <p:nvPr/>
        </p:nvSpPr>
        <p:spPr>
          <a:xfrm>
            <a:off x="7072337" y="2959770"/>
            <a:ext cx="894613" cy="4187492"/>
          </a:xfrm>
          <a:custGeom>
            <a:avLst/>
            <a:gdLst>
              <a:gd name="connsiteX0" fmla="*/ 242863 w 894613"/>
              <a:gd name="connsiteY0" fmla="*/ 21969 h 4187492"/>
              <a:gd name="connsiteX1" fmla="*/ 600672 w 894613"/>
              <a:gd name="connsiteY1" fmla="*/ 2500126 h 4187492"/>
              <a:gd name="connsiteX2" fmla="*/ 574167 w 894613"/>
              <a:gd name="connsiteY2" fmla="*/ 1731500 h 4187492"/>
              <a:gd name="connsiteX3" fmla="*/ 282620 w 894613"/>
              <a:gd name="connsiteY3" fmla="*/ 3520543 h 4187492"/>
              <a:gd name="connsiteX4" fmla="*/ 481402 w 894613"/>
              <a:gd name="connsiteY4" fmla="*/ 2473621 h 4187492"/>
              <a:gd name="connsiteX5" fmla="*/ 4324 w 894613"/>
              <a:gd name="connsiteY5" fmla="*/ 4183152 h 4187492"/>
              <a:gd name="connsiteX6" fmla="*/ 282620 w 894613"/>
              <a:gd name="connsiteY6" fmla="*/ 2884439 h 4187492"/>
              <a:gd name="connsiteX7" fmla="*/ 892220 w 894613"/>
              <a:gd name="connsiteY7" fmla="*/ 512300 h 4187492"/>
              <a:gd name="connsiteX8" fmla="*/ 494654 w 894613"/>
              <a:gd name="connsiteY8" fmla="*/ 1877273 h 4187492"/>
              <a:gd name="connsiteX9" fmla="*/ 494654 w 894613"/>
              <a:gd name="connsiteY9" fmla="*/ 1386943 h 4187492"/>
              <a:gd name="connsiteX10" fmla="*/ 428393 w 894613"/>
              <a:gd name="connsiteY10" fmla="*/ 472543 h 4187492"/>
              <a:gd name="connsiteX11" fmla="*/ 256115 w 894613"/>
              <a:gd name="connsiteY11" fmla="*/ 1241169 h 4187492"/>
              <a:gd name="connsiteX12" fmla="*/ 242863 w 894613"/>
              <a:gd name="connsiteY12" fmla="*/ 21969 h 41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613" h="4187492">
                <a:moveTo>
                  <a:pt x="242863" y="21969"/>
                </a:moveTo>
                <a:cubicBezTo>
                  <a:pt x="300289" y="231795"/>
                  <a:pt x="545455" y="2215204"/>
                  <a:pt x="600672" y="2500126"/>
                </a:cubicBezTo>
                <a:cubicBezTo>
                  <a:pt x="655889" y="2785048"/>
                  <a:pt x="627176" y="1561431"/>
                  <a:pt x="574167" y="1731500"/>
                </a:cubicBezTo>
                <a:cubicBezTo>
                  <a:pt x="521158" y="1901570"/>
                  <a:pt x="298081" y="3396856"/>
                  <a:pt x="282620" y="3520543"/>
                </a:cubicBezTo>
                <a:cubicBezTo>
                  <a:pt x="267159" y="3644230"/>
                  <a:pt x="527785" y="2363186"/>
                  <a:pt x="481402" y="2473621"/>
                </a:cubicBezTo>
                <a:cubicBezTo>
                  <a:pt x="435019" y="2584056"/>
                  <a:pt x="37454" y="4114682"/>
                  <a:pt x="4324" y="4183152"/>
                </a:cubicBezTo>
                <a:cubicBezTo>
                  <a:pt x="-28806" y="4251622"/>
                  <a:pt x="134637" y="3496248"/>
                  <a:pt x="282620" y="2884439"/>
                </a:cubicBezTo>
                <a:cubicBezTo>
                  <a:pt x="430603" y="2272630"/>
                  <a:pt x="856881" y="680161"/>
                  <a:pt x="892220" y="512300"/>
                </a:cubicBezTo>
                <a:cubicBezTo>
                  <a:pt x="927559" y="344439"/>
                  <a:pt x="560915" y="1731499"/>
                  <a:pt x="494654" y="1877273"/>
                </a:cubicBezTo>
                <a:cubicBezTo>
                  <a:pt x="428393" y="2023047"/>
                  <a:pt x="505697" y="1621065"/>
                  <a:pt x="494654" y="1386943"/>
                </a:cubicBezTo>
                <a:cubicBezTo>
                  <a:pt x="483611" y="1152821"/>
                  <a:pt x="468149" y="496839"/>
                  <a:pt x="428393" y="472543"/>
                </a:cubicBezTo>
                <a:cubicBezTo>
                  <a:pt x="388637" y="448247"/>
                  <a:pt x="284828" y="1309638"/>
                  <a:pt x="256115" y="1241169"/>
                </a:cubicBezTo>
                <a:cubicBezTo>
                  <a:pt x="227402" y="1172700"/>
                  <a:pt x="185437" y="-187857"/>
                  <a:pt x="242863" y="2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3605EAA6-34A5-1C34-BE26-A4392B809F0B}"/>
              </a:ext>
            </a:extLst>
          </p:cNvPr>
          <p:cNvSpPr/>
          <p:nvPr/>
        </p:nvSpPr>
        <p:spPr>
          <a:xfrm>
            <a:off x="7123746" y="3260388"/>
            <a:ext cx="1344410" cy="3811945"/>
          </a:xfrm>
          <a:custGeom>
            <a:avLst/>
            <a:gdLst>
              <a:gd name="connsiteX0" fmla="*/ 840811 w 1344410"/>
              <a:gd name="connsiteY0" fmla="*/ 12899 h 3811945"/>
              <a:gd name="connsiteX1" fmla="*/ 1066097 w 1344410"/>
              <a:gd name="connsiteY1" fmla="*/ 1311612 h 3811945"/>
              <a:gd name="connsiteX2" fmla="*/ 496254 w 1344410"/>
              <a:gd name="connsiteY2" fmla="*/ 2835612 h 3811945"/>
              <a:gd name="connsiteX3" fmla="*/ 761297 w 1344410"/>
              <a:gd name="connsiteY3" fmla="*/ 2173003 h 3811945"/>
              <a:gd name="connsiteX4" fmla="*/ 1145611 w 1344410"/>
              <a:gd name="connsiteY4" fmla="*/ 1444134 h 3811945"/>
              <a:gd name="connsiteX5" fmla="*/ 748045 w 1344410"/>
              <a:gd name="connsiteY5" fmla="*/ 2530812 h 3811945"/>
              <a:gd name="connsiteX6" fmla="*/ 5924 w 1344410"/>
              <a:gd name="connsiteY6" fmla="*/ 3803021 h 3811945"/>
              <a:gd name="connsiteX7" fmla="*/ 429993 w 1344410"/>
              <a:gd name="connsiteY7" fmla="*/ 3047647 h 3811945"/>
              <a:gd name="connsiteX8" fmla="*/ 973332 w 1344410"/>
              <a:gd name="connsiteY8" fmla="*/ 2106742 h 3811945"/>
              <a:gd name="connsiteX9" fmla="*/ 1039593 w 1344410"/>
              <a:gd name="connsiteY9" fmla="*/ 874290 h 3811945"/>
              <a:gd name="connsiteX10" fmla="*/ 1344393 w 1344410"/>
              <a:gd name="connsiteY10" fmla="*/ 1404377 h 3811945"/>
              <a:gd name="connsiteX11" fmla="*/ 1052845 w 1344410"/>
              <a:gd name="connsiteY11" fmla="*/ 688760 h 3811945"/>
              <a:gd name="connsiteX12" fmla="*/ 840811 w 1344410"/>
              <a:gd name="connsiteY12" fmla="*/ 12899 h 38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410" h="3811945">
                <a:moveTo>
                  <a:pt x="840811" y="12899"/>
                </a:moveTo>
                <a:cubicBezTo>
                  <a:pt x="843020" y="116708"/>
                  <a:pt x="1123523" y="841160"/>
                  <a:pt x="1066097" y="1311612"/>
                </a:cubicBezTo>
                <a:cubicBezTo>
                  <a:pt x="1008671" y="1782064"/>
                  <a:pt x="547054" y="2692047"/>
                  <a:pt x="496254" y="2835612"/>
                </a:cubicBezTo>
                <a:cubicBezTo>
                  <a:pt x="445454" y="2979177"/>
                  <a:pt x="653071" y="2404916"/>
                  <a:pt x="761297" y="2173003"/>
                </a:cubicBezTo>
                <a:cubicBezTo>
                  <a:pt x="869523" y="1941090"/>
                  <a:pt x="1147820" y="1384499"/>
                  <a:pt x="1145611" y="1444134"/>
                </a:cubicBezTo>
                <a:cubicBezTo>
                  <a:pt x="1143402" y="1503769"/>
                  <a:pt x="937993" y="2137664"/>
                  <a:pt x="748045" y="2530812"/>
                </a:cubicBezTo>
                <a:cubicBezTo>
                  <a:pt x="558097" y="2923960"/>
                  <a:pt x="58933" y="3716882"/>
                  <a:pt x="5924" y="3803021"/>
                </a:cubicBezTo>
                <a:cubicBezTo>
                  <a:pt x="-47085" y="3889160"/>
                  <a:pt x="268758" y="3330360"/>
                  <a:pt x="429993" y="3047647"/>
                </a:cubicBezTo>
                <a:cubicBezTo>
                  <a:pt x="591228" y="2764934"/>
                  <a:pt x="871732" y="2468968"/>
                  <a:pt x="973332" y="2106742"/>
                </a:cubicBezTo>
                <a:cubicBezTo>
                  <a:pt x="1074932" y="1744516"/>
                  <a:pt x="977750" y="991351"/>
                  <a:pt x="1039593" y="874290"/>
                </a:cubicBezTo>
                <a:cubicBezTo>
                  <a:pt x="1101436" y="757229"/>
                  <a:pt x="1342184" y="1435299"/>
                  <a:pt x="1344393" y="1404377"/>
                </a:cubicBezTo>
                <a:cubicBezTo>
                  <a:pt x="1346602" y="1373455"/>
                  <a:pt x="1134567" y="918464"/>
                  <a:pt x="1052845" y="688760"/>
                </a:cubicBezTo>
                <a:cubicBezTo>
                  <a:pt x="971123" y="459056"/>
                  <a:pt x="838602" y="-90910"/>
                  <a:pt x="840811" y="12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BD12CCFB-EE23-64AD-C5FD-DFFE4062962F}"/>
              </a:ext>
            </a:extLst>
          </p:cNvPr>
          <p:cNvSpPr/>
          <p:nvPr/>
        </p:nvSpPr>
        <p:spPr>
          <a:xfrm>
            <a:off x="7391328" y="5010370"/>
            <a:ext cx="1031714" cy="3470219"/>
          </a:xfrm>
          <a:custGeom>
            <a:avLst/>
            <a:gdLst>
              <a:gd name="connsiteX0" fmla="*/ 1010550 w 1031714"/>
              <a:gd name="connsiteY0" fmla="*/ 51960 h 3470219"/>
              <a:gd name="connsiteX1" fmla="*/ 16637 w 1031714"/>
              <a:gd name="connsiteY1" fmla="*/ 3418013 h 3470219"/>
              <a:gd name="connsiteX2" fmla="*/ 400950 w 1031714"/>
              <a:gd name="connsiteY2" fmla="*/ 2026534 h 3470219"/>
              <a:gd name="connsiteX3" fmla="*/ 573229 w 1031714"/>
              <a:gd name="connsiteY3" fmla="*/ 1006117 h 3470219"/>
              <a:gd name="connsiteX4" fmla="*/ 573229 w 1031714"/>
              <a:gd name="connsiteY4" fmla="*/ 1416934 h 3470219"/>
              <a:gd name="connsiteX5" fmla="*/ 480463 w 1031714"/>
              <a:gd name="connsiteY5" fmla="*/ 2198813 h 3470219"/>
              <a:gd name="connsiteX6" fmla="*/ 679246 w 1031714"/>
              <a:gd name="connsiteY6" fmla="*/ 1430187 h 3470219"/>
              <a:gd name="connsiteX7" fmla="*/ 1010550 w 1031714"/>
              <a:gd name="connsiteY7" fmla="*/ 51960 h 34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714" h="3470219">
                <a:moveTo>
                  <a:pt x="1010550" y="51960"/>
                </a:moveTo>
                <a:cubicBezTo>
                  <a:pt x="900115" y="383264"/>
                  <a:pt x="118237" y="3088917"/>
                  <a:pt x="16637" y="3418013"/>
                </a:cubicBezTo>
                <a:cubicBezTo>
                  <a:pt x="-84963" y="3747109"/>
                  <a:pt x="308185" y="2428517"/>
                  <a:pt x="400950" y="2026534"/>
                </a:cubicBezTo>
                <a:cubicBezTo>
                  <a:pt x="493715" y="1624551"/>
                  <a:pt x="544516" y="1107717"/>
                  <a:pt x="573229" y="1006117"/>
                </a:cubicBezTo>
                <a:cubicBezTo>
                  <a:pt x="601942" y="904517"/>
                  <a:pt x="588690" y="1218151"/>
                  <a:pt x="573229" y="1416934"/>
                </a:cubicBezTo>
                <a:cubicBezTo>
                  <a:pt x="557768" y="1615717"/>
                  <a:pt x="462793" y="2196604"/>
                  <a:pt x="480463" y="2198813"/>
                </a:cubicBezTo>
                <a:cubicBezTo>
                  <a:pt x="498132" y="2201022"/>
                  <a:pt x="590898" y="1792413"/>
                  <a:pt x="679246" y="1430187"/>
                </a:cubicBezTo>
                <a:cubicBezTo>
                  <a:pt x="767594" y="1067961"/>
                  <a:pt x="1120985" y="-279344"/>
                  <a:pt x="1010550" y="5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4D9E0DD8-5B24-5CB9-F27D-26F77C9D8DD9}"/>
              </a:ext>
            </a:extLst>
          </p:cNvPr>
          <p:cNvSpPr/>
          <p:nvPr/>
        </p:nvSpPr>
        <p:spPr>
          <a:xfrm>
            <a:off x="6425487" y="6979901"/>
            <a:ext cx="1698865" cy="3120719"/>
          </a:xfrm>
          <a:custGeom>
            <a:avLst/>
            <a:gdLst>
              <a:gd name="connsiteX0" fmla="*/ 1698096 w 1698865"/>
              <a:gd name="connsiteY0" fmla="*/ 3995 h 3120719"/>
              <a:gd name="connsiteX1" fmla="*/ 333122 w 1698865"/>
              <a:gd name="connsiteY1" fmla="*/ 1766534 h 3120719"/>
              <a:gd name="connsiteX2" fmla="*/ 28322 w 1698865"/>
              <a:gd name="connsiteY2" fmla="*/ 3012238 h 3120719"/>
              <a:gd name="connsiteX3" fmla="*/ 28322 w 1698865"/>
              <a:gd name="connsiteY3" fmla="*/ 2892969 h 3120719"/>
              <a:gd name="connsiteX4" fmla="*/ 160843 w 1698865"/>
              <a:gd name="connsiteY4" fmla="*/ 1567751 h 3120719"/>
              <a:gd name="connsiteX5" fmla="*/ 147591 w 1698865"/>
              <a:gd name="connsiteY5" fmla="*/ 2018325 h 3120719"/>
              <a:gd name="connsiteX6" fmla="*/ 783696 w 1698865"/>
              <a:gd name="connsiteY6" fmla="*/ 958151 h 3120719"/>
              <a:gd name="connsiteX7" fmla="*/ 531904 w 1698865"/>
              <a:gd name="connsiteY7" fmla="*/ 1276203 h 3120719"/>
              <a:gd name="connsiteX8" fmla="*/ 1698096 w 1698865"/>
              <a:gd name="connsiteY8" fmla="*/ 3995 h 31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865" h="3120719">
                <a:moveTo>
                  <a:pt x="1698096" y="3995"/>
                </a:moveTo>
                <a:cubicBezTo>
                  <a:pt x="1664966" y="85717"/>
                  <a:pt x="611418" y="1265160"/>
                  <a:pt x="333122" y="1766534"/>
                </a:cubicBezTo>
                <a:cubicBezTo>
                  <a:pt x="54826" y="2267908"/>
                  <a:pt x="79122" y="2824499"/>
                  <a:pt x="28322" y="3012238"/>
                </a:cubicBezTo>
                <a:cubicBezTo>
                  <a:pt x="-22478" y="3199977"/>
                  <a:pt x="6235" y="3133717"/>
                  <a:pt x="28322" y="2892969"/>
                </a:cubicBezTo>
                <a:cubicBezTo>
                  <a:pt x="50409" y="2652221"/>
                  <a:pt x="140965" y="1713525"/>
                  <a:pt x="160843" y="1567751"/>
                </a:cubicBezTo>
                <a:cubicBezTo>
                  <a:pt x="180721" y="1421977"/>
                  <a:pt x="43782" y="2119925"/>
                  <a:pt x="147591" y="2018325"/>
                </a:cubicBezTo>
                <a:cubicBezTo>
                  <a:pt x="251400" y="1916725"/>
                  <a:pt x="719644" y="1081838"/>
                  <a:pt x="783696" y="958151"/>
                </a:cubicBezTo>
                <a:cubicBezTo>
                  <a:pt x="847748" y="834464"/>
                  <a:pt x="379504" y="1433020"/>
                  <a:pt x="531904" y="1276203"/>
                </a:cubicBezTo>
                <a:cubicBezTo>
                  <a:pt x="684304" y="1119386"/>
                  <a:pt x="1731226" y="-77727"/>
                  <a:pt x="1698096" y="3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8523286F-2E54-C549-44D3-B85260F612B1}"/>
              </a:ext>
            </a:extLst>
          </p:cNvPr>
          <p:cNvSpPr/>
          <p:nvPr/>
        </p:nvSpPr>
        <p:spPr>
          <a:xfrm>
            <a:off x="7381199" y="6554834"/>
            <a:ext cx="973398" cy="5366907"/>
          </a:xfrm>
          <a:custGeom>
            <a:avLst/>
            <a:gdLst>
              <a:gd name="connsiteX0" fmla="*/ 967671 w 973398"/>
              <a:gd name="connsiteY0" fmla="*/ 4992 h 5366907"/>
              <a:gd name="connsiteX1" fmla="*/ 848401 w 973398"/>
              <a:gd name="connsiteY1" fmla="*/ 2787949 h 5366907"/>
              <a:gd name="connsiteX2" fmla="*/ 861653 w 973398"/>
              <a:gd name="connsiteY2" fmla="*/ 1635009 h 5366907"/>
              <a:gd name="connsiteX3" fmla="*/ 848401 w 973398"/>
              <a:gd name="connsiteY3" fmla="*/ 482070 h 5366907"/>
              <a:gd name="connsiteX4" fmla="*/ 888158 w 973398"/>
              <a:gd name="connsiteY4" fmla="*/ 1741027 h 5366907"/>
              <a:gd name="connsiteX5" fmla="*/ 159288 w 973398"/>
              <a:gd name="connsiteY5" fmla="*/ 3450557 h 5366907"/>
              <a:gd name="connsiteX6" fmla="*/ 437584 w 973398"/>
              <a:gd name="connsiteY6" fmla="*/ 2880714 h 5366907"/>
              <a:gd name="connsiteX7" fmla="*/ 185792 w 973398"/>
              <a:gd name="connsiteY7" fmla="*/ 3914383 h 5366907"/>
              <a:gd name="connsiteX8" fmla="*/ 13514 w 973398"/>
              <a:gd name="connsiteY8" fmla="*/ 5345618 h 5366907"/>
              <a:gd name="connsiteX9" fmla="*/ 66523 w 973398"/>
              <a:gd name="connsiteY9" fmla="*/ 4603496 h 5366907"/>
              <a:gd name="connsiteX10" fmla="*/ 503844 w 973398"/>
              <a:gd name="connsiteY10" fmla="*/ 2390383 h 5366907"/>
              <a:gd name="connsiteX11" fmla="*/ 411079 w 973398"/>
              <a:gd name="connsiteY11" fmla="*/ 2761444 h 5366907"/>
              <a:gd name="connsiteX12" fmla="*/ 954418 w 973398"/>
              <a:gd name="connsiteY12" fmla="*/ 1873549 h 5366907"/>
              <a:gd name="connsiteX13" fmla="*/ 861653 w 973398"/>
              <a:gd name="connsiteY13" fmla="*/ 2098836 h 5366907"/>
              <a:gd name="connsiteX14" fmla="*/ 967671 w 973398"/>
              <a:gd name="connsiteY14" fmla="*/ 4992 h 5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3398" h="5366907">
                <a:moveTo>
                  <a:pt x="967671" y="4992"/>
                </a:moveTo>
                <a:cubicBezTo>
                  <a:pt x="965462" y="119844"/>
                  <a:pt x="866071" y="2516280"/>
                  <a:pt x="848401" y="2787949"/>
                </a:cubicBezTo>
                <a:cubicBezTo>
                  <a:pt x="830731" y="3059618"/>
                  <a:pt x="861653" y="2019322"/>
                  <a:pt x="861653" y="1635009"/>
                </a:cubicBezTo>
                <a:cubicBezTo>
                  <a:pt x="861653" y="1250696"/>
                  <a:pt x="843984" y="464400"/>
                  <a:pt x="848401" y="482070"/>
                </a:cubicBezTo>
                <a:cubicBezTo>
                  <a:pt x="852818" y="499740"/>
                  <a:pt x="1003010" y="1246279"/>
                  <a:pt x="888158" y="1741027"/>
                </a:cubicBezTo>
                <a:cubicBezTo>
                  <a:pt x="773306" y="2235775"/>
                  <a:pt x="234384" y="3260609"/>
                  <a:pt x="159288" y="3450557"/>
                </a:cubicBezTo>
                <a:cubicBezTo>
                  <a:pt x="84192" y="3640505"/>
                  <a:pt x="433167" y="2803410"/>
                  <a:pt x="437584" y="2880714"/>
                </a:cubicBezTo>
                <a:cubicBezTo>
                  <a:pt x="442001" y="2958018"/>
                  <a:pt x="256470" y="3503566"/>
                  <a:pt x="185792" y="3914383"/>
                </a:cubicBezTo>
                <a:cubicBezTo>
                  <a:pt x="115114" y="4325200"/>
                  <a:pt x="33392" y="5230766"/>
                  <a:pt x="13514" y="5345618"/>
                </a:cubicBezTo>
                <a:cubicBezTo>
                  <a:pt x="-6364" y="5460470"/>
                  <a:pt x="-15199" y="5096035"/>
                  <a:pt x="66523" y="4603496"/>
                </a:cubicBezTo>
                <a:cubicBezTo>
                  <a:pt x="148245" y="4110957"/>
                  <a:pt x="446418" y="2697392"/>
                  <a:pt x="503844" y="2390383"/>
                </a:cubicBezTo>
                <a:cubicBezTo>
                  <a:pt x="561270" y="2083374"/>
                  <a:pt x="335983" y="2847583"/>
                  <a:pt x="411079" y="2761444"/>
                </a:cubicBezTo>
                <a:cubicBezTo>
                  <a:pt x="486175" y="2675305"/>
                  <a:pt x="879322" y="1983984"/>
                  <a:pt x="954418" y="1873549"/>
                </a:cubicBezTo>
                <a:cubicBezTo>
                  <a:pt x="1029514" y="1763114"/>
                  <a:pt x="857236" y="2405845"/>
                  <a:pt x="861653" y="2098836"/>
                </a:cubicBezTo>
                <a:cubicBezTo>
                  <a:pt x="866070" y="1791827"/>
                  <a:pt x="969880" y="-109860"/>
                  <a:pt x="967671" y="4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74EA03F4-BDEA-D14A-AE1A-F2572F8D7D2A}"/>
              </a:ext>
            </a:extLst>
          </p:cNvPr>
          <p:cNvSpPr/>
          <p:nvPr/>
        </p:nvSpPr>
        <p:spPr>
          <a:xfrm>
            <a:off x="8534357" y="5594082"/>
            <a:ext cx="378761" cy="6699759"/>
          </a:xfrm>
          <a:custGeom>
            <a:avLst/>
            <a:gdLst>
              <a:gd name="connsiteX0" fmla="*/ 43 w 378761"/>
              <a:gd name="connsiteY0" fmla="*/ 91101 h 6699759"/>
              <a:gd name="connsiteX1" fmla="*/ 106060 w 378761"/>
              <a:gd name="connsiteY1" fmla="*/ 4398057 h 6699759"/>
              <a:gd name="connsiteX2" fmla="*/ 159069 w 378761"/>
              <a:gd name="connsiteY2" fmla="*/ 3563170 h 6699759"/>
              <a:gd name="connsiteX3" fmla="*/ 357852 w 378761"/>
              <a:gd name="connsiteY3" fmla="*/ 6438892 h 6699759"/>
              <a:gd name="connsiteX4" fmla="*/ 357852 w 378761"/>
              <a:gd name="connsiteY4" fmla="*/ 6001570 h 6699759"/>
              <a:gd name="connsiteX5" fmla="*/ 225330 w 378761"/>
              <a:gd name="connsiteY5" fmla="*/ 1456075 h 6699759"/>
              <a:gd name="connsiteX6" fmla="*/ 159069 w 378761"/>
              <a:gd name="connsiteY6" fmla="*/ 5657014 h 6699759"/>
              <a:gd name="connsiteX7" fmla="*/ 185573 w 378761"/>
              <a:gd name="connsiteY7" fmla="*/ 3470405 h 6699759"/>
              <a:gd name="connsiteX8" fmla="*/ 106060 w 378761"/>
              <a:gd name="connsiteY8" fmla="*/ 1058509 h 6699759"/>
              <a:gd name="connsiteX9" fmla="*/ 92808 w 378761"/>
              <a:gd name="connsiteY9" fmla="*/ 1429570 h 6699759"/>
              <a:gd name="connsiteX10" fmla="*/ 43 w 378761"/>
              <a:gd name="connsiteY10" fmla="*/ 91101 h 669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761" h="6699759">
                <a:moveTo>
                  <a:pt x="43" y="91101"/>
                </a:moveTo>
                <a:cubicBezTo>
                  <a:pt x="2252" y="585849"/>
                  <a:pt x="79556" y="3819379"/>
                  <a:pt x="106060" y="4398057"/>
                </a:cubicBezTo>
                <a:cubicBezTo>
                  <a:pt x="132564" y="4976735"/>
                  <a:pt x="117104" y="3223031"/>
                  <a:pt x="159069" y="3563170"/>
                </a:cubicBezTo>
                <a:cubicBezTo>
                  <a:pt x="201034" y="3903309"/>
                  <a:pt x="324721" y="6032492"/>
                  <a:pt x="357852" y="6438892"/>
                </a:cubicBezTo>
                <a:cubicBezTo>
                  <a:pt x="390983" y="6845292"/>
                  <a:pt x="379939" y="6832039"/>
                  <a:pt x="357852" y="6001570"/>
                </a:cubicBezTo>
                <a:cubicBezTo>
                  <a:pt x="335765" y="5171101"/>
                  <a:pt x="258460" y="1513501"/>
                  <a:pt x="225330" y="1456075"/>
                </a:cubicBezTo>
                <a:cubicBezTo>
                  <a:pt x="192200" y="1398649"/>
                  <a:pt x="165695" y="5321292"/>
                  <a:pt x="159069" y="5657014"/>
                </a:cubicBezTo>
                <a:cubicBezTo>
                  <a:pt x="152443" y="5992736"/>
                  <a:pt x="194408" y="4236822"/>
                  <a:pt x="185573" y="3470405"/>
                </a:cubicBezTo>
                <a:cubicBezTo>
                  <a:pt x="176738" y="2703988"/>
                  <a:pt x="121521" y="1398648"/>
                  <a:pt x="106060" y="1058509"/>
                </a:cubicBezTo>
                <a:cubicBezTo>
                  <a:pt x="90599" y="718370"/>
                  <a:pt x="106060" y="1588596"/>
                  <a:pt x="92808" y="1429570"/>
                </a:cubicBezTo>
                <a:cubicBezTo>
                  <a:pt x="79556" y="1270544"/>
                  <a:pt x="-2166" y="-403647"/>
                  <a:pt x="43" y="9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75B84631-A140-DC61-DE26-C32ECA2DB835}"/>
              </a:ext>
            </a:extLst>
          </p:cNvPr>
          <p:cNvSpPr/>
          <p:nvPr/>
        </p:nvSpPr>
        <p:spPr>
          <a:xfrm>
            <a:off x="8313986" y="3201770"/>
            <a:ext cx="679943" cy="3730916"/>
          </a:xfrm>
          <a:custGeom>
            <a:avLst/>
            <a:gdLst>
              <a:gd name="connsiteX0" fmla="*/ 8379 w 679943"/>
              <a:gd name="connsiteY0" fmla="*/ 18508 h 3730916"/>
              <a:gd name="connsiteX1" fmla="*/ 644484 w 679943"/>
              <a:gd name="connsiteY1" fmla="*/ 1423239 h 3730916"/>
              <a:gd name="connsiteX2" fmla="*/ 578223 w 679943"/>
              <a:gd name="connsiteY2" fmla="*/ 1317221 h 3730916"/>
              <a:gd name="connsiteX3" fmla="*/ 405944 w 679943"/>
              <a:gd name="connsiteY3" fmla="*/ 641360 h 3730916"/>
              <a:gd name="connsiteX4" fmla="*/ 405944 w 679943"/>
              <a:gd name="connsiteY4" fmla="*/ 972665 h 3730916"/>
              <a:gd name="connsiteX5" fmla="*/ 405944 w 679943"/>
              <a:gd name="connsiteY5" fmla="*/ 2655691 h 3730916"/>
              <a:gd name="connsiteX6" fmla="*/ 419197 w 679943"/>
              <a:gd name="connsiteY6" fmla="*/ 2072595 h 3730916"/>
              <a:gd name="connsiteX7" fmla="*/ 392692 w 679943"/>
              <a:gd name="connsiteY7" fmla="*/ 3729117 h 3730916"/>
              <a:gd name="connsiteX8" fmla="*/ 366188 w 679943"/>
              <a:gd name="connsiteY8" fmla="*/ 2364143 h 3730916"/>
              <a:gd name="connsiteX9" fmla="*/ 366188 w 679943"/>
              <a:gd name="connsiteY9" fmla="*/ 932908 h 3730916"/>
              <a:gd name="connsiteX10" fmla="*/ 392692 w 679943"/>
              <a:gd name="connsiteY10" fmla="*/ 1197952 h 3730916"/>
              <a:gd name="connsiteX11" fmla="*/ 286675 w 679943"/>
              <a:gd name="connsiteY11" fmla="*/ 654613 h 3730916"/>
              <a:gd name="connsiteX12" fmla="*/ 8379 w 679943"/>
              <a:gd name="connsiteY12" fmla="*/ 18508 h 37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943" h="3730916">
                <a:moveTo>
                  <a:pt x="8379" y="18508"/>
                </a:moveTo>
                <a:cubicBezTo>
                  <a:pt x="68014" y="146612"/>
                  <a:pt x="549510" y="1206787"/>
                  <a:pt x="644484" y="1423239"/>
                </a:cubicBezTo>
                <a:cubicBezTo>
                  <a:pt x="739458" y="1639691"/>
                  <a:pt x="617980" y="1447534"/>
                  <a:pt x="578223" y="1317221"/>
                </a:cubicBezTo>
                <a:cubicBezTo>
                  <a:pt x="538466" y="1186908"/>
                  <a:pt x="434657" y="698786"/>
                  <a:pt x="405944" y="641360"/>
                </a:cubicBezTo>
                <a:cubicBezTo>
                  <a:pt x="377231" y="583934"/>
                  <a:pt x="405944" y="972665"/>
                  <a:pt x="405944" y="972665"/>
                </a:cubicBezTo>
                <a:cubicBezTo>
                  <a:pt x="405944" y="1308387"/>
                  <a:pt x="403735" y="2472369"/>
                  <a:pt x="405944" y="2655691"/>
                </a:cubicBezTo>
                <a:cubicBezTo>
                  <a:pt x="408153" y="2839013"/>
                  <a:pt x="421406" y="1893691"/>
                  <a:pt x="419197" y="2072595"/>
                </a:cubicBezTo>
                <a:cubicBezTo>
                  <a:pt x="416988" y="2251499"/>
                  <a:pt x="401527" y="3680526"/>
                  <a:pt x="392692" y="3729117"/>
                </a:cubicBezTo>
                <a:cubicBezTo>
                  <a:pt x="383857" y="3777708"/>
                  <a:pt x="370605" y="2830178"/>
                  <a:pt x="366188" y="2364143"/>
                </a:cubicBezTo>
                <a:cubicBezTo>
                  <a:pt x="361771" y="1898108"/>
                  <a:pt x="361771" y="1127273"/>
                  <a:pt x="366188" y="932908"/>
                </a:cubicBezTo>
                <a:cubicBezTo>
                  <a:pt x="370605" y="738543"/>
                  <a:pt x="405944" y="1244334"/>
                  <a:pt x="392692" y="1197952"/>
                </a:cubicBezTo>
                <a:cubicBezTo>
                  <a:pt x="379440" y="1151570"/>
                  <a:pt x="348518" y="846769"/>
                  <a:pt x="286675" y="654613"/>
                </a:cubicBezTo>
                <a:cubicBezTo>
                  <a:pt x="224832" y="462457"/>
                  <a:pt x="-51256" y="-109596"/>
                  <a:pt x="8379" y="1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141BD477-B47D-AC5E-0CE0-7DD5D2D8617C}"/>
              </a:ext>
            </a:extLst>
          </p:cNvPr>
          <p:cNvSpPr/>
          <p:nvPr/>
        </p:nvSpPr>
        <p:spPr>
          <a:xfrm>
            <a:off x="4099056" y="7006865"/>
            <a:ext cx="1190778" cy="991838"/>
          </a:xfrm>
          <a:custGeom>
            <a:avLst/>
            <a:gdLst>
              <a:gd name="connsiteX0" fmla="*/ 1188561 w 1190778"/>
              <a:gd name="connsiteY0" fmla="*/ 3535 h 991838"/>
              <a:gd name="connsiteX1" fmla="*/ 313918 w 1190778"/>
              <a:gd name="connsiteY1" fmla="*/ 454109 h 991838"/>
              <a:gd name="connsiteX2" fmla="*/ 446440 w 1190778"/>
              <a:gd name="connsiteY2" fmla="*/ 427605 h 991838"/>
              <a:gd name="connsiteX3" fmla="*/ 9118 w 1190778"/>
              <a:gd name="connsiteY3" fmla="*/ 984196 h 991838"/>
              <a:gd name="connsiteX4" fmla="*/ 181396 w 1190778"/>
              <a:gd name="connsiteY4" fmla="*/ 719152 h 991838"/>
              <a:gd name="connsiteX5" fmla="*/ 552457 w 1190778"/>
              <a:gd name="connsiteY5" fmla="*/ 268578 h 991838"/>
              <a:gd name="connsiteX6" fmla="*/ 1188561 w 1190778"/>
              <a:gd name="connsiteY6" fmla="*/ 3535 h 9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8" h="991838">
                <a:moveTo>
                  <a:pt x="1188561" y="3535"/>
                </a:moveTo>
                <a:cubicBezTo>
                  <a:pt x="1148804" y="34457"/>
                  <a:pt x="437605" y="383431"/>
                  <a:pt x="313918" y="454109"/>
                </a:cubicBezTo>
                <a:cubicBezTo>
                  <a:pt x="190231" y="524787"/>
                  <a:pt x="497240" y="339257"/>
                  <a:pt x="446440" y="427605"/>
                </a:cubicBezTo>
                <a:cubicBezTo>
                  <a:pt x="395640" y="515953"/>
                  <a:pt x="53292" y="935605"/>
                  <a:pt x="9118" y="984196"/>
                </a:cubicBezTo>
                <a:cubicBezTo>
                  <a:pt x="-35056" y="1032787"/>
                  <a:pt x="90840" y="838422"/>
                  <a:pt x="181396" y="719152"/>
                </a:cubicBezTo>
                <a:cubicBezTo>
                  <a:pt x="271952" y="599882"/>
                  <a:pt x="382387" y="385639"/>
                  <a:pt x="552457" y="268578"/>
                </a:cubicBezTo>
                <a:cubicBezTo>
                  <a:pt x="722527" y="151517"/>
                  <a:pt x="1228318" y="-27387"/>
                  <a:pt x="1188561" y="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29D88633-3D3A-B52B-673E-3086A073EB39}"/>
              </a:ext>
            </a:extLst>
          </p:cNvPr>
          <p:cNvSpPr/>
          <p:nvPr/>
        </p:nvSpPr>
        <p:spPr>
          <a:xfrm>
            <a:off x="2822166" y="8104776"/>
            <a:ext cx="1584788" cy="841698"/>
          </a:xfrm>
          <a:custGeom>
            <a:avLst/>
            <a:gdLst>
              <a:gd name="connsiteX0" fmla="*/ 547 w 1584788"/>
              <a:gd name="connsiteY0" fmla="*/ 840441 h 841698"/>
              <a:gd name="connsiteX1" fmla="*/ 530634 w 1584788"/>
              <a:gd name="connsiteY1" fmla="*/ 416372 h 841698"/>
              <a:gd name="connsiteX2" fmla="*/ 1060721 w 1584788"/>
              <a:gd name="connsiteY2" fmla="*/ 164581 h 841698"/>
              <a:gd name="connsiteX3" fmla="*/ 835434 w 1584788"/>
              <a:gd name="connsiteY3" fmla="*/ 297102 h 841698"/>
              <a:gd name="connsiteX4" fmla="*/ 1577556 w 1584788"/>
              <a:gd name="connsiteY4" fmla="*/ 5554 h 841698"/>
              <a:gd name="connsiteX5" fmla="*/ 1232999 w 1584788"/>
              <a:gd name="connsiteY5" fmla="*/ 98320 h 841698"/>
              <a:gd name="connsiteX6" fmla="*/ 835434 w 1584788"/>
              <a:gd name="connsiteY6" fmla="*/ 204337 h 841698"/>
              <a:gd name="connsiteX7" fmla="*/ 437869 w 1584788"/>
              <a:gd name="connsiteY7" fmla="*/ 535641 h 841698"/>
              <a:gd name="connsiteX8" fmla="*/ 547 w 1584788"/>
              <a:gd name="connsiteY8" fmla="*/ 840441 h 84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788" h="841698">
                <a:moveTo>
                  <a:pt x="547" y="840441"/>
                </a:moveTo>
                <a:cubicBezTo>
                  <a:pt x="16008" y="820563"/>
                  <a:pt x="353938" y="529015"/>
                  <a:pt x="530634" y="416372"/>
                </a:cubicBezTo>
                <a:cubicBezTo>
                  <a:pt x="707330" y="303729"/>
                  <a:pt x="1009921" y="184459"/>
                  <a:pt x="1060721" y="164581"/>
                </a:cubicBezTo>
                <a:cubicBezTo>
                  <a:pt x="1111521" y="144703"/>
                  <a:pt x="749295" y="323607"/>
                  <a:pt x="835434" y="297102"/>
                </a:cubicBezTo>
                <a:cubicBezTo>
                  <a:pt x="921573" y="270597"/>
                  <a:pt x="1511295" y="38684"/>
                  <a:pt x="1577556" y="5554"/>
                </a:cubicBezTo>
                <a:cubicBezTo>
                  <a:pt x="1643817" y="-27576"/>
                  <a:pt x="1232999" y="98320"/>
                  <a:pt x="1232999" y="98320"/>
                </a:cubicBezTo>
                <a:cubicBezTo>
                  <a:pt x="1109312" y="131450"/>
                  <a:pt x="967956" y="131450"/>
                  <a:pt x="835434" y="204337"/>
                </a:cubicBezTo>
                <a:cubicBezTo>
                  <a:pt x="702912" y="277224"/>
                  <a:pt x="574808" y="431832"/>
                  <a:pt x="437869" y="535641"/>
                </a:cubicBezTo>
                <a:cubicBezTo>
                  <a:pt x="300930" y="639450"/>
                  <a:pt x="-14914" y="860319"/>
                  <a:pt x="547" y="840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A273895B-ACC9-EE5A-92E0-61589FA3B11A}"/>
              </a:ext>
            </a:extLst>
          </p:cNvPr>
          <p:cNvSpPr/>
          <p:nvPr/>
        </p:nvSpPr>
        <p:spPr>
          <a:xfrm>
            <a:off x="1997366" y="6691745"/>
            <a:ext cx="96710" cy="279538"/>
          </a:xfrm>
          <a:custGeom>
            <a:avLst/>
            <a:gdLst>
              <a:gd name="connsiteX0" fmla="*/ 96477 w 96710"/>
              <a:gd name="connsiteY0" fmla="*/ 603 h 279538"/>
              <a:gd name="connsiteX1" fmla="*/ 30217 w 96710"/>
              <a:gd name="connsiteY1" fmla="*/ 172881 h 279538"/>
              <a:gd name="connsiteX2" fmla="*/ 30217 w 96710"/>
              <a:gd name="connsiteY2" fmla="*/ 278898 h 279538"/>
              <a:gd name="connsiteX3" fmla="*/ 30217 w 96710"/>
              <a:gd name="connsiteY3" fmla="*/ 212638 h 279538"/>
              <a:gd name="connsiteX4" fmla="*/ 3712 w 96710"/>
              <a:gd name="connsiteY4" fmla="*/ 119872 h 279538"/>
              <a:gd name="connsiteX5" fmla="*/ 96477 w 96710"/>
              <a:gd name="connsiteY5" fmla="*/ 603 h 2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10" h="279538">
                <a:moveTo>
                  <a:pt x="96477" y="603"/>
                </a:moveTo>
                <a:cubicBezTo>
                  <a:pt x="100895" y="9438"/>
                  <a:pt x="41260" y="126499"/>
                  <a:pt x="30217" y="172881"/>
                </a:cubicBezTo>
                <a:cubicBezTo>
                  <a:pt x="19174" y="219263"/>
                  <a:pt x="30217" y="278898"/>
                  <a:pt x="30217" y="278898"/>
                </a:cubicBezTo>
                <a:cubicBezTo>
                  <a:pt x="30217" y="285524"/>
                  <a:pt x="34634" y="239142"/>
                  <a:pt x="30217" y="212638"/>
                </a:cubicBezTo>
                <a:cubicBezTo>
                  <a:pt x="25800" y="186134"/>
                  <a:pt x="-11749" y="157420"/>
                  <a:pt x="3712" y="119872"/>
                </a:cubicBezTo>
                <a:cubicBezTo>
                  <a:pt x="19173" y="82324"/>
                  <a:pt x="92059" y="-8232"/>
                  <a:pt x="9647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8F9F3604-73A3-3C27-35F7-7C9C022B772A}"/>
              </a:ext>
            </a:extLst>
          </p:cNvPr>
          <p:cNvSpPr/>
          <p:nvPr/>
        </p:nvSpPr>
        <p:spPr>
          <a:xfrm>
            <a:off x="2012205" y="5822650"/>
            <a:ext cx="319066" cy="248445"/>
          </a:xfrm>
          <a:custGeom>
            <a:avLst/>
            <a:gdLst>
              <a:gd name="connsiteX0" fmla="*/ 155 w 319066"/>
              <a:gd name="connsiteY0" fmla="*/ 139646 h 248445"/>
              <a:gd name="connsiteX1" fmla="*/ 105532 w 319066"/>
              <a:gd name="connsiteY1" fmla="*/ 170239 h 248445"/>
              <a:gd name="connsiteX2" fmla="*/ 54543 w 319066"/>
              <a:gd name="connsiteY2" fmla="*/ 248422 h 248445"/>
              <a:gd name="connsiteX3" fmla="*/ 95334 w 319066"/>
              <a:gd name="connsiteY3" fmla="*/ 177038 h 248445"/>
              <a:gd name="connsiteX4" fmla="*/ 224506 w 319066"/>
              <a:gd name="connsiteY4" fmla="*/ 54664 h 248445"/>
              <a:gd name="connsiteX5" fmla="*/ 316286 w 319066"/>
              <a:gd name="connsiteY5" fmla="*/ 276 h 248445"/>
              <a:gd name="connsiteX6" fmla="*/ 268696 w 319066"/>
              <a:gd name="connsiteY6" fmla="*/ 34269 h 248445"/>
              <a:gd name="connsiteX7" fmla="*/ 13752 w 319066"/>
              <a:gd name="connsiteY7" fmla="*/ 51265 h 248445"/>
              <a:gd name="connsiteX8" fmla="*/ 170118 w 319066"/>
              <a:gd name="connsiteY8" fmla="*/ 51265 h 248445"/>
              <a:gd name="connsiteX9" fmla="*/ 156521 w 319066"/>
              <a:gd name="connsiteY9" fmla="*/ 85258 h 248445"/>
              <a:gd name="connsiteX10" fmla="*/ 105532 w 319066"/>
              <a:gd name="connsiteY10" fmla="*/ 183836 h 248445"/>
              <a:gd name="connsiteX11" fmla="*/ 81737 w 319066"/>
              <a:gd name="connsiteY11" fmla="*/ 166840 h 248445"/>
              <a:gd name="connsiteX12" fmla="*/ 155 w 319066"/>
              <a:gd name="connsiteY12" fmla="*/ 139646 h 2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66" h="248445">
                <a:moveTo>
                  <a:pt x="155" y="139646"/>
                </a:moveTo>
                <a:cubicBezTo>
                  <a:pt x="4121" y="140212"/>
                  <a:pt x="96467" y="152110"/>
                  <a:pt x="105532" y="170239"/>
                </a:cubicBezTo>
                <a:cubicBezTo>
                  <a:pt x="114597" y="188368"/>
                  <a:pt x="56243" y="247289"/>
                  <a:pt x="54543" y="248422"/>
                </a:cubicBezTo>
                <a:cubicBezTo>
                  <a:pt x="52843" y="249555"/>
                  <a:pt x="67007" y="209331"/>
                  <a:pt x="95334" y="177038"/>
                </a:cubicBezTo>
                <a:cubicBezTo>
                  <a:pt x="123661" y="144745"/>
                  <a:pt x="187681" y="84124"/>
                  <a:pt x="224506" y="54664"/>
                </a:cubicBezTo>
                <a:cubicBezTo>
                  <a:pt x="261331" y="25204"/>
                  <a:pt x="308921" y="3675"/>
                  <a:pt x="316286" y="276"/>
                </a:cubicBezTo>
                <a:cubicBezTo>
                  <a:pt x="323651" y="-3123"/>
                  <a:pt x="319118" y="25771"/>
                  <a:pt x="268696" y="34269"/>
                </a:cubicBezTo>
                <a:cubicBezTo>
                  <a:pt x="218274" y="42767"/>
                  <a:pt x="30182" y="48432"/>
                  <a:pt x="13752" y="51265"/>
                </a:cubicBezTo>
                <a:cubicBezTo>
                  <a:pt x="-2678" y="54098"/>
                  <a:pt x="146323" y="45600"/>
                  <a:pt x="170118" y="51265"/>
                </a:cubicBezTo>
                <a:cubicBezTo>
                  <a:pt x="193913" y="56930"/>
                  <a:pt x="167285" y="63163"/>
                  <a:pt x="156521" y="85258"/>
                </a:cubicBezTo>
                <a:cubicBezTo>
                  <a:pt x="145757" y="107353"/>
                  <a:pt x="117996" y="170239"/>
                  <a:pt x="105532" y="183836"/>
                </a:cubicBezTo>
                <a:cubicBezTo>
                  <a:pt x="93068" y="197433"/>
                  <a:pt x="94201" y="170239"/>
                  <a:pt x="81737" y="166840"/>
                </a:cubicBezTo>
                <a:cubicBezTo>
                  <a:pt x="69273" y="163441"/>
                  <a:pt x="-3811" y="139080"/>
                  <a:pt x="155" y="13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2D2E09F3-32A6-4A95-25DD-F571DDCA88B4}"/>
              </a:ext>
            </a:extLst>
          </p:cNvPr>
          <p:cNvSpPr/>
          <p:nvPr/>
        </p:nvSpPr>
        <p:spPr>
          <a:xfrm>
            <a:off x="1026246" y="5754781"/>
            <a:ext cx="264595" cy="153136"/>
          </a:xfrm>
          <a:custGeom>
            <a:avLst/>
            <a:gdLst>
              <a:gd name="connsiteX0" fmla="*/ 329 w 264595"/>
              <a:gd name="connsiteY0" fmla="*/ 153127 h 153136"/>
              <a:gd name="connsiteX1" fmla="*/ 81912 w 264595"/>
              <a:gd name="connsiteY1" fmla="*/ 37552 h 153136"/>
              <a:gd name="connsiteX2" fmla="*/ 258673 w 264595"/>
              <a:gd name="connsiteY2" fmla="*/ 40951 h 153136"/>
              <a:gd name="connsiteX3" fmla="*/ 214483 w 264595"/>
              <a:gd name="connsiteY3" fmla="*/ 40951 h 153136"/>
              <a:gd name="connsiteX4" fmla="*/ 132900 w 264595"/>
              <a:gd name="connsiteY4" fmla="*/ 160 h 153136"/>
              <a:gd name="connsiteX5" fmla="*/ 109106 w 264595"/>
              <a:gd name="connsiteY5" fmla="*/ 30754 h 153136"/>
              <a:gd name="connsiteX6" fmla="*/ 329 w 264595"/>
              <a:gd name="connsiteY6" fmla="*/ 153127 h 15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95" h="153136">
                <a:moveTo>
                  <a:pt x="329" y="153127"/>
                </a:moveTo>
                <a:cubicBezTo>
                  <a:pt x="-4203" y="154260"/>
                  <a:pt x="38855" y="56248"/>
                  <a:pt x="81912" y="37552"/>
                </a:cubicBezTo>
                <a:cubicBezTo>
                  <a:pt x="124969" y="18856"/>
                  <a:pt x="236578" y="40385"/>
                  <a:pt x="258673" y="40951"/>
                </a:cubicBezTo>
                <a:cubicBezTo>
                  <a:pt x="280768" y="41517"/>
                  <a:pt x="235445" y="47749"/>
                  <a:pt x="214483" y="40951"/>
                </a:cubicBezTo>
                <a:cubicBezTo>
                  <a:pt x="193521" y="34152"/>
                  <a:pt x="150463" y="1859"/>
                  <a:pt x="132900" y="160"/>
                </a:cubicBezTo>
                <a:cubicBezTo>
                  <a:pt x="115337" y="-1539"/>
                  <a:pt x="130068" y="10359"/>
                  <a:pt x="109106" y="30754"/>
                </a:cubicBezTo>
                <a:cubicBezTo>
                  <a:pt x="88144" y="51149"/>
                  <a:pt x="4861" y="151994"/>
                  <a:pt x="329" y="153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0FA0DA25-973F-B9F1-9C47-58CE76626473}"/>
              </a:ext>
            </a:extLst>
          </p:cNvPr>
          <p:cNvSpPr/>
          <p:nvPr/>
        </p:nvSpPr>
        <p:spPr>
          <a:xfrm>
            <a:off x="3317494" y="6795096"/>
            <a:ext cx="177081" cy="64783"/>
          </a:xfrm>
          <a:custGeom>
            <a:avLst/>
            <a:gdLst>
              <a:gd name="connsiteX0" fmla="*/ 180 w 177081"/>
              <a:gd name="connsiteY0" fmla="*/ 54406 h 64783"/>
              <a:gd name="connsiteX1" fmla="*/ 71565 w 177081"/>
              <a:gd name="connsiteY1" fmla="*/ 20413 h 64783"/>
              <a:gd name="connsiteX2" fmla="*/ 176942 w 177081"/>
              <a:gd name="connsiteY2" fmla="*/ 64604 h 64783"/>
              <a:gd name="connsiteX3" fmla="*/ 91960 w 177081"/>
              <a:gd name="connsiteY3" fmla="*/ 18 h 64783"/>
              <a:gd name="connsiteX4" fmla="*/ 180 w 177081"/>
              <a:gd name="connsiteY4" fmla="*/ 54406 h 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81" h="64783">
                <a:moveTo>
                  <a:pt x="180" y="54406"/>
                </a:moveTo>
                <a:cubicBezTo>
                  <a:pt x="-3219" y="57805"/>
                  <a:pt x="42105" y="18713"/>
                  <a:pt x="71565" y="20413"/>
                </a:cubicBezTo>
                <a:cubicBezTo>
                  <a:pt x="101025" y="22113"/>
                  <a:pt x="173543" y="68003"/>
                  <a:pt x="176942" y="64604"/>
                </a:cubicBezTo>
                <a:cubicBezTo>
                  <a:pt x="180341" y="61205"/>
                  <a:pt x="120854" y="1151"/>
                  <a:pt x="91960" y="18"/>
                </a:cubicBezTo>
                <a:cubicBezTo>
                  <a:pt x="63066" y="-1115"/>
                  <a:pt x="3579" y="51007"/>
                  <a:pt x="180" y="5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C310AC60-79F2-7F86-E700-0EA87CC86825}"/>
              </a:ext>
            </a:extLst>
          </p:cNvPr>
          <p:cNvSpPr/>
          <p:nvPr/>
        </p:nvSpPr>
        <p:spPr>
          <a:xfrm>
            <a:off x="2131296" y="6349765"/>
            <a:ext cx="30826" cy="105515"/>
          </a:xfrm>
          <a:custGeom>
            <a:avLst/>
            <a:gdLst>
              <a:gd name="connsiteX0" fmla="*/ 3437 w 30826"/>
              <a:gd name="connsiteY0" fmla="*/ 46 h 105515"/>
              <a:gd name="connsiteX1" fmla="*/ 23833 w 30826"/>
              <a:gd name="connsiteY1" fmla="*/ 61233 h 105515"/>
              <a:gd name="connsiteX2" fmla="*/ 38 w 30826"/>
              <a:gd name="connsiteY2" fmla="*/ 105423 h 105515"/>
              <a:gd name="connsiteX3" fmla="*/ 30631 w 30826"/>
              <a:gd name="connsiteY3" fmla="*/ 71431 h 105515"/>
              <a:gd name="connsiteX4" fmla="*/ 3437 w 30826"/>
              <a:gd name="connsiteY4" fmla="*/ 46 h 1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" h="105515">
                <a:moveTo>
                  <a:pt x="3437" y="46"/>
                </a:moveTo>
                <a:cubicBezTo>
                  <a:pt x="2304" y="-1654"/>
                  <a:pt x="24400" y="43670"/>
                  <a:pt x="23833" y="61233"/>
                </a:cubicBezTo>
                <a:cubicBezTo>
                  <a:pt x="23267" y="78796"/>
                  <a:pt x="-1095" y="103723"/>
                  <a:pt x="38" y="105423"/>
                </a:cubicBezTo>
                <a:cubicBezTo>
                  <a:pt x="1171" y="107123"/>
                  <a:pt x="27798" y="85028"/>
                  <a:pt x="30631" y="71431"/>
                </a:cubicBezTo>
                <a:cubicBezTo>
                  <a:pt x="33464" y="57834"/>
                  <a:pt x="4570" y="1746"/>
                  <a:pt x="343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DCBBA2F2-68A1-4908-9A05-EC4FEC63B119}"/>
              </a:ext>
            </a:extLst>
          </p:cNvPr>
          <p:cNvSpPr/>
          <p:nvPr/>
        </p:nvSpPr>
        <p:spPr>
          <a:xfrm>
            <a:off x="1808049" y="7169032"/>
            <a:ext cx="65003" cy="206398"/>
          </a:xfrm>
          <a:custGeom>
            <a:avLst/>
            <a:gdLst>
              <a:gd name="connsiteX0" fmla="*/ 355 w 65003"/>
              <a:gd name="connsiteY0" fmla="*/ 0 h 206398"/>
              <a:gd name="connsiteX1" fmla="*/ 37747 w 65003"/>
              <a:gd name="connsiteY1" fmla="*/ 57787 h 206398"/>
              <a:gd name="connsiteX2" fmla="*/ 10553 w 65003"/>
              <a:gd name="connsiteY2" fmla="*/ 203955 h 206398"/>
              <a:gd name="connsiteX3" fmla="*/ 24150 w 65003"/>
              <a:gd name="connsiteY3" fmla="*/ 142769 h 206398"/>
              <a:gd name="connsiteX4" fmla="*/ 64941 w 65003"/>
              <a:gd name="connsiteY4" fmla="*/ 57787 h 206398"/>
              <a:gd name="connsiteX5" fmla="*/ 355 w 65003"/>
              <a:gd name="connsiteY5" fmla="*/ 0 h 2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03" h="206398">
                <a:moveTo>
                  <a:pt x="355" y="0"/>
                </a:moveTo>
                <a:cubicBezTo>
                  <a:pt x="-4177" y="0"/>
                  <a:pt x="36047" y="23795"/>
                  <a:pt x="37747" y="57787"/>
                </a:cubicBezTo>
                <a:cubicBezTo>
                  <a:pt x="39447" y="91779"/>
                  <a:pt x="12819" y="189791"/>
                  <a:pt x="10553" y="203955"/>
                </a:cubicBezTo>
                <a:cubicBezTo>
                  <a:pt x="8287" y="218119"/>
                  <a:pt x="15085" y="167130"/>
                  <a:pt x="24150" y="142769"/>
                </a:cubicBezTo>
                <a:cubicBezTo>
                  <a:pt x="33215" y="118408"/>
                  <a:pt x="66641" y="79882"/>
                  <a:pt x="64941" y="57787"/>
                </a:cubicBezTo>
                <a:cubicBezTo>
                  <a:pt x="63241" y="35692"/>
                  <a:pt x="4887" y="0"/>
                  <a:pt x="3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B400FFD6-8B08-575A-93B1-4BB696A50BD8}"/>
              </a:ext>
            </a:extLst>
          </p:cNvPr>
          <p:cNvSpPr/>
          <p:nvPr/>
        </p:nvSpPr>
        <p:spPr>
          <a:xfrm>
            <a:off x="2913160" y="7231730"/>
            <a:ext cx="342763" cy="104772"/>
          </a:xfrm>
          <a:custGeom>
            <a:avLst/>
            <a:gdLst>
              <a:gd name="connsiteX0" fmla="*/ 3 w 342763"/>
              <a:gd name="connsiteY0" fmla="*/ 69873 h 104772"/>
              <a:gd name="connsiteX1" fmla="*/ 105380 w 342763"/>
              <a:gd name="connsiteY1" fmla="*/ 5287 h 104772"/>
              <a:gd name="connsiteX2" fmla="*/ 333130 w 342763"/>
              <a:gd name="connsiteY2" fmla="*/ 100466 h 104772"/>
              <a:gd name="connsiteX3" fmla="*/ 288940 w 342763"/>
              <a:gd name="connsiteY3" fmla="*/ 80071 h 104772"/>
              <a:gd name="connsiteX4" fmla="*/ 183563 w 342763"/>
              <a:gd name="connsiteY4" fmla="*/ 5287 h 104772"/>
              <a:gd name="connsiteX5" fmla="*/ 101981 w 342763"/>
              <a:gd name="connsiteY5" fmla="*/ 12086 h 104772"/>
              <a:gd name="connsiteX6" fmla="*/ 3 w 342763"/>
              <a:gd name="connsiteY6" fmla="*/ 69873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763" h="104772">
                <a:moveTo>
                  <a:pt x="3" y="69873"/>
                </a:moveTo>
                <a:cubicBezTo>
                  <a:pt x="569" y="68740"/>
                  <a:pt x="49859" y="188"/>
                  <a:pt x="105380" y="5287"/>
                </a:cubicBezTo>
                <a:cubicBezTo>
                  <a:pt x="160901" y="10386"/>
                  <a:pt x="302537" y="88002"/>
                  <a:pt x="333130" y="100466"/>
                </a:cubicBezTo>
                <a:cubicBezTo>
                  <a:pt x="363723" y="112930"/>
                  <a:pt x="313868" y="95934"/>
                  <a:pt x="288940" y="80071"/>
                </a:cubicBezTo>
                <a:cubicBezTo>
                  <a:pt x="264012" y="64208"/>
                  <a:pt x="214723" y="16618"/>
                  <a:pt x="183563" y="5287"/>
                </a:cubicBezTo>
                <a:cubicBezTo>
                  <a:pt x="152403" y="-6044"/>
                  <a:pt x="132574" y="3021"/>
                  <a:pt x="101981" y="12086"/>
                </a:cubicBezTo>
                <a:cubicBezTo>
                  <a:pt x="71388" y="21151"/>
                  <a:pt x="-563" y="71006"/>
                  <a:pt x="3" y="69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526220AC-299A-7D6D-5F7B-27638ACDB3BA}"/>
              </a:ext>
            </a:extLst>
          </p:cNvPr>
          <p:cNvSpPr/>
          <p:nvPr/>
        </p:nvSpPr>
        <p:spPr>
          <a:xfrm>
            <a:off x="3412168" y="7604022"/>
            <a:ext cx="120184" cy="126375"/>
          </a:xfrm>
          <a:custGeom>
            <a:avLst/>
            <a:gdLst>
              <a:gd name="connsiteX0" fmla="*/ 686 w 120184"/>
              <a:gd name="connsiteY0" fmla="*/ 115 h 126375"/>
              <a:gd name="connsiteX1" fmla="*/ 68671 w 120184"/>
              <a:gd name="connsiteY1" fmla="*/ 68100 h 126375"/>
              <a:gd name="connsiteX2" fmla="*/ 21081 w 120184"/>
              <a:gd name="connsiteY2" fmla="*/ 125887 h 126375"/>
              <a:gd name="connsiteX3" fmla="*/ 58473 w 120184"/>
              <a:gd name="connsiteY3" fmla="*/ 95294 h 126375"/>
              <a:gd name="connsiteX4" fmla="*/ 119660 w 120184"/>
              <a:gd name="connsiteY4" fmla="*/ 85096 h 126375"/>
              <a:gd name="connsiteX5" fmla="*/ 686 w 120184"/>
              <a:gd name="connsiteY5" fmla="*/ 115 h 1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" h="126375">
                <a:moveTo>
                  <a:pt x="686" y="115"/>
                </a:moveTo>
                <a:cubicBezTo>
                  <a:pt x="-7812" y="-2718"/>
                  <a:pt x="65272" y="47138"/>
                  <a:pt x="68671" y="68100"/>
                </a:cubicBezTo>
                <a:cubicBezTo>
                  <a:pt x="72070" y="89062"/>
                  <a:pt x="22781" y="121355"/>
                  <a:pt x="21081" y="125887"/>
                </a:cubicBezTo>
                <a:cubicBezTo>
                  <a:pt x="19381" y="130419"/>
                  <a:pt x="42043" y="102092"/>
                  <a:pt x="58473" y="95294"/>
                </a:cubicBezTo>
                <a:cubicBezTo>
                  <a:pt x="74903" y="88496"/>
                  <a:pt x="125892" y="96993"/>
                  <a:pt x="119660" y="85096"/>
                </a:cubicBezTo>
                <a:cubicBezTo>
                  <a:pt x="113428" y="73199"/>
                  <a:pt x="9184" y="2948"/>
                  <a:pt x="68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29EB82A5-84C8-4CE9-3115-E13AC27044E9}"/>
              </a:ext>
            </a:extLst>
          </p:cNvPr>
          <p:cNvSpPr/>
          <p:nvPr/>
        </p:nvSpPr>
        <p:spPr>
          <a:xfrm>
            <a:off x="2451242" y="8582960"/>
            <a:ext cx="661685" cy="166759"/>
          </a:xfrm>
          <a:custGeom>
            <a:avLst/>
            <a:gdLst>
              <a:gd name="connsiteX0" fmla="*/ 13219 w 661685"/>
              <a:gd name="connsiteY0" fmla="*/ 44353 h 166759"/>
              <a:gd name="connsiteX1" fmla="*/ 642081 w 661685"/>
              <a:gd name="connsiteY1" fmla="*/ 3562 h 166759"/>
              <a:gd name="connsiteX2" fmla="*/ 478917 w 661685"/>
              <a:gd name="connsiteY2" fmla="*/ 20558 h 166759"/>
              <a:gd name="connsiteX3" fmla="*/ 237570 w 661685"/>
              <a:gd name="connsiteY3" fmla="*/ 166726 h 166759"/>
              <a:gd name="connsiteX4" fmla="*/ 421130 w 661685"/>
              <a:gd name="connsiteY4" fmla="*/ 34155 h 166759"/>
              <a:gd name="connsiteX5" fmla="*/ 230771 w 661685"/>
              <a:gd name="connsiteY5" fmla="*/ 40954 h 166759"/>
              <a:gd name="connsiteX6" fmla="*/ 13219 w 661685"/>
              <a:gd name="connsiteY6" fmla="*/ 44353 h 1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685" h="166759">
                <a:moveTo>
                  <a:pt x="13219" y="44353"/>
                </a:moveTo>
                <a:cubicBezTo>
                  <a:pt x="81771" y="38121"/>
                  <a:pt x="564465" y="7528"/>
                  <a:pt x="642081" y="3562"/>
                </a:cubicBezTo>
                <a:cubicBezTo>
                  <a:pt x="719697" y="-404"/>
                  <a:pt x="546335" y="-6636"/>
                  <a:pt x="478917" y="20558"/>
                </a:cubicBezTo>
                <a:cubicBezTo>
                  <a:pt x="411499" y="47752"/>
                  <a:pt x="247201" y="164460"/>
                  <a:pt x="237570" y="166726"/>
                </a:cubicBezTo>
                <a:cubicBezTo>
                  <a:pt x="227939" y="168992"/>
                  <a:pt x="422263" y="55117"/>
                  <a:pt x="421130" y="34155"/>
                </a:cubicBezTo>
                <a:cubicBezTo>
                  <a:pt x="419997" y="13193"/>
                  <a:pt x="299889" y="35855"/>
                  <a:pt x="230771" y="40954"/>
                </a:cubicBezTo>
                <a:cubicBezTo>
                  <a:pt x="161653" y="46053"/>
                  <a:pt x="-55333" y="50585"/>
                  <a:pt x="13219" y="44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D817EACB-FCCA-B8BD-B275-0A91EA9A8456}"/>
              </a:ext>
            </a:extLst>
          </p:cNvPr>
          <p:cNvSpPr/>
          <p:nvPr/>
        </p:nvSpPr>
        <p:spPr>
          <a:xfrm>
            <a:off x="1817133" y="3408184"/>
            <a:ext cx="789193" cy="793525"/>
          </a:xfrm>
          <a:custGeom>
            <a:avLst/>
            <a:gdLst>
              <a:gd name="connsiteX0" fmla="*/ 30717 w 789193"/>
              <a:gd name="connsiteY0" fmla="*/ 766941 h 793525"/>
              <a:gd name="connsiteX1" fmla="*/ 770492 w 789193"/>
              <a:gd name="connsiteY1" fmla="*/ 20816 h 793525"/>
              <a:gd name="connsiteX2" fmla="*/ 548242 w 789193"/>
              <a:gd name="connsiteY2" fmla="*/ 227191 h 793525"/>
              <a:gd name="connsiteX3" fmla="*/ 335517 w 789193"/>
              <a:gd name="connsiteY3" fmla="*/ 439916 h 793525"/>
              <a:gd name="connsiteX4" fmla="*/ 484742 w 789193"/>
              <a:gd name="connsiteY4" fmla="*/ 243066 h 793525"/>
              <a:gd name="connsiteX5" fmla="*/ 284717 w 789193"/>
              <a:gd name="connsiteY5" fmla="*/ 481191 h 793525"/>
              <a:gd name="connsiteX6" fmla="*/ 151367 w 789193"/>
              <a:gd name="connsiteY6" fmla="*/ 614541 h 793525"/>
              <a:gd name="connsiteX7" fmla="*/ 30717 w 789193"/>
              <a:gd name="connsiteY7" fmla="*/ 766941 h 7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193" h="793525">
                <a:moveTo>
                  <a:pt x="30717" y="766941"/>
                </a:moveTo>
                <a:cubicBezTo>
                  <a:pt x="133904" y="667987"/>
                  <a:pt x="684238" y="110774"/>
                  <a:pt x="770492" y="20816"/>
                </a:cubicBezTo>
                <a:cubicBezTo>
                  <a:pt x="856746" y="-69142"/>
                  <a:pt x="620738" y="157341"/>
                  <a:pt x="548242" y="227191"/>
                </a:cubicBezTo>
                <a:cubicBezTo>
                  <a:pt x="475746" y="297041"/>
                  <a:pt x="346100" y="437270"/>
                  <a:pt x="335517" y="439916"/>
                </a:cubicBezTo>
                <a:cubicBezTo>
                  <a:pt x="324934" y="442562"/>
                  <a:pt x="493209" y="236187"/>
                  <a:pt x="484742" y="243066"/>
                </a:cubicBezTo>
                <a:cubicBezTo>
                  <a:pt x="476275" y="249945"/>
                  <a:pt x="340280" y="419278"/>
                  <a:pt x="284717" y="481191"/>
                </a:cubicBezTo>
                <a:cubicBezTo>
                  <a:pt x="229155" y="543103"/>
                  <a:pt x="188409" y="569033"/>
                  <a:pt x="151367" y="614541"/>
                </a:cubicBezTo>
                <a:cubicBezTo>
                  <a:pt x="114325" y="660049"/>
                  <a:pt x="-72470" y="865895"/>
                  <a:pt x="30717" y="766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070901AD-B2CF-4DF6-9DB7-ABA60A9E71A1}"/>
              </a:ext>
            </a:extLst>
          </p:cNvPr>
          <p:cNvSpPr/>
          <p:nvPr/>
        </p:nvSpPr>
        <p:spPr>
          <a:xfrm>
            <a:off x="2596860" y="3212928"/>
            <a:ext cx="900432" cy="295513"/>
          </a:xfrm>
          <a:custGeom>
            <a:avLst/>
            <a:gdLst>
              <a:gd name="connsiteX0" fmla="*/ 6640 w 900432"/>
              <a:gd name="connsiteY0" fmla="*/ 187497 h 295513"/>
              <a:gd name="connsiteX1" fmla="*/ 857540 w 900432"/>
              <a:gd name="connsiteY1" fmla="*/ 12872 h 295513"/>
              <a:gd name="connsiteX2" fmla="*/ 714665 w 900432"/>
              <a:gd name="connsiteY2" fmla="*/ 44622 h 295513"/>
              <a:gd name="connsiteX3" fmla="*/ 200315 w 900432"/>
              <a:gd name="connsiteY3" fmla="*/ 295447 h 295513"/>
              <a:gd name="connsiteX4" fmla="*/ 628940 w 900432"/>
              <a:gd name="connsiteY4" fmla="*/ 70022 h 295513"/>
              <a:gd name="connsiteX5" fmla="*/ 470190 w 900432"/>
              <a:gd name="connsiteY5" fmla="*/ 117647 h 295513"/>
              <a:gd name="connsiteX6" fmla="*/ 6640 w 900432"/>
              <a:gd name="connsiteY6" fmla="*/ 187497 h 2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32" h="295513">
                <a:moveTo>
                  <a:pt x="6640" y="187497"/>
                </a:moveTo>
                <a:cubicBezTo>
                  <a:pt x="71198" y="170034"/>
                  <a:pt x="739536" y="36684"/>
                  <a:pt x="857540" y="12872"/>
                </a:cubicBezTo>
                <a:cubicBezTo>
                  <a:pt x="975544" y="-10940"/>
                  <a:pt x="824202" y="-2474"/>
                  <a:pt x="714665" y="44622"/>
                </a:cubicBezTo>
                <a:cubicBezTo>
                  <a:pt x="605128" y="91718"/>
                  <a:pt x="214602" y="291214"/>
                  <a:pt x="200315" y="295447"/>
                </a:cubicBezTo>
                <a:cubicBezTo>
                  <a:pt x="186028" y="299680"/>
                  <a:pt x="583961" y="99655"/>
                  <a:pt x="628940" y="70022"/>
                </a:cubicBezTo>
                <a:cubicBezTo>
                  <a:pt x="673919" y="40389"/>
                  <a:pt x="573378" y="98597"/>
                  <a:pt x="470190" y="117647"/>
                </a:cubicBezTo>
                <a:cubicBezTo>
                  <a:pt x="367003" y="136697"/>
                  <a:pt x="-57918" y="204960"/>
                  <a:pt x="6640" y="187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F4C4B6A6-9F0E-B850-296E-5DEB3C037D63}"/>
              </a:ext>
            </a:extLst>
          </p:cNvPr>
          <p:cNvSpPr/>
          <p:nvPr/>
        </p:nvSpPr>
        <p:spPr>
          <a:xfrm>
            <a:off x="3214080" y="3509726"/>
            <a:ext cx="876346" cy="814736"/>
          </a:xfrm>
          <a:custGeom>
            <a:avLst/>
            <a:gdLst>
              <a:gd name="connsiteX0" fmla="*/ 5370 w 876346"/>
              <a:gd name="connsiteY0" fmla="*/ 8174 h 814736"/>
              <a:gd name="connsiteX1" fmla="*/ 437170 w 876346"/>
              <a:gd name="connsiteY1" fmla="*/ 573324 h 814736"/>
              <a:gd name="connsiteX2" fmla="*/ 373670 w 876346"/>
              <a:gd name="connsiteY2" fmla="*/ 354249 h 814736"/>
              <a:gd name="connsiteX3" fmla="*/ 541945 w 876346"/>
              <a:gd name="connsiteY3" fmla="*/ 617774 h 814736"/>
              <a:gd name="connsiteX4" fmla="*/ 611795 w 876346"/>
              <a:gd name="connsiteY4" fmla="*/ 703499 h 814736"/>
              <a:gd name="connsiteX5" fmla="*/ 875320 w 876346"/>
              <a:gd name="connsiteY5" fmla="*/ 814624 h 814736"/>
              <a:gd name="connsiteX6" fmla="*/ 697520 w 876346"/>
              <a:gd name="connsiteY6" fmla="*/ 722549 h 814736"/>
              <a:gd name="connsiteX7" fmla="*/ 554645 w 876346"/>
              <a:gd name="connsiteY7" fmla="*/ 633649 h 814736"/>
              <a:gd name="connsiteX8" fmla="*/ 399070 w 876346"/>
              <a:gd name="connsiteY8" fmla="*/ 522524 h 814736"/>
              <a:gd name="connsiteX9" fmla="*/ 253020 w 876346"/>
              <a:gd name="connsiteY9" fmla="*/ 135174 h 814736"/>
              <a:gd name="connsiteX10" fmla="*/ 418120 w 876346"/>
              <a:gd name="connsiteY10" fmla="*/ 500299 h 814736"/>
              <a:gd name="connsiteX11" fmla="*/ 383195 w 876346"/>
              <a:gd name="connsiteY11" fmla="*/ 478074 h 814736"/>
              <a:gd name="connsiteX12" fmla="*/ 205395 w 876346"/>
              <a:gd name="connsiteY12" fmla="*/ 252649 h 814736"/>
              <a:gd name="connsiteX13" fmla="*/ 5370 w 876346"/>
              <a:gd name="connsiteY13" fmla="*/ 8174 h 8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6346" h="814736">
                <a:moveTo>
                  <a:pt x="5370" y="8174"/>
                </a:moveTo>
                <a:cubicBezTo>
                  <a:pt x="43999" y="61620"/>
                  <a:pt x="375787" y="515645"/>
                  <a:pt x="437170" y="573324"/>
                </a:cubicBezTo>
                <a:cubicBezTo>
                  <a:pt x="498553" y="631003"/>
                  <a:pt x="356208" y="346841"/>
                  <a:pt x="373670" y="354249"/>
                </a:cubicBezTo>
                <a:cubicBezTo>
                  <a:pt x="391132" y="361657"/>
                  <a:pt x="502258" y="559566"/>
                  <a:pt x="541945" y="617774"/>
                </a:cubicBezTo>
                <a:cubicBezTo>
                  <a:pt x="581632" y="675982"/>
                  <a:pt x="556233" y="670691"/>
                  <a:pt x="611795" y="703499"/>
                </a:cubicBezTo>
                <a:cubicBezTo>
                  <a:pt x="667357" y="736307"/>
                  <a:pt x="861033" y="811449"/>
                  <a:pt x="875320" y="814624"/>
                </a:cubicBezTo>
                <a:cubicBezTo>
                  <a:pt x="889607" y="817799"/>
                  <a:pt x="750966" y="752711"/>
                  <a:pt x="697520" y="722549"/>
                </a:cubicBezTo>
                <a:cubicBezTo>
                  <a:pt x="644074" y="692387"/>
                  <a:pt x="604387" y="666986"/>
                  <a:pt x="554645" y="633649"/>
                </a:cubicBezTo>
                <a:cubicBezTo>
                  <a:pt x="504903" y="600312"/>
                  <a:pt x="449341" y="605603"/>
                  <a:pt x="399070" y="522524"/>
                </a:cubicBezTo>
                <a:cubicBezTo>
                  <a:pt x="348799" y="439445"/>
                  <a:pt x="249845" y="138878"/>
                  <a:pt x="253020" y="135174"/>
                </a:cubicBezTo>
                <a:cubicBezTo>
                  <a:pt x="256195" y="131470"/>
                  <a:pt x="396424" y="443149"/>
                  <a:pt x="418120" y="500299"/>
                </a:cubicBezTo>
                <a:cubicBezTo>
                  <a:pt x="439816" y="557449"/>
                  <a:pt x="418649" y="519349"/>
                  <a:pt x="383195" y="478074"/>
                </a:cubicBezTo>
                <a:cubicBezTo>
                  <a:pt x="347741" y="436799"/>
                  <a:pt x="263603" y="327262"/>
                  <a:pt x="205395" y="252649"/>
                </a:cubicBezTo>
                <a:cubicBezTo>
                  <a:pt x="147187" y="178036"/>
                  <a:pt x="-33259" y="-45272"/>
                  <a:pt x="5370" y="8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93AA9B16-104B-9A77-D109-8E42AED7CD0A}"/>
              </a:ext>
            </a:extLst>
          </p:cNvPr>
          <p:cNvSpPr/>
          <p:nvPr/>
        </p:nvSpPr>
        <p:spPr>
          <a:xfrm>
            <a:off x="1054099" y="7061115"/>
            <a:ext cx="570076" cy="777645"/>
          </a:xfrm>
          <a:custGeom>
            <a:avLst/>
            <a:gdLst>
              <a:gd name="connsiteX0" fmla="*/ 1 w 570076"/>
              <a:gd name="connsiteY0" fmla="*/ 85 h 777645"/>
              <a:gd name="connsiteX1" fmla="*/ 142876 w 570076"/>
              <a:gd name="connsiteY1" fmla="*/ 152485 h 777645"/>
              <a:gd name="connsiteX2" fmla="*/ 146051 w 570076"/>
              <a:gd name="connsiteY2" fmla="*/ 114385 h 777645"/>
              <a:gd name="connsiteX3" fmla="*/ 276226 w 570076"/>
              <a:gd name="connsiteY3" fmla="*/ 352510 h 777645"/>
              <a:gd name="connsiteX4" fmla="*/ 273051 w 570076"/>
              <a:gd name="connsiteY4" fmla="*/ 308060 h 777645"/>
              <a:gd name="connsiteX5" fmla="*/ 320676 w 570076"/>
              <a:gd name="connsiteY5" fmla="*/ 387435 h 777645"/>
              <a:gd name="connsiteX6" fmla="*/ 358776 w 570076"/>
              <a:gd name="connsiteY6" fmla="*/ 533485 h 777645"/>
              <a:gd name="connsiteX7" fmla="*/ 358776 w 570076"/>
              <a:gd name="connsiteY7" fmla="*/ 476335 h 777645"/>
              <a:gd name="connsiteX8" fmla="*/ 384176 w 570076"/>
              <a:gd name="connsiteY8" fmla="*/ 571585 h 777645"/>
              <a:gd name="connsiteX9" fmla="*/ 476251 w 570076"/>
              <a:gd name="connsiteY9" fmla="*/ 644610 h 777645"/>
              <a:gd name="connsiteX10" fmla="*/ 565151 w 570076"/>
              <a:gd name="connsiteY10" fmla="*/ 774785 h 777645"/>
              <a:gd name="connsiteX11" fmla="*/ 546101 w 570076"/>
              <a:gd name="connsiteY11" fmla="*/ 727160 h 777645"/>
              <a:gd name="connsiteX12" fmla="*/ 441326 w 570076"/>
              <a:gd name="connsiteY12" fmla="*/ 641435 h 777645"/>
              <a:gd name="connsiteX13" fmla="*/ 381001 w 570076"/>
              <a:gd name="connsiteY13" fmla="*/ 533485 h 777645"/>
              <a:gd name="connsiteX14" fmla="*/ 279401 w 570076"/>
              <a:gd name="connsiteY14" fmla="*/ 308060 h 777645"/>
              <a:gd name="connsiteX15" fmla="*/ 269876 w 570076"/>
              <a:gd name="connsiteY15" fmla="*/ 355685 h 777645"/>
              <a:gd name="connsiteX16" fmla="*/ 165101 w 570076"/>
              <a:gd name="connsiteY16" fmla="*/ 117560 h 777645"/>
              <a:gd name="connsiteX17" fmla="*/ 139701 w 570076"/>
              <a:gd name="connsiteY17" fmla="*/ 130260 h 777645"/>
              <a:gd name="connsiteX18" fmla="*/ 1 w 570076"/>
              <a:gd name="connsiteY18" fmla="*/ 85 h 7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076" h="777645">
                <a:moveTo>
                  <a:pt x="1" y="85"/>
                </a:moveTo>
                <a:cubicBezTo>
                  <a:pt x="530" y="3789"/>
                  <a:pt x="118534" y="133435"/>
                  <a:pt x="142876" y="152485"/>
                </a:cubicBezTo>
                <a:cubicBezTo>
                  <a:pt x="167218" y="171535"/>
                  <a:pt x="123826" y="81048"/>
                  <a:pt x="146051" y="114385"/>
                </a:cubicBezTo>
                <a:cubicBezTo>
                  <a:pt x="168276" y="147722"/>
                  <a:pt x="255059" y="320231"/>
                  <a:pt x="276226" y="352510"/>
                </a:cubicBezTo>
                <a:cubicBezTo>
                  <a:pt x="297393" y="384789"/>
                  <a:pt x="265643" y="302239"/>
                  <a:pt x="273051" y="308060"/>
                </a:cubicBezTo>
                <a:cubicBezTo>
                  <a:pt x="280459" y="313881"/>
                  <a:pt x="306388" y="349864"/>
                  <a:pt x="320676" y="387435"/>
                </a:cubicBezTo>
                <a:cubicBezTo>
                  <a:pt x="334964" y="425006"/>
                  <a:pt x="352426" y="518668"/>
                  <a:pt x="358776" y="533485"/>
                </a:cubicBezTo>
                <a:cubicBezTo>
                  <a:pt x="365126" y="548302"/>
                  <a:pt x="354543" y="469985"/>
                  <a:pt x="358776" y="476335"/>
                </a:cubicBezTo>
                <a:cubicBezTo>
                  <a:pt x="363009" y="482685"/>
                  <a:pt x="364597" y="543539"/>
                  <a:pt x="384176" y="571585"/>
                </a:cubicBezTo>
                <a:cubicBezTo>
                  <a:pt x="403755" y="599631"/>
                  <a:pt x="446089" y="610743"/>
                  <a:pt x="476251" y="644610"/>
                </a:cubicBezTo>
                <a:cubicBezTo>
                  <a:pt x="506414" y="678477"/>
                  <a:pt x="553509" y="761027"/>
                  <a:pt x="565151" y="774785"/>
                </a:cubicBezTo>
                <a:cubicBezTo>
                  <a:pt x="576793" y="788543"/>
                  <a:pt x="566738" y="749385"/>
                  <a:pt x="546101" y="727160"/>
                </a:cubicBezTo>
                <a:cubicBezTo>
                  <a:pt x="525464" y="704935"/>
                  <a:pt x="468843" y="673714"/>
                  <a:pt x="441326" y="641435"/>
                </a:cubicBezTo>
                <a:cubicBezTo>
                  <a:pt x="413809" y="609156"/>
                  <a:pt x="407988" y="589047"/>
                  <a:pt x="381001" y="533485"/>
                </a:cubicBezTo>
                <a:cubicBezTo>
                  <a:pt x="354014" y="477923"/>
                  <a:pt x="297922" y="337693"/>
                  <a:pt x="279401" y="308060"/>
                </a:cubicBezTo>
                <a:cubicBezTo>
                  <a:pt x="260880" y="278427"/>
                  <a:pt x="288926" y="387435"/>
                  <a:pt x="269876" y="355685"/>
                </a:cubicBezTo>
                <a:cubicBezTo>
                  <a:pt x="250826" y="323935"/>
                  <a:pt x="186797" y="155131"/>
                  <a:pt x="165101" y="117560"/>
                </a:cubicBezTo>
                <a:cubicBezTo>
                  <a:pt x="143405" y="79989"/>
                  <a:pt x="165101" y="146664"/>
                  <a:pt x="139701" y="130260"/>
                </a:cubicBezTo>
                <a:cubicBezTo>
                  <a:pt x="114301" y="113856"/>
                  <a:pt x="-528" y="-3619"/>
                  <a:pt x="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BA25A482-86EA-61FC-65A1-693965D2D74A}"/>
              </a:ext>
            </a:extLst>
          </p:cNvPr>
          <p:cNvSpPr/>
          <p:nvPr/>
        </p:nvSpPr>
        <p:spPr>
          <a:xfrm>
            <a:off x="1478746" y="7324557"/>
            <a:ext cx="261237" cy="470139"/>
          </a:xfrm>
          <a:custGeom>
            <a:avLst/>
            <a:gdLst>
              <a:gd name="connsiteX0" fmla="*/ 804 w 261237"/>
              <a:gd name="connsiteY0" fmla="*/ 168 h 470139"/>
              <a:gd name="connsiteX1" fmla="*/ 42079 w 261237"/>
              <a:gd name="connsiteY1" fmla="*/ 114468 h 470139"/>
              <a:gd name="connsiteX2" fmla="*/ 238929 w 261237"/>
              <a:gd name="connsiteY2" fmla="*/ 250993 h 470139"/>
              <a:gd name="connsiteX3" fmla="*/ 216704 w 261237"/>
              <a:gd name="connsiteY3" fmla="*/ 219243 h 470139"/>
              <a:gd name="connsiteX4" fmla="*/ 248454 w 261237"/>
              <a:gd name="connsiteY4" fmla="*/ 327193 h 470139"/>
              <a:gd name="connsiteX5" fmla="*/ 238929 w 261237"/>
              <a:gd name="connsiteY5" fmla="*/ 387518 h 470139"/>
              <a:gd name="connsiteX6" fmla="*/ 188129 w 261237"/>
              <a:gd name="connsiteY6" fmla="*/ 470068 h 470139"/>
              <a:gd name="connsiteX7" fmla="*/ 229404 w 261237"/>
              <a:gd name="connsiteY7" fmla="*/ 400218 h 470139"/>
              <a:gd name="connsiteX8" fmla="*/ 261154 w 261237"/>
              <a:gd name="connsiteY8" fmla="*/ 311318 h 470139"/>
              <a:gd name="connsiteX9" fmla="*/ 235754 w 261237"/>
              <a:gd name="connsiteY9" fmla="*/ 250993 h 470139"/>
              <a:gd name="connsiteX10" fmla="*/ 156379 w 261237"/>
              <a:gd name="connsiteY10" fmla="*/ 193843 h 470139"/>
              <a:gd name="connsiteX11" fmla="*/ 111929 w 261237"/>
              <a:gd name="connsiteY11" fmla="*/ 168443 h 470139"/>
              <a:gd name="connsiteX12" fmla="*/ 83354 w 261237"/>
              <a:gd name="connsiteY12" fmla="*/ 123993 h 470139"/>
              <a:gd name="connsiteX13" fmla="*/ 99229 w 261237"/>
              <a:gd name="connsiteY13" fmla="*/ 165268 h 470139"/>
              <a:gd name="connsiteX14" fmla="*/ 61129 w 261237"/>
              <a:gd name="connsiteY14" fmla="*/ 139868 h 470139"/>
              <a:gd name="connsiteX15" fmla="*/ 804 w 261237"/>
              <a:gd name="connsiteY15" fmla="*/ 168 h 4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37" h="470139">
                <a:moveTo>
                  <a:pt x="804" y="168"/>
                </a:moveTo>
                <a:cubicBezTo>
                  <a:pt x="-2371" y="-4065"/>
                  <a:pt x="2391" y="72664"/>
                  <a:pt x="42079" y="114468"/>
                </a:cubicBezTo>
                <a:cubicBezTo>
                  <a:pt x="81767" y="156272"/>
                  <a:pt x="209825" y="233530"/>
                  <a:pt x="238929" y="250993"/>
                </a:cubicBezTo>
                <a:cubicBezTo>
                  <a:pt x="268033" y="268456"/>
                  <a:pt x="215117" y="206543"/>
                  <a:pt x="216704" y="219243"/>
                </a:cubicBezTo>
                <a:cubicBezTo>
                  <a:pt x="218291" y="231943"/>
                  <a:pt x="244750" y="299147"/>
                  <a:pt x="248454" y="327193"/>
                </a:cubicBezTo>
                <a:cubicBezTo>
                  <a:pt x="252158" y="355239"/>
                  <a:pt x="248983" y="363706"/>
                  <a:pt x="238929" y="387518"/>
                </a:cubicBezTo>
                <a:cubicBezTo>
                  <a:pt x="228875" y="411330"/>
                  <a:pt x="189717" y="467951"/>
                  <a:pt x="188129" y="470068"/>
                </a:cubicBezTo>
                <a:cubicBezTo>
                  <a:pt x="186541" y="472185"/>
                  <a:pt x="217233" y="426676"/>
                  <a:pt x="229404" y="400218"/>
                </a:cubicBezTo>
                <a:cubicBezTo>
                  <a:pt x="241575" y="373760"/>
                  <a:pt x="260096" y="336189"/>
                  <a:pt x="261154" y="311318"/>
                </a:cubicBezTo>
                <a:cubicBezTo>
                  <a:pt x="262212" y="286447"/>
                  <a:pt x="253216" y="270572"/>
                  <a:pt x="235754" y="250993"/>
                </a:cubicBezTo>
                <a:cubicBezTo>
                  <a:pt x="218292" y="231414"/>
                  <a:pt x="177017" y="207601"/>
                  <a:pt x="156379" y="193843"/>
                </a:cubicBezTo>
                <a:cubicBezTo>
                  <a:pt x="135741" y="180085"/>
                  <a:pt x="124100" y="180085"/>
                  <a:pt x="111929" y="168443"/>
                </a:cubicBezTo>
                <a:cubicBezTo>
                  <a:pt x="99758" y="156801"/>
                  <a:pt x="85471" y="124522"/>
                  <a:pt x="83354" y="123993"/>
                </a:cubicBezTo>
                <a:cubicBezTo>
                  <a:pt x="81237" y="123464"/>
                  <a:pt x="102933" y="162622"/>
                  <a:pt x="99229" y="165268"/>
                </a:cubicBezTo>
                <a:cubicBezTo>
                  <a:pt x="95525" y="167914"/>
                  <a:pt x="75946" y="162622"/>
                  <a:pt x="61129" y="139868"/>
                </a:cubicBezTo>
                <a:cubicBezTo>
                  <a:pt x="46312" y="117114"/>
                  <a:pt x="3979" y="4401"/>
                  <a:pt x="80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ADE075B9-CE2D-3658-53BA-CF54A641D1BA}"/>
              </a:ext>
            </a:extLst>
          </p:cNvPr>
          <p:cNvSpPr/>
          <p:nvPr/>
        </p:nvSpPr>
        <p:spPr>
          <a:xfrm>
            <a:off x="1431274" y="7137395"/>
            <a:ext cx="51600" cy="106775"/>
          </a:xfrm>
          <a:custGeom>
            <a:avLst/>
            <a:gdLst>
              <a:gd name="connsiteX0" fmla="*/ 51451 w 51600"/>
              <a:gd name="connsiteY0" fmla="*/ 5 h 106775"/>
              <a:gd name="connsiteX1" fmla="*/ 16526 w 51600"/>
              <a:gd name="connsiteY1" fmla="*/ 53980 h 106775"/>
              <a:gd name="connsiteX2" fmla="*/ 26051 w 51600"/>
              <a:gd name="connsiteY2" fmla="*/ 104780 h 106775"/>
              <a:gd name="connsiteX3" fmla="*/ 22876 w 51600"/>
              <a:gd name="connsiteY3" fmla="*/ 92080 h 106775"/>
              <a:gd name="connsiteX4" fmla="*/ 651 w 51600"/>
              <a:gd name="connsiteY4" fmla="*/ 50805 h 106775"/>
              <a:gd name="connsiteX5" fmla="*/ 51451 w 51600"/>
              <a:gd name="connsiteY5" fmla="*/ 5 h 1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0" h="106775">
                <a:moveTo>
                  <a:pt x="51451" y="5"/>
                </a:moveTo>
                <a:cubicBezTo>
                  <a:pt x="54097" y="534"/>
                  <a:pt x="20759" y="36518"/>
                  <a:pt x="16526" y="53980"/>
                </a:cubicBezTo>
                <a:cubicBezTo>
                  <a:pt x="12293" y="71442"/>
                  <a:pt x="26051" y="104780"/>
                  <a:pt x="26051" y="104780"/>
                </a:cubicBezTo>
                <a:cubicBezTo>
                  <a:pt x="27109" y="111130"/>
                  <a:pt x="27109" y="101076"/>
                  <a:pt x="22876" y="92080"/>
                </a:cubicBezTo>
                <a:cubicBezTo>
                  <a:pt x="18643" y="83084"/>
                  <a:pt x="-4112" y="63505"/>
                  <a:pt x="651" y="50805"/>
                </a:cubicBezTo>
                <a:cubicBezTo>
                  <a:pt x="5414" y="38105"/>
                  <a:pt x="48805" y="-524"/>
                  <a:pt x="5145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D941B70C-FC68-AB84-2CC2-6FD45662F157}"/>
              </a:ext>
            </a:extLst>
          </p:cNvPr>
          <p:cNvSpPr/>
          <p:nvPr/>
        </p:nvSpPr>
        <p:spPr>
          <a:xfrm>
            <a:off x="921516" y="5737031"/>
            <a:ext cx="76918" cy="162918"/>
          </a:xfrm>
          <a:custGeom>
            <a:avLst/>
            <a:gdLst>
              <a:gd name="connsiteX0" fmla="*/ 59559 w 76918"/>
              <a:gd name="connsiteY0" fmla="*/ 194 h 162918"/>
              <a:gd name="connsiteX1" fmla="*/ 53209 w 76918"/>
              <a:gd name="connsiteY1" fmla="*/ 89094 h 162918"/>
              <a:gd name="connsiteX2" fmla="*/ 2409 w 76918"/>
              <a:gd name="connsiteY2" fmla="*/ 162119 h 162918"/>
              <a:gd name="connsiteX3" fmla="*/ 15109 w 76918"/>
              <a:gd name="connsiteY3" fmla="*/ 127194 h 162918"/>
              <a:gd name="connsiteX4" fmla="*/ 75434 w 76918"/>
              <a:gd name="connsiteY4" fmla="*/ 114494 h 162918"/>
              <a:gd name="connsiteX5" fmla="*/ 59559 w 76918"/>
              <a:gd name="connsiteY5" fmla="*/ 194 h 1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18" h="162918">
                <a:moveTo>
                  <a:pt x="59559" y="194"/>
                </a:moveTo>
                <a:cubicBezTo>
                  <a:pt x="55855" y="-4039"/>
                  <a:pt x="62734" y="62107"/>
                  <a:pt x="53209" y="89094"/>
                </a:cubicBezTo>
                <a:cubicBezTo>
                  <a:pt x="43684" y="116081"/>
                  <a:pt x="8759" y="155769"/>
                  <a:pt x="2409" y="162119"/>
                </a:cubicBezTo>
                <a:cubicBezTo>
                  <a:pt x="-3941" y="168469"/>
                  <a:pt x="2938" y="135131"/>
                  <a:pt x="15109" y="127194"/>
                </a:cubicBezTo>
                <a:cubicBezTo>
                  <a:pt x="27280" y="119257"/>
                  <a:pt x="68555" y="131956"/>
                  <a:pt x="75434" y="114494"/>
                </a:cubicBezTo>
                <a:cubicBezTo>
                  <a:pt x="82313" y="97032"/>
                  <a:pt x="63263" y="4427"/>
                  <a:pt x="59559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E6EE2437-7D82-7B34-4FA7-7B55CC2856AC}"/>
              </a:ext>
            </a:extLst>
          </p:cNvPr>
          <p:cNvSpPr/>
          <p:nvPr/>
        </p:nvSpPr>
        <p:spPr>
          <a:xfrm>
            <a:off x="793051" y="6073753"/>
            <a:ext cx="111877" cy="273778"/>
          </a:xfrm>
          <a:custGeom>
            <a:avLst/>
            <a:gdLst>
              <a:gd name="connsiteX0" fmla="*/ 111824 w 111877"/>
              <a:gd name="connsiteY0" fmla="*/ 22 h 273778"/>
              <a:gd name="connsiteX1" fmla="*/ 45149 w 111877"/>
              <a:gd name="connsiteY1" fmla="*/ 120672 h 273778"/>
              <a:gd name="connsiteX2" fmla="*/ 67374 w 111877"/>
              <a:gd name="connsiteY2" fmla="*/ 263547 h 273778"/>
              <a:gd name="connsiteX3" fmla="*/ 67374 w 111877"/>
              <a:gd name="connsiteY3" fmla="*/ 250847 h 273778"/>
              <a:gd name="connsiteX4" fmla="*/ 699 w 111877"/>
              <a:gd name="connsiteY4" fmla="*/ 158772 h 273778"/>
              <a:gd name="connsiteX5" fmla="*/ 32449 w 111877"/>
              <a:gd name="connsiteY5" fmla="*/ 190522 h 273778"/>
              <a:gd name="connsiteX6" fmla="*/ 32449 w 111877"/>
              <a:gd name="connsiteY6" fmla="*/ 111147 h 273778"/>
              <a:gd name="connsiteX7" fmla="*/ 111824 w 111877"/>
              <a:gd name="connsiteY7" fmla="*/ 22 h 2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7" h="273778">
                <a:moveTo>
                  <a:pt x="111824" y="22"/>
                </a:moveTo>
                <a:cubicBezTo>
                  <a:pt x="113941" y="1610"/>
                  <a:pt x="52557" y="76751"/>
                  <a:pt x="45149" y="120672"/>
                </a:cubicBezTo>
                <a:cubicBezTo>
                  <a:pt x="37741" y="164593"/>
                  <a:pt x="67374" y="263547"/>
                  <a:pt x="67374" y="263547"/>
                </a:cubicBezTo>
                <a:cubicBezTo>
                  <a:pt x="71078" y="285243"/>
                  <a:pt x="78486" y="268309"/>
                  <a:pt x="67374" y="250847"/>
                </a:cubicBezTo>
                <a:cubicBezTo>
                  <a:pt x="56262" y="233385"/>
                  <a:pt x="6520" y="168826"/>
                  <a:pt x="699" y="158772"/>
                </a:cubicBezTo>
                <a:cubicBezTo>
                  <a:pt x="-5122" y="148718"/>
                  <a:pt x="27157" y="198459"/>
                  <a:pt x="32449" y="190522"/>
                </a:cubicBezTo>
                <a:cubicBezTo>
                  <a:pt x="37741" y="182585"/>
                  <a:pt x="25041" y="140251"/>
                  <a:pt x="32449" y="111147"/>
                </a:cubicBezTo>
                <a:cubicBezTo>
                  <a:pt x="39857" y="82043"/>
                  <a:pt x="109707" y="-1566"/>
                  <a:pt x="11182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506BDE4C-D29A-F75F-1647-9B3E6A7A8CE9}"/>
              </a:ext>
            </a:extLst>
          </p:cNvPr>
          <p:cNvSpPr/>
          <p:nvPr/>
        </p:nvSpPr>
        <p:spPr>
          <a:xfrm>
            <a:off x="752387" y="6463670"/>
            <a:ext cx="52083" cy="137184"/>
          </a:xfrm>
          <a:custGeom>
            <a:avLst/>
            <a:gdLst>
              <a:gd name="connsiteX0" fmla="*/ 3263 w 52083"/>
              <a:gd name="connsiteY0" fmla="*/ 630 h 137184"/>
              <a:gd name="connsiteX1" fmla="*/ 35013 w 52083"/>
              <a:gd name="connsiteY1" fmla="*/ 89530 h 137184"/>
              <a:gd name="connsiteX2" fmla="*/ 88 w 52083"/>
              <a:gd name="connsiteY2" fmla="*/ 137155 h 137184"/>
              <a:gd name="connsiteX3" fmla="*/ 47713 w 52083"/>
              <a:gd name="connsiteY3" fmla="*/ 95880 h 137184"/>
              <a:gd name="connsiteX4" fmla="*/ 44538 w 52083"/>
              <a:gd name="connsiteY4" fmla="*/ 51430 h 137184"/>
              <a:gd name="connsiteX5" fmla="*/ 3263 w 52083"/>
              <a:gd name="connsiteY5" fmla="*/ 630 h 1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3" h="137184">
                <a:moveTo>
                  <a:pt x="3263" y="630"/>
                </a:moveTo>
                <a:cubicBezTo>
                  <a:pt x="1675" y="6980"/>
                  <a:pt x="35542" y="66776"/>
                  <a:pt x="35013" y="89530"/>
                </a:cubicBezTo>
                <a:cubicBezTo>
                  <a:pt x="34484" y="112284"/>
                  <a:pt x="-2029" y="136097"/>
                  <a:pt x="88" y="137155"/>
                </a:cubicBezTo>
                <a:cubicBezTo>
                  <a:pt x="2205" y="138213"/>
                  <a:pt x="40305" y="110167"/>
                  <a:pt x="47713" y="95880"/>
                </a:cubicBezTo>
                <a:cubicBezTo>
                  <a:pt x="55121" y="81593"/>
                  <a:pt x="52476" y="65188"/>
                  <a:pt x="44538" y="51430"/>
                </a:cubicBezTo>
                <a:cubicBezTo>
                  <a:pt x="36601" y="37672"/>
                  <a:pt x="4851" y="-5720"/>
                  <a:pt x="3263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1199038-FF55-4988-88D8-2D4F8B1F6C6E}"/>
              </a:ext>
            </a:extLst>
          </p:cNvPr>
          <p:cNvSpPr/>
          <p:nvPr/>
        </p:nvSpPr>
        <p:spPr>
          <a:xfrm>
            <a:off x="641292" y="6881551"/>
            <a:ext cx="368386" cy="89434"/>
          </a:xfrm>
          <a:custGeom>
            <a:avLst/>
            <a:gdLst>
              <a:gd name="connsiteX0" fmla="*/ 58 w 368386"/>
              <a:gd name="connsiteY0" fmla="*/ 17724 h 89434"/>
              <a:gd name="connsiteX1" fmla="*/ 158808 w 368386"/>
              <a:gd name="connsiteY1" fmla="*/ 1849 h 89434"/>
              <a:gd name="connsiteX2" fmla="*/ 215958 w 368386"/>
              <a:gd name="connsiteY2" fmla="*/ 68524 h 89434"/>
              <a:gd name="connsiteX3" fmla="*/ 219133 w 368386"/>
              <a:gd name="connsiteY3" fmla="*/ 30424 h 89434"/>
              <a:gd name="connsiteX4" fmla="*/ 285808 w 368386"/>
              <a:gd name="connsiteY4" fmla="*/ 87574 h 89434"/>
              <a:gd name="connsiteX5" fmla="*/ 285808 w 368386"/>
              <a:gd name="connsiteY5" fmla="*/ 71699 h 89434"/>
              <a:gd name="connsiteX6" fmla="*/ 320733 w 368386"/>
              <a:gd name="connsiteY6" fmla="*/ 33599 h 89434"/>
              <a:gd name="connsiteX7" fmla="*/ 368358 w 368386"/>
              <a:gd name="connsiteY7" fmla="*/ 1849 h 89434"/>
              <a:gd name="connsiteX8" fmla="*/ 327083 w 368386"/>
              <a:gd name="connsiteY8" fmla="*/ 20899 h 89434"/>
              <a:gd name="connsiteX9" fmla="*/ 288983 w 368386"/>
              <a:gd name="connsiteY9" fmla="*/ 39949 h 89434"/>
              <a:gd name="connsiteX10" fmla="*/ 215958 w 368386"/>
              <a:gd name="connsiteY10" fmla="*/ 33599 h 89434"/>
              <a:gd name="connsiteX11" fmla="*/ 177858 w 368386"/>
              <a:gd name="connsiteY11" fmla="*/ 8199 h 89434"/>
              <a:gd name="connsiteX12" fmla="*/ 58 w 368386"/>
              <a:gd name="connsiteY12" fmla="*/ 17724 h 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386" h="89434">
                <a:moveTo>
                  <a:pt x="58" y="17724"/>
                </a:moveTo>
                <a:cubicBezTo>
                  <a:pt x="-3117" y="16666"/>
                  <a:pt x="122825" y="-6618"/>
                  <a:pt x="158808" y="1849"/>
                </a:cubicBezTo>
                <a:cubicBezTo>
                  <a:pt x="194791" y="10316"/>
                  <a:pt x="205904" y="63762"/>
                  <a:pt x="215958" y="68524"/>
                </a:cubicBezTo>
                <a:cubicBezTo>
                  <a:pt x="226012" y="73287"/>
                  <a:pt x="207491" y="27249"/>
                  <a:pt x="219133" y="30424"/>
                </a:cubicBezTo>
                <a:cubicBezTo>
                  <a:pt x="230775" y="33599"/>
                  <a:pt x="285808" y="87574"/>
                  <a:pt x="285808" y="87574"/>
                </a:cubicBezTo>
                <a:cubicBezTo>
                  <a:pt x="296920" y="94453"/>
                  <a:pt x="279987" y="80695"/>
                  <a:pt x="285808" y="71699"/>
                </a:cubicBezTo>
                <a:cubicBezTo>
                  <a:pt x="291629" y="62703"/>
                  <a:pt x="306975" y="45241"/>
                  <a:pt x="320733" y="33599"/>
                </a:cubicBezTo>
                <a:cubicBezTo>
                  <a:pt x="334491" y="21957"/>
                  <a:pt x="367300" y="3966"/>
                  <a:pt x="368358" y="1849"/>
                </a:cubicBezTo>
                <a:cubicBezTo>
                  <a:pt x="369416" y="-268"/>
                  <a:pt x="340312" y="14549"/>
                  <a:pt x="327083" y="20899"/>
                </a:cubicBezTo>
                <a:cubicBezTo>
                  <a:pt x="313854" y="27249"/>
                  <a:pt x="307504" y="37832"/>
                  <a:pt x="288983" y="39949"/>
                </a:cubicBezTo>
                <a:cubicBezTo>
                  <a:pt x="270462" y="42066"/>
                  <a:pt x="234479" y="38891"/>
                  <a:pt x="215958" y="33599"/>
                </a:cubicBezTo>
                <a:cubicBezTo>
                  <a:pt x="197437" y="28307"/>
                  <a:pt x="211725" y="11374"/>
                  <a:pt x="177858" y="8199"/>
                </a:cubicBezTo>
                <a:cubicBezTo>
                  <a:pt x="143991" y="5024"/>
                  <a:pt x="3233" y="18782"/>
                  <a:pt x="58" y="1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F0F5FF37-71EB-A3EE-419F-732841665B06}"/>
              </a:ext>
            </a:extLst>
          </p:cNvPr>
          <p:cNvSpPr/>
          <p:nvPr/>
        </p:nvSpPr>
        <p:spPr>
          <a:xfrm>
            <a:off x="654050" y="6594457"/>
            <a:ext cx="38225" cy="110128"/>
          </a:xfrm>
          <a:custGeom>
            <a:avLst/>
            <a:gdLst>
              <a:gd name="connsiteX0" fmla="*/ 38100 w 38225"/>
              <a:gd name="connsiteY0" fmla="*/ 18 h 110128"/>
              <a:gd name="connsiteX1" fmla="*/ 12700 w 38225"/>
              <a:gd name="connsiteY1" fmla="*/ 63518 h 110128"/>
              <a:gd name="connsiteX2" fmla="*/ 25400 w 38225"/>
              <a:gd name="connsiteY2" fmla="*/ 107968 h 110128"/>
              <a:gd name="connsiteX3" fmla="*/ 22225 w 38225"/>
              <a:gd name="connsiteY3" fmla="*/ 98443 h 110128"/>
              <a:gd name="connsiteX4" fmla="*/ 0 w 38225"/>
              <a:gd name="connsiteY4" fmla="*/ 57168 h 110128"/>
              <a:gd name="connsiteX5" fmla="*/ 38100 w 38225"/>
              <a:gd name="connsiteY5" fmla="*/ 18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5" h="110128">
                <a:moveTo>
                  <a:pt x="38100" y="18"/>
                </a:moveTo>
                <a:cubicBezTo>
                  <a:pt x="40217" y="1076"/>
                  <a:pt x="14817" y="45526"/>
                  <a:pt x="12700" y="63518"/>
                </a:cubicBezTo>
                <a:cubicBezTo>
                  <a:pt x="10583" y="81510"/>
                  <a:pt x="25400" y="107968"/>
                  <a:pt x="25400" y="107968"/>
                </a:cubicBezTo>
                <a:cubicBezTo>
                  <a:pt x="26987" y="113789"/>
                  <a:pt x="26458" y="106910"/>
                  <a:pt x="22225" y="98443"/>
                </a:cubicBezTo>
                <a:cubicBezTo>
                  <a:pt x="17992" y="89976"/>
                  <a:pt x="0" y="70397"/>
                  <a:pt x="0" y="57168"/>
                </a:cubicBezTo>
                <a:cubicBezTo>
                  <a:pt x="0" y="43939"/>
                  <a:pt x="35983" y="-1040"/>
                  <a:pt x="3810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39FD59E4-C5E1-031F-ADBD-D4CB75A42446}"/>
              </a:ext>
            </a:extLst>
          </p:cNvPr>
          <p:cNvSpPr/>
          <p:nvPr/>
        </p:nvSpPr>
        <p:spPr>
          <a:xfrm>
            <a:off x="1053551" y="6551328"/>
            <a:ext cx="318377" cy="170917"/>
          </a:xfrm>
          <a:custGeom>
            <a:avLst/>
            <a:gdLst>
              <a:gd name="connsiteX0" fmla="*/ 13249 w 318377"/>
              <a:gd name="connsiteY0" fmla="*/ 14572 h 170917"/>
              <a:gd name="connsiteX1" fmla="*/ 86274 w 318377"/>
              <a:gd name="connsiteY1" fmla="*/ 43147 h 170917"/>
              <a:gd name="connsiteX2" fmla="*/ 549 w 318377"/>
              <a:gd name="connsiteY2" fmla="*/ 90772 h 170917"/>
              <a:gd name="connsiteX3" fmla="*/ 137074 w 318377"/>
              <a:gd name="connsiteY3" fmla="*/ 17747 h 170917"/>
              <a:gd name="connsiteX4" fmla="*/ 200574 w 318377"/>
              <a:gd name="connsiteY4" fmla="*/ 49497 h 170917"/>
              <a:gd name="connsiteX5" fmla="*/ 203749 w 318377"/>
              <a:gd name="connsiteY5" fmla="*/ 11397 h 170917"/>
              <a:gd name="connsiteX6" fmla="*/ 311699 w 318377"/>
              <a:gd name="connsiteY6" fmla="*/ 163797 h 170917"/>
              <a:gd name="connsiteX7" fmla="*/ 302174 w 318377"/>
              <a:gd name="connsiteY7" fmla="*/ 141572 h 170917"/>
              <a:gd name="connsiteX8" fmla="*/ 264074 w 318377"/>
              <a:gd name="connsiteY8" fmla="*/ 103472 h 170917"/>
              <a:gd name="connsiteX9" fmla="*/ 114849 w 318377"/>
              <a:gd name="connsiteY9" fmla="*/ 59022 h 170917"/>
              <a:gd name="connsiteX10" fmla="*/ 191049 w 318377"/>
              <a:gd name="connsiteY10" fmla="*/ 62197 h 170917"/>
              <a:gd name="connsiteX11" fmla="*/ 213274 w 318377"/>
              <a:gd name="connsiteY11" fmla="*/ 49497 h 170917"/>
              <a:gd name="connsiteX12" fmla="*/ 260899 w 318377"/>
              <a:gd name="connsiteY12" fmla="*/ 103472 h 170917"/>
              <a:gd name="connsiteX13" fmla="*/ 203749 w 318377"/>
              <a:gd name="connsiteY13" fmla="*/ 1872 h 170917"/>
              <a:gd name="connsiteX14" fmla="*/ 60874 w 318377"/>
              <a:gd name="connsiteY14" fmla="*/ 36797 h 170917"/>
              <a:gd name="connsiteX15" fmla="*/ 13249 w 318377"/>
              <a:gd name="connsiteY15" fmla="*/ 14572 h 1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77" h="170917">
                <a:moveTo>
                  <a:pt x="13249" y="14572"/>
                </a:moveTo>
                <a:cubicBezTo>
                  <a:pt x="17482" y="15630"/>
                  <a:pt x="88391" y="30447"/>
                  <a:pt x="86274" y="43147"/>
                </a:cubicBezTo>
                <a:cubicBezTo>
                  <a:pt x="84157" y="55847"/>
                  <a:pt x="-7918" y="95005"/>
                  <a:pt x="549" y="90772"/>
                </a:cubicBezTo>
                <a:cubicBezTo>
                  <a:pt x="9016" y="86539"/>
                  <a:pt x="103736" y="24626"/>
                  <a:pt x="137074" y="17747"/>
                </a:cubicBezTo>
                <a:cubicBezTo>
                  <a:pt x="170412" y="10868"/>
                  <a:pt x="189462" y="50555"/>
                  <a:pt x="200574" y="49497"/>
                </a:cubicBezTo>
                <a:cubicBezTo>
                  <a:pt x="211686" y="48439"/>
                  <a:pt x="185228" y="-7653"/>
                  <a:pt x="203749" y="11397"/>
                </a:cubicBezTo>
                <a:cubicBezTo>
                  <a:pt x="222270" y="30447"/>
                  <a:pt x="295295" y="142101"/>
                  <a:pt x="311699" y="163797"/>
                </a:cubicBezTo>
                <a:cubicBezTo>
                  <a:pt x="328103" y="185493"/>
                  <a:pt x="310111" y="151626"/>
                  <a:pt x="302174" y="141572"/>
                </a:cubicBezTo>
                <a:cubicBezTo>
                  <a:pt x="294237" y="131518"/>
                  <a:pt x="295295" y="117230"/>
                  <a:pt x="264074" y="103472"/>
                </a:cubicBezTo>
                <a:cubicBezTo>
                  <a:pt x="232853" y="89714"/>
                  <a:pt x="127020" y="65901"/>
                  <a:pt x="114849" y="59022"/>
                </a:cubicBezTo>
                <a:cubicBezTo>
                  <a:pt x="102678" y="52143"/>
                  <a:pt x="174645" y="63784"/>
                  <a:pt x="191049" y="62197"/>
                </a:cubicBezTo>
                <a:cubicBezTo>
                  <a:pt x="207453" y="60610"/>
                  <a:pt x="201632" y="42618"/>
                  <a:pt x="213274" y="49497"/>
                </a:cubicBezTo>
                <a:cubicBezTo>
                  <a:pt x="224916" y="56376"/>
                  <a:pt x="262487" y="111410"/>
                  <a:pt x="260899" y="103472"/>
                </a:cubicBezTo>
                <a:cubicBezTo>
                  <a:pt x="259311" y="95534"/>
                  <a:pt x="237086" y="12984"/>
                  <a:pt x="203749" y="1872"/>
                </a:cubicBezTo>
                <a:cubicBezTo>
                  <a:pt x="170412" y="-9240"/>
                  <a:pt x="88920" y="32564"/>
                  <a:pt x="60874" y="36797"/>
                </a:cubicBezTo>
                <a:cubicBezTo>
                  <a:pt x="32828" y="41030"/>
                  <a:pt x="9016" y="13514"/>
                  <a:pt x="13249" y="1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6A476CA-B95E-4794-9F91-E99284B9399D}"/>
              </a:ext>
            </a:extLst>
          </p:cNvPr>
          <p:cNvSpPr/>
          <p:nvPr/>
        </p:nvSpPr>
        <p:spPr>
          <a:xfrm>
            <a:off x="1049609" y="6607162"/>
            <a:ext cx="251114" cy="60344"/>
          </a:xfrm>
          <a:custGeom>
            <a:avLst/>
            <a:gdLst>
              <a:gd name="connsiteX0" fmla="*/ 1316 w 251114"/>
              <a:gd name="connsiteY0" fmla="*/ 60338 h 60344"/>
              <a:gd name="connsiteX1" fmla="*/ 245791 w 251114"/>
              <a:gd name="connsiteY1" fmla="*/ 25413 h 60344"/>
              <a:gd name="connsiteX2" fmla="*/ 163241 w 251114"/>
              <a:gd name="connsiteY2" fmla="*/ 25413 h 60344"/>
              <a:gd name="connsiteX3" fmla="*/ 87041 w 251114"/>
              <a:gd name="connsiteY3" fmla="*/ 13 h 60344"/>
              <a:gd name="connsiteX4" fmla="*/ 144191 w 251114"/>
              <a:gd name="connsiteY4" fmla="*/ 22238 h 60344"/>
              <a:gd name="connsiteX5" fmla="*/ 1316 w 251114"/>
              <a:gd name="connsiteY5" fmla="*/ 60338 h 6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4" h="60344">
                <a:moveTo>
                  <a:pt x="1316" y="60338"/>
                </a:moveTo>
                <a:cubicBezTo>
                  <a:pt x="18249" y="60867"/>
                  <a:pt x="218803" y="31234"/>
                  <a:pt x="245791" y="25413"/>
                </a:cubicBezTo>
                <a:cubicBezTo>
                  <a:pt x="272779" y="19592"/>
                  <a:pt x="189699" y="29646"/>
                  <a:pt x="163241" y="25413"/>
                </a:cubicBezTo>
                <a:cubicBezTo>
                  <a:pt x="136783" y="21180"/>
                  <a:pt x="90216" y="542"/>
                  <a:pt x="87041" y="13"/>
                </a:cubicBezTo>
                <a:cubicBezTo>
                  <a:pt x="83866" y="-516"/>
                  <a:pt x="152128" y="14301"/>
                  <a:pt x="144191" y="22238"/>
                </a:cubicBezTo>
                <a:cubicBezTo>
                  <a:pt x="136254" y="30175"/>
                  <a:pt x="-15617" y="59809"/>
                  <a:pt x="1316" y="60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6F21E321-831D-5261-9D1A-12F2B0CDD2AD}"/>
              </a:ext>
            </a:extLst>
          </p:cNvPr>
          <p:cNvSpPr/>
          <p:nvPr/>
        </p:nvSpPr>
        <p:spPr>
          <a:xfrm>
            <a:off x="3765491" y="6781511"/>
            <a:ext cx="203237" cy="134479"/>
          </a:xfrm>
          <a:custGeom>
            <a:avLst/>
            <a:gdLst>
              <a:gd name="connsiteX0" fmla="*/ 59 w 203237"/>
              <a:gd name="connsiteY0" fmla="*/ 16164 h 134479"/>
              <a:gd name="connsiteX1" fmla="*/ 117534 w 203237"/>
              <a:gd name="connsiteY1" fmla="*/ 22514 h 134479"/>
              <a:gd name="connsiteX2" fmla="*/ 200084 w 203237"/>
              <a:gd name="connsiteY2" fmla="*/ 133639 h 134479"/>
              <a:gd name="connsiteX3" fmla="*/ 187384 w 203237"/>
              <a:gd name="connsiteY3" fmla="*/ 76489 h 134479"/>
              <a:gd name="connsiteX4" fmla="*/ 168334 w 203237"/>
              <a:gd name="connsiteY4" fmla="*/ 70139 h 134479"/>
              <a:gd name="connsiteX5" fmla="*/ 155634 w 203237"/>
              <a:gd name="connsiteY5" fmla="*/ 12989 h 134479"/>
              <a:gd name="connsiteX6" fmla="*/ 165159 w 203237"/>
              <a:gd name="connsiteY6" fmla="*/ 79664 h 134479"/>
              <a:gd name="connsiteX7" fmla="*/ 133409 w 203237"/>
              <a:gd name="connsiteY7" fmla="*/ 3464 h 134479"/>
              <a:gd name="connsiteX8" fmla="*/ 59 w 203237"/>
              <a:gd name="connsiteY8" fmla="*/ 16164 h 1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37" h="134479">
                <a:moveTo>
                  <a:pt x="59" y="16164"/>
                </a:moveTo>
                <a:cubicBezTo>
                  <a:pt x="-2587" y="19339"/>
                  <a:pt x="84197" y="2935"/>
                  <a:pt x="117534" y="22514"/>
                </a:cubicBezTo>
                <a:cubicBezTo>
                  <a:pt x="150872" y="42093"/>
                  <a:pt x="188442" y="124643"/>
                  <a:pt x="200084" y="133639"/>
                </a:cubicBezTo>
                <a:cubicBezTo>
                  <a:pt x="211726" y="142635"/>
                  <a:pt x="187384" y="76489"/>
                  <a:pt x="187384" y="76489"/>
                </a:cubicBezTo>
                <a:cubicBezTo>
                  <a:pt x="182092" y="65906"/>
                  <a:pt x="173626" y="80722"/>
                  <a:pt x="168334" y="70139"/>
                </a:cubicBezTo>
                <a:cubicBezTo>
                  <a:pt x="163042" y="59556"/>
                  <a:pt x="156163" y="11402"/>
                  <a:pt x="155634" y="12989"/>
                </a:cubicBezTo>
                <a:cubicBezTo>
                  <a:pt x="155105" y="14576"/>
                  <a:pt x="168863" y="81251"/>
                  <a:pt x="165159" y="79664"/>
                </a:cubicBezTo>
                <a:cubicBezTo>
                  <a:pt x="161455" y="78077"/>
                  <a:pt x="155634" y="15106"/>
                  <a:pt x="133409" y="3464"/>
                </a:cubicBezTo>
                <a:cubicBezTo>
                  <a:pt x="111184" y="-8178"/>
                  <a:pt x="2705" y="12989"/>
                  <a:pt x="59" y="16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932A62A8-EAD8-C97A-B580-2DF98EEFB37F}"/>
              </a:ext>
            </a:extLst>
          </p:cNvPr>
          <p:cNvSpPr/>
          <p:nvPr/>
        </p:nvSpPr>
        <p:spPr>
          <a:xfrm>
            <a:off x="4568791" y="6646904"/>
            <a:ext cx="35264" cy="153946"/>
          </a:xfrm>
          <a:custGeom>
            <a:avLst/>
            <a:gdLst>
              <a:gd name="connsiteX0" fmla="*/ 6384 w 35264"/>
              <a:gd name="connsiteY0" fmla="*/ 1546 h 153946"/>
              <a:gd name="connsiteX1" fmla="*/ 34959 w 35264"/>
              <a:gd name="connsiteY1" fmla="*/ 99971 h 153946"/>
              <a:gd name="connsiteX2" fmla="*/ 34 w 35264"/>
              <a:gd name="connsiteY2" fmla="*/ 153946 h 153946"/>
              <a:gd name="connsiteX3" fmla="*/ 28609 w 35264"/>
              <a:gd name="connsiteY3" fmla="*/ 99971 h 153946"/>
              <a:gd name="connsiteX4" fmla="*/ 34959 w 35264"/>
              <a:gd name="connsiteY4" fmla="*/ 42821 h 153946"/>
              <a:gd name="connsiteX5" fmla="*/ 6384 w 35264"/>
              <a:gd name="connsiteY5" fmla="*/ 1546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4" h="153946">
                <a:moveTo>
                  <a:pt x="6384" y="1546"/>
                </a:moveTo>
                <a:cubicBezTo>
                  <a:pt x="6384" y="11071"/>
                  <a:pt x="36017" y="74571"/>
                  <a:pt x="34959" y="99971"/>
                </a:cubicBezTo>
                <a:cubicBezTo>
                  <a:pt x="33901" y="125371"/>
                  <a:pt x="1092" y="153946"/>
                  <a:pt x="34" y="153946"/>
                </a:cubicBezTo>
                <a:cubicBezTo>
                  <a:pt x="-1024" y="153946"/>
                  <a:pt x="22788" y="118492"/>
                  <a:pt x="28609" y="99971"/>
                </a:cubicBezTo>
                <a:cubicBezTo>
                  <a:pt x="34430" y="81450"/>
                  <a:pt x="36017" y="56579"/>
                  <a:pt x="34959" y="42821"/>
                </a:cubicBezTo>
                <a:cubicBezTo>
                  <a:pt x="33901" y="29063"/>
                  <a:pt x="6384" y="-7979"/>
                  <a:pt x="6384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92B62E54-228A-105B-A31A-826B05069E6A}"/>
              </a:ext>
            </a:extLst>
          </p:cNvPr>
          <p:cNvSpPr/>
          <p:nvPr/>
        </p:nvSpPr>
        <p:spPr>
          <a:xfrm>
            <a:off x="4301767" y="5975337"/>
            <a:ext cx="128822" cy="152951"/>
          </a:xfrm>
          <a:custGeom>
            <a:avLst/>
            <a:gdLst>
              <a:gd name="connsiteX0" fmla="*/ 9883 w 128822"/>
              <a:gd name="connsiteY0" fmla="*/ 13 h 152951"/>
              <a:gd name="connsiteX1" fmla="*/ 25758 w 128822"/>
              <a:gd name="connsiteY1" fmla="*/ 85738 h 152951"/>
              <a:gd name="connsiteX2" fmla="*/ 124183 w 128822"/>
              <a:gd name="connsiteY2" fmla="*/ 149238 h 152951"/>
              <a:gd name="connsiteX3" fmla="*/ 101958 w 128822"/>
              <a:gd name="connsiteY3" fmla="*/ 139713 h 152951"/>
              <a:gd name="connsiteX4" fmla="*/ 6708 w 128822"/>
              <a:gd name="connsiteY4" fmla="*/ 92088 h 152951"/>
              <a:gd name="connsiteX5" fmla="*/ 9883 w 128822"/>
              <a:gd name="connsiteY5" fmla="*/ 13 h 15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22" h="152951">
                <a:moveTo>
                  <a:pt x="9883" y="13"/>
                </a:moveTo>
                <a:cubicBezTo>
                  <a:pt x="13058" y="-1045"/>
                  <a:pt x="6708" y="60867"/>
                  <a:pt x="25758" y="85738"/>
                </a:cubicBezTo>
                <a:cubicBezTo>
                  <a:pt x="44808" y="110609"/>
                  <a:pt x="111483" y="140242"/>
                  <a:pt x="124183" y="149238"/>
                </a:cubicBezTo>
                <a:cubicBezTo>
                  <a:pt x="136883" y="158234"/>
                  <a:pt x="121537" y="149238"/>
                  <a:pt x="101958" y="139713"/>
                </a:cubicBezTo>
                <a:cubicBezTo>
                  <a:pt x="82379" y="130188"/>
                  <a:pt x="22054" y="109021"/>
                  <a:pt x="6708" y="92088"/>
                </a:cubicBezTo>
                <a:cubicBezTo>
                  <a:pt x="-8638" y="75155"/>
                  <a:pt x="6708" y="1071"/>
                  <a:pt x="988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5549A036-14C0-0B3A-D551-42F565D42BA2}"/>
              </a:ext>
            </a:extLst>
          </p:cNvPr>
          <p:cNvSpPr/>
          <p:nvPr/>
        </p:nvSpPr>
        <p:spPr>
          <a:xfrm>
            <a:off x="4641387" y="6349918"/>
            <a:ext cx="70318" cy="169181"/>
          </a:xfrm>
          <a:custGeom>
            <a:avLst/>
            <a:gdLst>
              <a:gd name="connsiteX0" fmla="*/ 25863 w 70318"/>
              <a:gd name="connsiteY0" fmla="*/ 82 h 169181"/>
              <a:gd name="connsiteX1" fmla="*/ 41738 w 70318"/>
              <a:gd name="connsiteY1" fmla="*/ 114382 h 169181"/>
              <a:gd name="connsiteX2" fmla="*/ 463 w 70318"/>
              <a:gd name="connsiteY2" fmla="*/ 168357 h 169181"/>
              <a:gd name="connsiteX3" fmla="*/ 22688 w 70318"/>
              <a:gd name="connsiteY3" fmla="*/ 146132 h 169181"/>
              <a:gd name="connsiteX4" fmla="*/ 70313 w 70318"/>
              <a:gd name="connsiteY4" fmla="*/ 133432 h 169181"/>
              <a:gd name="connsiteX5" fmla="*/ 25863 w 70318"/>
              <a:gd name="connsiteY5" fmla="*/ 82 h 1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18" h="169181">
                <a:moveTo>
                  <a:pt x="25863" y="82"/>
                </a:moveTo>
                <a:cubicBezTo>
                  <a:pt x="21101" y="-3093"/>
                  <a:pt x="45971" y="86336"/>
                  <a:pt x="41738" y="114382"/>
                </a:cubicBezTo>
                <a:cubicBezTo>
                  <a:pt x="37505" y="142428"/>
                  <a:pt x="3638" y="163065"/>
                  <a:pt x="463" y="168357"/>
                </a:cubicBezTo>
                <a:cubicBezTo>
                  <a:pt x="-2712" y="173649"/>
                  <a:pt x="11046" y="151953"/>
                  <a:pt x="22688" y="146132"/>
                </a:cubicBezTo>
                <a:cubicBezTo>
                  <a:pt x="34330" y="140311"/>
                  <a:pt x="69784" y="153540"/>
                  <a:pt x="70313" y="133432"/>
                </a:cubicBezTo>
                <a:cubicBezTo>
                  <a:pt x="70842" y="113324"/>
                  <a:pt x="30625" y="3257"/>
                  <a:pt x="258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686AB28-D604-6069-554C-C1CADD083E9B}"/>
              </a:ext>
            </a:extLst>
          </p:cNvPr>
          <p:cNvSpPr/>
          <p:nvPr/>
        </p:nvSpPr>
        <p:spPr>
          <a:xfrm>
            <a:off x="4690493" y="6187495"/>
            <a:ext cx="160591" cy="683606"/>
          </a:xfrm>
          <a:custGeom>
            <a:avLst/>
            <a:gdLst>
              <a:gd name="connsiteX0" fmla="*/ 103757 w 160591"/>
              <a:gd name="connsiteY0" fmla="*/ 580 h 683606"/>
              <a:gd name="connsiteX1" fmla="*/ 145032 w 160591"/>
              <a:gd name="connsiteY1" fmla="*/ 327605 h 683606"/>
              <a:gd name="connsiteX2" fmla="*/ 157732 w 160591"/>
              <a:gd name="connsiteY2" fmla="*/ 238705 h 683606"/>
              <a:gd name="connsiteX3" fmla="*/ 94232 w 160591"/>
              <a:gd name="connsiteY3" fmla="*/ 524455 h 683606"/>
              <a:gd name="connsiteX4" fmla="*/ 106932 w 160591"/>
              <a:gd name="connsiteY4" fmla="*/ 426030 h 683606"/>
              <a:gd name="connsiteX5" fmla="*/ 2157 w 160591"/>
              <a:gd name="connsiteY5" fmla="*/ 680030 h 683606"/>
              <a:gd name="connsiteX6" fmla="*/ 43432 w 160591"/>
              <a:gd name="connsiteY6" fmla="*/ 556205 h 683606"/>
              <a:gd name="connsiteX7" fmla="*/ 129157 w 160591"/>
              <a:gd name="connsiteY7" fmla="*/ 295855 h 683606"/>
              <a:gd name="connsiteX8" fmla="*/ 138682 w 160591"/>
              <a:gd name="connsiteY8" fmla="*/ 248230 h 683606"/>
              <a:gd name="connsiteX9" fmla="*/ 103757 w 160591"/>
              <a:gd name="connsiteY9" fmla="*/ 580 h 68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91" h="683606">
                <a:moveTo>
                  <a:pt x="103757" y="580"/>
                </a:moveTo>
                <a:cubicBezTo>
                  <a:pt x="104815" y="13809"/>
                  <a:pt x="136036" y="287918"/>
                  <a:pt x="145032" y="327605"/>
                </a:cubicBezTo>
                <a:cubicBezTo>
                  <a:pt x="154028" y="367292"/>
                  <a:pt x="166199" y="205897"/>
                  <a:pt x="157732" y="238705"/>
                </a:cubicBezTo>
                <a:cubicBezTo>
                  <a:pt x="149265" y="271513"/>
                  <a:pt x="102699" y="493234"/>
                  <a:pt x="94232" y="524455"/>
                </a:cubicBezTo>
                <a:cubicBezTo>
                  <a:pt x="85765" y="555676"/>
                  <a:pt x="122278" y="400101"/>
                  <a:pt x="106932" y="426030"/>
                </a:cubicBezTo>
                <a:cubicBezTo>
                  <a:pt x="91586" y="451959"/>
                  <a:pt x="12740" y="658334"/>
                  <a:pt x="2157" y="680030"/>
                </a:cubicBezTo>
                <a:cubicBezTo>
                  <a:pt x="-8426" y="701726"/>
                  <a:pt x="22265" y="620234"/>
                  <a:pt x="43432" y="556205"/>
                </a:cubicBezTo>
                <a:cubicBezTo>
                  <a:pt x="64599" y="492176"/>
                  <a:pt x="113282" y="347184"/>
                  <a:pt x="129157" y="295855"/>
                </a:cubicBezTo>
                <a:cubicBezTo>
                  <a:pt x="145032" y="244526"/>
                  <a:pt x="140799" y="292151"/>
                  <a:pt x="138682" y="248230"/>
                </a:cubicBezTo>
                <a:cubicBezTo>
                  <a:pt x="136565" y="204309"/>
                  <a:pt x="102699" y="-12649"/>
                  <a:pt x="103757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4E10C229-FF3F-52C0-4E7A-12CABD3613D0}"/>
              </a:ext>
            </a:extLst>
          </p:cNvPr>
          <p:cNvSpPr/>
          <p:nvPr/>
        </p:nvSpPr>
        <p:spPr>
          <a:xfrm>
            <a:off x="2655961" y="6654797"/>
            <a:ext cx="50222" cy="108892"/>
          </a:xfrm>
          <a:custGeom>
            <a:avLst/>
            <a:gdLst>
              <a:gd name="connsiteX0" fmla="*/ 4689 w 50222"/>
              <a:gd name="connsiteY0" fmla="*/ 3 h 108892"/>
              <a:gd name="connsiteX1" fmla="*/ 11039 w 50222"/>
              <a:gd name="connsiteY1" fmla="*/ 69853 h 108892"/>
              <a:gd name="connsiteX2" fmla="*/ 49139 w 50222"/>
              <a:gd name="connsiteY2" fmla="*/ 107953 h 108892"/>
              <a:gd name="connsiteX3" fmla="*/ 36439 w 50222"/>
              <a:gd name="connsiteY3" fmla="*/ 95253 h 108892"/>
              <a:gd name="connsiteX4" fmla="*/ 1514 w 50222"/>
              <a:gd name="connsiteY4" fmla="*/ 73028 h 108892"/>
              <a:gd name="connsiteX5" fmla="*/ 4689 w 50222"/>
              <a:gd name="connsiteY5" fmla="*/ 3 h 1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2" h="108892">
                <a:moveTo>
                  <a:pt x="4689" y="3"/>
                </a:moveTo>
                <a:cubicBezTo>
                  <a:pt x="6276" y="-526"/>
                  <a:pt x="3631" y="51861"/>
                  <a:pt x="11039" y="69853"/>
                </a:cubicBezTo>
                <a:cubicBezTo>
                  <a:pt x="18447" y="87845"/>
                  <a:pt x="49139" y="107953"/>
                  <a:pt x="49139" y="107953"/>
                </a:cubicBezTo>
                <a:cubicBezTo>
                  <a:pt x="53372" y="112186"/>
                  <a:pt x="44376" y="101074"/>
                  <a:pt x="36439" y="95253"/>
                </a:cubicBezTo>
                <a:cubicBezTo>
                  <a:pt x="28502" y="89432"/>
                  <a:pt x="5747" y="88903"/>
                  <a:pt x="1514" y="73028"/>
                </a:cubicBezTo>
                <a:cubicBezTo>
                  <a:pt x="-2719" y="57153"/>
                  <a:pt x="3102" y="532"/>
                  <a:pt x="46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8B27E504-D01F-9CCA-C800-6E276BA16EC9}"/>
              </a:ext>
            </a:extLst>
          </p:cNvPr>
          <p:cNvSpPr/>
          <p:nvPr/>
        </p:nvSpPr>
        <p:spPr>
          <a:xfrm>
            <a:off x="2072897" y="7029405"/>
            <a:ext cx="189669" cy="73566"/>
          </a:xfrm>
          <a:custGeom>
            <a:avLst/>
            <a:gdLst>
              <a:gd name="connsiteX0" fmla="*/ 378 w 189669"/>
              <a:gd name="connsiteY0" fmla="*/ 45 h 73566"/>
              <a:gd name="connsiteX1" fmla="*/ 70228 w 189669"/>
              <a:gd name="connsiteY1" fmla="*/ 28620 h 73566"/>
              <a:gd name="connsiteX2" fmla="*/ 76578 w 189669"/>
              <a:gd name="connsiteY2" fmla="*/ 73070 h 73566"/>
              <a:gd name="connsiteX3" fmla="*/ 86103 w 189669"/>
              <a:gd name="connsiteY3" fmla="*/ 50845 h 73566"/>
              <a:gd name="connsiteX4" fmla="*/ 187703 w 189669"/>
              <a:gd name="connsiteY4" fmla="*/ 25445 h 73566"/>
              <a:gd name="connsiteX5" fmla="*/ 149603 w 189669"/>
              <a:gd name="connsiteY5" fmla="*/ 28620 h 73566"/>
              <a:gd name="connsiteX6" fmla="*/ 105153 w 189669"/>
              <a:gd name="connsiteY6" fmla="*/ 34970 h 73566"/>
              <a:gd name="connsiteX7" fmla="*/ 378 w 189669"/>
              <a:gd name="connsiteY7" fmla="*/ 45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669" h="73566">
                <a:moveTo>
                  <a:pt x="378" y="45"/>
                </a:moveTo>
                <a:cubicBezTo>
                  <a:pt x="-5443" y="-1013"/>
                  <a:pt x="57528" y="16449"/>
                  <a:pt x="70228" y="28620"/>
                </a:cubicBezTo>
                <a:cubicBezTo>
                  <a:pt x="82928" y="40791"/>
                  <a:pt x="76578" y="73070"/>
                  <a:pt x="76578" y="73070"/>
                </a:cubicBezTo>
                <a:cubicBezTo>
                  <a:pt x="79224" y="76774"/>
                  <a:pt x="67582" y="58782"/>
                  <a:pt x="86103" y="50845"/>
                </a:cubicBezTo>
                <a:cubicBezTo>
                  <a:pt x="104624" y="42908"/>
                  <a:pt x="177120" y="29149"/>
                  <a:pt x="187703" y="25445"/>
                </a:cubicBezTo>
                <a:cubicBezTo>
                  <a:pt x="198286" y="21741"/>
                  <a:pt x="163361" y="27033"/>
                  <a:pt x="149603" y="28620"/>
                </a:cubicBezTo>
                <a:cubicBezTo>
                  <a:pt x="135845" y="30207"/>
                  <a:pt x="133728" y="41849"/>
                  <a:pt x="105153" y="34970"/>
                </a:cubicBezTo>
                <a:cubicBezTo>
                  <a:pt x="76578" y="28091"/>
                  <a:pt x="6199" y="1103"/>
                  <a:pt x="37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2670DD5-4287-9C60-45B4-CB1439240252}"/>
              </a:ext>
            </a:extLst>
          </p:cNvPr>
          <p:cNvSpPr/>
          <p:nvPr/>
        </p:nvSpPr>
        <p:spPr>
          <a:xfrm>
            <a:off x="2974728" y="7438935"/>
            <a:ext cx="198341" cy="69998"/>
          </a:xfrm>
          <a:custGeom>
            <a:avLst/>
            <a:gdLst>
              <a:gd name="connsiteX0" fmla="*/ 247 w 198341"/>
              <a:gd name="connsiteY0" fmla="*/ 69940 h 69998"/>
              <a:gd name="connsiteX1" fmla="*/ 108197 w 198341"/>
              <a:gd name="connsiteY1" fmla="*/ 12790 h 69998"/>
              <a:gd name="connsiteX2" fmla="*/ 193922 w 198341"/>
              <a:gd name="connsiteY2" fmla="*/ 47715 h 69998"/>
              <a:gd name="connsiteX3" fmla="*/ 181222 w 198341"/>
              <a:gd name="connsiteY3" fmla="*/ 41365 h 69998"/>
              <a:gd name="connsiteX4" fmla="*/ 139947 w 198341"/>
              <a:gd name="connsiteY4" fmla="*/ 90 h 69998"/>
              <a:gd name="connsiteX5" fmla="*/ 247 w 198341"/>
              <a:gd name="connsiteY5" fmla="*/ 69940 h 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41" h="69998">
                <a:moveTo>
                  <a:pt x="247" y="69940"/>
                </a:moveTo>
                <a:cubicBezTo>
                  <a:pt x="-5045" y="72057"/>
                  <a:pt x="75918" y="16494"/>
                  <a:pt x="108197" y="12790"/>
                </a:cubicBezTo>
                <a:cubicBezTo>
                  <a:pt x="140476" y="9086"/>
                  <a:pt x="193922" y="47715"/>
                  <a:pt x="193922" y="47715"/>
                </a:cubicBezTo>
                <a:cubicBezTo>
                  <a:pt x="206093" y="52477"/>
                  <a:pt x="190218" y="49302"/>
                  <a:pt x="181222" y="41365"/>
                </a:cubicBezTo>
                <a:cubicBezTo>
                  <a:pt x="172226" y="33427"/>
                  <a:pt x="170639" y="-2027"/>
                  <a:pt x="139947" y="90"/>
                </a:cubicBezTo>
                <a:cubicBezTo>
                  <a:pt x="109255" y="2207"/>
                  <a:pt x="5539" y="67823"/>
                  <a:pt x="247" y="69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C7AF361A-15DD-8CE8-859F-53CD98AF4DE1}"/>
              </a:ext>
            </a:extLst>
          </p:cNvPr>
          <p:cNvSpPr/>
          <p:nvPr/>
        </p:nvSpPr>
        <p:spPr>
          <a:xfrm>
            <a:off x="3511847" y="8544849"/>
            <a:ext cx="709928" cy="709118"/>
          </a:xfrm>
          <a:custGeom>
            <a:avLst/>
            <a:gdLst>
              <a:gd name="connsiteX0" fmla="*/ 561856 w 709928"/>
              <a:gd name="connsiteY0" fmla="*/ 3250 h 709118"/>
              <a:gd name="connsiteX1" fmla="*/ 608090 w 709928"/>
              <a:gd name="connsiteY1" fmla="*/ 172773 h 709118"/>
              <a:gd name="connsiteX2" fmla="*/ 269043 w 709928"/>
              <a:gd name="connsiteY2" fmla="*/ 290926 h 709118"/>
              <a:gd name="connsiteX3" fmla="*/ 515623 w 709928"/>
              <a:gd name="connsiteY3" fmla="*/ 229281 h 709118"/>
              <a:gd name="connsiteX4" fmla="*/ 638913 w 709928"/>
              <a:gd name="connsiteY4" fmla="*/ 249830 h 709118"/>
              <a:gd name="connsiteX5" fmla="*/ 546445 w 709928"/>
              <a:gd name="connsiteY5" fmla="*/ 244693 h 709118"/>
              <a:gd name="connsiteX6" fmla="*/ 412881 w 709928"/>
              <a:gd name="connsiteY6" fmla="*/ 352571 h 709118"/>
              <a:gd name="connsiteX7" fmla="*/ 489937 w 709928"/>
              <a:gd name="connsiteY7" fmla="*/ 280652 h 709118"/>
              <a:gd name="connsiteX8" fmla="*/ 505349 w 709928"/>
              <a:gd name="connsiteY8" fmla="*/ 393668 h 709118"/>
              <a:gd name="connsiteX9" fmla="*/ 459115 w 709928"/>
              <a:gd name="connsiteY9" fmla="*/ 506684 h 709118"/>
              <a:gd name="connsiteX10" fmla="*/ 243357 w 709928"/>
              <a:gd name="connsiteY10" fmla="*/ 552917 h 709118"/>
              <a:gd name="connsiteX11" fmla="*/ 1915 w 709928"/>
              <a:gd name="connsiteY11" fmla="*/ 480998 h 709118"/>
              <a:gd name="connsiteX12" fmla="*/ 140616 w 709928"/>
              <a:gd name="connsiteY12" fmla="*/ 537506 h 709118"/>
              <a:gd name="connsiteX13" fmla="*/ 325551 w 709928"/>
              <a:gd name="connsiteY13" fmla="*/ 707030 h 709118"/>
              <a:gd name="connsiteX14" fmla="*/ 315277 w 709928"/>
              <a:gd name="connsiteY14" fmla="*/ 619699 h 709118"/>
              <a:gd name="connsiteX15" fmla="*/ 556719 w 709928"/>
              <a:gd name="connsiteY15" fmla="*/ 439902 h 709118"/>
              <a:gd name="connsiteX16" fmla="*/ 489937 w 709928"/>
              <a:gd name="connsiteY16" fmla="*/ 306338 h 709118"/>
              <a:gd name="connsiteX17" fmla="*/ 613227 w 709928"/>
              <a:gd name="connsiteY17" fmla="*/ 183048 h 709118"/>
              <a:gd name="connsiteX18" fmla="*/ 469389 w 709928"/>
              <a:gd name="connsiteY18" fmla="*/ 188185 h 709118"/>
              <a:gd name="connsiteX19" fmla="*/ 705695 w 709928"/>
              <a:gd name="connsiteY19" fmla="*/ 136814 h 709118"/>
              <a:gd name="connsiteX20" fmla="*/ 618364 w 709928"/>
              <a:gd name="connsiteY20" fmla="*/ 64895 h 709118"/>
              <a:gd name="connsiteX21" fmla="*/ 561856 w 709928"/>
              <a:gd name="connsiteY21" fmla="*/ 3250 h 7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928" h="709118">
                <a:moveTo>
                  <a:pt x="561856" y="3250"/>
                </a:moveTo>
                <a:cubicBezTo>
                  <a:pt x="560144" y="21230"/>
                  <a:pt x="656892" y="124827"/>
                  <a:pt x="608090" y="172773"/>
                </a:cubicBezTo>
                <a:cubicBezTo>
                  <a:pt x="559288" y="220719"/>
                  <a:pt x="284454" y="281508"/>
                  <a:pt x="269043" y="290926"/>
                </a:cubicBezTo>
                <a:cubicBezTo>
                  <a:pt x="253632" y="300344"/>
                  <a:pt x="453978" y="236130"/>
                  <a:pt x="515623" y="229281"/>
                </a:cubicBezTo>
                <a:cubicBezTo>
                  <a:pt x="577268" y="222432"/>
                  <a:pt x="633776" y="247261"/>
                  <a:pt x="638913" y="249830"/>
                </a:cubicBezTo>
                <a:cubicBezTo>
                  <a:pt x="644050" y="252399"/>
                  <a:pt x="584117" y="227570"/>
                  <a:pt x="546445" y="244693"/>
                </a:cubicBezTo>
                <a:cubicBezTo>
                  <a:pt x="508773" y="261816"/>
                  <a:pt x="422299" y="346578"/>
                  <a:pt x="412881" y="352571"/>
                </a:cubicBezTo>
                <a:cubicBezTo>
                  <a:pt x="403463" y="358564"/>
                  <a:pt x="474526" y="273802"/>
                  <a:pt x="489937" y="280652"/>
                </a:cubicBezTo>
                <a:cubicBezTo>
                  <a:pt x="505348" y="287502"/>
                  <a:pt x="510486" y="355996"/>
                  <a:pt x="505349" y="393668"/>
                </a:cubicBezTo>
                <a:cubicBezTo>
                  <a:pt x="500212" y="431340"/>
                  <a:pt x="502780" y="480143"/>
                  <a:pt x="459115" y="506684"/>
                </a:cubicBezTo>
                <a:cubicBezTo>
                  <a:pt x="415450" y="533225"/>
                  <a:pt x="319557" y="557198"/>
                  <a:pt x="243357" y="552917"/>
                </a:cubicBezTo>
                <a:cubicBezTo>
                  <a:pt x="167157" y="548636"/>
                  <a:pt x="19038" y="483567"/>
                  <a:pt x="1915" y="480998"/>
                </a:cubicBezTo>
                <a:cubicBezTo>
                  <a:pt x="-15209" y="478430"/>
                  <a:pt x="86677" y="499834"/>
                  <a:pt x="140616" y="537506"/>
                </a:cubicBezTo>
                <a:cubicBezTo>
                  <a:pt x="194555" y="575178"/>
                  <a:pt x="296441" y="693331"/>
                  <a:pt x="325551" y="707030"/>
                </a:cubicBezTo>
                <a:cubicBezTo>
                  <a:pt x="354661" y="720729"/>
                  <a:pt x="276749" y="664220"/>
                  <a:pt x="315277" y="619699"/>
                </a:cubicBezTo>
                <a:cubicBezTo>
                  <a:pt x="353805" y="575178"/>
                  <a:pt x="527609" y="492129"/>
                  <a:pt x="556719" y="439902"/>
                </a:cubicBezTo>
                <a:cubicBezTo>
                  <a:pt x="585829" y="387675"/>
                  <a:pt x="480519" y="349147"/>
                  <a:pt x="489937" y="306338"/>
                </a:cubicBezTo>
                <a:cubicBezTo>
                  <a:pt x="499355" y="263529"/>
                  <a:pt x="616652" y="202740"/>
                  <a:pt x="613227" y="183048"/>
                </a:cubicBezTo>
                <a:cubicBezTo>
                  <a:pt x="609802" y="163356"/>
                  <a:pt x="453978" y="195891"/>
                  <a:pt x="469389" y="188185"/>
                </a:cubicBezTo>
                <a:cubicBezTo>
                  <a:pt x="484800" y="180479"/>
                  <a:pt x="680866" y="157362"/>
                  <a:pt x="705695" y="136814"/>
                </a:cubicBezTo>
                <a:cubicBezTo>
                  <a:pt x="730524" y="116266"/>
                  <a:pt x="638912" y="82875"/>
                  <a:pt x="618364" y="64895"/>
                </a:cubicBezTo>
                <a:cubicBezTo>
                  <a:pt x="597816" y="46915"/>
                  <a:pt x="563568" y="-14730"/>
                  <a:pt x="561856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181CA6B2-AA3B-72DB-90A4-E1FB12A2B072}"/>
              </a:ext>
            </a:extLst>
          </p:cNvPr>
          <p:cNvSpPr/>
          <p:nvPr/>
        </p:nvSpPr>
        <p:spPr>
          <a:xfrm>
            <a:off x="3985486" y="8696369"/>
            <a:ext cx="831602" cy="915734"/>
          </a:xfrm>
          <a:custGeom>
            <a:avLst/>
            <a:gdLst>
              <a:gd name="connsiteX0" fmla="*/ 468361 w 831602"/>
              <a:gd name="connsiteY0" fmla="*/ 16116 h 915734"/>
              <a:gd name="connsiteX1" fmla="*/ 21435 w 831602"/>
              <a:gd name="connsiteY1" fmla="*/ 796952 h 915734"/>
              <a:gd name="connsiteX2" fmla="*/ 113903 w 831602"/>
              <a:gd name="connsiteY2" fmla="*/ 632566 h 915734"/>
              <a:gd name="connsiteX3" fmla="*/ 488910 w 831602"/>
              <a:gd name="connsiteY3" fmla="*/ 319204 h 915734"/>
              <a:gd name="connsiteX4" fmla="*/ 386168 w 831602"/>
              <a:gd name="connsiteY4" fmla="*/ 401397 h 915734"/>
              <a:gd name="connsiteX5" fmla="*/ 83080 w 831602"/>
              <a:gd name="connsiteY5" fmla="*/ 899694 h 915734"/>
              <a:gd name="connsiteX6" fmla="*/ 144725 w 831602"/>
              <a:gd name="connsiteY6" fmla="*/ 771267 h 915734"/>
              <a:gd name="connsiteX7" fmla="*/ 381031 w 831602"/>
              <a:gd name="connsiteY7" fmla="*/ 550373 h 915734"/>
              <a:gd name="connsiteX8" fmla="*/ 827957 w 831602"/>
              <a:gd name="connsiteY8" fmla="*/ 262696 h 915734"/>
              <a:gd name="connsiteX9" fmla="*/ 576240 w 831602"/>
              <a:gd name="connsiteY9" fmla="*/ 391123 h 915734"/>
              <a:gd name="connsiteX10" fmla="*/ 283426 w 831602"/>
              <a:gd name="connsiteY10" fmla="*/ 642840 h 915734"/>
              <a:gd name="connsiteX11" fmla="*/ 540280 w 831602"/>
              <a:gd name="connsiteY11" fmla="*/ 421946 h 915734"/>
              <a:gd name="connsiteX12" fmla="*/ 329660 w 831602"/>
              <a:gd name="connsiteY12" fmla="*/ 540098 h 915734"/>
              <a:gd name="connsiteX13" fmla="*/ 447813 w 831602"/>
              <a:gd name="connsiteY13" fmla="*/ 375712 h 915734"/>
              <a:gd name="connsiteX14" fmla="*/ 257741 w 831602"/>
              <a:gd name="connsiteY14" fmla="*/ 534961 h 915734"/>
              <a:gd name="connsiteX15" fmla="*/ 334797 w 831602"/>
              <a:gd name="connsiteY15" fmla="*/ 380849 h 915734"/>
              <a:gd name="connsiteX16" fmla="*/ 190959 w 831602"/>
              <a:gd name="connsiteY16" fmla="*/ 529824 h 915734"/>
              <a:gd name="connsiteX17" fmla="*/ 386168 w 831602"/>
              <a:gd name="connsiteY17" fmla="*/ 298656 h 915734"/>
              <a:gd name="connsiteX18" fmla="*/ 329660 w 831602"/>
              <a:gd name="connsiteY18" fmla="*/ 355164 h 915734"/>
              <a:gd name="connsiteX19" fmla="*/ 334797 w 831602"/>
              <a:gd name="connsiteY19" fmla="*/ 272970 h 915734"/>
              <a:gd name="connsiteX20" fmla="*/ 468361 w 831602"/>
              <a:gd name="connsiteY20" fmla="*/ 16116 h 9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602" h="915734">
                <a:moveTo>
                  <a:pt x="468361" y="16116"/>
                </a:moveTo>
                <a:cubicBezTo>
                  <a:pt x="416134" y="103446"/>
                  <a:pt x="80511" y="694210"/>
                  <a:pt x="21435" y="796952"/>
                </a:cubicBezTo>
                <a:cubicBezTo>
                  <a:pt x="-37641" y="899694"/>
                  <a:pt x="35990" y="712191"/>
                  <a:pt x="113903" y="632566"/>
                </a:cubicBezTo>
                <a:cubicBezTo>
                  <a:pt x="191815" y="552941"/>
                  <a:pt x="443533" y="357732"/>
                  <a:pt x="488910" y="319204"/>
                </a:cubicBezTo>
                <a:cubicBezTo>
                  <a:pt x="534287" y="280676"/>
                  <a:pt x="453806" y="304649"/>
                  <a:pt x="386168" y="401397"/>
                </a:cubicBezTo>
                <a:cubicBezTo>
                  <a:pt x="318530" y="498145"/>
                  <a:pt x="123320" y="838049"/>
                  <a:pt x="83080" y="899694"/>
                </a:cubicBezTo>
                <a:cubicBezTo>
                  <a:pt x="42840" y="961339"/>
                  <a:pt x="95067" y="829487"/>
                  <a:pt x="144725" y="771267"/>
                </a:cubicBezTo>
                <a:cubicBezTo>
                  <a:pt x="194383" y="713047"/>
                  <a:pt x="267159" y="635135"/>
                  <a:pt x="381031" y="550373"/>
                </a:cubicBezTo>
                <a:cubicBezTo>
                  <a:pt x="494903" y="465611"/>
                  <a:pt x="795422" y="289238"/>
                  <a:pt x="827957" y="262696"/>
                </a:cubicBezTo>
                <a:cubicBezTo>
                  <a:pt x="860492" y="236154"/>
                  <a:pt x="666995" y="327766"/>
                  <a:pt x="576240" y="391123"/>
                </a:cubicBezTo>
                <a:cubicBezTo>
                  <a:pt x="485485" y="454480"/>
                  <a:pt x="283426" y="642840"/>
                  <a:pt x="283426" y="642840"/>
                </a:cubicBezTo>
                <a:cubicBezTo>
                  <a:pt x="277433" y="647977"/>
                  <a:pt x="532574" y="439070"/>
                  <a:pt x="540280" y="421946"/>
                </a:cubicBezTo>
                <a:cubicBezTo>
                  <a:pt x="547986" y="404822"/>
                  <a:pt x="345071" y="547804"/>
                  <a:pt x="329660" y="540098"/>
                </a:cubicBezTo>
                <a:cubicBezTo>
                  <a:pt x="314249" y="532392"/>
                  <a:pt x="459799" y="376568"/>
                  <a:pt x="447813" y="375712"/>
                </a:cubicBezTo>
                <a:cubicBezTo>
                  <a:pt x="435827" y="374856"/>
                  <a:pt x="276577" y="534105"/>
                  <a:pt x="257741" y="534961"/>
                </a:cubicBezTo>
                <a:cubicBezTo>
                  <a:pt x="238905" y="535817"/>
                  <a:pt x="345927" y="381705"/>
                  <a:pt x="334797" y="380849"/>
                </a:cubicBezTo>
                <a:cubicBezTo>
                  <a:pt x="323667" y="379993"/>
                  <a:pt x="182397" y="543523"/>
                  <a:pt x="190959" y="529824"/>
                </a:cubicBezTo>
                <a:cubicBezTo>
                  <a:pt x="199521" y="516125"/>
                  <a:pt x="363051" y="327766"/>
                  <a:pt x="386168" y="298656"/>
                </a:cubicBezTo>
                <a:cubicBezTo>
                  <a:pt x="409285" y="269546"/>
                  <a:pt x="338222" y="359445"/>
                  <a:pt x="329660" y="355164"/>
                </a:cubicBezTo>
                <a:cubicBezTo>
                  <a:pt x="321098" y="350883"/>
                  <a:pt x="315105" y="323485"/>
                  <a:pt x="334797" y="272970"/>
                </a:cubicBezTo>
                <a:cubicBezTo>
                  <a:pt x="354489" y="222455"/>
                  <a:pt x="520588" y="-71214"/>
                  <a:pt x="468361" y="1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6F17240B-53BC-0550-A1D8-61C6AB11B42E}"/>
              </a:ext>
            </a:extLst>
          </p:cNvPr>
          <p:cNvSpPr/>
          <p:nvPr/>
        </p:nvSpPr>
        <p:spPr>
          <a:xfrm>
            <a:off x="4209052" y="8479831"/>
            <a:ext cx="580989" cy="1292819"/>
          </a:xfrm>
          <a:custGeom>
            <a:avLst/>
            <a:gdLst>
              <a:gd name="connsiteX0" fmla="*/ 70135 w 580989"/>
              <a:gd name="connsiteY0" fmla="*/ 32308 h 1292819"/>
              <a:gd name="connsiteX1" fmla="*/ 547883 w 580989"/>
              <a:gd name="connsiteY1" fmla="*/ 1218973 h 1292819"/>
              <a:gd name="connsiteX2" fmla="*/ 481101 w 580989"/>
              <a:gd name="connsiteY2" fmla="*/ 1064861 h 1292819"/>
              <a:gd name="connsiteX3" fmla="*/ 8490 w 580989"/>
              <a:gd name="connsiteY3" fmla="*/ 227517 h 1292819"/>
              <a:gd name="connsiteX4" fmla="*/ 172876 w 580989"/>
              <a:gd name="connsiteY4" fmla="*/ 510057 h 1292819"/>
              <a:gd name="connsiteX5" fmla="*/ 116368 w 580989"/>
              <a:gd name="connsiteY5" fmla="*/ 350807 h 1292819"/>
              <a:gd name="connsiteX6" fmla="*/ 70135 w 580989"/>
              <a:gd name="connsiteY6" fmla="*/ 32308 h 12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989" h="1292819">
                <a:moveTo>
                  <a:pt x="70135" y="32308"/>
                </a:moveTo>
                <a:cubicBezTo>
                  <a:pt x="142054" y="177002"/>
                  <a:pt x="479389" y="1046881"/>
                  <a:pt x="547883" y="1218973"/>
                </a:cubicBezTo>
                <a:cubicBezTo>
                  <a:pt x="616377" y="1391065"/>
                  <a:pt x="571000" y="1230104"/>
                  <a:pt x="481101" y="1064861"/>
                </a:cubicBezTo>
                <a:cubicBezTo>
                  <a:pt x="391202" y="899618"/>
                  <a:pt x="59861" y="319984"/>
                  <a:pt x="8490" y="227517"/>
                </a:cubicBezTo>
                <a:cubicBezTo>
                  <a:pt x="-42881" y="135050"/>
                  <a:pt x="154896" y="489509"/>
                  <a:pt x="172876" y="510057"/>
                </a:cubicBezTo>
                <a:cubicBezTo>
                  <a:pt x="190856" y="530605"/>
                  <a:pt x="136916" y="430432"/>
                  <a:pt x="116368" y="350807"/>
                </a:cubicBezTo>
                <a:cubicBezTo>
                  <a:pt x="95820" y="271182"/>
                  <a:pt x="-1784" y="-112386"/>
                  <a:pt x="70135" y="32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1045AB2F-9B92-13D1-BC58-0C801D0A3BC9}"/>
              </a:ext>
            </a:extLst>
          </p:cNvPr>
          <p:cNvSpPr/>
          <p:nvPr/>
        </p:nvSpPr>
        <p:spPr>
          <a:xfrm>
            <a:off x="4969075" y="10097321"/>
            <a:ext cx="263013" cy="1875956"/>
          </a:xfrm>
          <a:custGeom>
            <a:avLst/>
            <a:gdLst>
              <a:gd name="connsiteX0" fmla="*/ 8754 w 263013"/>
              <a:gd name="connsiteY0" fmla="*/ 17587 h 1875956"/>
              <a:gd name="connsiteX1" fmla="*/ 245060 w 263013"/>
              <a:gd name="connsiteY1" fmla="*/ 1764194 h 1875956"/>
              <a:gd name="connsiteX2" fmla="*/ 219374 w 263013"/>
              <a:gd name="connsiteY2" fmla="*/ 1574122 h 1875956"/>
              <a:gd name="connsiteX3" fmla="*/ 3617 w 263013"/>
              <a:gd name="connsiteY3" fmla="*/ 546706 h 1875956"/>
              <a:gd name="connsiteX4" fmla="*/ 80673 w 263013"/>
              <a:gd name="connsiteY4" fmla="*/ 844657 h 1875956"/>
              <a:gd name="connsiteX5" fmla="*/ 8754 w 263013"/>
              <a:gd name="connsiteY5" fmla="*/ 17587 h 18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013" h="1875956">
                <a:moveTo>
                  <a:pt x="8754" y="17587"/>
                </a:moveTo>
                <a:cubicBezTo>
                  <a:pt x="36152" y="170843"/>
                  <a:pt x="209957" y="1504772"/>
                  <a:pt x="245060" y="1764194"/>
                </a:cubicBezTo>
                <a:cubicBezTo>
                  <a:pt x="280163" y="2023616"/>
                  <a:pt x="259615" y="1777037"/>
                  <a:pt x="219374" y="1574122"/>
                </a:cubicBezTo>
                <a:cubicBezTo>
                  <a:pt x="179133" y="1371207"/>
                  <a:pt x="26734" y="668284"/>
                  <a:pt x="3617" y="546706"/>
                </a:cubicBezTo>
                <a:cubicBezTo>
                  <a:pt x="-19500" y="425129"/>
                  <a:pt x="75536" y="928563"/>
                  <a:pt x="80673" y="844657"/>
                </a:cubicBezTo>
                <a:cubicBezTo>
                  <a:pt x="85810" y="760751"/>
                  <a:pt x="-18644" y="-135669"/>
                  <a:pt x="8754" y="17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1B08CDA4-F6D7-C627-9BA8-547C2472783C}"/>
              </a:ext>
            </a:extLst>
          </p:cNvPr>
          <p:cNvSpPr/>
          <p:nvPr/>
        </p:nvSpPr>
        <p:spPr>
          <a:xfrm>
            <a:off x="3338116" y="10751590"/>
            <a:ext cx="1369891" cy="949597"/>
          </a:xfrm>
          <a:custGeom>
            <a:avLst/>
            <a:gdLst>
              <a:gd name="connsiteX0" fmla="*/ 985 w 1369891"/>
              <a:gd name="connsiteY0" fmla="*/ 316 h 949597"/>
              <a:gd name="connsiteX1" fmla="*/ 622572 w 1369891"/>
              <a:gd name="connsiteY1" fmla="*/ 185250 h 949597"/>
              <a:gd name="connsiteX2" fmla="*/ 607160 w 1369891"/>
              <a:gd name="connsiteY2" fmla="*/ 154428 h 949597"/>
              <a:gd name="connsiteX3" fmla="*/ 992441 w 1369891"/>
              <a:gd name="connsiteY3" fmla="*/ 519161 h 949597"/>
              <a:gd name="connsiteX4" fmla="*/ 987304 w 1369891"/>
              <a:gd name="connsiteY4" fmla="*/ 488338 h 949597"/>
              <a:gd name="connsiteX5" fmla="*/ 1357174 w 1369891"/>
              <a:gd name="connsiteY5" fmla="*/ 940401 h 949597"/>
              <a:gd name="connsiteX6" fmla="*/ 1239021 w 1369891"/>
              <a:gd name="connsiteY6" fmla="*/ 750329 h 949597"/>
              <a:gd name="connsiteX7" fmla="*/ 802369 w 1369891"/>
              <a:gd name="connsiteY7" fmla="*/ 257170 h 949597"/>
              <a:gd name="connsiteX8" fmla="*/ 586612 w 1369891"/>
              <a:gd name="connsiteY8" fmla="*/ 149291 h 949597"/>
              <a:gd name="connsiteX9" fmla="*/ 314347 w 1369891"/>
              <a:gd name="connsiteY9" fmla="*/ 72235 h 949597"/>
              <a:gd name="connsiteX10" fmla="*/ 473596 w 1369891"/>
              <a:gd name="connsiteY10" fmla="*/ 139017 h 949597"/>
              <a:gd name="connsiteX11" fmla="*/ 985 w 1369891"/>
              <a:gd name="connsiteY11" fmla="*/ 316 h 94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9891" h="949597">
                <a:moveTo>
                  <a:pt x="985" y="316"/>
                </a:moveTo>
                <a:cubicBezTo>
                  <a:pt x="25814" y="8022"/>
                  <a:pt x="622572" y="185250"/>
                  <a:pt x="622572" y="185250"/>
                </a:cubicBezTo>
                <a:cubicBezTo>
                  <a:pt x="723601" y="210935"/>
                  <a:pt x="545515" y="98776"/>
                  <a:pt x="607160" y="154428"/>
                </a:cubicBezTo>
                <a:cubicBezTo>
                  <a:pt x="668805" y="210080"/>
                  <a:pt x="929084" y="463509"/>
                  <a:pt x="992441" y="519161"/>
                </a:cubicBezTo>
                <a:cubicBezTo>
                  <a:pt x="1055798" y="574813"/>
                  <a:pt x="926515" y="418131"/>
                  <a:pt x="987304" y="488338"/>
                </a:cubicBezTo>
                <a:cubicBezTo>
                  <a:pt x="1048093" y="558545"/>
                  <a:pt x="1315221" y="896736"/>
                  <a:pt x="1357174" y="940401"/>
                </a:cubicBezTo>
                <a:cubicBezTo>
                  <a:pt x="1399127" y="984066"/>
                  <a:pt x="1331488" y="864201"/>
                  <a:pt x="1239021" y="750329"/>
                </a:cubicBezTo>
                <a:cubicBezTo>
                  <a:pt x="1146554" y="636457"/>
                  <a:pt x="911104" y="357343"/>
                  <a:pt x="802369" y="257170"/>
                </a:cubicBezTo>
                <a:cubicBezTo>
                  <a:pt x="693634" y="156997"/>
                  <a:pt x="667949" y="180113"/>
                  <a:pt x="586612" y="149291"/>
                </a:cubicBezTo>
                <a:cubicBezTo>
                  <a:pt x="505275" y="118469"/>
                  <a:pt x="333183" y="73947"/>
                  <a:pt x="314347" y="72235"/>
                </a:cubicBezTo>
                <a:cubicBezTo>
                  <a:pt x="295511" y="70523"/>
                  <a:pt x="518973" y="150147"/>
                  <a:pt x="473596" y="139017"/>
                </a:cubicBezTo>
                <a:cubicBezTo>
                  <a:pt x="428219" y="127887"/>
                  <a:pt x="-23844" y="-7390"/>
                  <a:pt x="985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3B8A19A-7EA4-2EB2-C98D-52E6BD56FCAD}"/>
              </a:ext>
            </a:extLst>
          </p:cNvPr>
          <p:cNvSpPr/>
          <p:nvPr/>
        </p:nvSpPr>
        <p:spPr>
          <a:xfrm>
            <a:off x="3188639" y="10777591"/>
            <a:ext cx="1393666" cy="863246"/>
          </a:xfrm>
          <a:custGeom>
            <a:avLst/>
            <a:gdLst>
              <a:gd name="connsiteX0" fmla="*/ 602525 w 1393666"/>
              <a:gd name="connsiteY0" fmla="*/ 77056 h 863246"/>
              <a:gd name="connsiteX1" fmla="*/ 340534 w 1393666"/>
              <a:gd name="connsiteY1" fmla="*/ 20548 h 863246"/>
              <a:gd name="connsiteX2" fmla="*/ 242930 w 1393666"/>
              <a:gd name="connsiteY2" fmla="*/ 41097 h 863246"/>
              <a:gd name="connsiteX3" fmla="*/ 6624 w 1393666"/>
              <a:gd name="connsiteY3" fmla="*/ 154112 h 863246"/>
              <a:gd name="connsiteX4" fmla="*/ 78543 w 1393666"/>
              <a:gd name="connsiteY4" fmla="*/ 87330 h 863246"/>
              <a:gd name="connsiteX5" fmla="*/ 217244 w 1393666"/>
              <a:gd name="connsiteY5" fmla="*/ 0 h 863246"/>
              <a:gd name="connsiteX6" fmla="*/ 150462 w 1393666"/>
              <a:gd name="connsiteY6" fmla="*/ 87330 h 863246"/>
              <a:gd name="connsiteX7" fmla="*/ 412453 w 1393666"/>
              <a:gd name="connsiteY7" fmla="*/ 123290 h 863246"/>
              <a:gd name="connsiteX8" fmla="*/ 648759 w 1393666"/>
              <a:gd name="connsiteY8" fmla="*/ 190072 h 863246"/>
              <a:gd name="connsiteX9" fmla="*/ 859379 w 1393666"/>
              <a:gd name="connsiteY9" fmla="*/ 318499 h 863246"/>
              <a:gd name="connsiteX10" fmla="*/ 843968 w 1393666"/>
              <a:gd name="connsiteY10" fmla="*/ 292813 h 863246"/>
              <a:gd name="connsiteX11" fmla="*/ 1275482 w 1393666"/>
              <a:gd name="connsiteY11" fmla="*/ 734602 h 863246"/>
              <a:gd name="connsiteX12" fmla="*/ 1393635 w 1393666"/>
              <a:gd name="connsiteY12" fmla="*/ 863029 h 863246"/>
              <a:gd name="connsiteX13" fmla="*/ 1280619 w 1393666"/>
              <a:gd name="connsiteY13" fmla="*/ 714054 h 863246"/>
              <a:gd name="connsiteX14" fmla="*/ 808008 w 1393666"/>
              <a:gd name="connsiteY14" fmla="*/ 256854 h 863246"/>
              <a:gd name="connsiteX15" fmla="*/ 756637 w 1393666"/>
              <a:gd name="connsiteY15" fmla="*/ 210620 h 863246"/>
              <a:gd name="connsiteX16" fmla="*/ 273752 w 1393666"/>
              <a:gd name="connsiteY16" fmla="*/ 97605 h 863246"/>
              <a:gd name="connsiteX17" fmla="*/ 109365 w 1393666"/>
              <a:gd name="connsiteY17" fmla="*/ 82193 h 863246"/>
              <a:gd name="connsiteX18" fmla="*/ 602525 w 1393666"/>
              <a:gd name="connsiteY18" fmla="*/ 77056 h 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3666" h="863246">
                <a:moveTo>
                  <a:pt x="602525" y="77056"/>
                </a:moveTo>
                <a:cubicBezTo>
                  <a:pt x="641053" y="66782"/>
                  <a:pt x="400466" y="26541"/>
                  <a:pt x="340534" y="20548"/>
                </a:cubicBezTo>
                <a:cubicBezTo>
                  <a:pt x="280602" y="14555"/>
                  <a:pt x="298582" y="18836"/>
                  <a:pt x="242930" y="41097"/>
                </a:cubicBezTo>
                <a:cubicBezTo>
                  <a:pt x="187278" y="63358"/>
                  <a:pt x="34022" y="146407"/>
                  <a:pt x="6624" y="154112"/>
                </a:cubicBezTo>
                <a:cubicBezTo>
                  <a:pt x="-20774" y="161817"/>
                  <a:pt x="43440" y="113015"/>
                  <a:pt x="78543" y="87330"/>
                </a:cubicBezTo>
                <a:cubicBezTo>
                  <a:pt x="113646" y="61645"/>
                  <a:pt x="205258" y="0"/>
                  <a:pt x="217244" y="0"/>
                </a:cubicBezTo>
                <a:cubicBezTo>
                  <a:pt x="229230" y="0"/>
                  <a:pt x="117927" y="66782"/>
                  <a:pt x="150462" y="87330"/>
                </a:cubicBezTo>
                <a:cubicBezTo>
                  <a:pt x="182997" y="107878"/>
                  <a:pt x="329404" y="106166"/>
                  <a:pt x="412453" y="123290"/>
                </a:cubicBezTo>
                <a:cubicBezTo>
                  <a:pt x="495502" y="140414"/>
                  <a:pt x="574271" y="157537"/>
                  <a:pt x="648759" y="190072"/>
                </a:cubicBezTo>
                <a:cubicBezTo>
                  <a:pt x="723247" y="222607"/>
                  <a:pt x="826844" y="301376"/>
                  <a:pt x="859379" y="318499"/>
                </a:cubicBezTo>
                <a:cubicBezTo>
                  <a:pt x="891914" y="335623"/>
                  <a:pt x="774618" y="223463"/>
                  <a:pt x="843968" y="292813"/>
                </a:cubicBezTo>
                <a:cubicBezTo>
                  <a:pt x="913318" y="362163"/>
                  <a:pt x="1183871" y="639566"/>
                  <a:pt x="1275482" y="734602"/>
                </a:cubicBezTo>
                <a:cubicBezTo>
                  <a:pt x="1367093" y="829638"/>
                  <a:pt x="1392779" y="866454"/>
                  <a:pt x="1393635" y="863029"/>
                </a:cubicBezTo>
                <a:cubicBezTo>
                  <a:pt x="1394491" y="859604"/>
                  <a:pt x="1378224" y="815083"/>
                  <a:pt x="1280619" y="714054"/>
                </a:cubicBezTo>
                <a:cubicBezTo>
                  <a:pt x="1183014" y="613025"/>
                  <a:pt x="895338" y="340760"/>
                  <a:pt x="808008" y="256854"/>
                </a:cubicBezTo>
                <a:cubicBezTo>
                  <a:pt x="720678" y="172948"/>
                  <a:pt x="845680" y="237162"/>
                  <a:pt x="756637" y="210620"/>
                </a:cubicBezTo>
                <a:cubicBezTo>
                  <a:pt x="667594" y="184079"/>
                  <a:pt x="381631" y="119010"/>
                  <a:pt x="273752" y="97605"/>
                </a:cubicBezTo>
                <a:cubicBezTo>
                  <a:pt x="165873" y="76200"/>
                  <a:pt x="53713" y="84762"/>
                  <a:pt x="109365" y="82193"/>
                </a:cubicBezTo>
                <a:cubicBezTo>
                  <a:pt x="165017" y="79624"/>
                  <a:pt x="563997" y="87330"/>
                  <a:pt x="602525" y="77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24B28B4C-5951-E169-08F1-1AED19C9E258}"/>
              </a:ext>
            </a:extLst>
          </p:cNvPr>
          <p:cNvSpPr/>
          <p:nvPr/>
        </p:nvSpPr>
        <p:spPr>
          <a:xfrm>
            <a:off x="3205100" y="10889664"/>
            <a:ext cx="1368742" cy="784730"/>
          </a:xfrm>
          <a:custGeom>
            <a:avLst/>
            <a:gdLst>
              <a:gd name="connsiteX0" fmla="*/ 437 w 1368742"/>
              <a:gd name="connsiteY0" fmla="*/ 943 h 784730"/>
              <a:gd name="connsiteX1" fmla="*/ 467911 w 1368742"/>
              <a:gd name="connsiteY1" fmla="*/ 52314 h 784730"/>
              <a:gd name="connsiteX2" fmla="*/ 827507 w 1368742"/>
              <a:gd name="connsiteY2" fmla="*/ 247523 h 784730"/>
              <a:gd name="connsiteX3" fmla="*/ 822370 w 1368742"/>
              <a:gd name="connsiteY3" fmla="*/ 216700 h 784730"/>
              <a:gd name="connsiteX4" fmla="*/ 1027853 w 1368742"/>
              <a:gd name="connsiteY4" fmla="*/ 453006 h 784730"/>
              <a:gd name="connsiteX5" fmla="*/ 1012442 w 1368742"/>
              <a:gd name="connsiteY5" fmla="*/ 370812 h 784730"/>
              <a:gd name="connsiteX6" fmla="*/ 1361763 w 1368742"/>
              <a:gd name="connsiteY6" fmla="*/ 776642 h 784730"/>
              <a:gd name="connsiteX7" fmla="*/ 1212788 w 1368742"/>
              <a:gd name="connsiteY7" fmla="*/ 607118 h 784730"/>
              <a:gd name="connsiteX8" fmla="*/ 822370 w 1368742"/>
              <a:gd name="connsiteY8" fmla="*/ 196152 h 784730"/>
              <a:gd name="connsiteX9" fmla="*/ 555242 w 1368742"/>
              <a:gd name="connsiteY9" fmla="*/ 72862 h 784730"/>
              <a:gd name="connsiteX10" fmla="*/ 385718 w 1368742"/>
              <a:gd name="connsiteY10" fmla="*/ 21491 h 784730"/>
              <a:gd name="connsiteX11" fmla="*/ 437 w 1368742"/>
              <a:gd name="connsiteY11" fmla="*/ 943 h 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742" h="784730">
                <a:moveTo>
                  <a:pt x="437" y="943"/>
                </a:moveTo>
                <a:cubicBezTo>
                  <a:pt x="14136" y="6080"/>
                  <a:pt x="330066" y="11217"/>
                  <a:pt x="467911" y="52314"/>
                </a:cubicBezTo>
                <a:cubicBezTo>
                  <a:pt x="605756" y="93411"/>
                  <a:pt x="768431" y="220125"/>
                  <a:pt x="827507" y="247523"/>
                </a:cubicBezTo>
                <a:cubicBezTo>
                  <a:pt x="886583" y="274921"/>
                  <a:pt x="788979" y="182453"/>
                  <a:pt x="822370" y="216700"/>
                </a:cubicBezTo>
                <a:cubicBezTo>
                  <a:pt x="855761" y="250947"/>
                  <a:pt x="996174" y="427321"/>
                  <a:pt x="1027853" y="453006"/>
                </a:cubicBezTo>
                <a:cubicBezTo>
                  <a:pt x="1059532" y="478691"/>
                  <a:pt x="956791" y="316873"/>
                  <a:pt x="1012442" y="370812"/>
                </a:cubicBezTo>
                <a:cubicBezTo>
                  <a:pt x="1068093" y="424751"/>
                  <a:pt x="1328372" y="737258"/>
                  <a:pt x="1361763" y="776642"/>
                </a:cubicBezTo>
                <a:cubicBezTo>
                  <a:pt x="1395154" y="816026"/>
                  <a:pt x="1302687" y="703866"/>
                  <a:pt x="1212788" y="607118"/>
                </a:cubicBezTo>
                <a:cubicBezTo>
                  <a:pt x="1122889" y="510370"/>
                  <a:pt x="931961" y="285195"/>
                  <a:pt x="822370" y="196152"/>
                </a:cubicBezTo>
                <a:cubicBezTo>
                  <a:pt x="712779" y="107109"/>
                  <a:pt x="628017" y="101972"/>
                  <a:pt x="555242" y="72862"/>
                </a:cubicBezTo>
                <a:cubicBezTo>
                  <a:pt x="482467" y="43752"/>
                  <a:pt x="473048" y="30053"/>
                  <a:pt x="385718" y="21491"/>
                </a:cubicBezTo>
                <a:cubicBezTo>
                  <a:pt x="298388" y="12929"/>
                  <a:pt x="-13262" y="-4194"/>
                  <a:pt x="437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41DE4B7F-6319-3452-51A9-C476D056F7C1}"/>
              </a:ext>
            </a:extLst>
          </p:cNvPr>
          <p:cNvSpPr/>
          <p:nvPr/>
        </p:nvSpPr>
        <p:spPr>
          <a:xfrm>
            <a:off x="4474183" y="10088748"/>
            <a:ext cx="555576" cy="1670973"/>
          </a:xfrm>
          <a:custGeom>
            <a:avLst/>
            <a:gdLst>
              <a:gd name="connsiteX0" fmla="*/ 508783 w 555576"/>
              <a:gd name="connsiteY0" fmla="*/ 474 h 1670973"/>
              <a:gd name="connsiteX1" fmla="*/ 144051 w 555576"/>
              <a:gd name="connsiteY1" fmla="*/ 385755 h 1670973"/>
              <a:gd name="connsiteX2" fmla="*/ 339260 w 555576"/>
              <a:gd name="connsiteY2" fmla="*/ 981656 h 1670973"/>
              <a:gd name="connsiteX3" fmla="*/ 277615 w 555576"/>
              <a:gd name="connsiteY3" fmla="*/ 801859 h 1670973"/>
              <a:gd name="connsiteX4" fmla="*/ 213 w 555576"/>
              <a:gd name="connsiteY4" fmla="*/ 390892 h 1670973"/>
              <a:gd name="connsiteX5" fmla="*/ 236518 w 555576"/>
              <a:gd name="connsiteY5" fmla="*/ 658021 h 1670973"/>
              <a:gd name="connsiteX6" fmla="*/ 503646 w 555576"/>
              <a:gd name="connsiteY6" fmla="*/ 1212825 h 1670973"/>
              <a:gd name="connsiteX7" fmla="*/ 462550 w 555576"/>
              <a:gd name="connsiteY7" fmla="*/ 884052 h 1670973"/>
              <a:gd name="connsiteX8" fmla="*/ 555017 w 555576"/>
              <a:gd name="connsiteY8" fmla="*/ 1670025 h 1670973"/>
              <a:gd name="connsiteX9" fmla="*/ 411179 w 555576"/>
              <a:gd name="connsiteY9" fmla="*/ 1038164 h 1670973"/>
              <a:gd name="connsiteX10" fmla="*/ 293026 w 555576"/>
              <a:gd name="connsiteY10" fmla="*/ 745351 h 1670973"/>
              <a:gd name="connsiteX11" fmla="*/ 339260 w 555576"/>
              <a:gd name="connsiteY11" fmla="*/ 365207 h 1670973"/>
              <a:gd name="connsiteX12" fmla="*/ 457413 w 555576"/>
              <a:gd name="connsiteY12" fmla="*/ 195683 h 1670973"/>
              <a:gd name="connsiteX13" fmla="*/ 359808 w 555576"/>
              <a:gd name="connsiteY13" fmla="*/ 365207 h 1670973"/>
              <a:gd name="connsiteX14" fmla="*/ 272478 w 555576"/>
              <a:gd name="connsiteY14" fmla="*/ 539868 h 1670973"/>
              <a:gd name="connsiteX15" fmla="*/ 344397 w 555576"/>
              <a:gd name="connsiteY15" fmla="*/ 765899 h 1670973"/>
              <a:gd name="connsiteX16" fmla="*/ 262204 w 555576"/>
              <a:gd name="connsiteY16" fmla="*/ 596376 h 1670973"/>
              <a:gd name="connsiteX17" fmla="*/ 154325 w 555576"/>
              <a:gd name="connsiteY17" fmla="*/ 426852 h 1670973"/>
              <a:gd name="connsiteX18" fmla="*/ 144051 w 555576"/>
              <a:gd name="connsiteY18" fmla="*/ 308699 h 1670973"/>
              <a:gd name="connsiteX19" fmla="*/ 508783 w 555576"/>
              <a:gd name="connsiteY19" fmla="*/ 474 h 16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576" h="1670973">
                <a:moveTo>
                  <a:pt x="508783" y="474"/>
                </a:moveTo>
                <a:cubicBezTo>
                  <a:pt x="508783" y="13317"/>
                  <a:pt x="172305" y="222225"/>
                  <a:pt x="144051" y="385755"/>
                </a:cubicBezTo>
                <a:cubicBezTo>
                  <a:pt x="115797" y="549285"/>
                  <a:pt x="316999" y="912305"/>
                  <a:pt x="339260" y="981656"/>
                </a:cubicBezTo>
                <a:cubicBezTo>
                  <a:pt x="361521" y="1051007"/>
                  <a:pt x="334123" y="900320"/>
                  <a:pt x="277615" y="801859"/>
                </a:cubicBezTo>
                <a:cubicBezTo>
                  <a:pt x="221107" y="703398"/>
                  <a:pt x="7062" y="414865"/>
                  <a:pt x="213" y="390892"/>
                </a:cubicBezTo>
                <a:cubicBezTo>
                  <a:pt x="-6636" y="366919"/>
                  <a:pt x="152612" y="521032"/>
                  <a:pt x="236518" y="658021"/>
                </a:cubicBezTo>
                <a:cubicBezTo>
                  <a:pt x="320423" y="795010"/>
                  <a:pt x="465974" y="1175153"/>
                  <a:pt x="503646" y="1212825"/>
                </a:cubicBezTo>
                <a:cubicBezTo>
                  <a:pt x="541318" y="1250497"/>
                  <a:pt x="453988" y="807852"/>
                  <a:pt x="462550" y="884052"/>
                </a:cubicBezTo>
                <a:cubicBezTo>
                  <a:pt x="471112" y="960252"/>
                  <a:pt x="563579" y="1644340"/>
                  <a:pt x="555017" y="1670025"/>
                </a:cubicBezTo>
                <a:cubicBezTo>
                  <a:pt x="546455" y="1695710"/>
                  <a:pt x="454844" y="1192276"/>
                  <a:pt x="411179" y="1038164"/>
                </a:cubicBezTo>
                <a:cubicBezTo>
                  <a:pt x="367514" y="884052"/>
                  <a:pt x="305012" y="857510"/>
                  <a:pt x="293026" y="745351"/>
                </a:cubicBezTo>
                <a:cubicBezTo>
                  <a:pt x="281040" y="633192"/>
                  <a:pt x="311862" y="456818"/>
                  <a:pt x="339260" y="365207"/>
                </a:cubicBezTo>
                <a:cubicBezTo>
                  <a:pt x="366658" y="273596"/>
                  <a:pt x="453988" y="195683"/>
                  <a:pt x="457413" y="195683"/>
                </a:cubicBezTo>
                <a:cubicBezTo>
                  <a:pt x="460838" y="195683"/>
                  <a:pt x="390630" y="307843"/>
                  <a:pt x="359808" y="365207"/>
                </a:cubicBezTo>
                <a:cubicBezTo>
                  <a:pt x="328985" y="422571"/>
                  <a:pt x="275046" y="473086"/>
                  <a:pt x="272478" y="539868"/>
                </a:cubicBezTo>
                <a:cubicBezTo>
                  <a:pt x="269909" y="606650"/>
                  <a:pt x="346109" y="756481"/>
                  <a:pt x="344397" y="765899"/>
                </a:cubicBezTo>
                <a:cubicBezTo>
                  <a:pt x="342685" y="775317"/>
                  <a:pt x="293883" y="652884"/>
                  <a:pt x="262204" y="596376"/>
                </a:cubicBezTo>
                <a:cubicBezTo>
                  <a:pt x="230525" y="539868"/>
                  <a:pt x="174017" y="474798"/>
                  <a:pt x="154325" y="426852"/>
                </a:cubicBezTo>
                <a:cubicBezTo>
                  <a:pt x="134633" y="378906"/>
                  <a:pt x="84118" y="378050"/>
                  <a:pt x="144051" y="308699"/>
                </a:cubicBezTo>
                <a:cubicBezTo>
                  <a:pt x="203983" y="239349"/>
                  <a:pt x="508783" y="-12369"/>
                  <a:pt x="508783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F43759D3-67AE-2C35-9902-9EB8DCF668F8}"/>
              </a:ext>
            </a:extLst>
          </p:cNvPr>
          <p:cNvSpPr/>
          <p:nvPr/>
        </p:nvSpPr>
        <p:spPr>
          <a:xfrm>
            <a:off x="3533742" y="9722532"/>
            <a:ext cx="2191715" cy="1023843"/>
          </a:xfrm>
          <a:custGeom>
            <a:avLst/>
            <a:gdLst>
              <a:gd name="connsiteX0" fmla="*/ 5705 w 2191715"/>
              <a:gd name="connsiteY0" fmla="*/ 1019099 h 1023843"/>
              <a:gd name="connsiteX1" fmla="*/ 2188964 w 2191715"/>
              <a:gd name="connsiteY1" fmla="*/ 1958 h 1023843"/>
              <a:gd name="connsiteX2" fmla="*/ 483454 w 2191715"/>
              <a:gd name="connsiteY2" fmla="*/ 751971 h 1023843"/>
              <a:gd name="connsiteX3" fmla="*/ 1521143 w 2191715"/>
              <a:gd name="connsiteY3" fmla="*/ 397513 h 1023843"/>
              <a:gd name="connsiteX4" fmla="*/ 5705 w 2191715"/>
              <a:gd name="connsiteY4" fmla="*/ 1019099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5" h="1023843">
                <a:moveTo>
                  <a:pt x="5705" y="1019099"/>
                </a:moveTo>
                <a:cubicBezTo>
                  <a:pt x="117008" y="953173"/>
                  <a:pt x="2109339" y="46479"/>
                  <a:pt x="2188964" y="1958"/>
                </a:cubicBezTo>
                <a:cubicBezTo>
                  <a:pt x="2268589" y="-42563"/>
                  <a:pt x="594757" y="686045"/>
                  <a:pt x="483454" y="751971"/>
                </a:cubicBezTo>
                <a:cubicBezTo>
                  <a:pt x="372151" y="817897"/>
                  <a:pt x="1594775" y="352135"/>
                  <a:pt x="1521143" y="397513"/>
                </a:cubicBezTo>
                <a:cubicBezTo>
                  <a:pt x="1447512" y="442891"/>
                  <a:pt x="-105598" y="1085025"/>
                  <a:pt x="5705" y="1019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9C3F7B68-57B8-4C48-0986-2721A409872B}"/>
              </a:ext>
            </a:extLst>
          </p:cNvPr>
          <p:cNvSpPr/>
          <p:nvPr/>
        </p:nvSpPr>
        <p:spPr>
          <a:xfrm>
            <a:off x="1543115" y="8908764"/>
            <a:ext cx="506037" cy="2343853"/>
          </a:xfrm>
          <a:custGeom>
            <a:avLst/>
            <a:gdLst>
              <a:gd name="connsiteX0" fmla="*/ 10382 w 506037"/>
              <a:gd name="connsiteY0" fmla="*/ 38591 h 2343853"/>
              <a:gd name="connsiteX1" fmla="*/ 393840 w 506037"/>
              <a:gd name="connsiteY1" fmla="*/ 1837894 h 2343853"/>
              <a:gd name="connsiteX2" fmla="*/ 443001 w 506037"/>
              <a:gd name="connsiteY2" fmla="*/ 1375778 h 2343853"/>
              <a:gd name="connsiteX3" fmla="*/ 462666 w 506037"/>
              <a:gd name="connsiteY3" fmla="*/ 2083701 h 2343853"/>
              <a:gd name="connsiteX4" fmla="*/ 501995 w 506037"/>
              <a:gd name="connsiteY4" fmla="*/ 1759236 h 2343853"/>
              <a:gd name="connsiteX5" fmla="*/ 354511 w 506037"/>
              <a:gd name="connsiteY5" fmla="*/ 2339339 h 2343853"/>
              <a:gd name="connsiteX6" fmla="*/ 393840 w 506037"/>
              <a:gd name="connsiteY6" fmla="*/ 1955881 h 2343853"/>
              <a:gd name="connsiteX7" fmla="*/ 334846 w 506037"/>
              <a:gd name="connsiteY7" fmla="*/ 726849 h 2343853"/>
              <a:gd name="connsiteX8" fmla="*/ 334846 w 506037"/>
              <a:gd name="connsiteY8" fmla="*/ 333559 h 2343853"/>
              <a:gd name="connsiteX9" fmla="*/ 295517 w 506037"/>
              <a:gd name="connsiteY9" fmla="*/ 1169301 h 2343853"/>
              <a:gd name="connsiteX10" fmla="*/ 128369 w 506037"/>
              <a:gd name="connsiteY10" fmla="*/ 648191 h 2343853"/>
              <a:gd name="connsiteX11" fmla="*/ 10382 w 506037"/>
              <a:gd name="connsiteY11" fmla="*/ 38591 h 234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37" h="2343853">
                <a:moveTo>
                  <a:pt x="10382" y="38591"/>
                </a:moveTo>
                <a:cubicBezTo>
                  <a:pt x="54627" y="236875"/>
                  <a:pt x="321737" y="1615030"/>
                  <a:pt x="393840" y="1837894"/>
                </a:cubicBezTo>
                <a:cubicBezTo>
                  <a:pt x="465943" y="2060759"/>
                  <a:pt x="431530" y="1334810"/>
                  <a:pt x="443001" y="1375778"/>
                </a:cubicBezTo>
                <a:cubicBezTo>
                  <a:pt x="454472" y="1416746"/>
                  <a:pt x="452834" y="2019791"/>
                  <a:pt x="462666" y="2083701"/>
                </a:cubicBezTo>
                <a:cubicBezTo>
                  <a:pt x="472498" y="2147611"/>
                  <a:pt x="520021" y="1716630"/>
                  <a:pt x="501995" y="1759236"/>
                </a:cubicBezTo>
                <a:cubicBezTo>
                  <a:pt x="483969" y="1801842"/>
                  <a:pt x="372537" y="2306565"/>
                  <a:pt x="354511" y="2339339"/>
                </a:cubicBezTo>
                <a:cubicBezTo>
                  <a:pt x="336485" y="2372113"/>
                  <a:pt x="397118" y="2224629"/>
                  <a:pt x="393840" y="1955881"/>
                </a:cubicBezTo>
                <a:cubicBezTo>
                  <a:pt x="390563" y="1687133"/>
                  <a:pt x="344678" y="997236"/>
                  <a:pt x="334846" y="726849"/>
                </a:cubicBezTo>
                <a:cubicBezTo>
                  <a:pt x="325014" y="456462"/>
                  <a:pt x="341401" y="259817"/>
                  <a:pt x="334846" y="333559"/>
                </a:cubicBezTo>
                <a:cubicBezTo>
                  <a:pt x="328291" y="407301"/>
                  <a:pt x="329930" y="1116862"/>
                  <a:pt x="295517" y="1169301"/>
                </a:cubicBezTo>
                <a:cubicBezTo>
                  <a:pt x="261104" y="1221740"/>
                  <a:pt x="182446" y="835004"/>
                  <a:pt x="128369" y="648191"/>
                </a:cubicBezTo>
                <a:cubicBezTo>
                  <a:pt x="74292" y="461378"/>
                  <a:pt x="-33863" y="-159693"/>
                  <a:pt x="10382" y="38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5F6BD68B-2033-5CCA-F415-0E370BC5B38C}"/>
              </a:ext>
            </a:extLst>
          </p:cNvPr>
          <p:cNvSpPr/>
          <p:nvPr/>
        </p:nvSpPr>
        <p:spPr>
          <a:xfrm>
            <a:off x="1500618" y="11003870"/>
            <a:ext cx="1036158" cy="638944"/>
          </a:xfrm>
          <a:custGeom>
            <a:avLst/>
            <a:gdLst>
              <a:gd name="connsiteX0" fmla="*/ 3717 w 1036158"/>
              <a:gd name="connsiteY0" fmla="*/ 637524 h 638944"/>
              <a:gd name="connsiteX1" fmla="*/ 416672 w 1036158"/>
              <a:gd name="connsiteY1" fmla="*/ 214736 h 638944"/>
              <a:gd name="connsiteX2" fmla="*/ 1026272 w 1036158"/>
              <a:gd name="connsiteY2" fmla="*/ 8259 h 638944"/>
              <a:gd name="connsiteX3" fmla="*/ 809963 w 1036158"/>
              <a:gd name="connsiteY3" fmla="*/ 37756 h 638944"/>
              <a:gd name="connsiteX4" fmla="*/ 652647 w 1036158"/>
              <a:gd name="connsiteY4" fmla="*/ 57420 h 638944"/>
              <a:gd name="connsiteX5" fmla="*/ 3717 w 1036158"/>
              <a:gd name="connsiteY5" fmla="*/ 637524 h 6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58" h="638944">
                <a:moveTo>
                  <a:pt x="3717" y="637524"/>
                </a:moveTo>
                <a:cubicBezTo>
                  <a:pt x="-35612" y="663743"/>
                  <a:pt x="246246" y="319613"/>
                  <a:pt x="416672" y="214736"/>
                </a:cubicBezTo>
                <a:cubicBezTo>
                  <a:pt x="587098" y="109859"/>
                  <a:pt x="960724" y="37756"/>
                  <a:pt x="1026272" y="8259"/>
                </a:cubicBezTo>
                <a:cubicBezTo>
                  <a:pt x="1091820" y="-21238"/>
                  <a:pt x="809963" y="37756"/>
                  <a:pt x="809963" y="37756"/>
                </a:cubicBezTo>
                <a:cubicBezTo>
                  <a:pt x="747692" y="45949"/>
                  <a:pt x="783744" y="-35986"/>
                  <a:pt x="652647" y="57420"/>
                </a:cubicBezTo>
                <a:cubicBezTo>
                  <a:pt x="521550" y="150826"/>
                  <a:pt x="43046" y="611305"/>
                  <a:pt x="3717" y="63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BBBEFDC6-C2B5-065D-4302-AD7353ECF96A}"/>
              </a:ext>
            </a:extLst>
          </p:cNvPr>
          <p:cNvSpPr/>
          <p:nvPr/>
        </p:nvSpPr>
        <p:spPr>
          <a:xfrm>
            <a:off x="1551895" y="10989699"/>
            <a:ext cx="1158284" cy="750590"/>
          </a:xfrm>
          <a:custGeom>
            <a:avLst/>
            <a:gdLst>
              <a:gd name="connsiteX0" fmla="*/ 1602 w 1158284"/>
              <a:gd name="connsiteY0" fmla="*/ 750017 h 750590"/>
              <a:gd name="connsiteX1" fmla="*/ 512879 w 1158284"/>
              <a:gd name="connsiteY1" fmla="*/ 209243 h 750590"/>
              <a:gd name="connsiteX2" fmla="*/ 335899 w 1158284"/>
              <a:gd name="connsiteY2" fmla="*/ 366559 h 750590"/>
              <a:gd name="connsiteX3" fmla="*/ 1122479 w 1158284"/>
              <a:gd name="connsiteY3" fmla="*/ 12598 h 750590"/>
              <a:gd name="connsiteX4" fmla="*/ 974995 w 1158284"/>
              <a:gd name="connsiteY4" fmla="*/ 91256 h 750590"/>
              <a:gd name="connsiteX5" fmla="*/ 532544 w 1158284"/>
              <a:gd name="connsiteY5" fmla="*/ 209243 h 750590"/>
              <a:gd name="connsiteX6" fmla="*/ 178582 w 1158284"/>
              <a:gd name="connsiteY6" fmla="*/ 514043 h 750590"/>
              <a:gd name="connsiteX7" fmla="*/ 345731 w 1158284"/>
              <a:gd name="connsiteY7" fmla="*/ 317398 h 750590"/>
              <a:gd name="connsiteX8" fmla="*/ 1602 w 1158284"/>
              <a:gd name="connsiteY8" fmla="*/ 750017 h 7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284" h="750590">
                <a:moveTo>
                  <a:pt x="1602" y="750017"/>
                </a:moveTo>
                <a:cubicBezTo>
                  <a:pt x="29460" y="731991"/>
                  <a:pt x="457163" y="273153"/>
                  <a:pt x="512879" y="209243"/>
                </a:cubicBezTo>
                <a:cubicBezTo>
                  <a:pt x="568595" y="145333"/>
                  <a:pt x="234299" y="399333"/>
                  <a:pt x="335899" y="366559"/>
                </a:cubicBezTo>
                <a:cubicBezTo>
                  <a:pt x="437499" y="333785"/>
                  <a:pt x="1015963" y="58482"/>
                  <a:pt x="1122479" y="12598"/>
                </a:cubicBezTo>
                <a:cubicBezTo>
                  <a:pt x="1228995" y="-33286"/>
                  <a:pt x="1073317" y="58482"/>
                  <a:pt x="974995" y="91256"/>
                </a:cubicBezTo>
                <a:cubicBezTo>
                  <a:pt x="876673" y="124030"/>
                  <a:pt x="665279" y="138779"/>
                  <a:pt x="532544" y="209243"/>
                </a:cubicBezTo>
                <a:cubicBezTo>
                  <a:pt x="399809" y="279707"/>
                  <a:pt x="209718" y="496017"/>
                  <a:pt x="178582" y="514043"/>
                </a:cubicBezTo>
                <a:cubicBezTo>
                  <a:pt x="147447" y="532069"/>
                  <a:pt x="373589" y="279708"/>
                  <a:pt x="345731" y="317398"/>
                </a:cubicBezTo>
                <a:cubicBezTo>
                  <a:pt x="317873" y="355088"/>
                  <a:pt x="-26256" y="768043"/>
                  <a:pt x="1602" y="750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49B36919-FEDF-CA9D-8F94-919D69E9AE79}"/>
              </a:ext>
            </a:extLst>
          </p:cNvPr>
          <p:cNvSpPr/>
          <p:nvPr/>
        </p:nvSpPr>
        <p:spPr>
          <a:xfrm>
            <a:off x="866463" y="8411674"/>
            <a:ext cx="3361268" cy="2758509"/>
          </a:xfrm>
          <a:custGeom>
            <a:avLst/>
            <a:gdLst>
              <a:gd name="connsiteX0" fmla="*/ 28272 w 3361268"/>
              <a:gd name="connsiteY0" fmla="*/ 427526 h 2758509"/>
              <a:gd name="connsiteX1" fmla="*/ 1837408 w 3361268"/>
              <a:gd name="connsiteY1" fmla="*/ 624171 h 2758509"/>
              <a:gd name="connsiteX2" fmla="*/ 1453950 w 3361268"/>
              <a:gd name="connsiteY2" fmla="*/ 653668 h 2758509"/>
              <a:gd name="connsiteX3" fmla="*/ 2319189 w 3361268"/>
              <a:gd name="connsiteY3" fmla="*/ 584842 h 2758509"/>
              <a:gd name="connsiteX4" fmla="*/ 2122543 w 3361268"/>
              <a:gd name="connsiteY4" fmla="*/ 722494 h 2758509"/>
              <a:gd name="connsiteX5" fmla="*/ 2633821 w 3361268"/>
              <a:gd name="connsiteY5" fmla="*/ 398029 h 2758509"/>
              <a:gd name="connsiteX6" fmla="*/ 3322079 w 3361268"/>
              <a:gd name="connsiteY6" fmla="*/ 14571 h 2758509"/>
              <a:gd name="connsiteX7" fmla="*/ 3243421 w 3361268"/>
              <a:gd name="connsiteY7" fmla="*/ 103061 h 2758509"/>
              <a:gd name="connsiteX8" fmla="*/ 2968118 w 3361268"/>
              <a:gd name="connsiteY8" fmla="*/ 319371 h 2758509"/>
              <a:gd name="connsiteX9" fmla="*/ 2142208 w 3361268"/>
              <a:gd name="connsiteY9" fmla="*/ 987965 h 2758509"/>
              <a:gd name="connsiteX10" fmla="*/ 2240531 w 3361268"/>
              <a:gd name="connsiteY10" fmla="*/ 850313 h 2758509"/>
              <a:gd name="connsiteX11" fmla="*/ 1031163 w 3361268"/>
              <a:gd name="connsiteY11" fmla="*/ 801152 h 2758509"/>
              <a:gd name="connsiteX12" fmla="*/ 1542440 w 3361268"/>
              <a:gd name="connsiteY12" fmla="*/ 801152 h 2758509"/>
              <a:gd name="connsiteX13" fmla="*/ 696866 w 3361268"/>
              <a:gd name="connsiteY13" fmla="*/ 673332 h 2758509"/>
              <a:gd name="connsiteX14" fmla="*/ 1129485 w 3361268"/>
              <a:gd name="connsiteY14" fmla="*/ 889642 h 2758509"/>
              <a:gd name="connsiteX15" fmla="*/ 1286802 w 3361268"/>
              <a:gd name="connsiteY15" fmla="*/ 1263268 h 2758509"/>
              <a:gd name="connsiteX16" fmla="*/ 1335963 w 3361268"/>
              <a:gd name="connsiteY16" fmla="*/ 1194442 h 2758509"/>
              <a:gd name="connsiteX17" fmla="*/ 1139318 w 3361268"/>
              <a:gd name="connsiteY17" fmla="*/ 1764713 h 2758509"/>
              <a:gd name="connsiteX18" fmla="*/ 1227808 w 3361268"/>
              <a:gd name="connsiteY18" fmla="*/ 1961358 h 2758509"/>
              <a:gd name="connsiteX19" fmla="*/ 1650595 w 3361268"/>
              <a:gd name="connsiteY19" fmla="*/ 1351758 h 2758509"/>
              <a:gd name="connsiteX20" fmla="*/ 1414621 w 3361268"/>
              <a:gd name="connsiteY20" fmla="*/ 1774545 h 2758509"/>
              <a:gd name="connsiteX21" fmla="*/ 1394956 w 3361268"/>
              <a:gd name="connsiteY21" fmla="*/ 2099010 h 2758509"/>
              <a:gd name="connsiteX22" fmla="*/ 1109821 w 3361268"/>
              <a:gd name="connsiteY22" fmla="*/ 2757771 h 2758509"/>
              <a:gd name="connsiteX23" fmla="*/ 972169 w 3361268"/>
              <a:gd name="connsiteY23" fmla="*/ 1961358 h 2758509"/>
              <a:gd name="connsiteX24" fmla="*/ 618208 w 3361268"/>
              <a:gd name="connsiteY24" fmla="*/ 712661 h 2758509"/>
              <a:gd name="connsiteX25" fmla="*/ 873847 w 3361268"/>
              <a:gd name="connsiteY25" fmla="*/ 1292765 h 2758509"/>
              <a:gd name="connsiteX26" fmla="*/ 795189 w 3361268"/>
              <a:gd name="connsiteY26" fmla="*/ 810984 h 2758509"/>
              <a:gd name="connsiteX27" fmla="*/ 736195 w 3361268"/>
              <a:gd name="connsiteY27" fmla="*/ 653668 h 2758509"/>
              <a:gd name="connsiteX28" fmla="*/ 28272 w 3361268"/>
              <a:gd name="connsiteY28" fmla="*/ 427526 h 2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1268" h="2758509">
                <a:moveTo>
                  <a:pt x="28272" y="427526"/>
                </a:moveTo>
                <a:cubicBezTo>
                  <a:pt x="211807" y="422610"/>
                  <a:pt x="1599795" y="586481"/>
                  <a:pt x="1837408" y="624171"/>
                </a:cubicBezTo>
                <a:cubicBezTo>
                  <a:pt x="2075021" y="661861"/>
                  <a:pt x="1453950" y="653668"/>
                  <a:pt x="1453950" y="653668"/>
                </a:cubicBezTo>
                <a:cubicBezTo>
                  <a:pt x="1534247" y="647113"/>
                  <a:pt x="2207757" y="573371"/>
                  <a:pt x="2319189" y="584842"/>
                </a:cubicBezTo>
                <a:cubicBezTo>
                  <a:pt x="2430621" y="596313"/>
                  <a:pt x="2070104" y="753629"/>
                  <a:pt x="2122543" y="722494"/>
                </a:cubicBezTo>
                <a:cubicBezTo>
                  <a:pt x="2174982" y="691359"/>
                  <a:pt x="2433898" y="516016"/>
                  <a:pt x="2633821" y="398029"/>
                </a:cubicBezTo>
                <a:cubicBezTo>
                  <a:pt x="2833744" y="280042"/>
                  <a:pt x="3220479" y="63732"/>
                  <a:pt x="3322079" y="14571"/>
                </a:cubicBezTo>
                <a:cubicBezTo>
                  <a:pt x="3423679" y="-34590"/>
                  <a:pt x="3302414" y="52261"/>
                  <a:pt x="3243421" y="103061"/>
                </a:cubicBezTo>
                <a:cubicBezTo>
                  <a:pt x="3184428" y="153861"/>
                  <a:pt x="2968118" y="319371"/>
                  <a:pt x="2968118" y="319371"/>
                </a:cubicBezTo>
                <a:cubicBezTo>
                  <a:pt x="2784583" y="466855"/>
                  <a:pt x="2263472" y="899475"/>
                  <a:pt x="2142208" y="987965"/>
                </a:cubicBezTo>
                <a:cubicBezTo>
                  <a:pt x="2020944" y="1076455"/>
                  <a:pt x="2425705" y="881448"/>
                  <a:pt x="2240531" y="850313"/>
                </a:cubicBezTo>
                <a:cubicBezTo>
                  <a:pt x="2055357" y="819178"/>
                  <a:pt x="1147511" y="809345"/>
                  <a:pt x="1031163" y="801152"/>
                </a:cubicBezTo>
                <a:cubicBezTo>
                  <a:pt x="914815" y="792959"/>
                  <a:pt x="1598156" y="822455"/>
                  <a:pt x="1542440" y="801152"/>
                </a:cubicBezTo>
                <a:cubicBezTo>
                  <a:pt x="1486724" y="779849"/>
                  <a:pt x="765692" y="658584"/>
                  <a:pt x="696866" y="673332"/>
                </a:cubicBezTo>
                <a:cubicBezTo>
                  <a:pt x="628040" y="688080"/>
                  <a:pt x="1031162" y="791319"/>
                  <a:pt x="1129485" y="889642"/>
                </a:cubicBezTo>
                <a:cubicBezTo>
                  <a:pt x="1227808" y="987965"/>
                  <a:pt x="1252389" y="1212468"/>
                  <a:pt x="1286802" y="1263268"/>
                </a:cubicBezTo>
                <a:cubicBezTo>
                  <a:pt x="1321215" y="1314068"/>
                  <a:pt x="1360544" y="1110868"/>
                  <a:pt x="1335963" y="1194442"/>
                </a:cubicBezTo>
                <a:cubicBezTo>
                  <a:pt x="1311382" y="1278016"/>
                  <a:pt x="1157344" y="1636894"/>
                  <a:pt x="1139318" y="1764713"/>
                </a:cubicBezTo>
                <a:cubicBezTo>
                  <a:pt x="1121292" y="1892532"/>
                  <a:pt x="1142595" y="2030184"/>
                  <a:pt x="1227808" y="1961358"/>
                </a:cubicBezTo>
                <a:cubicBezTo>
                  <a:pt x="1313021" y="1892532"/>
                  <a:pt x="1619460" y="1382893"/>
                  <a:pt x="1650595" y="1351758"/>
                </a:cubicBezTo>
                <a:cubicBezTo>
                  <a:pt x="1681730" y="1320623"/>
                  <a:pt x="1457227" y="1650003"/>
                  <a:pt x="1414621" y="1774545"/>
                </a:cubicBezTo>
                <a:cubicBezTo>
                  <a:pt x="1372015" y="1899087"/>
                  <a:pt x="1445756" y="1935139"/>
                  <a:pt x="1394956" y="2099010"/>
                </a:cubicBezTo>
                <a:cubicBezTo>
                  <a:pt x="1344156" y="2262881"/>
                  <a:pt x="1180286" y="2780713"/>
                  <a:pt x="1109821" y="2757771"/>
                </a:cubicBezTo>
                <a:cubicBezTo>
                  <a:pt x="1039357" y="2734829"/>
                  <a:pt x="1054105" y="2302210"/>
                  <a:pt x="972169" y="1961358"/>
                </a:cubicBezTo>
                <a:cubicBezTo>
                  <a:pt x="890234" y="1620506"/>
                  <a:pt x="634595" y="824093"/>
                  <a:pt x="618208" y="712661"/>
                </a:cubicBezTo>
                <a:cubicBezTo>
                  <a:pt x="601821" y="601229"/>
                  <a:pt x="844350" y="1276378"/>
                  <a:pt x="873847" y="1292765"/>
                </a:cubicBezTo>
                <a:cubicBezTo>
                  <a:pt x="903344" y="1309152"/>
                  <a:pt x="818131" y="917500"/>
                  <a:pt x="795189" y="810984"/>
                </a:cubicBezTo>
                <a:cubicBezTo>
                  <a:pt x="772247" y="704468"/>
                  <a:pt x="862376" y="715939"/>
                  <a:pt x="736195" y="653668"/>
                </a:cubicBezTo>
                <a:cubicBezTo>
                  <a:pt x="610014" y="591397"/>
                  <a:pt x="-155263" y="432442"/>
                  <a:pt x="28272" y="427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CD924F42-F251-2A51-9665-B251D564026B}"/>
              </a:ext>
            </a:extLst>
          </p:cNvPr>
          <p:cNvSpPr/>
          <p:nvPr/>
        </p:nvSpPr>
        <p:spPr>
          <a:xfrm>
            <a:off x="356695" y="7371905"/>
            <a:ext cx="428917" cy="482815"/>
          </a:xfrm>
          <a:custGeom>
            <a:avLst/>
            <a:gdLst>
              <a:gd name="connsiteX0" fmla="*/ 2901 w 428917"/>
              <a:gd name="connsiteY0" fmla="*/ 4940 h 482815"/>
              <a:gd name="connsiteX1" fmla="*/ 194685 w 428917"/>
              <a:gd name="connsiteY1" fmla="*/ 415906 h 482815"/>
              <a:gd name="connsiteX2" fmla="*/ 133040 w 428917"/>
              <a:gd name="connsiteY2" fmla="*/ 282342 h 482815"/>
              <a:gd name="connsiteX3" fmla="*/ 276878 w 428917"/>
              <a:gd name="connsiteY3" fmla="*/ 450153 h 482815"/>
              <a:gd name="connsiteX4" fmla="*/ 270029 w 428917"/>
              <a:gd name="connsiteY4" fmla="*/ 463852 h 482815"/>
              <a:gd name="connsiteX5" fmla="*/ 321399 w 428917"/>
              <a:gd name="connsiteY5" fmla="*/ 385084 h 482815"/>
              <a:gd name="connsiteX6" fmla="*/ 321399 w 428917"/>
              <a:gd name="connsiteY6" fmla="*/ 316589 h 482815"/>
              <a:gd name="connsiteX7" fmla="*/ 427566 w 428917"/>
              <a:gd name="connsiteY7" fmla="*/ 200149 h 482815"/>
              <a:gd name="connsiteX8" fmla="*/ 376195 w 428917"/>
              <a:gd name="connsiteY8" fmla="*/ 251520 h 482815"/>
              <a:gd name="connsiteX9" fmla="*/ 300851 w 428917"/>
              <a:gd name="connsiteY9" fmla="*/ 333713 h 482815"/>
              <a:gd name="connsiteX10" fmla="*/ 290577 w 428917"/>
              <a:gd name="connsiteY10" fmla="*/ 480976 h 482815"/>
              <a:gd name="connsiteX11" fmla="*/ 290577 w 428917"/>
              <a:gd name="connsiteY11" fmla="*/ 409057 h 482815"/>
              <a:gd name="connsiteX12" fmla="*/ 146739 w 428917"/>
              <a:gd name="connsiteY12" fmla="*/ 302891 h 482815"/>
              <a:gd name="connsiteX13" fmla="*/ 139889 w 428917"/>
              <a:gd name="connsiteY13" fmla="*/ 347412 h 482815"/>
              <a:gd name="connsiteX14" fmla="*/ 20024 w 428917"/>
              <a:gd name="connsiteY14" fmla="*/ 206998 h 482815"/>
              <a:gd name="connsiteX15" fmla="*/ 91943 w 428917"/>
              <a:gd name="connsiteY15" fmla="*/ 275493 h 482815"/>
              <a:gd name="connsiteX16" fmla="*/ 78244 w 428917"/>
              <a:gd name="connsiteY16" fmla="*/ 193299 h 482815"/>
              <a:gd name="connsiteX17" fmla="*/ 2901 w 428917"/>
              <a:gd name="connsiteY17" fmla="*/ 4940 h 4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917" h="482815">
                <a:moveTo>
                  <a:pt x="2901" y="4940"/>
                </a:moveTo>
                <a:cubicBezTo>
                  <a:pt x="22308" y="42041"/>
                  <a:pt x="172995" y="369672"/>
                  <a:pt x="194685" y="415906"/>
                </a:cubicBezTo>
                <a:cubicBezTo>
                  <a:pt x="216375" y="462140"/>
                  <a:pt x="119341" y="276634"/>
                  <a:pt x="133040" y="282342"/>
                </a:cubicBezTo>
                <a:cubicBezTo>
                  <a:pt x="146739" y="288050"/>
                  <a:pt x="276878" y="450153"/>
                  <a:pt x="276878" y="450153"/>
                </a:cubicBezTo>
                <a:cubicBezTo>
                  <a:pt x="299709" y="480405"/>
                  <a:pt x="262609" y="474697"/>
                  <a:pt x="270029" y="463852"/>
                </a:cubicBezTo>
                <a:cubicBezTo>
                  <a:pt x="277449" y="453007"/>
                  <a:pt x="312837" y="409628"/>
                  <a:pt x="321399" y="385084"/>
                </a:cubicBezTo>
                <a:cubicBezTo>
                  <a:pt x="329961" y="360540"/>
                  <a:pt x="303705" y="347412"/>
                  <a:pt x="321399" y="316589"/>
                </a:cubicBezTo>
                <a:cubicBezTo>
                  <a:pt x="339094" y="285767"/>
                  <a:pt x="418433" y="210994"/>
                  <a:pt x="427566" y="200149"/>
                </a:cubicBezTo>
                <a:cubicBezTo>
                  <a:pt x="436699" y="189304"/>
                  <a:pt x="397314" y="229259"/>
                  <a:pt x="376195" y="251520"/>
                </a:cubicBezTo>
                <a:cubicBezTo>
                  <a:pt x="355076" y="273781"/>
                  <a:pt x="315121" y="295470"/>
                  <a:pt x="300851" y="333713"/>
                </a:cubicBezTo>
                <a:cubicBezTo>
                  <a:pt x="286581" y="371956"/>
                  <a:pt x="292289" y="468419"/>
                  <a:pt x="290577" y="480976"/>
                </a:cubicBezTo>
                <a:cubicBezTo>
                  <a:pt x="288865" y="493533"/>
                  <a:pt x="314550" y="438738"/>
                  <a:pt x="290577" y="409057"/>
                </a:cubicBezTo>
                <a:cubicBezTo>
                  <a:pt x="266604" y="379376"/>
                  <a:pt x="171854" y="313165"/>
                  <a:pt x="146739" y="302891"/>
                </a:cubicBezTo>
                <a:cubicBezTo>
                  <a:pt x="121624" y="292617"/>
                  <a:pt x="161008" y="363394"/>
                  <a:pt x="139889" y="347412"/>
                </a:cubicBezTo>
                <a:cubicBezTo>
                  <a:pt x="118770" y="331430"/>
                  <a:pt x="28015" y="218984"/>
                  <a:pt x="20024" y="206998"/>
                </a:cubicBezTo>
                <a:cubicBezTo>
                  <a:pt x="12033" y="195012"/>
                  <a:pt x="82240" y="277776"/>
                  <a:pt x="91943" y="275493"/>
                </a:cubicBezTo>
                <a:cubicBezTo>
                  <a:pt x="101646" y="273210"/>
                  <a:pt x="89089" y="236108"/>
                  <a:pt x="78244" y="193299"/>
                </a:cubicBezTo>
                <a:cubicBezTo>
                  <a:pt x="67399" y="150490"/>
                  <a:pt x="-16506" y="-32161"/>
                  <a:pt x="2901" y="4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C217E2EB-1DC9-B423-559C-E7A86C4C9196}"/>
              </a:ext>
            </a:extLst>
          </p:cNvPr>
          <p:cNvSpPr/>
          <p:nvPr/>
        </p:nvSpPr>
        <p:spPr>
          <a:xfrm>
            <a:off x="224804" y="7444980"/>
            <a:ext cx="1148247" cy="737354"/>
          </a:xfrm>
          <a:custGeom>
            <a:avLst/>
            <a:gdLst>
              <a:gd name="connsiteX0" fmla="*/ 110818 w 1148247"/>
              <a:gd name="connsiteY0" fmla="*/ 359 h 737354"/>
              <a:gd name="connsiteX1" fmla="*/ 374522 w 1148247"/>
              <a:gd name="connsiteY1" fmla="*/ 390777 h 737354"/>
              <a:gd name="connsiteX2" fmla="*/ 275205 w 1148247"/>
              <a:gd name="connsiteY2" fmla="*/ 325708 h 737354"/>
              <a:gd name="connsiteX3" fmla="*/ 672472 w 1148247"/>
              <a:gd name="connsiteY3" fmla="*/ 517492 h 737354"/>
              <a:gd name="connsiteX4" fmla="*/ 607403 w 1148247"/>
              <a:gd name="connsiteY4" fmla="*/ 524341 h 737354"/>
              <a:gd name="connsiteX5" fmla="*/ 1145084 w 1148247"/>
              <a:gd name="connsiteY5" fmla="*/ 562013 h 737354"/>
              <a:gd name="connsiteX6" fmla="*/ 826585 w 1148247"/>
              <a:gd name="connsiteY6" fmla="*/ 558589 h 737354"/>
              <a:gd name="connsiteX7" fmla="*/ 758090 w 1148247"/>
              <a:gd name="connsiteY7" fmla="*/ 596260 h 737354"/>
              <a:gd name="connsiteX8" fmla="*/ 641650 w 1148247"/>
              <a:gd name="connsiteY8" fmla="*/ 736674 h 737354"/>
              <a:gd name="connsiteX9" fmla="*/ 682747 w 1148247"/>
              <a:gd name="connsiteY9" fmla="*/ 651056 h 737354"/>
              <a:gd name="connsiteX10" fmla="*/ 542333 w 1148247"/>
              <a:gd name="connsiteY10" fmla="*/ 681878 h 737354"/>
              <a:gd name="connsiteX11" fmla="*/ 494387 w 1148247"/>
              <a:gd name="connsiteY11" fmla="*/ 623658 h 737354"/>
              <a:gd name="connsiteX12" fmla="*/ 388221 w 1148247"/>
              <a:gd name="connsiteY12" fmla="*/ 623658 h 737354"/>
              <a:gd name="connsiteX13" fmla="*/ 384796 w 1148247"/>
              <a:gd name="connsiteY13" fmla="*/ 644207 h 737354"/>
              <a:gd name="connsiteX14" fmla="*/ 384796 w 1148247"/>
              <a:gd name="connsiteY14" fmla="*/ 596260 h 737354"/>
              <a:gd name="connsiteX15" fmla="*/ 371097 w 1148247"/>
              <a:gd name="connsiteY15" fmla="*/ 558589 h 737354"/>
              <a:gd name="connsiteX16" fmla="*/ 244383 w 1148247"/>
              <a:gd name="connsiteY16" fmla="*/ 503793 h 737354"/>
              <a:gd name="connsiteX17" fmla="*/ 306027 w 1148247"/>
              <a:gd name="connsiteY17" fmla="*/ 527766 h 737354"/>
              <a:gd name="connsiteX18" fmla="*/ 240958 w 1148247"/>
              <a:gd name="connsiteY18" fmla="*/ 445573 h 737354"/>
              <a:gd name="connsiteX19" fmla="*/ 158765 w 1148247"/>
              <a:gd name="connsiteY19" fmla="*/ 428449 h 737354"/>
              <a:gd name="connsiteX20" fmla="*/ 1227 w 1148247"/>
              <a:gd name="connsiteY20" fmla="*/ 592836 h 737354"/>
              <a:gd name="connsiteX21" fmla="*/ 86845 w 1148247"/>
              <a:gd name="connsiteY21" fmla="*/ 472971 h 737354"/>
              <a:gd name="connsiteX22" fmla="*/ 110818 w 1148247"/>
              <a:gd name="connsiteY22" fmla="*/ 407901 h 737354"/>
              <a:gd name="connsiteX23" fmla="*/ 117668 w 1148247"/>
              <a:gd name="connsiteY23" fmla="*/ 267487 h 737354"/>
              <a:gd name="connsiteX24" fmla="*/ 141641 w 1148247"/>
              <a:gd name="connsiteY24" fmla="*/ 318858 h 737354"/>
              <a:gd name="connsiteX25" fmla="*/ 110818 w 1148247"/>
              <a:gd name="connsiteY25" fmla="*/ 359 h 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8247" h="737354">
                <a:moveTo>
                  <a:pt x="110818" y="359"/>
                </a:moveTo>
                <a:cubicBezTo>
                  <a:pt x="149631" y="12345"/>
                  <a:pt x="347124" y="336552"/>
                  <a:pt x="374522" y="390777"/>
                </a:cubicBezTo>
                <a:cubicBezTo>
                  <a:pt x="401920" y="445002"/>
                  <a:pt x="225547" y="304589"/>
                  <a:pt x="275205" y="325708"/>
                </a:cubicBezTo>
                <a:cubicBezTo>
                  <a:pt x="324863" y="346827"/>
                  <a:pt x="617106" y="484387"/>
                  <a:pt x="672472" y="517492"/>
                </a:cubicBezTo>
                <a:cubicBezTo>
                  <a:pt x="727838" y="550597"/>
                  <a:pt x="528634" y="516921"/>
                  <a:pt x="607403" y="524341"/>
                </a:cubicBezTo>
                <a:cubicBezTo>
                  <a:pt x="686172" y="531761"/>
                  <a:pt x="1108554" y="556305"/>
                  <a:pt x="1145084" y="562013"/>
                </a:cubicBezTo>
                <a:cubicBezTo>
                  <a:pt x="1181614" y="567721"/>
                  <a:pt x="891084" y="552881"/>
                  <a:pt x="826585" y="558589"/>
                </a:cubicBezTo>
                <a:cubicBezTo>
                  <a:pt x="762086" y="564297"/>
                  <a:pt x="788913" y="566579"/>
                  <a:pt x="758090" y="596260"/>
                </a:cubicBezTo>
                <a:cubicBezTo>
                  <a:pt x="727268" y="625941"/>
                  <a:pt x="654207" y="727541"/>
                  <a:pt x="641650" y="736674"/>
                </a:cubicBezTo>
                <a:cubicBezTo>
                  <a:pt x="629093" y="745807"/>
                  <a:pt x="699300" y="660189"/>
                  <a:pt x="682747" y="651056"/>
                </a:cubicBezTo>
                <a:cubicBezTo>
                  <a:pt x="666194" y="641923"/>
                  <a:pt x="573726" y="686444"/>
                  <a:pt x="542333" y="681878"/>
                </a:cubicBezTo>
                <a:cubicBezTo>
                  <a:pt x="510940" y="677312"/>
                  <a:pt x="520072" y="633361"/>
                  <a:pt x="494387" y="623658"/>
                </a:cubicBezTo>
                <a:cubicBezTo>
                  <a:pt x="468702" y="613955"/>
                  <a:pt x="406486" y="620233"/>
                  <a:pt x="388221" y="623658"/>
                </a:cubicBezTo>
                <a:cubicBezTo>
                  <a:pt x="369956" y="627083"/>
                  <a:pt x="385367" y="648773"/>
                  <a:pt x="384796" y="644207"/>
                </a:cubicBezTo>
                <a:cubicBezTo>
                  <a:pt x="384225" y="639641"/>
                  <a:pt x="387079" y="610530"/>
                  <a:pt x="384796" y="596260"/>
                </a:cubicBezTo>
                <a:cubicBezTo>
                  <a:pt x="382513" y="581990"/>
                  <a:pt x="394499" y="574000"/>
                  <a:pt x="371097" y="558589"/>
                </a:cubicBezTo>
                <a:cubicBezTo>
                  <a:pt x="347695" y="543178"/>
                  <a:pt x="255228" y="508930"/>
                  <a:pt x="244383" y="503793"/>
                </a:cubicBezTo>
                <a:cubicBezTo>
                  <a:pt x="233538" y="498656"/>
                  <a:pt x="306598" y="537469"/>
                  <a:pt x="306027" y="527766"/>
                </a:cubicBezTo>
                <a:cubicBezTo>
                  <a:pt x="305456" y="518063"/>
                  <a:pt x="265502" y="462126"/>
                  <a:pt x="240958" y="445573"/>
                </a:cubicBezTo>
                <a:cubicBezTo>
                  <a:pt x="216414" y="429020"/>
                  <a:pt x="198720" y="403905"/>
                  <a:pt x="158765" y="428449"/>
                </a:cubicBezTo>
                <a:cubicBezTo>
                  <a:pt x="118810" y="452993"/>
                  <a:pt x="13214" y="585416"/>
                  <a:pt x="1227" y="592836"/>
                </a:cubicBezTo>
                <a:cubicBezTo>
                  <a:pt x="-10760" y="600256"/>
                  <a:pt x="68580" y="503793"/>
                  <a:pt x="86845" y="472971"/>
                </a:cubicBezTo>
                <a:cubicBezTo>
                  <a:pt x="105110" y="442149"/>
                  <a:pt x="105681" y="442148"/>
                  <a:pt x="110818" y="407901"/>
                </a:cubicBezTo>
                <a:cubicBezTo>
                  <a:pt x="115955" y="373654"/>
                  <a:pt x="112531" y="282327"/>
                  <a:pt x="117668" y="267487"/>
                </a:cubicBezTo>
                <a:cubicBezTo>
                  <a:pt x="122805" y="252647"/>
                  <a:pt x="138216" y="358242"/>
                  <a:pt x="141641" y="318858"/>
                </a:cubicBezTo>
                <a:cubicBezTo>
                  <a:pt x="145066" y="279474"/>
                  <a:pt x="72005" y="-11627"/>
                  <a:pt x="110818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B1966826-65A6-ABAF-4ED8-DF98E90C3A05}"/>
              </a:ext>
            </a:extLst>
          </p:cNvPr>
          <p:cNvSpPr/>
          <p:nvPr/>
        </p:nvSpPr>
        <p:spPr>
          <a:xfrm>
            <a:off x="1795775" y="8282500"/>
            <a:ext cx="2425343" cy="843888"/>
          </a:xfrm>
          <a:custGeom>
            <a:avLst/>
            <a:gdLst>
              <a:gd name="connsiteX0" fmla="*/ 6521 w 2425343"/>
              <a:gd name="connsiteY0" fmla="*/ 702474 h 843888"/>
              <a:gd name="connsiteX1" fmla="*/ 1325112 w 2425343"/>
              <a:gd name="connsiteY1" fmla="*/ 563326 h 843888"/>
              <a:gd name="connsiteX2" fmla="*/ 821529 w 2425343"/>
              <a:gd name="connsiteY2" fmla="*/ 497065 h 843888"/>
              <a:gd name="connsiteX3" fmla="*/ 1484138 w 2425343"/>
              <a:gd name="connsiteY3" fmla="*/ 622961 h 843888"/>
              <a:gd name="connsiteX4" fmla="*/ 2073860 w 2425343"/>
              <a:gd name="connsiteY4" fmla="*/ 232022 h 843888"/>
              <a:gd name="connsiteX5" fmla="*/ 2425042 w 2425343"/>
              <a:gd name="connsiteY5" fmla="*/ 109 h 843888"/>
              <a:gd name="connsiteX6" fmla="*/ 2140121 w 2425343"/>
              <a:gd name="connsiteY6" fmla="*/ 198891 h 843888"/>
              <a:gd name="connsiteX7" fmla="*/ 1325112 w 2425343"/>
              <a:gd name="connsiteY7" fmla="*/ 795239 h 843888"/>
              <a:gd name="connsiteX8" fmla="*/ 841408 w 2425343"/>
              <a:gd name="connsiteY8" fmla="*/ 795239 h 843888"/>
              <a:gd name="connsiteX9" fmla="*/ 6521 w 2425343"/>
              <a:gd name="connsiteY9" fmla="*/ 702474 h 8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343" h="843888">
                <a:moveTo>
                  <a:pt x="6521" y="702474"/>
                </a:moveTo>
                <a:cubicBezTo>
                  <a:pt x="87138" y="663822"/>
                  <a:pt x="1189277" y="597561"/>
                  <a:pt x="1325112" y="563326"/>
                </a:cubicBezTo>
                <a:cubicBezTo>
                  <a:pt x="1460947" y="529091"/>
                  <a:pt x="795025" y="487126"/>
                  <a:pt x="821529" y="497065"/>
                </a:cubicBezTo>
                <a:cubicBezTo>
                  <a:pt x="848033" y="507004"/>
                  <a:pt x="1275416" y="667135"/>
                  <a:pt x="1484138" y="622961"/>
                </a:cubicBezTo>
                <a:cubicBezTo>
                  <a:pt x="1692860" y="578787"/>
                  <a:pt x="2073860" y="232022"/>
                  <a:pt x="2073860" y="232022"/>
                </a:cubicBezTo>
                <a:lnTo>
                  <a:pt x="2425042" y="109"/>
                </a:lnTo>
                <a:cubicBezTo>
                  <a:pt x="2436085" y="-5413"/>
                  <a:pt x="2140121" y="198891"/>
                  <a:pt x="2140121" y="198891"/>
                </a:cubicBezTo>
                <a:cubicBezTo>
                  <a:pt x="1956799" y="331413"/>
                  <a:pt x="1541564" y="695848"/>
                  <a:pt x="1325112" y="795239"/>
                </a:cubicBezTo>
                <a:cubicBezTo>
                  <a:pt x="1108660" y="894630"/>
                  <a:pt x="1067799" y="814013"/>
                  <a:pt x="841408" y="795239"/>
                </a:cubicBezTo>
                <a:cubicBezTo>
                  <a:pt x="615017" y="776465"/>
                  <a:pt x="-74096" y="741126"/>
                  <a:pt x="6521" y="70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D30EA239-9444-6782-63DB-F78BEE7F9C26}"/>
              </a:ext>
            </a:extLst>
          </p:cNvPr>
          <p:cNvSpPr/>
          <p:nvPr/>
        </p:nvSpPr>
        <p:spPr>
          <a:xfrm>
            <a:off x="211200" y="6800274"/>
            <a:ext cx="284265" cy="1207414"/>
          </a:xfrm>
          <a:custGeom>
            <a:avLst/>
            <a:gdLst>
              <a:gd name="connsiteX0" fmla="*/ 279130 w 284265"/>
              <a:gd name="connsiteY0" fmla="*/ 4717 h 1207414"/>
              <a:gd name="connsiteX1" fmla="*/ 192991 w 284265"/>
              <a:gd name="connsiteY1" fmla="*/ 336022 h 1207414"/>
              <a:gd name="connsiteX2" fmla="*/ 146609 w 284265"/>
              <a:gd name="connsiteY2" fmla="*/ 753465 h 1207414"/>
              <a:gd name="connsiteX3" fmla="*/ 146609 w 284265"/>
              <a:gd name="connsiteY3" fmla="*/ 594439 h 1207414"/>
              <a:gd name="connsiteX4" fmla="*/ 113478 w 284265"/>
              <a:gd name="connsiteY4" fmla="*/ 892613 h 1207414"/>
              <a:gd name="connsiteX5" fmla="*/ 835 w 284265"/>
              <a:gd name="connsiteY5" fmla="*/ 1197413 h 1207414"/>
              <a:gd name="connsiteX6" fmla="*/ 60470 w 284265"/>
              <a:gd name="connsiteY6" fmla="*/ 1064891 h 1207414"/>
              <a:gd name="connsiteX7" fmla="*/ 27339 w 284265"/>
              <a:gd name="connsiteY7" fmla="*/ 408909 h 1207414"/>
              <a:gd name="connsiteX8" fmla="*/ 27339 w 284265"/>
              <a:gd name="connsiteY8" fmla="*/ 587813 h 1207414"/>
              <a:gd name="connsiteX9" fmla="*/ 279130 w 284265"/>
              <a:gd name="connsiteY9" fmla="*/ 4717 h 12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265" h="1207414">
                <a:moveTo>
                  <a:pt x="279130" y="4717"/>
                </a:moveTo>
                <a:cubicBezTo>
                  <a:pt x="306739" y="-37248"/>
                  <a:pt x="215078" y="211231"/>
                  <a:pt x="192991" y="336022"/>
                </a:cubicBezTo>
                <a:cubicBezTo>
                  <a:pt x="170904" y="460813"/>
                  <a:pt x="154339" y="710396"/>
                  <a:pt x="146609" y="753465"/>
                </a:cubicBezTo>
                <a:cubicBezTo>
                  <a:pt x="138879" y="796535"/>
                  <a:pt x="152131" y="571248"/>
                  <a:pt x="146609" y="594439"/>
                </a:cubicBezTo>
                <a:cubicBezTo>
                  <a:pt x="141087" y="617630"/>
                  <a:pt x="137774" y="792118"/>
                  <a:pt x="113478" y="892613"/>
                </a:cubicBezTo>
                <a:cubicBezTo>
                  <a:pt x="89182" y="993108"/>
                  <a:pt x="9670" y="1168700"/>
                  <a:pt x="835" y="1197413"/>
                </a:cubicBezTo>
                <a:cubicBezTo>
                  <a:pt x="-8000" y="1226126"/>
                  <a:pt x="56053" y="1196308"/>
                  <a:pt x="60470" y="1064891"/>
                </a:cubicBezTo>
                <a:cubicBezTo>
                  <a:pt x="64887" y="933474"/>
                  <a:pt x="32861" y="488422"/>
                  <a:pt x="27339" y="408909"/>
                </a:cubicBezTo>
                <a:cubicBezTo>
                  <a:pt x="21817" y="329396"/>
                  <a:pt x="-10209" y="659596"/>
                  <a:pt x="27339" y="587813"/>
                </a:cubicBezTo>
                <a:cubicBezTo>
                  <a:pt x="64887" y="516030"/>
                  <a:pt x="251521" y="46682"/>
                  <a:pt x="279130" y="4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3FC81F65-9E9A-6B83-0FD3-C4E1F0EFE491}"/>
              </a:ext>
            </a:extLst>
          </p:cNvPr>
          <p:cNvSpPr/>
          <p:nvPr/>
        </p:nvSpPr>
        <p:spPr>
          <a:xfrm>
            <a:off x="95714" y="7434362"/>
            <a:ext cx="802039" cy="1465543"/>
          </a:xfrm>
          <a:custGeom>
            <a:avLst/>
            <a:gdLst>
              <a:gd name="connsiteX0" fmla="*/ 202460 w 802039"/>
              <a:gd name="connsiteY0" fmla="*/ 108 h 1465543"/>
              <a:gd name="connsiteX1" fmla="*/ 136199 w 802039"/>
              <a:gd name="connsiteY1" fmla="*/ 384421 h 1465543"/>
              <a:gd name="connsiteX2" fmla="*/ 76564 w 802039"/>
              <a:gd name="connsiteY2" fmla="*/ 556699 h 1465543"/>
              <a:gd name="connsiteX3" fmla="*/ 63312 w 802039"/>
              <a:gd name="connsiteY3" fmla="*/ 775360 h 1465543"/>
              <a:gd name="connsiteX4" fmla="*/ 50060 w 802039"/>
              <a:gd name="connsiteY4" fmla="*/ 662716 h 1465543"/>
              <a:gd name="connsiteX5" fmla="*/ 103069 w 802039"/>
              <a:gd name="connsiteY5" fmla="*/ 901255 h 1465543"/>
              <a:gd name="connsiteX6" fmla="*/ 209086 w 802039"/>
              <a:gd name="connsiteY6" fmla="*/ 1060281 h 1465543"/>
              <a:gd name="connsiteX7" fmla="*/ 593399 w 802039"/>
              <a:gd name="connsiteY7" fmla="*/ 1285568 h 1465543"/>
              <a:gd name="connsiteX8" fmla="*/ 500634 w 802039"/>
              <a:gd name="connsiteY8" fmla="*/ 1232560 h 1465543"/>
              <a:gd name="connsiteX9" fmla="*/ 798808 w 802039"/>
              <a:gd name="connsiteY9" fmla="*/ 1457847 h 1465543"/>
              <a:gd name="connsiteX10" fmla="*/ 626529 w 802039"/>
              <a:gd name="connsiteY10" fmla="*/ 1384960 h 1465543"/>
              <a:gd name="connsiteX11" fmla="*/ 142825 w 802039"/>
              <a:gd name="connsiteY11" fmla="*/ 1113290 h 1465543"/>
              <a:gd name="connsiteX12" fmla="*/ 3677 w 802039"/>
              <a:gd name="connsiteY12" fmla="*/ 874751 h 1465543"/>
              <a:gd name="connsiteX13" fmla="*/ 255469 w 802039"/>
              <a:gd name="connsiteY13" fmla="*/ 424177 h 1465543"/>
              <a:gd name="connsiteX14" fmla="*/ 202460 w 802039"/>
              <a:gd name="connsiteY14" fmla="*/ 108 h 14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039" h="1465543">
                <a:moveTo>
                  <a:pt x="202460" y="108"/>
                </a:moveTo>
                <a:cubicBezTo>
                  <a:pt x="182582" y="-6518"/>
                  <a:pt x="157182" y="291656"/>
                  <a:pt x="136199" y="384421"/>
                </a:cubicBezTo>
                <a:cubicBezTo>
                  <a:pt x="115216" y="477186"/>
                  <a:pt x="88712" y="491543"/>
                  <a:pt x="76564" y="556699"/>
                </a:cubicBezTo>
                <a:cubicBezTo>
                  <a:pt x="64416" y="621856"/>
                  <a:pt x="67729" y="757691"/>
                  <a:pt x="63312" y="775360"/>
                </a:cubicBezTo>
                <a:cubicBezTo>
                  <a:pt x="58895" y="793029"/>
                  <a:pt x="43434" y="641734"/>
                  <a:pt x="50060" y="662716"/>
                </a:cubicBezTo>
                <a:cubicBezTo>
                  <a:pt x="56686" y="683698"/>
                  <a:pt x="76565" y="834994"/>
                  <a:pt x="103069" y="901255"/>
                </a:cubicBezTo>
                <a:cubicBezTo>
                  <a:pt x="129573" y="967516"/>
                  <a:pt x="127364" y="996229"/>
                  <a:pt x="209086" y="1060281"/>
                </a:cubicBezTo>
                <a:cubicBezTo>
                  <a:pt x="290808" y="1124333"/>
                  <a:pt x="544808" y="1256855"/>
                  <a:pt x="593399" y="1285568"/>
                </a:cubicBezTo>
                <a:cubicBezTo>
                  <a:pt x="641990" y="1314281"/>
                  <a:pt x="466399" y="1203847"/>
                  <a:pt x="500634" y="1232560"/>
                </a:cubicBezTo>
                <a:cubicBezTo>
                  <a:pt x="534869" y="1261273"/>
                  <a:pt x="777826" y="1432447"/>
                  <a:pt x="798808" y="1457847"/>
                </a:cubicBezTo>
                <a:cubicBezTo>
                  <a:pt x="819791" y="1483247"/>
                  <a:pt x="735859" y="1442386"/>
                  <a:pt x="626529" y="1384960"/>
                </a:cubicBezTo>
                <a:cubicBezTo>
                  <a:pt x="517199" y="1327534"/>
                  <a:pt x="246634" y="1198325"/>
                  <a:pt x="142825" y="1113290"/>
                </a:cubicBezTo>
                <a:cubicBezTo>
                  <a:pt x="39016" y="1028255"/>
                  <a:pt x="-15097" y="989603"/>
                  <a:pt x="3677" y="874751"/>
                </a:cubicBezTo>
                <a:cubicBezTo>
                  <a:pt x="22451" y="759899"/>
                  <a:pt x="223443" y="573264"/>
                  <a:pt x="255469" y="424177"/>
                </a:cubicBezTo>
                <a:cubicBezTo>
                  <a:pt x="287495" y="275090"/>
                  <a:pt x="222338" y="6734"/>
                  <a:pt x="20246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1DF25303-4EBA-1E41-EABB-BCC033F9D8A0}"/>
              </a:ext>
            </a:extLst>
          </p:cNvPr>
          <p:cNvSpPr/>
          <p:nvPr/>
        </p:nvSpPr>
        <p:spPr>
          <a:xfrm>
            <a:off x="374064" y="5713970"/>
            <a:ext cx="415723" cy="1389204"/>
          </a:xfrm>
          <a:custGeom>
            <a:avLst/>
            <a:gdLst>
              <a:gd name="connsiteX0" fmla="*/ 415645 w 415723"/>
              <a:gd name="connsiteY0" fmla="*/ 4494 h 1389204"/>
              <a:gd name="connsiteX1" fmla="*/ 225145 w 415723"/>
              <a:gd name="connsiteY1" fmla="*/ 652194 h 1389204"/>
              <a:gd name="connsiteX2" fmla="*/ 273636 w 415723"/>
              <a:gd name="connsiteY2" fmla="*/ 510185 h 1389204"/>
              <a:gd name="connsiteX3" fmla="*/ 121236 w 415723"/>
              <a:gd name="connsiteY3" fmla="*/ 1026266 h 1389204"/>
              <a:gd name="connsiteX4" fmla="*/ 193972 w 415723"/>
              <a:gd name="connsiteY4" fmla="*/ 887721 h 1389204"/>
              <a:gd name="connsiteX5" fmla="*/ 65818 w 415723"/>
              <a:gd name="connsiteY5" fmla="*/ 1261794 h 1389204"/>
              <a:gd name="connsiteX6" fmla="*/ 9 w 415723"/>
              <a:gd name="connsiteY6" fmla="*/ 1386485 h 1389204"/>
              <a:gd name="connsiteX7" fmla="*/ 62354 w 415723"/>
              <a:gd name="connsiteY7" fmla="*/ 1164812 h 1389204"/>
              <a:gd name="connsiteX8" fmla="*/ 221681 w 415723"/>
              <a:gd name="connsiteY8" fmla="*/ 447839 h 1389204"/>
              <a:gd name="connsiteX9" fmla="*/ 190509 w 415723"/>
              <a:gd name="connsiteY9" fmla="*/ 513648 h 1389204"/>
              <a:gd name="connsiteX10" fmla="*/ 301345 w 415723"/>
              <a:gd name="connsiteY10" fmla="*/ 153430 h 1389204"/>
              <a:gd name="connsiteX11" fmla="*/ 249391 w 415723"/>
              <a:gd name="connsiteY11" fmla="*/ 354321 h 1389204"/>
              <a:gd name="connsiteX12" fmla="*/ 415645 w 415723"/>
              <a:gd name="connsiteY12" fmla="*/ 4494 h 13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723" h="1389204">
                <a:moveTo>
                  <a:pt x="415645" y="4494"/>
                </a:moveTo>
                <a:cubicBezTo>
                  <a:pt x="411604" y="54139"/>
                  <a:pt x="248813" y="567912"/>
                  <a:pt x="225145" y="652194"/>
                </a:cubicBezTo>
                <a:cubicBezTo>
                  <a:pt x="201477" y="736476"/>
                  <a:pt x="290954" y="447840"/>
                  <a:pt x="273636" y="510185"/>
                </a:cubicBezTo>
                <a:cubicBezTo>
                  <a:pt x="256318" y="572530"/>
                  <a:pt x="134513" y="963343"/>
                  <a:pt x="121236" y="1026266"/>
                </a:cubicBezTo>
                <a:cubicBezTo>
                  <a:pt x="107959" y="1089189"/>
                  <a:pt x="203208" y="848466"/>
                  <a:pt x="193972" y="887721"/>
                </a:cubicBezTo>
                <a:cubicBezTo>
                  <a:pt x="184736" y="926976"/>
                  <a:pt x="98145" y="1178667"/>
                  <a:pt x="65818" y="1261794"/>
                </a:cubicBezTo>
                <a:cubicBezTo>
                  <a:pt x="33491" y="1344921"/>
                  <a:pt x="586" y="1402649"/>
                  <a:pt x="9" y="1386485"/>
                </a:cubicBezTo>
                <a:cubicBezTo>
                  <a:pt x="-568" y="1370321"/>
                  <a:pt x="25409" y="1321253"/>
                  <a:pt x="62354" y="1164812"/>
                </a:cubicBezTo>
                <a:cubicBezTo>
                  <a:pt x="99299" y="1008371"/>
                  <a:pt x="200322" y="556366"/>
                  <a:pt x="221681" y="447839"/>
                </a:cubicBezTo>
                <a:cubicBezTo>
                  <a:pt x="243040" y="339312"/>
                  <a:pt x="177232" y="562716"/>
                  <a:pt x="190509" y="513648"/>
                </a:cubicBezTo>
                <a:cubicBezTo>
                  <a:pt x="203786" y="464580"/>
                  <a:pt x="291531" y="179984"/>
                  <a:pt x="301345" y="153430"/>
                </a:cubicBezTo>
                <a:cubicBezTo>
                  <a:pt x="311159" y="126876"/>
                  <a:pt x="231496" y="376257"/>
                  <a:pt x="249391" y="354321"/>
                </a:cubicBezTo>
                <a:cubicBezTo>
                  <a:pt x="267286" y="332385"/>
                  <a:pt x="419686" y="-45151"/>
                  <a:pt x="415645" y="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C20EE601-C05D-505F-C995-4EC34DDDD26B}"/>
              </a:ext>
            </a:extLst>
          </p:cNvPr>
          <p:cNvSpPr/>
          <p:nvPr/>
        </p:nvSpPr>
        <p:spPr>
          <a:xfrm>
            <a:off x="778336" y="5049796"/>
            <a:ext cx="552041" cy="707381"/>
          </a:xfrm>
          <a:custGeom>
            <a:avLst/>
            <a:gdLst>
              <a:gd name="connsiteX0" fmla="*/ 388909 w 552041"/>
              <a:gd name="connsiteY0" fmla="*/ 186 h 707381"/>
              <a:gd name="connsiteX1" fmla="*/ 530919 w 552041"/>
              <a:gd name="connsiteY1" fmla="*/ 59068 h 707381"/>
              <a:gd name="connsiteX2" fmla="*/ 530919 w 552041"/>
              <a:gd name="connsiteY2" fmla="*/ 97168 h 707381"/>
              <a:gd name="connsiteX3" fmla="*/ 336955 w 552041"/>
              <a:gd name="connsiteY3" fmla="*/ 232249 h 707381"/>
              <a:gd name="connsiteX4" fmla="*/ 458182 w 552041"/>
              <a:gd name="connsiteY4" fmla="*/ 183759 h 707381"/>
              <a:gd name="connsiteX5" fmla="*/ 340419 w 552041"/>
              <a:gd name="connsiteY5" fmla="*/ 298059 h 707381"/>
              <a:gd name="connsiteX6" fmla="*/ 170700 w 552041"/>
              <a:gd name="connsiteY6" fmla="*/ 512804 h 707381"/>
              <a:gd name="connsiteX7" fmla="*/ 205337 w 552041"/>
              <a:gd name="connsiteY7" fmla="*/ 464313 h 707381"/>
              <a:gd name="connsiteX8" fmla="*/ 982 w 552041"/>
              <a:gd name="connsiteY8" fmla="*/ 706768 h 707381"/>
              <a:gd name="connsiteX9" fmla="*/ 132600 w 552041"/>
              <a:gd name="connsiteY9" fmla="*/ 526659 h 707381"/>
              <a:gd name="connsiteX10" fmla="*/ 243437 w 552041"/>
              <a:gd name="connsiteY10" fmla="*/ 308449 h 707381"/>
              <a:gd name="connsiteX11" fmla="*/ 458182 w 552041"/>
              <a:gd name="connsiteY11" fmla="*/ 166440 h 707381"/>
              <a:gd name="connsiteX12" fmla="*/ 440864 w 552041"/>
              <a:gd name="connsiteY12" fmla="*/ 111022 h 707381"/>
              <a:gd name="connsiteX13" fmla="*/ 354273 w 552041"/>
              <a:gd name="connsiteY13" fmla="*/ 69459 h 707381"/>
              <a:gd name="connsiteX14" fmla="*/ 437400 w 552041"/>
              <a:gd name="connsiteY14" fmla="*/ 121413 h 707381"/>
              <a:gd name="connsiteX15" fmla="*/ 492819 w 552041"/>
              <a:gd name="connsiteY15" fmla="*/ 100631 h 707381"/>
              <a:gd name="connsiteX16" fmla="*/ 496282 w 552041"/>
              <a:gd name="connsiteY16" fmla="*/ 83313 h 707381"/>
              <a:gd name="connsiteX17" fmla="*/ 388909 w 552041"/>
              <a:gd name="connsiteY17" fmla="*/ 186 h 7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041" h="707381">
                <a:moveTo>
                  <a:pt x="388909" y="186"/>
                </a:moveTo>
                <a:cubicBezTo>
                  <a:pt x="394682" y="-3855"/>
                  <a:pt x="530919" y="59068"/>
                  <a:pt x="530919" y="59068"/>
                </a:cubicBezTo>
                <a:cubicBezTo>
                  <a:pt x="554587" y="75232"/>
                  <a:pt x="563246" y="68305"/>
                  <a:pt x="530919" y="97168"/>
                </a:cubicBezTo>
                <a:cubicBezTo>
                  <a:pt x="498592" y="126032"/>
                  <a:pt x="349078" y="217817"/>
                  <a:pt x="336955" y="232249"/>
                </a:cubicBezTo>
                <a:cubicBezTo>
                  <a:pt x="324832" y="246681"/>
                  <a:pt x="457605" y="172791"/>
                  <a:pt x="458182" y="183759"/>
                </a:cubicBezTo>
                <a:cubicBezTo>
                  <a:pt x="458759" y="194727"/>
                  <a:pt x="388333" y="243218"/>
                  <a:pt x="340419" y="298059"/>
                </a:cubicBezTo>
                <a:cubicBezTo>
                  <a:pt x="292505" y="352900"/>
                  <a:pt x="193214" y="485095"/>
                  <a:pt x="170700" y="512804"/>
                </a:cubicBezTo>
                <a:cubicBezTo>
                  <a:pt x="148186" y="540513"/>
                  <a:pt x="233623" y="431986"/>
                  <a:pt x="205337" y="464313"/>
                </a:cubicBezTo>
                <a:cubicBezTo>
                  <a:pt x="177051" y="496640"/>
                  <a:pt x="13105" y="696377"/>
                  <a:pt x="982" y="706768"/>
                </a:cubicBezTo>
                <a:cubicBezTo>
                  <a:pt x="-11141" y="717159"/>
                  <a:pt x="92191" y="593045"/>
                  <a:pt x="132600" y="526659"/>
                </a:cubicBezTo>
                <a:cubicBezTo>
                  <a:pt x="173009" y="460273"/>
                  <a:pt x="189173" y="368485"/>
                  <a:pt x="243437" y="308449"/>
                </a:cubicBezTo>
                <a:cubicBezTo>
                  <a:pt x="297701" y="248413"/>
                  <a:pt x="425278" y="199344"/>
                  <a:pt x="458182" y="166440"/>
                </a:cubicBezTo>
                <a:cubicBezTo>
                  <a:pt x="491086" y="133536"/>
                  <a:pt x="458182" y="127185"/>
                  <a:pt x="440864" y="111022"/>
                </a:cubicBezTo>
                <a:cubicBezTo>
                  <a:pt x="423546" y="94859"/>
                  <a:pt x="354850" y="67727"/>
                  <a:pt x="354273" y="69459"/>
                </a:cubicBezTo>
                <a:cubicBezTo>
                  <a:pt x="353696" y="71191"/>
                  <a:pt x="414309" y="116218"/>
                  <a:pt x="437400" y="121413"/>
                </a:cubicBezTo>
                <a:cubicBezTo>
                  <a:pt x="460491" y="126608"/>
                  <a:pt x="483005" y="106981"/>
                  <a:pt x="492819" y="100631"/>
                </a:cubicBezTo>
                <a:cubicBezTo>
                  <a:pt x="502633" y="94281"/>
                  <a:pt x="511291" y="96590"/>
                  <a:pt x="496282" y="83313"/>
                </a:cubicBezTo>
                <a:cubicBezTo>
                  <a:pt x="481273" y="70036"/>
                  <a:pt x="383136" y="4227"/>
                  <a:pt x="38890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445845D3-7AE4-D045-C0D0-859FF62EDFD6}"/>
              </a:ext>
            </a:extLst>
          </p:cNvPr>
          <p:cNvSpPr/>
          <p:nvPr/>
        </p:nvSpPr>
        <p:spPr>
          <a:xfrm>
            <a:off x="1415548" y="5003878"/>
            <a:ext cx="249544" cy="312999"/>
          </a:xfrm>
          <a:custGeom>
            <a:avLst/>
            <a:gdLst>
              <a:gd name="connsiteX0" fmla="*/ 118843 w 249544"/>
              <a:gd name="connsiteY0" fmla="*/ 1077 h 312999"/>
              <a:gd name="connsiteX1" fmla="*/ 1079 w 249544"/>
              <a:gd name="connsiteY1" fmla="*/ 91131 h 312999"/>
              <a:gd name="connsiteX2" fmla="*/ 63425 w 249544"/>
              <a:gd name="connsiteY2" fmla="*/ 59958 h 312999"/>
              <a:gd name="connsiteX3" fmla="*/ 115379 w 249544"/>
              <a:gd name="connsiteY3" fmla="*/ 111913 h 312999"/>
              <a:gd name="connsiteX4" fmla="*/ 143088 w 249544"/>
              <a:gd name="connsiteY4" fmla="*/ 87667 h 312999"/>
              <a:gd name="connsiteX5" fmla="*/ 156943 w 249544"/>
              <a:gd name="connsiteY5" fmla="*/ 111913 h 312999"/>
              <a:gd name="connsiteX6" fmla="*/ 104988 w 249544"/>
              <a:gd name="connsiteY6" fmla="*/ 201967 h 312999"/>
              <a:gd name="connsiteX7" fmla="*/ 104988 w 249544"/>
              <a:gd name="connsiteY7" fmla="*/ 312804 h 312999"/>
              <a:gd name="connsiteX8" fmla="*/ 139625 w 249544"/>
              <a:gd name="connsiteY8" fmla="*/ 226213 h 312999"/>
              <a:gd name="connsiteX9" fmla="*/ 243534 w 249544"/>
              <a:gd name="connsiteY9" fmla="*/ 125767 h 312999"/>
              <a:gd name="connsiteX10" fmla="*/ 226216 w 249544"/>
              <a:gd name="connsiteY10" fmla="*/ 46104 h 312999"/>
              <a:gd name="connsiteX11" fmla="*/ 118843 w 249544"/>
              <a:gd name="connsiteY11" fmla="*/ 1077 h 3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44" h="312999">
                <a:moveTo>
                  <a:pt x="118843" y="1077"/>
                </a:moveTo>
                <a:cubicBezTo>
                  <a:pt x="81320" y="8581"/>
                  <a:pt x="10315" y="81318"/>
                  <a:pt x="1079" y="91131"/>
                </a:cubicBezTo>
                <a:cubicBezTo>
                  <a:pt x="-8157" y="100944"/>
                  <a:pt x="44375" y="56494"/>
                  <a:pt x="63425" y="59958"/>
                </a:cubicBezTo>
                <a:cubicBezTo>
                  <a:pt x="82475" y="63422"/>
                  <a:pt x="102102" y="107295"/>
                  <a:pt x="115379" y="111913"/>
                </a:cubicBezTo>
                <a:cubicBezTo>
                  <a:pt x="128656" y="116531"/>
                  <a:pt x="136161" y="87667"/>
                  <a:pt x="143088" y="87667"/>
                </a:cubicBezTo>
                <a:cubicBezTo>
                  <a:pt x="150015" y="87667"/>
                  <a:pt x="163293" y="92863"/>
                  <a:pt x="156943" y="111913"/>
                </a:cubicBezTo>
                <a:cubicBezTo>
                  <a:pt x="150593" y="130963"/>
                  <a:pt x="113647" y="168485"/>
                  <a:pt x="104988" y="201967"/>
                </a:cubicBezTo>
                <a:cubicBezTo>
                  <a:pt x="96329" y="235449"/>
                  <a:pt x="99215" y="308763"/>
                  <a:pt x="104988" y="312804"/>
                </a:cubicBezTo>
                <a:cubicBezTo>
                  <a:pt x="110761" y="316845"/>
                  <a:pt x="116534" y="257386"/>
                  <a:pt x="139625" y="226213"/>
                </a:cubicBezTo>
                <a:cubicBezTo>
                  <a:pt x="162716" y="195040"/>
                  <a:pt x="229102" y="155785"/>
                  <a:pt x="243534" y="125767"/>
                </a:cubicBezTo>
                <a:cubicBezTo>
                  <a:pt x="257966" y="95749"/>
                  <a:pt x="244111" y="65154"/>
                  <a:pt x="226216" y="46104"/>
                </a:cubicBezTo>
                <a:cubicBezTo>
                  <a:pt x="208321" y="27054"/>
                  <a:pt x="156366" y="-6427"/>
                  <a:pt x="118843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F78F6D05-653E-801E-A77E-57A22AE1EEE7}"/>
              </a:ext>
            </a:extLst>
          </p:cNvPr>
          <p:cNvSpPr/>
          <p:nvPr/>
        </p:nvSpPr>
        <p:spPr>
          <a:xfrm>
            <a:off x="1449198" y="4463683"/>
            <a:ext cx="525970" cy="835881"/>
          </a:xfrm>
          <a:custGeom>
            <a:avLst/>
            <a:gdLst>
              <a:gd name="connsiteX0" fmla="*/ 2066 w 525970"/>
              <a:gd name="connsiteY0" fmla="*/ 371553 h 835881"/>
              <a:gd name="connsiteX1" fmla="*/ 175247 w 525970"/>
              <a:gd name="connsiteY1" fmla="*/ 18262 h 835881"/>
              <a:gd name="connsiteX2" fmla="*/ 237593 w 525970"/>
              <a:gd name="connsiteY2" fmla="*/ 198372 h 835881"/>
              <a:gd name="connsiteX3" fmla="*/ 279157 w 525970"/>
              <a:gd name="connsiteY3" fmla="*/ 944 h 835881"/>
              <a:gd name="connsiteX4" fmla="*/ 407311 w 525970"/>
              <a:gd name="connsiteY4" fmla="*/ 298817 h 835881"/>
              <a:gd name="connsiteX5" fmla="*/ 445411 w 525970"/>
              <a:gd name="connsiteY5" fmla="*/ 343844 h 835881"/>
              <a:gd name="connsiteX6" fmla="*/ 525075 w 525970"/>
              <a:gd name="connsiteY6" fmla="*/ 614008 h 835881"/>
              <a:gd name="connsiteX7" fmla="*/ 490438 w 525970"/>
              <a:gd name="connsiteY7" fmla="*/ 492781 h 835881"/>
              <a:gd name="connsiteX8" fmla="*/ 525075 w 525970"/>
              <a:gd name="connsiteY8" fmla="*/ 797581 h 835881"/>
              <a:gd name="connsiteX9" fmla="*/ 476584 w 525970"/>
              <a:gd name="connsiteY9" fmla="*/ 679817 h 835881"/>
              <a:gd name="connsiteX10" fmla="*/ 490438 w 525970"/>
              <a:gd name="connsiteY10" fmla="*/ 832217 h 835881"/>
              <a:gd name="connsiteX11" fmla="*/ 355357 w 525970"/>
              <a:gd name="connsiteY11" fmla="*/ 492781 h 835881"/>
              <a:gd name="connsiteX12" fmla="*/ 230666 w 525970"/>
              <a:gd name="connsiteY12" fmla="*/ 305744 h 835881"/>
              <a:gd name="connsiteX13" fmla="*/ 168320 w 525970"/>
              <a:gd name="connsiteY13" fmla="*/ 385408 h 835881"/>
              <a:gd name="connsiteX14" fmla="*/ 161393 w 525970"/>
              <a:gd name="connsiteY14" fmla="*/ 250326 h 835881"/>
              <a:gd name="connsiteX15" fmla="*/ 123293 w 525970"/>
              <a:gd name="connsiteY15" fmla="*/ 385408 h 835881"/>
              <a:gd name="connsiteX16" fmla="*/ 168320 w 525970"/>
              <a:gd name="connsiteY16" fmla="*/ 447753 h 835881"/>
              <a:gd name="connsiteX17" fmla="*/ 151002 w 525970"/>
              <a:gd name="connsiteY17" fmla="*/ 423508 h 835881"/>
              <a:gd name="connsiteX18" fmla="*/ 116366 w 525970"/>
              <a:gd name="connsiteY18" fmla="*/ 478926 h 835881"/>
              <a:gd name="connsiteX19" fmla="*/ 92120 w 525970"/>
              <a:gd name="connsiteY19" fmla="*/ 420044 h 835881"/>
              <a:gd name="connsiteX20" fmla="*/ 78266 w 525970"/>
              <a:gd name="connsiteY20" fmla="*/ 451217 h 835881"/>
              <a:gd name="connsiteX21" fmla="*/ 2066 w 525970"/>
              <a:gd name="connsiteY21" fmla="*/ 371553 h 8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970" h="835881">
                <a:moveTo>
                  <a:pt x="2066" y="371553"/>
                </a:moveTo>
                <a:cubicBezTo>
                  <a:pt x="18230" y="299394"/>
                  <a:pt x="135993" y="47125"/>
                  <a:pt x="175247" y="18262"/>
                </a:cubicBezTo>
                <a:cubicBezTo>
                  <a:pt x="214501" y="-10601"/>
                  <a:pt x="220275" y="201258"/>
                  <a:pt x="237593" y="198372"/>
                </a:cubicBezTo>
                <a:cubicBezTo>
                  <a:pt x="254911" y="195486"/>
                  <a:pt x="250871" y="-15797"/>
                  <a:pt x="279157" y="944"/>
                </a:cubicBezTo>
                <a:cubicBezTo>
                  <a:pt x="307443" y="17685"/>
                  <a:pt x="379602" y="241667"/>
                  <a:pt x="407311" y="298817"/>
                </a:cubicBezTo>
                <a:cubicBezTo>
                  <a:pt x="435020" y="355967"/>
                  <a:pt x="425784" y="291312"/>
                  <a:pt x="445411" y="343844"/>
                </a:cubicBezTo>
                <a:cubicBezTo>
                  <a:pt x="465038" y="396376"/>
                  <a:pt x="517571" y="589185"/>
                  <a:pt x="525075" y="614008"/>
                </a:cubicBezTo>
                <a:cubicBezTo>
                  <a:pt x="532579" y="638831"/>
                  <a:pt x="490438" y="462186"/>
                  <a:pt x="490438" y="492781"/>
                </a:cubicBezTo>
                <a:cubicBezTo>
                  <a:pt x="490438" y="523376"/>
                  <a:pt x="527384" y="766408"/>
                  <a:pt x="525075" y="797581"/>
                </a:cubicBezTo>
                <a:cubicBezTo>
                  <a:pt x="522766" y="828754"/>
                  <a:pt x="482357" y="674044"/>
                  <a:pt x="476584" y="679817"/>
                </a:cubicBezTo>
                <a:cubicBezTo>
                  <a:pt x="470811" y="685590"/>
                  <a:pt x="510642" y="863390"/>
                  <a:pt x="490438" y="832217"/>
                </a:cubicBezTo>
                <a:cubicBezTo>
                  <a:pt x="470234" y="801044"/>
                  <a:pt x="398652" y="580526"/>
                  <a:pt x="355357" y="492781"/>
                </a:cubicBezTo>
                <a:cubicBezTo>
                  <a:pt x="312062" y="405036"/>
                  <a:pt x="261839" y="323639"/>
                  <a:pt x="230666" y="305744"/>
                </a:cubicBezTo>
                <a:cubicBezTo>
                  <a:pt x="199493" y="287848"/>
                  <a:pt x="179865" y="394644"/>
                  <a:pt x="168320" y="385408"/>
                </a:cubicBezTo>
                <a:cubicBezTo>
                  <a:pt x="156775" y="376172"/>
                  <a:pt x="168897" y="250326"/>
                  <a:pt x="161393" y="250326"/>
                </a:cubicBezTo>
                <a:cubicBezTo>
                  <a:pt x="153889" y="250326"/>
                  <a:pt x="122139" y="352504"/>
                  <a:pt x="123293" y="385408"/>
                </a:cubicBezTo>
                <a:cubicBezTo>
                  <a:pt x="124447" y="418312"/>
                  <a:pt x="163702" y="441403"/>
                  <a:pt x="168320" y="447753"/>
                </a:cubicBezTo>
                <a:cubicBezTo>
                  <a:pt x="172938" y="454103"/>
                  <a:pt x="159661" y="418313"/>
                  <a:pt x="151002" y="423508"/>
                </a:cubicBezTo>
                <a:cubicBezTo>
                  <a:pt x="142343" y="428703"/>
                  <a:pt x="126180" y="479503"/>
                  <a:pt x="116366" y="478926"/>
                </a:cubicBezTo>
                <a:cubicBezTo>
                  <a:pt x="106552" y="478349"/>
                  <a:pt x="98470" y="424662"/>
                  <a:pt x="92120" y="420044"/>
                </a:cubicBezTo>
                <a:cubicBezTo>
                  <a:pt x="85770" y="415426"/>
                  <a:pt x="86925" y="456990"/>
                  <a:pt x="78266" y="451217"/>
                </a:cubicBezTo>
                <a:cubicBezTo>
                  <a:pt x="69607" y="445444"/>
                  <a:pt x="-14098" y="443712"/>
                  <a:pt x="2066" y="371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5AF51F41-E3E3-7892-C25B-6BCD9A9CF09E}"/>
              </a:ext>
            </a:extLst>
          </p:cNvPr>
          <p:cNvSpPr/>
          <p:nvPr/>
        </p:nvSpPr>
        <p:spPr>
          <a:xfrm>
            <a:off x="4462115" y="6095555"/>
            <a:ext cx="1115728" cy="1024374"/>
          </a:xfrm>
          <a:custGeom>
            <a:avLst/>
            <a:gdLst>
              <a:gd name="connsiteX0" fmla="*/ 1115725 w 1115728"/>
              <a:gd name="connsiteY0" fmla="*/ 445 h 1024374"/>
              <a:gd name="connsiteX1" fmla="*/ 435005 w 1115728"/>
              <a:gd name="connsiteY1" fmla="*/ 406845 h 1024374"/>
              <a:gd name="connsiteX2" fmla="*/ 689005 w 1115728"/>
              <a:gd name="connsiteY2" fmla="*/ 264605 h 1024374"/>
              <a:gd name="connsiteX3" fmla="*/ 628045 w 1115728"/>
              <a:gd name="connsiteY3" fmla="*/ 427165 h 1024374"/>
              <a:gd name="connsiteX4" fmla="*/ 8285 w 1115728"/>
              <a:gd name="connsiteY4" fmla="*/ 1016445 h 1024374"/>
              <a:gd name="connsiteX5" fmla="*/ 313085 w 1115728"/>
              <a:gd name="connsiteY5" fmla="*/ 731965 h 1024374"/>
              <a:gd name="connsiteX6" fmla="*/ 902365 w 1115728"/>
              <a:gd name="connsiteY6" fmla="*/ 234125 h 1024374"/>
              <a:gd name="connsiteX7" fmla="*/ 445165 w 1115728"/>
              <a:gd name="connsiteY7" fmla="*/ 325565 h 1024374"/>
              <a:gd name="connsiteX8" fmla="*/ 1115725 w 1115728"/>
              <a:gd name="connsiteY8" fmla="*/ 445 h 102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28" h="1024374">
                <a:moveTo>
                  <a:pt x="1115725" y="445"/>
                </a:moveTo>
                <a:cubicBezTo>
                  <a:pt x="1114032" y="13992"/>
                  <a:pt x="506125" y="362818"/>
                  <a:pt x="435005" y="406845"/>
                </a:cubicBezTo>
                <a:cubicBezTo>
                  <a:pt x="363885" y="450872"/>
                  <a:pt x="656832" y="261218"/>
                  <a:pt x="689005" y="264605"/>
                </a:cubicBezTo>
                <a:cubicBezTo>
                  <a:pt x="721178" y="267992"/>
                  <a:pt x="741498" y="301858"/>
                  <a:pt x="628045" y="427165"/>
                </a:cubicBezTo>
                <a:cubicBezTo>
                  <a:pt x="514592" y="552472"/>
                  <a:pt x="60778" y="965645"/>
                  <a:pt x="8285" y="1016445"/>
                </a:cubicBezTo>
                <a:cubicBezTo>
                  <a:pt x="-44208" y="1067245"/>
                  <a:pt x="164072" y="862352"/>
                  <a:pt x="313085" y="731965"/>
                </a:cubicBezTo>
                <a:cubicBezTo>
                  <a:pt x="462098" y="601578"/>
                  <a:pt x="880352" y="301858"/>
                  <a:pt x="902365" y="234125"/>
                </a:cubicBezTo>
                <a:cubicBezTo>
                  <a:pt x="924378" y="166392"/>
                  <a:pt x="416378" y="364512"/>
                  <a:pt x="445165" y="325565"/>
                </a:cubicBezTo>
                <a:cubicBezTo>
                  <a:pt x="473952" y="286618"/>
                  <a:pt x="1117418" y="-13102"/>
                  <a:pt x="1115725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CD85FD7A-B912-5B55-3A96-6F5DA689432E}"/>
              </a:ext>
            </a:extLst>
          </p:cNvPr>
          <p:cNvSpPr/>
          <p:nvPr/>
        </p:nvSpPr>
        <p:spPr>
          <a:xfrm>
            <a:off x="2068940" y="2806555"/>
            <a:ext cx="2710747" cy="1013810"/>
          </a:xfrm>
          <a:custGeom>
            <a:avLst/>
            <a:gdLst>
              <a:gd name="connsiteX0" fmla="*/ 3700 w 2710747"/>
              <a:gd name="connsiteY0" fmla="*/ 1013605 h 1013810"/>
              <a:gd name="connsiteX1" fmla="*/ 1151780 w 2710747"/>
              <a:gd name="connsiteY1" fmla="*/ 129685 h 1013810"/>
              <a:gd name="connsiteX2" fmla="*/ 857140 w 2710747"/>
              <a:gd name="connsiteY2" fmla="*/ 322725 h 1013810"/>
              <a:gd name="connsiteX3" fmla="*/ 2685940 w 2710747"/>
              <a:gd name="connsiteY3" fmla="*/ 7765 h 1013810"/>
              <a:gd name="connsiteX4" fmla="*/ 1964580 w 2710747"/>
              <a:gd name="connsiteY4" fmla="*/ 89045 h 1013810"/>
              <a:gd name="connsiteX5" fmla="*/ 826660 w 2710747"/>
              <a:gd name="connsiteY5" fmla="*/ 210965 h 1013810"/>
              <a:gd name="connsiteX6" fmla="*/ 3700 w 2710747"/>
              <a:gd name="connsiteY6" fmla="*/ 1013605 h 101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747" h="1013810">
                <a:moveTo>
                  <a:pt x="3700" y="1013605"/>
                </a:moveTo>
                <a:cubicBezTo>
                  <a:pt x="57887" y="1000058"/>
                  <a:pt x="1009540" y="244832"/>
                  <a:pt x="1151780" y="129685"/>
                </a:cubicBezTo>
                <a:cubicBezTo>
                  <a:pt x="1294020" y="14538"/>
                  <a:pt x="601447" y="343045"/>
                  <a:pt x="857140" y="322725"/>
                </a:cubicBezTo>
                <a:cubicBezTo>
                  <a:pt x="1112833" y="302405"/>
                  <a:pt x="2501367" y="46712"/>
                  <a:pt x="2685940" y="7765"/>
                </a:cubicBezTo>
                <a:cubicBezTo>
                  <a:pt x="2870513" y="-31182"/>
                  <a:pt x="1964580" y="89045"/>
                  <a:pt x="1964580" y="89045"/>
                </a:cubicBezTo>
                <a:cubicBezTo>
                  <a:pt x="1654700" y="122912"/>
                  <a:pt x="1150087" y="53485"/>
                  <a:pt x="826660" y="210965"/>
                </a:cubicBezTo>
                <a:cubicBezTo>
                  <a:pt x="503233" y="368445"/>
                  <a:pt x="-50487" y="1027152"/>
                  <a:pt x="3700" y="1013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EFBCF4DD-1C13-D91F-41DB-8422AEF5D8A3}"/>
              </a:ext>
            </a:extLst>
          </p:cNvPr>
          <p:cNvSpPr/>
          <p:nvPr/>
        </p:nvSpPr>
        <p:spPr>
          <a:xfrm>
            <a:off x="2404361" y="5105784"/>
            <a:ext cx="1625991" cy="1176761"/>
          </a:xfrm>
          <a:custGeom>
            <a:avLst/>
            <a:gdLst>
              <a:gd name="connsiteX0" fmla="*/ 0 w 1625991"/>
              <a:gd name="connsiteY0" fmla="*/ 366691 h 1176761"/>
              <a:gd name="connsiteX1" fmla="*/ 310989 w 1625991"/>
              <a:gd name="connsiteY1" fmla="*/ 218159 h 1176761"/>
              <a:gd name="connsiteX2" fmla="*/ 324914 w 1625991"/>
              <a:gd name="connsiteY2" fmla="*/ 241367 h 1176761"/>
              <a:gd name="connsiteX3" fmla="*/ 673036 w 1625991"/>
              <a:gd name="connsiteY3" fmla="*/ 380616 h 1176761"/>
              <a:gd name="connsiteX4" fmla="*/ 631261 w 1625991"/>
              <a:gd name="connsiteY4" fmla="*/ 348125 h 1176761"/>
              <a:gd name="connsiteX5" fmla="*/ 923684 w 1625991"/>
              <a:gd name="connsiteY5" fmla="*/ 547714 h 1176761"/>
              <a:gd name="connsiteX6" fmla="*/ 891192 w 1625991"/>
              <a:gd name="connsiteY6" fmla="*/ 487373 h 1176761"/>
              <a:gd name="connsiteX7" fmla="*/ 1188256 w 1625991"/>
              <a:gd name="connsiteY7" fmla="*/ 807645 h 1176761"/>
              <a:gd name="connsiteX8" fmla="*/ 1248597 w 1625991"/>
              <a:gd name="connsiteY8" fmla="*/ 770512 h 1176761"/>
              <a:gd name="connsiteX9" fmla="*/ 1624569 w 1625991"/>
              <a:gd name="connsiteY9" fmla="*/ 1174334 h 1176761"/>
              <a:gd name="connsiteX10" fmla="*/ 1364638 w 1625991"/>
              <a:gd name="connsiteY10" fmla="*/ 919044 h 1176761"/>
              <a:gd name="connsiteX11" fmla="*/ 1044366 w 1625991"/>
              <a:gd name="connsiteY11" fmla="*/ 515223 h 1176761"/>
              <a:gd name="connsiteX12" fmla="*/ 1151123 w 1625991"/>
              <a:gd name="connsiteY12" fmla="*/ 724096 h 1176761"/>
              <a:gd name="connsiteX13" fmla="*/ 761227 w 1625991"/>
              <a:gd name="connsiteY13" fmla="*/ 413107 h 1176761"/>
              <a:gd name="connsiteX14" fmla="*/ 445596 w 1625991"/>
              <a:gd name="connsiteY14" fmla="*/ 213518 h 1176761"/>
              <a:gd name="connsiteX15" fmla="*/ 329556 w 1625991"/>
              <a:gd name="connsiteY15" fmla="*/ 157818 h 1176761"/>
              <a:gd name="connsiteX16" fmla="*/ 334197 w 1625991"/>
              <a:gd name="connsiteY16" fmla="*/ 3 h 1176761"/>
              <a:gd name="connsiteX17" fmla="*/ 338839 w 1625991"/>
              <a:gd name="connsiteY17" fmla="*/ 162460 h 1176761"/>
              <a:gd name="connsiteX18" fmla="*/ 264573 w 1625991"/>
              <a:gd name="connsiteY18" fmla="*/ 227442 h 1176761"/>
              <a:gd name="connsiteX19" fmla="*/ 0 w 1625991"/>
              <a:gd name="connsiteY19" fmla="*/ 366691 h 1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91" h="1176761">
                <a:moveTo>
                  <a:pt x="0" y="366691"/>
                </a:moveTo>
                <a:cubicBezTo>
                  <a:pt x="7736" y="365144"/>
                  <a:pt x="256837" y="239046"/>
                  <a:pt x="310989" y="218159"/>
                </a:cubicBezTo>
                <a:cubicBezTo>
                  <a:pt x="365141" y="197272"/>
                  <a:pt x="264573" y="214291"/>
                  <a:pt x="324914" y="241367"/>
                </a:cubicBezTo>
                <a:cubicBezTo>
                  <a:pt x="385255" y="268443"/>
                  <a:pt x="621978" y="362823"/>
                  <a:pt x="673036" y="380616"/>
                </a:cubicBezTo>
                <a:cubicBezTo>
                  <a:pt x="724094" y="398409"/>
                  <a:pt x="589486" y="320275"/>
                  <a:pt x="631261" y="348125"/>
                </a:cubicBezTo>
                <a:cubicBezTo>
                  <a:pt x="673036" y="375975"/>
                  <a:pt x="880362" y="524506"/>
                  <a:pt x="923684" y="547714"/>
                </a:cubicBezTo>
                <a:cubicBezTo>
                  <a:pt x="967006" y="570922"/>
                  <a:pt x="847097" y="444051"/>
                  <a:pt x="891192" y="487373"/>
                </a:cubicBezTo>
                <a:cubicBezTo>
                  <a:pt x="935287" y="530695"/>
                  <a:pt x="1128689" y="760455"/>
                  <a:pt x="1188256" y="807645"/>
                </a:cubicBezTo>
                <a:cubicBezTo>
                  <a:pt x="1247823" y="854835"/>
                  <a:pt x="1175878" y="709397"/>
                  <a:pt x="1248597" y="770512"/>
                </a:cubicBezTo>
                <a:cubicBezTo>
                  <a:pt x="1321316" y="831627"/>
                  <a:pt x="1605229" y="1149579"/>
                  <a:pt x="1624569" y="1174334"/>
                </a:cubicBezTo>
                <a:cubicBezTo>
                  <a:pt x="1643909" y="1199089"/>
                  <a:pt x="1461338" y="1028896"/>
                  <a:pt x="1364638" y="919044"/>
                </a:cubicBezTo>
                <a:cubicBezTo>
                  <a:pt x="1267938" y="809192"/>
                  <a:pt x="1079952" y="547714"/>
                  <a:pt x="1044366" y="515223"/>
                </a:cubicBezTo>
                <a:cubicBezTo>
                  <a:pt x="1008780" y="482732"/>
                  <a:pt x="1198313" y="741115"/>
                  <a:pt x="1151123" y="724096"/>
                </a:cubicBezTo>
                <a:cubicBezTo>
                  <a:pt x="1103933" y="707077"/>
                  <a:pt x="878815" y="498203"/>
                  <a:pt x="761227" y="413107"/>
                </a:cubicBezTo>
                <a:cubicBezTo>
                  <a:pt x="643639" y="328011"/>
                  <a:pt x="517541" y="256066"/>
                  <a:pt x="445596" y="213518"/>
                </a:cubicBezTo>
                <a:cubicBezTo>
                  <a:pt x="373651" y="170970"/>
                  <a:pt x="348122" y="193404"/>
                  <a:pt x="329556" y="157818"/>
                </a:cubicBezTo>
                <a:cubicBezTo>
                  <a:pt x="310990" y="122232"/>
                  <a:pt x="332650" y="-771"/>
                  <a:pt x="334197" y="3"/>
                </a:cubicBezTo>
                <a:cubicBezTo>
                  <a:pt x="335744" y="777"/>
                  <a:pt x="350443" y="124553"/>
                  <a:pt x="338839" y="162460"/>
                </a:cubicBezTo>
                <a:cubicBezTo>
                  <a:pt x="327235" y="200367"/>
                  <a:pt x="317952" y="199592"/>
                  <a:pt x="264573" y="227442"/>
                </a:cubicBezTo>
                <a:lnTo>
                  <a:pt x="0" y="3666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F0A920ED-E090-D25E-B807-AF9E891D044D}"/>
              </a:ext>
            </a:extLst>
          </p:cNvPr>
          <p:cNvSpPr/>
          <p:nvPr/>
        </p:nvSpPr>
        <p:spPr>
          <a:xfrm>
            <a:off x="2262303" y="5427838"/>
            <a:ext cx="622795" cy="287935"/>
          </a:xfrm>
          <a:custGeom>
            <a:avLst/>
            <a:gdLst>
              <a:gd name="connsiteX0" fmla="*/ 612220 w 622795"/>
              <a:gd name="connsiteY0" fmla="*/ 196 h 287935"/>
              <a:gd name="connsiteX1" fmla="*/ 13969 w 622795"/>
              <a:gd name="connsiteY1" fmla="*/ 136383 h 287935"/>
              <a:gd name="connsiteX2" fmla="*/ 189067 w 622795"/>
              <a:gd name="connsiteY2" fmla="*/ 112064 h 287935"/>
              <a:gd name="connsiteX3" fmla="*/ 179340 w 622795"/>
              <a:gd name="connsiteY3" fmla="*/ 243388 h 287935"/>
              <a:gd name="connsiteX4" fmla="*/ 354437 w 622795"/>
              <a:gd name="connsiteY4" fmla="*/ 204477 h 287935"/>
              <a:gd name="connsiteX5" fmla="*/ 213386 w 622795"/>
              <a:gd name="connsiteY5" fmla="*/ 287162 h 287935"/>
              <a:gd name="connsiteX6" fmla="*/ 617084 w 622795"/>
              <a:gd name="connsiteY6" fmla="*/ 146111 h 287935"/>
              <a:gd name="connsiteX7" fmla="*/ 398212 w 622795"/>
              <a:gd name="connsiteY7" fmla="*/ 175294 h 287935"/>
              <a:gd name="connsiteX8" fmla="*/ 398212 w 622795"/>
              <a:gd name="connsiteY8" fmla="*/ 107200 h 287935"/>
              <a:gd name="connsiteX9" fmla="*/ 612220 w 622795"/>
              <a:gd name="connsiteY9" fmla="*/ 196 h 28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795" h="287935">
                <a:moveTo>
                  <a:pt x="612220" y="196"/>
                </a:moveTo>
                <a:cubicBezTo>
                  <a:pt x="548180" y="5060"/>
                  <a:pt x="84494" y="117738"/>
                  <a:pt x="13969" y="136383"/>
                </a:cubicBezTo>
                <a:cubicBezTo>
                  <a:pt x="-56557" y="155028"/>
                  <a:pt x="161505" y="94230"/>
                  <a:pt x="189067" y="112064"/>
                </a:cubicBezTo>
                <a:cubicBezTo>
                  <a:pt x="216629" y="129898"/>
                  <a:pt x="151778" y="227986"/>
                  <a:pt x="179340" y="243388"/>
                </a:cubicBezTo>
                <a:cubicBezTo>
                  <a:pt x="206902" y="258790"/>
                  <a:pt x="348763" y="197181"/>
                  <a:pt x="354437" y="204477"/>
                </a:cubicBezTo>
                <a:cubicBezTo>
                  <a:pt x="360111" y="211773"/>
                  <a:pt x="169612" y="296890"/>
                  <a:pt x="213386" y="287162"/>
                </a:cubicBezTo>
                <a:cubicBezTo>
                  <a:pt x="257160" y="277434"/>
                  <a:pt x="586280" y="164756"/>
                  <a:pt x="617084" y="146111"/>
                </a:cubicBezTo>
                <a:cubicBezTo>
                  <a:pt x="647888" y="127466"/>
                  <a:pt x="434691" y="181779"/>
                  <a:pt x="398212" y="175294"/>
                </a:cubicBezTo>
                <a:cubicBezTo>
                  <a:pt x="361733" y="168809"/>
                  <a:pt x="366597" y="132330"/>
                  <a:pt x="398212" y="107200"/>
                </a:cubicBezTo>
                <a:cubicBezTo>
                  <a:pt x="429827" y="82070"/>
                  <a:pt x="676260" y="-4668"/>
                  <a:pt x="6122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B86CE372-C2BA-51C8-2614-6E8D07B12464}"/>
              </a:ext>
            </a:extLst>
          </p:cNvPr>
          <p:cNvSpPr/>
          <p:nvPr/>
        </p:nvSpPr>
        <p:spPr>
          <a:xfrm>
            <a:off x="3222084" y="6167323"/>
            <a:ext cx="489180" cy="287201"/>
          </a:xfrm>
          <a:custGeom>
            <a:avLst/>
            <a:gdLst>
              <a:gd name="connsiteX0" fmla="*/ 2635 w 489180"/>
              <a:gd name="connsiteY0" fmla="*/ 13 h 287201"/>
              <a:gd name="connsiteX1" fmla="*/ 323648 w 489180"/>
              <a:gd name="connsiteY1" fmla="*/ 43788 h 287201"/>
              <a:gd name="connsiteX2" fmla="*/ 206916 w 489180"/>
              <a:gd name="connsiteY2" fmla="*/ 53515 h 287201"/>
              <a:gd name="connsiteX3" fmla="*/ 187461 w 489180"/>
              <a:gd name="connsiteY3" fmla="*/ 116745 h 287201"/>
              <a:gd name="connsiteX4" fmla="*/ 304193 w 489180"/>
              <a:gd name="connsiteY4" fmla="*/ 136200 h 287201"/>
              <a:gd name="connsiteX5" fmla="*/ 85320 w 489180"/>
              <a:gd name="connsiteY5" fmla="*/ 204294 h 287201"/>
              <a:gd name="connsiteX6" fmla="*/ 396605 w 489180"/>
              <a:gd name="connsiteY6" fmla="*/ 267524 h 287201"/>
              <a:gd name="connsiteX7" fmla="*/ 479290 w 489180"/>
              <a:gd name="connsiteY7" fmla="*/ 286979 h 287201"/>
              <a:gd name="connsiteX8" fmla="*/ 206916 w 489180"/>
              <a:gd name="connsiteY8" fmla="*/ 257796 h 287201"/>
              <a:gd name="connsiteX9" fmla="*/ 61001 w 489180"/>
              <a:gd name="connsiteY9" fmla="*/ 252932 h 287201"/>
              <a:gd name="connsiteX10" fmla="*/ 255554 w 489180"/>
              <a:gd name="connsiteY10" fmla="*/ 131337 h 287201"/>
              <a:gd name="connsiteX11" fmla="*/ 46410 w 489180"/>
              <a:gd name="connsiteY11" fmla="*/ 121609 h 287201"/>
              <a:gd name="connsiteX12" fmla="*/ 163142 w 489180"/>
              <a:gd name="connsiteY12" fmla="*/ 48651 h 287201"/>
              <a:gd name="connsiteX13" fmla="*/ 2635 w 489180"/>
              <a:gd name="connsiteY13" fmla="*/ 13 h 2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180" h="287201">
                <a:moveTo>
                  <a:pt x="2635" y="13"/>
                </a:moveTo>
                <a:cubicBezTo>
                  <a:pt x="29386" y="-797"/>
                  <a:pt x="289601" y="34871"/>
                  <a:pt x="323648" y="43788"/>
                </a:cubicBezTo>
                <a:cubicBezTo>
                  <a:pt x="357695" y="52705"/>
                  <a:pt x="229614" y="41355"/>
                  <a:pt x="206916" y="53515"/>
                </a:cubicBezTo>
                <a:cubicBezTo>
                  <a:pt x="184218" y="65675"/>
                  <a:pt x="171248" y="102964"/>
                  <a:pt x="187461" y="116745"/>
                </a:cubicBezTo>
                <a:cubicBezTo>
                  <a:pt x="203674" y="130526"/>
                  <a:pt x="321217" y="121609"/>
                  <a:pt x="304193" y="136200"/>
                </a:cubicBezTo>
                <a:cubicBezTo>
                  <a:pt x="287170" y="150792"/>
                  <a:pt x="69918" y="182407"/>
                  <a:pt x="85320" y="204294"/>
                </a:cubicBezTo>
                <a:cubicBezTo>
                  <a:pt x="100722" y="226181"/>
                  <a:pt x="330943" y="253743"/>
                  <a:pt x="396605" y="267524"/>
                </a:cubicBezTo>
                <a:cubicBezTo>
                  <a:pt x="462267" y="281305"/>
                  <a:pt x="510905" y="288600"/>
                  <a:pt x="479290" y="286979"/>
                </a:cubicBezTo>
                <a:cubicBezTo>
                  <a:pt x="447675" y="285358"/>
                  <a:pt x="276631" y="263471"/>
                  <a:pt x="206916" y="257796"/>
                </a:cubicBezTo>
                <a:cubicBezTo>
                  <a:pt x="137201" y="252122"/>
                  <a:pt x="52895" y="274008"/>
                  <a:pt x="61001" y="252932"/>
                </a:cubicBezTo>
                <a:cubicBezTo>
                  <a:pt x="69107" y="231856"/>
                  <a:pt x="257986" y="153224"/>
                  <a:pt x="255554" y="131337"/>
                </a:cubicBezTo>
                <a:cubicBezTo>
                  <a:pt x="253122" y="109450"/>
                  <a:pt x="61812" y="135390"/>
                  <a:pt x="46410" y="121609"/>
                </a:cubicBezTo>
                <a:cubicBezTo>
                  <a:pt x="31008" y="107828"/>
                  <a:pt x="164763" y="66485"/>
                  <a:pt x="163142" y="48651"/>
                </a:cubicBezTo>
                <a:cubicBezTo>
                  <a:pt x="161521" y="30817"/>
                  <a:pt x="-24116" y="823"/>
                  <a:pt x="263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BE9117A9-CEB3-C11B-AFEE-16243A12879C}"/>
              </a:ext>
            </a:extLst>
          </p:cNvPr>
          <p:cNvSpPr/>
          <p:nvPr/>
        </p:nvSpPr>
        <p:spPr>
          <a:xfrm>
            <a:off x="2771987" y="5568048"/>
            <a:ext cx="477167" cy="366075"/>
          </a:xfrm>
          <a:custGeom>
            <a:avLst/>
            <a:gdLst>
              <a:gd name="connsiteX0" fmla="*/ 396 w 477167"/>
              <a:gd name="connsiteY0" fmla="*/ 122633 h 366075"/>
              <a:gd name="connsiteX1" fmla="*/ 117128 w 477167"/>
              <a:gd name="connsiteY1" fmla="*/ 108041 h 366075"/>
              <a:gd name="connsiteX2" fmla="*/ 292226 w 477167"/>
              <a:gd name="connsiteY2" fmla="*/ 239365 h 366075"/>
              <a:gd name="connsiteX3" fmla="*/ 253315 w 477167"/>
              <a:gd name="connsiteY3" fmla="*/ 161543 h 366075"/>
              <a:gd name="connsiteX4" fmla="*/ 477051 w 477167"/>
              <a:gd name="connsiteY4" fmla="*/ 365824 h 366075"/>
              <a:gd name="connsiteX5" fmla="*/ 282498 w 477167"/>
              <a:gd name="connsiteY5" fmla="*/ 200454 h 366075"/>
              <a:gd name="connsiteX6" fmla="*/ 175494 w 477167"/>
              <a:gd name="connsiteY6" fmla="*/ 59403 h 366075"/>
              <a:gd name="connsiteX7" fmla="*/ 156039 w 477167"/>
              <a:gd name="connsiteY7" fmla="*/ 1037 h 366075"/>
              <a:gd name="connsiteX8" fmla="*/ 396 w 477167"/>
              <a:gd name="connsiteY8" fmla="*/ 122633 h 3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67" h="366075">
                <a:moveTo>
                  <a:pt x="396" y="122633"/>
                </a:moveTo>
                <a:cubicBezTo>
                  <a:pt x="-6089" y="140467"/>
                  <a:pt x="68490" y="88586"/>
                  <a:pt x="117128" y="108041"/>
                </a:cubicBezTo>
                <a:cubicBezTo>
                  <a:pt x="165766" y="127496"/>
                  <a:pt x="269528" y="230448"/>
                  <a:pt x="292226" y="239365"/>
                </a:cubicBezTo>
                <a:cubicBezTo>
                  <a:pt x="314924" y="248282"/>
                  <a:pt x="222511" y="140467"/>
                  <a:pt x="253315" y="161543"/>
                </a:cubicBezTo>
                <a:cubicBezTo>
                  <a:pt x="284119" y="182619"/>
                  <a:pt x="472187" y="359339"/>
                  <a:pt x="477051" y="365824"/>
                </a:cubicBezTo>
                <a:cubicBezTo>
                  <a:pt x="481915" y="372309"/>
                  <a:pt x="332757" y="251524"/>
                  <a:pt x="282498" y="200454"/>
                </a:cubicBezTo>
                <a:cubicBezTo>
                  <a:pt x="232239" y="149384"/>
                  <a:pt x="196571" y="92639"/>
                  <a:pt x="175494" y="59403"/>
                </a:cubicBezTo>
                <a:cubicBezTo>
                  <a:pt x="154418" y="26167"/>
                  <a:pt x="183601" y="-6259"/>
                  <a:pt x="156039" y="1037"/>
                </a:cubicBezTo>
                <a:cubicBezTo>
                  <a:pt x="128477" y="8333"/>
                  <a:pt x="6881" y="104799"/>
                  <a:pt x="396" y="122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6F486E8E-AB37-6A31-28EA-959B27A7043C}"/>
              </a:ext>
            </a:extLst>
          </p:cNvPr>
          <p:cNvSpPr/>
          <p:nvPr/>
        </p:nvSpPr>
        <p:spPr>
          <a:xfrm>
            <a:off x="2766612" y="5595892"/>
            <a:ext cx="200470" cy="311551"/>
          </a:xfrm>
          <a:custGeom>
            <a:avLst/>
            <a:gdLst>
              <a:gd name="connsiteX0" fmla="*/ 200324 w 200470"/>
              <a:gd name="connsiteY0" fmla="*/ 2376 h 311551"/>
              <a:gd name="connsiteX1" fmla="*/ 78728 w 200470"/>
              <a:gd name="connsiteY1" fmla="*/ 123972 h 311551"/>
              <a:gd name="connsiteX2" fmla="*/ 146822 w 200470"/>
              <a:gd name="connsiteY2" fmla="*/ 308797 h 311551"/>
              <a:gd name="connsiteX3" fmla="*/ 98184 w 200470"/>
              <a:gd name="connsiteY3" fmla="*/ 230976 h 311551"/>
              <a:gd name="connsiteX4" fmla="*/ 907 w 200470"/>
              <a:gd name="connsiteY4" fmla="*/ 177474 h 311551"/>
              <a:gd name="connsiteX5" fmla="*/ 49545 w 200470"/>
              <a:gd name="connsiteY5" fmla="*/ 182338 h 311551"/>
              <a:gd name="connsiteX6" fmla="*/ 49545 w 200470"/>
              <a:gd name="connsiteY6" fmla="*/ 51014 h 311551"/>
              <a:gd name="connsiteX7" fmla="*/ 200324 w 200470"/>
              <a:gd name="connsiteY7" fmla="*/ 2376 h 3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70" h="311551">
                <a:moveTo>
                  <a:pt x="200324" y="2376"/>
                </a:moveTo>
                <a:cubicBezTo>
                  <a:pt x="205188" y="14536"/>
                  <a:pt x="87645" y="72902"/>
                  <a:pt x="78728" y="123972"/>
                </a:cubicBezTo>
                <a:cubicBezTo>
                  <a:pt x="69811" y="175042"/>
                  <a:pt x="143579" y="290963"/>
                  <a:pt x="146822" y="308797"/>
                </a:cubicBezTo>
                <a:cubicBezTo>
                  <a:pt x="150065" y="326631"/>
                  <a:pt x="122503" y="252863"/>
                  <a:pt x="98184" y="230976"/>
                </a:cubicBezTo>
                <a:cubicBezTo>
                  <a:pt x="73865" y="209089"/>
                  <a:pt x="9013" y="185580"/>
                  <a:pt x="907" y="177474"/>
                </a:cubicBezTo>
                <a:cubicBezTo>
                  <a:pt x="-7200" y="169368"/>
                  <a:pt x="41439" y="203415"/>
                  <a:pt x="49545" y="182338"/>
                </a:cubicBezTo>
                <a:cubicBezTo>
                  <a:pt x="57651" y="161261"/>
                  <a:pt x="26036" y="74522"/>
                  <a:pt x="49545" y="51014"/>
                </a:cubicBezTo>
                <a:cubicBezTo>
                  <a:pt x="73054" y="27506"/>
                  <a:pt x="195460" y="-9784"/>
                  <a:pt x="200324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FDCF6AEB-1EEC-7F71-F835-E1DFC19966FE}"/>
              </a:ext>
            </a:extLst>
          </p:cNvPr>
          <p:cNvSpPr/>
          <p:nvPr/>
        </p:nvSpPr>
        <p:spPr>
          <a:xfrm>
            <a:off x="2873930" y="5765620"/>
            <a:ext cx="194522" cy="164810"/>
          </a:xfrm>
          <a:custGeom>
            <a:avLst/>
            <a:gdLst>
              <a:gd name="connsiteX0" fmla="*/ 593 w 194522"/>
              <a:gd name="connsiteY0" fmla="*/ 139069 h 164810"/>
              <a:gd name="connsiteX1" fmla="*/ 117325 w 194522"/>
              <a:gd name="connsiteY1" fmla="*/ 80703 h 164810"/>
              <a:gd name="connsiteX2" fmla="*/ 190283 w 194522"/>
              <a:gd name="connsiteY2" fmla="*/ 2882 h 164810"/>
              <a:gd name="connsiteX3" fmla="*/ 180555 w 194522"/>
              <a:gd name="connsiteY3" fmla="*/ 22337 h 164810"/>
              <a:gd name="connsiteX4" fmla="*/ 136781 w 194522"/>
              <a:gd name="connsiteY4" fmla="*/ 75840 h 164810"/>
              <a:gd name="connsiteX5" fmla="*/ 107598 w 194522"/>
              <a:gd name="connsiteY5" fmla="*/ 109886 h 164810"/>
              <a:gd name="connsiteX6" fmla="*/ 170827 w 194522"/>
              <a:gd name="connsiteY6" fmla="*/ 163389 h 164810"/>
              <a:gd name="connsiteX7" fmla="*/ 593 w 194522"/>
              <a:gd name="connsiteY7" fmla="*/ 139069 h 1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22" h="164810">
                <a:moveTo>
                  <a:pt x="593" y="139069"/>
                </a:moveTo>
                <a:cubicBezTo>
                  <a:pt x="-8324" y="125288"/>
                  <a:pt x="85710" y="103401"/>
                  <a:pt x="117325" y="80703"/>
                </a:cubicBezTo>
                <a:cubicBezTo>
                  <a:pt x="148940" y="58005"/>
                  <a:pt x="190283" y="2882"/>
                  <a:pt x="190283" y="2882"/>
                </a:cubicBezTo>
                <a:cubicBezTo>
                  <a:pt x="200821" y="-6846"/>
                  <a:pt x="189472" y="10177"/>
                  <a:pt x="180555" y="22337"/>
                </a:cubicBezTo>
                <a:cubicBezTo>
                  <a:pt x="171638" y="34497"/>
                  <a:pt x="148941" y="61248"/>
                  <a:pt x="136781" y="75840"/>
                </a:cubicBezTo>
                <a:cubicBezTo>
                  <a:pt x="124622" y="90431"/>
                  <a:pt x="101924" y="95295"/>
                  <a:pt x="107598" y="109886"/>
                </a:cubicBezTo>
                <a:cubicBezTo>
                  <a:pt x="113272" y="124477"/>
                  <a:pt x="180555" y="156904"/>
                  <a:pt x="170827" y="163389"/>
                </a:cubicBezTo>
                <a:cubicBezTo>
                  <a:pt x="161099" y="169874"/>
                  <a:pt x="9510" y="152850"/>
                  <a:pt x="593" y="13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5F59DF92-1C81-6D9F-B786-60B68D931EFF}"/>
              </a:ext>
            </a:extLst>
          </p:cNvPr>
          <p:cNvSpPr/>
          <p:nvPr/>
        </p:nvSpPr>
        <p:spPr>
          <a:xfrm>
            <a:off x="3008397" y="5636781"/>
            <a:ext cx="377115" cy="467542"/>
          </a:xfrm>
          <a:custGeom>
            <a:avLst/>
            <a:gdLst>
              <a:gd name="connsiteX0" fmla="*/ 2314 w 377115"/>
              <a:gd name="connsiteY0" fmla="*/ 398 h 467542"/>
              <a:gd name="connsiteX1" fmla="*/ 299007 w 377115"/>
              <a:gd name="connsiteY1" fmla="*/ 326274 h 467542"/>
              <a:gd name="connsiteX2" fmla="*/ 289280 w 377115"/>
              <a:gd name="connsiteY2" fmla="*/ 292228 h 467542"/>
              <a:gd name="connsiteX3" fmla="*/ 376829 w 377115"/>
              <a:gd name="connsiteY3" fmla="*/ 467325 h 467542"/>
              <a:gd name="connsiteX4" fmla="*/ 255233 w 377115"/>
              <a:gd name="connsiteY4" fmla="*/ 326274 h 467542"/>
              <a:gd name="connsiteX5" fmla="*/ 114182 w 377115"/>
              <a:gd name="connsiteY5" fmla="*/ 228998 h 467542"/>
              <a:gd name="connsiteX6" fmla="*/ 157956 w 377115"/>
              <a:gd name="connsiteY6" fmla="*/ 258181 h 467542"/>
              <a:gd name="connsiteX7" fmla="*/ 2314 w 377115"/>
              <a:gd name="connsiteY7" fmla="*/ 398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15" h="467542">
                <a:moveTo>
                  <a:pt x="2314" y="398"/>
                </a:moveTo>
                <a:cubicBezTo>
                  <a:pt x="25823" y="11747"/>
                  <a:pt x="251179" y="277636"/>
                  <a:pt x="299007" y="326274"/>
                </a:cubicBezTo>
                <a:cubicBezTo>
                  <a:pt x="346835" y="374912"/>
                  <a:pt x="276310" y="268720"/>
                  <a:pt x="289280" y="292228"/>
                </a:cubicBezTo>
                <a:cubicBezTo>
                  <a:pt x="302250" y="315736"/>
                  <a:pt x="382504" y="461651"/>
                  <a:pt x="376829" y="467325"/>
                </a:cubicBezTo>
                <a:cubicBezTo>
                  <a:pt x="371155" y="472999"/>
                  <a:pt x="299008" y="365995"/>
                  <a:pt x="255233" y="326274"/>
                </a:cubicBezTo>
                <a:cubicBezTo>
                  <a:pt x="211459" y="286553"/>
                  <a:pt x="130395" y="240347"/>
                  <a:pt x="114182" y="228998"/>
                </a:cubicBezTo>
                <a:cubicBezTo>
                  <a:pt x="97969" y="217649"/>
                  <a:pt x="174169" y="293039"/>
                  <a:pt x="157956" y="258181"/>
                </a:cubicBezTo>
                <a:cubicBezTo>
                  <a:pt x="141743" y="223324"/>
                  <a:pt x="-21195" y="-10951"/>
                  <a:pt x="231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43BAFAD6-A2D0-4727-4327-D16D585E5B5D}"/>
              </a:ext>
            </a:extLst>
          </p:cNvPr>
          <p:cNvSpPr/>
          <p:nvPr/>
        </p:nvSpPr>
        <p:spPr>
          <a:xfrm>
            <a:off x="3565395" y="7269885"/>
            <a:ext cx="1147186" cy="726165"/>
          </a:xfrm>
          <a:custGeom>
            <a:avLst/>
            <a:gdLst>
              <a:gd name="connsiteX0" fmla="*/ 765 w 1147186"/>
              <a:gd name="connsiteY0" fmla="*/ 726035 h 726165"/>
              <a:gd name="connsiteX1" fmla="*/ 346205 w 1147186"/>
              <a:gd name="connsiteY1" fmla="*/ 360275 h 726165"/>
              <a:gd name="connsiteX2" fmla="*/ 691645 w 1147186"/>
              <a:gd name="connsiteY2" fmla="*/ 197715 h 726165"/>
              <a:gd name="connsiteX3" fmla="*/ 397005 w 1147186"/>
              <a:gd name="connsiteY3" fmla="*/ 218035 h 726165"/>
              <a:gd name="connsiteX4" fmla="*/ 1128525 w 1147186"/>
              <a:gd name="connsiteY4" fmla="*/ 4675 h 726165"/>
              <a:gd name="connsiteX5" fmla="*/ 945645 w 1147186"/>
              <a:gd name="connsiteY5" fmla="*/ 65635 h 726165"/>
              <a:gd name="connsiteX6" fmla="*/ 82045 w 1147186"/>
              <a:gd name="connsiteY6" fmla="*/ 350115 h 726165"/>
              <a:gd name="connsiteX7" fmla="*/ 356365 w 1147186"/>
              <a:gd name="connsiteY7" fmla="*/ 278995 h 726165"/>
              <a:gd name="connsiteX8" fmla="*/ 254765 w 1147186"/>
              <a:gd name="connsiteY8" fmla="*/ 400915 h 726165"/>
              <a:gd name="connsiteX9" fmla="*/ 765 w 1147186"/>
              <a:gd name="connsiteY9" fmla="*/ 726035 h 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186" h="726165">
                <a:moveTo>
                  <a:pt x="765" y="726035"/>
                </a:moveTo>
                <a:cubicBezTo>
                  <a:pt x="16005" y="719262"/>
                  <a:pt x="231058" y="448328"/>
                  <a:pt x="346205" y="360275"/>
                </a:cubicBezTo>
                <a:cubicBezTo>
                  <a:pt x="461352" y="272222"/>
                  <a:pt x="683178" y="221422"/>
                  <a:pt x="691645" y="197715"/>
                </a:cubicBezTo>
                <a:cubicBezTo>
                  <a:pt x="700112" y="174008"/>
                  <a:pt x="324192" y="250208"/>
                  <a:pt x="397005" y="218035"/>
                </a:cubicBezTo>
                <a:cubicBezTo>
                  <a:pt x="469818" y="185862"/>
                  <a:pt x="1037085" y="30075"/>
                  <a:pt x="1128525" y="4675"/>
                </a:cubicBezTo>
                <a:cubicBezTo>
                  <a:pt x="1219965" y="-20725"/>
                  <a:pt x="945645" y="65635"/>
                  <a:pt x="945645" y="65635"/>
                </a:cubicBezTo>
                <a:lnTo>
                  <a:pt x="82045" y="350115"/>
                </a:lnTo>
                <a:cubicBezTo>
                  <a:pt x="-16168" y="385675"/>
                  <a:pt x="327578" y="270528"/>
                  <a:pt x="356365" y="278995"/>
                </a:cubicBezTo>
                <a:cubicBezTo>
                  <a:pt x="385152" y="287462"/>
                  <a:pt x="307258" y="328102"/>
                  <a:pt x="254765" y="400915"/>
                </a:cubicBezTo>
                <a:cubicBezTo>
                  <a:pt x="202272" y="473728"/>
                  <a:pt x="-14475" y="732808"/>
                  <a:pt x="765" y="72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FB3ACB54-D3F8-3E8F-E6A0-1969BBFEA0F1}"/>
              </a:ext>
            </a:extLst>
          </p:cNvPr>
          <p:cNvSpPr/>
          <p:nvPr/>
        </p:nvSpPr>
        <p:spPr>
          <a:xfrm>
            <a:off x="2415166" y="5421821"/>
            <a:ext cx="576910" cy="179545"/>
          </a:xfrm>
          <a:custGeom>
            <a:avLst/>
            <a:gdLst>
              <a:gd name="connsiteX0" fmla="*/ 114674 w 576910"/>
              <a:gd name="connsiteY0" fmla="*/ 176339 h 179545"/>
              <a:gd name="connsiteX1" fmla="*/ 561714 w 576910"/>
              <a:gd name="connsiteY1" fmla="*/ 176339 h 179545"/>
              <a:gd name="connsiteX2" fmla="*/ 460114 w 576910"/>
              <a:gd name="connsiteY2" fmla="*/ 145859 h 179545"/>
              <a:gd name="connsiteX3" fmla="*/ 338194 w 576910"/>
              <a:gd name="connsiteY3" fmla="*/ 3619 h 179545"/>
              <a:gd name="connsiteX4" fmla="*/ 2914 w 576910"/>
              <a:gd name="connsiteY4" fmla="*/ 44259 h 179545"/>
              <a:gd name="connsiteX5" fmla="*/ 185794 w 576910"/>
              <a:gd name="connsiteY5" fmla="*/ 64579 h 179545"/>
              <a:gd name="connsiteX6" fmla="*/ 368674 w 576910"/>
              <a:gd name="connsiteY6" fmla="*/ 95059 h 179545"/>
              <a:gd name="connsiteX7" fmla="*/ 358514 w 576910"/>
              <a:gd name="connsiteY7" fmla="*/ 156019 h 179545"/>
              <a:gd name="connsiteX8" fmla="*/ 114674 w 576910"/>
              <a:gd name="connsiteY8" fmla="*/ 176339 h 17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10" h="179545">
                <a:moveTo>
                  <a:pt x="114674" y="176339"/>
                </a:moveTo>
                <a:cubicBezTo>
                  <a:pt x="148541" y="179726"/>
                  <a:pt x="504141" y="181419"/>
                  <a:pt x="561714" y="176339"/>
                </a:cubicBezTo>
                <a:cubicBezTo>
                  <a:pt x="619287" y="171259"/>
                  <a:pt x="497367" y="174646"/>
                  <a:pt x="460114" y="145859"/>
                </a:cubicBezTo>
                <a:cubicBezTo>
                  <a:pt x="422861" y="117072"/>
                  <a:pt x="414394" y="20552"/>
                  <a:pt x="338194" y="3619"/>
                </a:cubicBezTo>
                <a:cubicBezTo>
                  <a:pt x="261994" y="-13314"/>
                  <a:pt x="28314" y="34099"/>
                  <a:pt x="2914" y="44259"/>
                </a:cubicBezTo>
                <a:cubicBezTo>
                  <a:pt x="-22486" y="54419"/>
                  <a:pt x="124834" y="56112"/>
                  <a:pt x="185794" y="64579"/>
                </a:cubicBezTo>
                <a:cubicBezTo>
                  <a:pt x="246754" y="73046"/>
                  <a:pt x="368674" y="95059"/>
                  <a:pt x="368674" y="95059"/>
                </a:cubicBezTo>
                <a:cubicBezTo>
                  <a:pt x="397461" y="110299"/>
                  <a:pt x="395767" y="139086"/>
                  <a:pt x="358514" y="156019"/>
                </a:cubicBezTo>
                <a:cubicBezTo>
                  <a:pt x="321261" y="172952"/>
                  <a:pt x="80807" y="172952"/>
                  <a:pt x="114674" y="176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A5F613A0-FFD3-7656-1DCC-FE619D308B72}"/>
              </a:ext>
            </a:extLst>
          </p:cNvPr>
          <p:cNvSpPr/>
          <p:nvPr/>
        </p:nvSpPr>
        <p:spPr>
          <a:xfrm>
            <a:off x="2677434" y="9248004"/>
            <a:ext cx="935500" cy="317817"/>
          </a:xfrm>
          <a:custGeom>
            <a:avLst/>
            <a:gdLst>
              <a:gd name="connsiteX0" fmla="*/ 35286 w 935500"/>
              <a:gd name="connsiteY0" fmla="*/ 312556 h 317817"/>
              <a:gd name="connsiteX1" fmla="*/ 909046 w 935500"/>
              <a:gd name="connsiteY1" fmla="*/ 7756 h 317817"/>
              <a:gd name="connsiteX2" fmla="*/ 665206 w 935500"/>
              <a:gd name="connsiteY2" fmla="*/ 99196 h 317817"/>
              <a:gd name="connsiteX3" fmla="*/ 218166 w 935500"/>
              <a:gd name="connsiteY3" fmla="*/ 190636 h 317817"/>
              <a:gd name="connsiteX4" fmla="*/ 35286 w 935500"/>
              <a:gd name="connsiteY4" fmla="*/ 312556 h 31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00" h="317817">
                <a:moveTo>
                  <a:pt x="35286" y="312556"/>
                </a:moveTo>
                <a:cubicBezTo>
                  <a:pt x="150433" y="282076"/>
                  <a:pt x="804059" y="43316"/>
                  <a:pt x="909046" y="7756"/>
                </a:cubicBezTo>
                <a:cubicBezTo>
                  <a:pt x="1014033" y="-27804"/>
                  <a:pt x="780353" y="68716"/>
                  <a:pt x="665206" y="99196"/>
                </a:cubicBezTo>
                <a:cubicBezTo>
                  <a:pt x="550059" y="129676"/>
                  <a:pt x="321459" y="148303"/>
                  <a:pt x="218166" y="190636"/>
                </a:cubicBezTo>
                <a:cubicBezTo>
                  <a:pt x="114873" y="232969"/>
                  <a:pt x="-79861" y="343036"/>
                  <a:pt x="35286" y="31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1D28D885-D495-B6D6-EAC8-D251A347F0D2}"/>
              </a:ext>
            </a:extLst>
          </p:cNvPr>
          <p:cNvSpPr/>
          <p:nvPr/>
        </p:nvSpPr>
        <p:spPr>
          <a:xfrm>
            <a:off x="2565789" y="9285227"/>
            <a:ext cx="2226623" cy="940642"/>
          </a:xfrm>
          <a:custGeom>
            <a:avLst/>
            <a:gdLst>
              <a:gd name="connsiteX0" fmla="*/ 14851 w 2226623"/>
              <a:gd name="connsiteY0" fmla="*/ 935733 h 940642"/>
              <a:gd name="connsiteX1" fmla="*/ 421251 w 2226623"/>
              <a:gd name="connsiteY1" fmla="*/ 620773 h 940642"/>
              <a:gd name="connsiteX2" fmla="*/ 1030851 w 2226623"/>
              <a:gd name="connsiteY2" fmla="*/ 244853 h 940642"/>
              <a:gd name="connsiteX3" fmla="*/ 797171 w 2226623"/>
              <a:gd name="connsiteY3" fmla="*/ 407413 h 940642"/>
              <a:gd name="connsiteX4" fmla="*/ 1782691 w 2226623"/>
              <a:gd name="connsiteY4" fmla="*/ 31493 h 940642"/>
              <a:gd name="connsiteX5" fmla="*/ 1772531 w 2226623"/>
              <a:gd name="connsiteY5" fmla="*/ 21333 h 940642"/>
              <a:gd name="connsiteX6" fmla="*/ 2219571 w 2226623"/>
              <a:gd name="connsiteY6" fmla="*/ 458213 h 940642"/>
              <a:gd name="connsiteX7" fmla="*/ 2036691 w 2226623"/>
              <a:gd name="connsiteY7" fmla="*/ 194053 h 940642"/>
              <a:gd name="connsiteX8" fmla="*/ 1904611 w 2226623"/>
              <a:gd name="connsiteY8" fmla="*/ 82293 h 940642"/>
              <a:gd name="connsiteX9" fmla="*/ 543171 w 2226623"/>
              <a:gd name="connsiteY9" fmla="*/ 620773 h 940642"/>
              <a:gd name="connsiteX10" fmla="*/ 949571 w 2226623"/>
              <a:gd name="connsiteY10" fmla="*/ 366773 h 940642"/>
              <a:gd name="connsiteX11" fmla="*/ 14851 w 2226623"/>
              <a:gd name="connsiteY11" fmla="*/ 935733 h 94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623" h="940642">
                <a:moveTo>
                  <a:pt x="14851" y="935733"/>
                </a:moveTo>
                <a:cubicBezTo>
                  <a:pt x="-73202" y="978066"/>
                  <a:pt x="251918" y="735920"/>
                  <a:pt x="421251" y="620773"/>
                </a:cubicBezTo>
                <a:cubicBezTo>
                  <a:pt x="590584" y="505626"/>
                  <a:pt x="968198" y="280413"/>
                  <a:pt x="1030851" y="244853"/>
                </a:cubicBezTo>
                <a:cubicBezTo>
                  <a:pt x="1093504" y="209293"/>
                  <a:pt x="671864" y="442973"/>
                  <a:pt x="797171" y="407413"/>
                </a:cubicBezTo>
                <a:cubicBezTo>
                  <a:pt x="922478" y="371853"/>
                  <a:pt x="1782691" y="31493"/>
                  <a:pt x="1782691" y="31493"/>
                </a:cubicBezTo>
                <a:cubicBezTo>
                  <a:pt x="1945251" y="-32854"/>
                  <a:pt x="1772531" y="21333"/>
                  <a:pt x="1772531" y="21333"/>
                </a:cubicBezTo>
                <a:cubicBezTo>
                  <a:pt x="1845344" y="92453"/>
                  <a:pt x="2175544" y="429426"/>
                  <a:pt x="2219571" y="458213"/>
                </a:cubicBezTo>
                <a:cubicBezTo>
                  <a:pt x="2263598" y="487000"/>
                  <a:pt x="2089184" y="256706"/>
                  <a:pt x="2036691" y="194053"/>
                </a:cubicBezTo>
                <a:cubicBezTo>
                  <a:pt x="1984198" y="131400"/>
                  <a:pt x="2153531" y="11173"/>
                  <a:pt x="1904611" y="82293"/>
                </a:cubicBezTo>
                <a:cubicBezTo>
                  <a:pt x="1655691" y="153413"/>
                  <a:pt x="702344" y="573360"/>
                  <a:pt x="543171" y="620773"/>
                </a:cubicBezTo>
                <a:cubicBezTo>
                  <a:pt x="383998" y="668186"/>
                  <a:pt x="1037624" y="319360"/>
                  <a:pt x="949571" y="366773"/>
                </a:cubicBezTo>
                <a:cubicBezTo>
                  <a:pt x="861518" y="414186"/>
                  <a:pt x="102904" y="893400"/>
                  <a:pt x="14851" y="93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007EC34D-89C2-7C41-6AF1-01C038AD46F5}"/>
              </a:ext>
            </a:extLst>
          </p:cNvPr>
          <p:cNvSpPr/>
          <p:nvPr/>
        </p:nvSpPr>
        <p:spPr>
          <a:xfrm>
            <a:off x="6496434" y="3348718"/>
            <a:ext cx="925613" cy="1383141"/>
          </a:xfrm>
          <a:custGeom>
            <a:avLst/>
            <a:gdLst>
              <a:gd name="connsiteX0" fmla="*/ 9141 w 925613"/>
              <a:gd name="connsiteY0" fmla="*/ 7257 h 1383141"/>
              <a:gd name="connsiteX1" fmla="*/ 526666 w 925613"/>
              <a:gd name="connsiteY1" fmla="*/ 867682 h 1383141"/>
              <a:gd name="connsiteX2" fmla="*/ 567941 w 925613"/>
              <a:gd name="connsiteY2" fmla="*/ 683532 h 1383141"/>
              <a:gd name="connsiteX3" fmla="*/ 923541 w 925613"/>
              <a:gd name="connsiteY3" fmla="*/ 1378857 h 1383141"/>
              <a:gd name="connsiteX4" fmla="*/ 723516 w 925613"/>
              <a:gd name="connsiteY4" fmla="*/ 994682 h 1383141"/>
              <a:gd name="connsiteX5" fmla="*/ 533016 w 925613"/>
              <a:gd name="connsiteY5" fmla="*/ 629557 h 1383141"/>
              <a:gd name="connsiteX6" fmla="*/ 526666 w 925613"/>
              <a:gd name="connsiteY6" fmla="*/ 769257 h 1383141"/>
              <a:gd name="connsiteX7" fmla="*/ 364741 w 925613"/>
              <a:gd name="connsiteY7" fmla="*/ 480332 h 1383141"/>
              <a:gd name="connsiteX8" fmla="*/ 412366 w 925613"/>
              <a:gd name="connsiteY8" fmla="*/ 708932 h 1383141"/>
              <a:gd name="connsiteX9" fmla="*/ 171066 w 925613"/>
              <a:gd name="connsiteY9" fmla="*/ 273957 h 1383141"/>
              <a:gd name="connsiteX10" fmla="*/ 193291 w 925613"/>
              <a:gd name="connsiteY10" fmla="*/ 445407 h 1383141"/>
              <a:gd name="connsiteX11" fmla="*/ 9141 w 925613"/>
              <a:gd name="connsiteY11" fmla="*/ 7257 h 13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613" h="1383141">
                <a:moveTo>
                  <a:pt x="9141" y="7257"/>
                </a:moveTo>
                <a:cubicBezTo>
                  <a:pt x="64703" y="77636"/>
                  <a:pt x="433533" y="754970"/>
                  <a:pt x="526666" y="867682"/>
                </a:cubicBezTo>
                <a:cubicBezTo>
                  <a:pt x="619799" y="980394"/>
                  <a:pt x="501795" y="598336"/>
                  <a:pt x="567941" y="683532"/>
                </a:cubicBezTo>
                <a:cubicBezTo>
                  <a:pt x="634087" y="768728"/>
                  <a:pt x="897612" y="1326999"/>
                  <a:pt x="923541" y="1378857"/>
                </a:cubicBezTo>
                <a:cubicBezTo>
                  <a:pt x="949470" y="1430715"/>
                  <a:pt x="723516" y="994682"/>
                  <a:pt x="723516" y="994682"/>
                </a:cubicBezTo>
                <a:cubicBezTo>
                  <a:pt x="658429" y="869799"/>
                  <a:pt x="565824" y="667128"/>
                  <a:pt x="533016" y="629557"/>
                </a:cubicBezTo>
                <a:cubicBezTo>
                  <a:pt x="500208" y="591986"/>
                  <a:pt x="554712" y="794128"/>
                  <a:pt x="526666" y="769257"/>
                </a:cubicBezTo>
                <a:cubicBezTo>
                  <a:pt x="498620" y="744386"/>
                  <a:pt x="383791" y="490386"/>
                  <a:pt x="364741" y="480332"/>
                </a:cubicBezTo>
                <a:cubicBezTo>
                  <a:pt x="345691" y="470278"/>
                  <a:pt x="444645" y="743328"/>
                  <a:pt x="412366" y="708932"/>
                </a:cubicBezTo>
                <a:cubicBezTo>
                  <a:pt x="380087" y="674536"/>
                  <a:pt x="207578" y="317878"/>
                  <a:pt x="171066" y="273957"/>
                </a:cubicBezTo>
                <a:cubicBezTo>
                  <a:pt x="134554" y="230036"/>
                  <a:pt x="218162" y="490386"/>
                  <a:pt x="193291" y="445407"/>
                </a:cubicBezTo>
                <a:cubicBezTo>
                  <a:pt x="168420" y="400428"/>
                  <a:pt x="-46421" y="-63122"/>
                  <a:pt x="9141" y="7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216DB651-920C-8745-3B9F-2BA8B94BCDBC}"/>
              </a:ext>
            </a:extLst>
          </p:cNvPr>
          <p:cNvSpPr/>
          <p:nvPr/>
        </p:nvSpPr>
        <p:spPr>
          <a:xfrm>
            <a:off x="6760020" y="3261169"/>
            <a:ext cx="483331" cy="1153531"/>
          </a:xfrm>
          <a:custGeom>
            <a:avLst/>
            <a:gdLst>
              <a:gd name="connsiteX0" fmla="*/ 21780 w 483331"/>
              <a:gd name="connsiteY0" fmla="*/ 63056 h 1153531"/>
              <a:gd name="connsiteX1" fmla="*/ 59880 w 483331"/>
              <a:gd name="connsiteY1" fmla="*/ 129731 h 1153531"/>
              <a:gd name="connsiteX2" fmla="*/ 472630 w 483331"/>
              <a:gd name="connsiteY2" fmla="*/ 1139381 h 1153531"/>
              <a:gd name="connsiteX3" fmla="*/ 371030 w 483331"/>
              <a:gd name="connsiteY3" fmla="*/ 742506 h 1153531"/>
              <a:gd name="connsiteX4" fmla="*/ 472630 w 483331"/>
              <a:gd name="connsiteY4" fmla="*/ 1047306 h 1153531"/>
              <a:gd name="connsiteX5" fmla="*/ 399605 w 483331"/>
              <a:gd name="connsiteY5" fmla="*/ 682181 h 1153531"/>
              <a:gd name="connsiteX6" fmla="*/ 272605 w 483331"/>
              <a:gd name="connsiteY6" fmla="*/ 180531 h 1153531"/>
              <a:gd name="connsiteX7" fmla="*/ 218630 w 483331"/>
              <a:gd name="connsiteY7" fmla="*/ 94806 h 1153531"/>
              <a:gd name="connsiteX8" fmla="*/ 377380 w 483331"/>
              <a:gd name="connsiteY8" fmla="*/ 879031 h 1153531"/>
              <a:gd name="connsiteX9" fmla="*/ 247205 w 483331"/>
              <a:gd name="connsiteY9" fmla="*/ 590106 h 1153531"/>
              <a:gd name="connsiteX10" fmla="*/ 21780 w 483331"/>
              <a:gd name="connsiteY10" fmla="*/ 63056 h 1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31" h="1153531">
                <a:moveTo>
                  <a:pt x="21780" y="63056"/>
                </a:moveTo>
                <a:cubicBezTo>
                  <a:pt x="-9441" y="-13673"/>
                  <a:pt x="-15262" y="-49657"/>
                  <a:pt x="59880" y="129731"/>
                </a:cubicBezTo>
                <a:cubicBezTo>
                  <a:pt x="135022" y="309119"/>
                  <a:pt x="420772" y="1037252"/>
                  <a:pt x="472630" y="1139381"/>
                </a:cubicBezTo>
                <a:cubicBezTo>
                  <a:pt x="524488" y="1241510"/>
                  <a:pt x="371030" y="757852"/>
                  <a:pt x="371030" y="742506"/>
                </a:cubicBezTo>
                <a:cubicBezTo>
                  <a:pt x="371030" y="727160"/>
                  <a:pt x="467868" y="1057360"/>
                  <a:pt x="472630" y="1047306"/>
                </a:cubicBezTo>
                <a:cubicBezTo>
                  <a:pt x="477393" y="1037252"/>
                  <a:pt x="432943" y="826644"/>
                  <a:pt x="399605" y="682181"/>
                </a:cubicBezTo>
                <a:cubicBezTo>
                  <a:pt x="366268" y="537719"/>
                  <a:pt x="302767" y="278427"/>
                  <a:pt x="272605" y="180531"/>
                </a:cubicBezTo>
                <a:cubicBezTo>
                  <a:pt x="242443" y="82635"/>
                  <a:pt x="201168" y="-21611"/>
                  <a:pt x="218630" y="94806"/>
                </a:cubicBezTo>
                <a:cubicBezTo>
                  <a:pt x="236092" y="211223"/>
                  <a:pt x="372618" y="796481"/>
                  <a:pt x="377380" y="879031"/>
                </a:cubicBezTo>
                <a:cubicBezTo>
                  <a:pt x="382142" y="961581"/>
                  <a:pt x="305943" y="730335"/>
                  <a:pt x="247205" y="590106"/>
                </a:cubicBezTo>
                <a:cubicBezTo>
                  <a:pt x="188468" y="449877"/>
                  <a:pt x="53001" y="139785"/>
                  <a:pt x="21780" y="63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D0B28DD6-F8F9-FFAF-4797-E40CAFD5DB44}"/>
              </a:ext>
            </a:extLst>
          </p:cNvPr>
          <p:cNvSpPr/>
          <p:nvPr/>
        </p:nvSpPr>
        <p:spPr>
          <a:xfrm>
            <a:off x="5561633" y="2304372"/>
            <a:ext cx="1275459" cy="780333"/>
          </a:xfrm>
          <a:custGeom>
            <a:avLst/>
            <a:gdLst>
              <a:gd name="connsiteX0" fmla="*/ 1270967 w 1275459"/>
              <a:gd name="connsiteY0" fmla="*/ 7028 h 780333"/>
              <a:gd name="connsiteX1" fmla="*/ 467692 w 1275459"/>
              <a:gd name="connsiteY1" fmla="*/ 343578 h 780333"/>
              <a:gd name="connsiteX2" fmla="*/ 626442 w 1275459"/>
              <a:gd name="connsiteY2" fmla="*/ 315003 h 780333"/>
              <a:gd name="connsiteX3" fmla="*/ 518492 w 1275459"/>
              <a:gd name="connsiteY3" fmla="*/ 419778 h 780333"/>
              <a:gd name="connsiteX4" fmla="*/ 407367 w 1275459"/>
              <a:gd name="connsiteY4" fmla="*/ 702353 h 780333"/>
              <a:gd name="connsiteX5" fmla="*/ 489917 w 1275459"/>
              <a:gd name="connsiteY5" fmla="*/ 457878 h 780333"/>
              <a:gd name="connsiteX6" fmla="*/ 321642 w 1275459"/>
              <a:gd name="connsiteY6" fmla="*/ 708703 h 780333"/>
              <a:gd name="connsiteX7" fmla="*/ 258142 w 1275459"/>
              <a:gd name="connsiteY7" fmla="*/ 753153 h 780333"/>
              <a:gd name="connsiteX8" fmla="*/ 967 w 1275459"/>
              <a:gd name="connsiteY8" fmla="*/ 778553 h 780333"/>
              <a:gd name="connsiteX9" fmla="*/ 188292 w 1275459"/>
              <a:gd name="connsiteY9" fmla="*/ 746803 h 780333"/>
              <a:gd name="connsiteX10" fmla="*/ 623267 w 1275459"/>
              <a:gd name="connsiteY10" fmla="*/ 499153 h 780333"/>
              <a:gd name="connsiteX11" fmla="*/ 464517 w 1275459"/>
              <a:gd name="connsiteY11" fmla="*/ 505503 h 780333"/>
              <a:gd name="connsiteX12" fmla="*/ 785192 w 1275459"/>
              <a:gd name="connsiteY12" fmla="*/ 70528 h 780333"/>
              <a:gd name="connsiteX13" fmla="*/ 616917 w 1275459"/>
              <a:gd name="connsiteY13" fmla="*/ 203878 h 780333"/>
              <a:gd name="connsiteX14" fmla="*/ 975692 w 1275459"/>
              <a:gd name="connsiteY14" fmla="*/ 51478 h 780333"/>
              <a:gd name="connsiteX15" fmla="*/ 801067 w 1275459"/>
              <a:gd name="connsiteY15" fmla="*/ 108628 h 780333"/>
              <a:gd name="connsiteX16" fmla="*/ 1270967 w 1275459"/>
              <a:gd name="connsiteY16" fmla="*/ 7028 h 7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5459" h="780333">
                <a:moveTo>
                  <a:pt x="1270967" y="7028"/>
                </a:moveTo>
                <a:cubicBezTo>
                  <a:pt x="1215404" y="46186"/>
                  <a:pt x="575113" y="292249"/>
                  <a:pt x="467692" y="343578"/>
                </a:cubicBezTo>
                <a:cubicBezTo>
                  <a:pt x="360271" y="394907"/>
                  <a:pt x="617975" y="302303"/>
                  <a:pt x="626442" y="315003"/>
                </a:cubicBezTo>
                <a:cubicBezTo>
                  <a:pt x="634909" y="327703"/>
                  <a:pt x="555004" y="355220"/>
                  <a:pt x="518492" y="419778"/>
                </a:cubicBezTo>
                <a:cubicBezTo>
                  <a:pt x="481980" y="484336"/>
                  <a:pt x="412129" y="696003"/>
                  <a:pt x="407367" y="702353"/>
                </a:cubicBezTo>
                <a:cubicBezTo>
                  <a:pt x="402605" y="708703"/>
                  <a:pt x="504204" y="456820"/>
                  <a:pt x="489917" y="457878"/>
                </a:cubicBezTo>
                <a:cubicBezTo>
                  <a:pt x="475630" y="458936"/>
                  <a:pt x="360271" y="659491"/>
                  <a:pt x="321642" y="708703"/>
                </a:cubicBezTo>
                <a:cubicBezTo>
                  <a:pt x="283013" y="757916"/>
                  <a:pt x="311588" y="741511"/>
                  <a:pt x="258142" y="753153"/>
                </a:cubicBezTo>
                <a:cubicBezTo>
                  <a:pt x="204696" y="764795"/>
                  <a:pt x="12609" y="779611"/>
                  <a:pt x="967" y="778553"/>
                </a:cubicBezTo>
                <a:cubicBezTo>
                  <a:pt x="-10675" y="777495"/>
                  <a:pt x="84575" y="793370"/>
                  <a:pt x="188292" y="746803"/>
                </a:cubicBezTo>
                <a:cubicBezTo>
                  <a:pt x="292009" y="700236"/>
                  <a:pt x="577230" y="539370"/>
                  <a:pt x="623267" y="499153"/>
                </a:cubicBezTo>
                <a:cubicBezTo>
                  <a:pt x="669304" y="458936"/>
                  <a:pt x="437530" y="576940"/>
                  <a:pt x="464517" y="505503"/>
                </a:cubicBezTo>
                <a:cubicBezTo>
                  <a:pt x="491504" y="434066"/>
                  <a:pt x="759792" y="120799"/>
                  <a:pt x="785192" y="70528"/>
                </a:cubicBezTo>
                <a:cubicBezTo>
                  <a:pt x="810592" y="20257"/>
                  <a:pt x="585167" y="207053"/>
                  <a:pt x="616917" y="203878"/>
                </a:cubicBezTo>
                <a:cubicBezTo>
                  <a:pt x="648667" y="200703"/>
                  <a:pt x="945000" y="67353"/>
                  <a:pt x="975692" y="51478"/>
                </a:cubicBezTo>
                <a:cubicBezTo>
                  <a:pt x="1006384" y="35603"/>
                  <a:pt x="752913" y="112332"/>
                  <a:pt x="801067" y="108628"/>
                </a:cubicBezTo>
                <a:cubicBezTo>
                  <a:pt x="849221" y="104924"/>
                  <a:pt x="1326530" y="-32130"/>
                  <a:pt x="1270967" y="7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8B54720E-7BC2-9CEE-C056-13755BB8A5AC}"/>
              </a:ext>
            </a:extLst>
          </p:cNvPr>
          <p:cNvSpPr/>
          <p:nvPr/>
        </p:nvSpPr>
        <p:spPr>
          <a:xfrm>
            <a:off x="6477000" y="2689225"/>
            <a:ext cx="1519721" cy="428696"/>
          </a:xfrm>
          <a:custGeom>
            <a:avLst/>
            <a:gdLst>
              <a:gd name="connsiteX0" fmla="*/ 587375 w 1519721"/>
              <a:gd name="connsiteY0" fmla="*/ 0 h 428696"/>
              <a:gd name="connsiteX1" fmla="*/ 82550 w 1519721"/>
              <a:gd name="connsiteY1" fmla="*/ 107950 h 428696"/>
              <a:gd name="connsiteX2" fmla="*/ 581025 w 1519721"/>
              <a:gd name="connsiteY2" fmla="*/ 76200 h 428696"/>
              <a:gd name="connsiteX3" fmla="*/ 1050925 w 1519721"/>
              <a:gd name="connsiteY3" fmla="*/ 266700 h 428696"/>
              <a:gd name="connsiteX4" fmla="*/ 876300 w 1519721"/>
              <a:gd name="connsiteY4" fmla="*/ 212725 h 428696"/>
              <a:gd name="connsiteX5" fmla="*/ 1517650 w 1519721"/>
              <a:gd name="connsiteY5" fmla="*/ 428625 h 428696"/>
              <a:gd name="connsiteX6" fmla="*/ 1073150 w 1519721"/>
              <a:gd name="connsiteY6" fmla="*/ 234950 h 428696"/>
              <a:gd name="connsiteX7" fmla="*/ 850900 w 1519721"/>
              <a:gd name="connsiteY7" fmla="*/ 85725 h 428696"/>
              <a:gd name="connsiteX8" fmla="*/ 241300 w 1519721"/>
              <a:gd name="connsiteY8" fmla="*/ 149225 h 428696"/>
              <a:gd name="connsiteX9" fmla="*/ 838200 w 1519721"/>
              <a:gd name="connsiteY9" fmla="*/ 15875 h 428696"/>
              <a:gd name="connsiteX10" fmla="*/ 0 w 1519721"/>
              <a:gd name="connsiteY10" fmla="*/ 44450 h 428696"/>
              <a:gd name="connsiteX11" fmla="*/ 587375 w 1519721"/>
              <a:gd name="connsiteY11" fmla="*/ 0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721" h="428696">
                <a:moveTo>
                  <a:pt x="587375" y="0"/>
                </a:moveTo>
                <a:cubicBezTo>
                  <a:pt x="335491" y="47625"/>
                  <a:pt x="83608" y="95250"/>
                  <a:pt x="82550" y="107950"/>
                </a:cubicBezTo>
                <a:cubicBezTo>
                  <a:pt x="81492" y="120650"/>
                  <a:pt x="419629" y="49742"/>
                  <a:pt x="581025" y="76200"/>
                </a:cubicBezTo>
                <a:cubicBezTo>
                  <a:pt x="742421" y="102658"/>
                  <a:pt x="1001713" y="243946"/>
                  <a:pt x="1050925" y="266700"/>
                </a:cubicBezTo>
                <a:cubicBezTo>
                  <a:pt x="1100138" y="289454"/>
                  <a:pt x="798513" y="185738"/>
                  <a:pt x="876300" y="212725"/>
                </a:cubicBezTo>
                <a:cubicBezTo>
                  <a:pt x="954087" y="239712"/>
                  <a:pt x="1484842" y="424921"/>
                  <a:pt x="1517650" y="428625"/>
                </a:cubicBezTo>
                <a:cubicBezTo>
                  <a:pt x="1550458" y="432329"/>
                  <a:pt x="1184275" y="292100"/>
                  <a:pt x="1073150" y="234950"/>
                </a:cubicBezTo>
                <a:cubicBezTo>
                  <a:pt x="962025" y="177800"/>
                  <a:pt x="989542" y="100013"/>
                  <a:pt x="850900" y="85725"/>
                </a:cubicBezTo>
                <a:cubicBezTo>
                  <a:pt x="712258" y="71438"/>
                  <a:pt x="243417" y="160867"/>
                  <a:pt x="241300" y="149225"/>
                </a:cubicBezTo>
                <a:cubicBezTo>
                  <a:pt x="239183" y="137583"/>
                  <a:pt x="878417" y="33337"/>
                  <a:pt x="838200" y="15875"/>
                </a:cubicBezTo>
                <a:cubicBezTo>
                  <a:pt x="797983" y="-1587"/>
                  <a:pt x="0" y="44450"/>
                  <a:pt x="0" y="44450"/>
                </a:cubicBezTo>
                <a:lnTo>
                  <a:pt x="5873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4F562E4B-BE41-9EA7-97B7-ABD068A25ED9}"/>
              </a:ext>
            </a:extLst>
          </p:cNvPr>
          <p:cNvSpPr/>
          <p:nvPr/>
        </p:nvSpPr>
        <p:spPr>
          <a:xfrm>
            <a:off x="7512954" y="3081636"/>
            <a:ext cx="440746" cy="1542154"/>
          </a:xfrm>
          <a:custGeom>
            <a:avLst/>
            <a:gdLst>
              <a:gd name="connsiteX0" fmla="*/ 2271 w 440746"/>
              <a:gd name="connsiteY0" fmla="*/ 71139 h 1542154"/>
              <a:gd name="connsiteX1" fmla="*/ 46721 w 440746"/>
              <a:gd name="connsiteY1" fmla="*/ 121939 h 1542154"/>
              <a:gd name="connsiteX2" fmla="*/ 373746 w 440746"/>
              <a:gd name="connsiteY2" fmla="*/ 1417339 h 1542154"/>
              <a:gd name="connsiteX3" fmla="*/ 310246 w 440746"/>
              <a:gd name="connsiteY3" fmla="*/ 1077614 h 1542154"/>
              <a:gd name="connsiteX4" fmla="*/ 440421 w 440746"/>
              <a:gd name="connsiteY4" fmla="*/ 1541164 h 1542154"/>
              <a:gd name="connsiteX5" fmla="*/ 341996 w 440746"/>
              <a:gd name="connsiteY5" fmla="*/ 1172864 h 1542154"/>
              <a:gd name="connsiteX6" fmla="*/ 180071 w 440746"/>
              <a:gd name="connsiteY6" fmla="*/ 299739 h 1542154"/>
              <a:gd name="connsiteX7" fmla="*/ 224521 w 440746"/>
              <a:gd name="connsiteY7" fmla="*/ 702964 h 1542154"/>
              <a:gd name="connsiteX8" fmla="*/ 46721 w 440746"/>
              <a:gd name="connsiteY8" fmla="*/ 267989 h 1542154"/>
              <a:gd name="connsiteX9" fmla="*/ 2271 w 440746"/>
              <a:gd name="connsiteY9" fmla="*/ 71139 h 15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746" h="1542154">
                <a:moveTo>
                  <a:pt x="2271" y="71139"/>
                </a:moveTo>
                <a:cubicBezTo>
                  <a:pt x="2271" y="46797"/>
                  <a:pt x="-15191" y="-102428"/>
                  <a:pt x="46721" y="121939"/>
                </a:cubicBezTo>
                <a:cubicBezTo>
                  <a:pt x="108633" y="346306"/>
                  <a:pt x="329825" y="1258060"/>
                  <a:pt x="373746" y="1417339"/>
                </a:cubicBezTo>
                <a:cubicBezTo>
                  <a:pt x="417667" y="1576618"/>
                  <a:pt x="299134" y="1056977"/>
                  <a:pt x="310246" y="1077614"/>
                </a:cubicBezTo>
                <a:cubicBezTo>
                  <a:pt x="321358" y="1098251"/>
                  <a:pt x="435129" y="1525289"/>
                  <a:pt x="440421" y="1541164"/>
                </a:cubicBezTo>
                <a:cubicBezTo>
                  <a:pt x="445713" y="1557039"/>
                  <a:pt x="385388" y="1379768"/>
                  <a:pt x="341996" y="1172864"/>
                </a:cubicBezTo>
                <a:cubicBezTo>
                  <a:pt x="298604" y="965960"/>
                  <a:pt x="199650" y="378056"/>
                  <a:pt x="180071" y="299739"/>
                </a:cubicBezTo>
                <a:cubicBezTo>
                  <a:pt x="160492" y="221422"/>
                  <a:pt x="246746" y="708256"/>
                  <a:pt x="224521" y="702964"/>
                </a:cubicBezTo>
                <a:cubicBezTo>
                  <a:pt x="202296" y="697672"/>
                  <a:pt x="82175" y="371706"/>
                  <a:pt x="46721" y="267989"/>
                </a:cubicBezTo>
                <a:cubicBezTo>
                  <a:pt x="11267" y="164272"/>
                  <a:pt x="2271" y="95481"/>
                  <a:pt x="2271" y="7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4B465D3A-6257-265C-769D-3538FF918EEE}"/>
              </a:ext>
            </a:extLst>
          </p:cNvPr>
          <p:cNvSpPr/>
          <p:nvPr/>
        </p:nvSpPr>
        <p:spPr>
          <a:xfrm>
            <a:off x="8200605" y="3300837"/>
            <a:ext cx="173313" cy="1557283"/>
          </a:xfrm>
          <a:custGeom>
            <a:avLst/>
            <a:gdLst>
              <a:gd name="connsiteX0" fmla="*/ 420 w 173313"/>
              <a:gd name="connsiteY0" fmla="*/ 10688 h 1557283"/>
              <a:gd name="connsiteX1" fmla="*/ 168695 w 173313"/>
              <a:gd name="connsiteY1" fmla="*/ 1474363 h 1557283"/>
              <a:gd name="connsiteX2" fmla="*/ 127420 w 173313"/>
              <a:gd name="connsiteY2" fmla="*/ 1299738 h 1557283"/>
              <a:gd name="connsiteX3" fmla="*/ 143295 w 173313"/>
              <a:gd name="connsiteY3" fmla="*/ 667913 h 1557283"/>
              <a:gd name="connsiteX4" fmla="*/ 121070 w 173313"/>
              <a:gd name="connsiteY4" fmla="*/ 804438 h 1557283"/>
              <a:gd name="connsiteX5" fmla="*/ 420 w 173313"/>
              <a:gd name="connsiteY5" fmla="*/ 10688 h 15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3" h="1557283">
                <a:moveTo>
                  <a:pt x="420" y="10688"/>
                </a:moveTo>
                <a:cubicBezTo>
                  <a:pt x="8357" y="122342"/>
                  <a:pt x="147528" y="1259521"/>
                  <a:pt x="168695" y="1474363"/>
                </a:cubicBezTo>
                <a:cubicBezTo>
                  <a:pt x="189862" y="1689205"/>
                  <a:pt x="131653" y="1434146"/>
                  <a:pt x="127420" y="1299738"/>
                </a:cubicBezTo>
                <a:cubicBezTo>
                  <a:pt x="123187" y="1165330"/>
                  <a:pt x="144353" y="750463"/>
                  <a:pt x="143295" y="667913"/>
                </a:cubicBezTo>
                <a:cubicBezTo>
                  <a:pt x="142237" y="585363"/>
                  <a:pt x="142766" y="912388"/>
                  <a:pt x="121070" y="804438"/>
                </a:cubicBezTo>
                <a:cubicBezTo>
                  <a:pt x="99374" y="696488"/>
                  <a:pt x="-7517" y="-100966"/>
                  <a:pt x="420" y="10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B958441D-A65A-F0F1-12BC-65197D0A6083}"/>
              </a:ext>
            </a:extLst>
          </p:cNvPr>
          <p:cNvSpPr/>
          <p:nvPr/>
        </p:nvSpPr>
        <p:spPr>
          <a:xfrm>
            <a:off x="7826024" y="3975990"/>
            <a:ext cx="241811" cy="1446809"/>
          </a:xfrm>
          <a:custGeom>
            <a:avLst/>
            <a:gdLst>
              <a:gd name="connsiteX0" fmla="*/ 241651 w 241811"/>
              <a:gd name="connsiteY0" fmla="*/ 2285 h 1446809"/>
              <a:gd name="connsiteX1" fmla="*/ 38451 w 241811"/>
              <a:gd name="connsiteY1" fmla="*/ 792860 h 1446809"/>
              <a:gd name="connsiteX2" fmla="*/ 3526 w 241811"/>
              <a:gd name="connsiteY2" fmla="*/ 1396110 h 1446809"/>
              <a:gd name="connsiteX3" fmla="*/ 13051 w 241811"/>
              <a:gd name="connsiteY3" fmla="*/ 1294510 h 1446809"/>
              <a:gd name="connsiteX4" fmla="*/ 108301 w 241811"/>
              <a:gd name="connsiteY4" fmla="*/ 348360 h 1446809"/>
              <a:gd name="connsiteX5" fmla="*/ 73376 w 241811"/>
              <a:gd name="connsiteY5" fmla="*/ 545210 h 1446809"/>
              <a:gd name="connsiteX6" fmla="*/ 241651 w 241811"/>
              <a:gd name="connsiteY6" fmla="*/ 2285 h 14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11" h="1446809">
                <a:moveTo>
                  <a:pt x="241651" y="2285"/>
                </a:moveTo>
                <a:cubicBezTo>
                  <a:pt x="235830" y="43560"/>
                  <a:pt x="78138" y="560556"/>
                  <a:pt x="38451" y="792860"/>
                </a:cubicBezTo>
                <a:cubicBezTo>
                  <a:pt x="-1236" y="1025164"/>
                  <a:pt x="7759" y="1312502"/>
                  <a:pt x="3526" y="1396110"/>
                </a:cubicBezTo>
                <a:cubicBezTo>
                  <a:pt x="-707" y="1479718"/>
                  <a:pt x="-4411" y="1469135"/>
                  <a:pt x="13051" y="1294510"/>
                </a:cubicBezTo>
                <a:cubicBezTo>
                  <a:pt x="30513" y="1119885"/>
                  <a:pt x="98247" y="473243"/>
                  <a:pt x="108301" y="348360"/>
                </a:cubicBezTo>
                <a:cubicBezTo>
                  <a:pt x="118355" y="223477"/>
                  <a:pt x="53268" y="598656"/>
                  <a:pt x="73376" y="545210"/>
                </a:cubicBezTo>
                <a:cubicBezTo>
                  <a:pt x="93484" y="491764"/>
                  <a:pt x="247472" y="-38990"/>
                  <a:pt x="241651" y="2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8B4A6BD0-9613-CB30-CB48-0BD9B4DD62A3}"/>
              </a:ext>
            </a:extLst>
          </p:cNvPr>
          <p:cNvSpPr/>
          <p:nvPr/>
        </p:nvSpPr>
        <p:spPr>
          <a:xfrm>
            <a:off x="7523380" y="5251828"/>
            <a:ext cx="748077" cy="1503252"/>
          </a:xfrm>
          <a:custGeom>
            <a:avLst/>
            <a:gdLst>
              <a:gd name="connsiteX0" fmla="*/ 741145 w 748077"/>
              <a:gd name="connsiteY0" fmla="*/ 21847 h 1503252"/>
              <a:gd name="connsiteX1" fmla="*/ 39470 w 748077"/>
              <a:gd name="connsiteY1" fmla="*/ 1418847 h 1503252"/>
              <a:gd name="connsiteX2" fmla="*/ 137895 w 748077"/>
              <a:gd name="connsiteY2" fmla="*/ 1237872 h 1503252"/>
              <a:gd name="connsiteX3" fmla="*/ 553820 w 748077"/>
              <a:gd name="connsiteY3" fmla="*/ 336172 h 1503252"/>
              <a:gd name="connsiteX4" fmla="*/ 407770 w 748077"/>
              <a:gd name="connsiteY4" fmla="*/ 548897 h 1503252"/>
              <a:gd name="connsiteX5" fmla="*/ 741145 w 748077"/>
              <a:gd name="connsiteY5" fmla="*/ 21847 h 15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77" h="1503252">
                <a:moveTo>
                  <a:pt x="741145" y="21847"/>
                </a:moveTo>
                <a:cubicBezTo>
                  <a:pt x="679762" y="166838"/>
                  <a:pt x="140012" y="1216176"/>
                  <a:pt x="39470" y="1418847"/>
                </a:cubicBezTo>
                <a:cubicBezTo>
                  <a:pt x="-61072" y="1621518"/>
                  <a:pt x="52170" y="1418318"/>
                  <a:pt x="137895" y="1237872"/>
                </a:cubicBezTo>
                <a:cubicBezTo>
                  <a:pt x="223620" y="1057426"/>
                  <a:pt x="508841" y="451001"/>
                  <a:pt x="553820" y="336172"/>
                </a:cubicBezTo>
                <a:cubicBezTo>
                  <a:pt x="598799" y="221343"/>
                  <a:pt x="378666" y="598639"/>
                  <a:pt x="407770" y="548897"/>
                </a:cubicBezTo>
                <a:cubicBezTo>
                  <a:pt x="436874" y="499155"/>
                  <a:pt x="802528" y="-123144"/>
                  <a:pt x="741145" y="2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7700F3C7-1924-72F2-4FD1-79AC5D7617BD}"/>
              </a:ext>
            </a:extLst>
          </p:cNvPr>
          <p:cNvSpPr/>
          <p:nvPr/>
        </p:nvSpPr>
        <p:spPr>
          <a:xfrm>
            <a:off x="6254131" y="7221058"/>
            <a:ext cx="1375296" cy="1473457"/>
          </a:xfrm>
          <a:custGeom>
            <a:avLst/>
            <a:gdLst>
              <a:gd name="connsiteX0" fmla="*/ 1365869 w 1375296"/>
              <a:gd name="connsiteY0" fmla="*/ 14767 h 1473457"/>
              <a:gd name="connsiteX1" fmla="*/ 302244 w 1375296"/>
              <a:gd name="connsiteY1" fmla="*/ 1262542 h 1473457"/>
              <a:gd name="connsiteX2" fmla="*/ 556244 w 1375296"/>
              <a:gd name="connsiteY2" fmla="*/ 1014892 h 1473457"/>
              <a:gd name="connsiteX3" fmla="*/ 619 w 1375296"/>
              <a:gd name="connsiteY3" fmla="*/ 1472092 h 1473457"/>
              <a:gd name="connsiteX4" fmla="*/ 460994 w 1375296"/>
              <a:gd name="connsiteY4" fmla="*/ 1119667 h 1473457"/>
              <a:gd name="connsiteX5" fmla="*/ 1102344 w 1375296"/>
              <a:gd name="connsiteY5" fmla="*/ 163992 h 1473457"/>
              <a:gd name="connsiteX6" fmla="*/ 359394 w 1375296"/>
              <a:gd name="connsiteY6" fmla="*/ 999017 h 1473457"/>
              <a:gd name="connsiteX7" fmla="*/ 797544 w 1375296"/>
              <a:gd name="connsiteY7" fmla="*/ 602142 h 1473457"/>
              <a:gd name="connsiteX8" fmla="*/ 1365869 w 1375296"/>
              <a:gd name="connsiteY8" fmla="*/ 14767 h 14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296" h="1473457">
                <a:moveTo>
                  <a:pt x="1365869" y="14767"/>
                </a:moveTo>
                <a:cubicBezTo>
                  <a:pt x="1283319" y="124834"/>
                  <a:pt x="437181" y="1095855"/>
                  <a:pt x="302244" y="1262542"/>
                </a:cubicBezTo>
                <a:cubicBezTo>
                  <a:pt x="167307" y="1429229"/>
                  <a:pt x="606515" y="979967"/>
                  <a:pt x="556244" y="1014892"/>
                </a:cubicBezTo>
                <a:cubicBezTo>
                  <a:pt x="505973" y="1049817"/>
                  <a:pt x="16494" y="1454630"/>
                  <a:pt x="619" y="1472092"/>
                </a:cubicBezTo>
                <a:cubicBezTo>
                  <a:pt x="-15256" y="1489554"/>
                  <a:pt x="277373" y="1337684"/>
                  <a:pt x="460994" y="1119667"/>
                </a:cubicBezTo>
                <a:cubicBezTo>
                  <a:pt x="644615" y="901650"/>
                  <a:pt x="1119277" y="184100"/>
                  <a:pt x="1102344" y="163992"/>
                </a:cubicBezTo>
                <a:cubicBezTo>
                  <a:pt x="1085411" y="143884"/>
                  <a:pt x="410194" y="925992"/>
                  <a:pt x="359394" y="999017"/>
                </a:cubicBezTo>
                <a:cubicBezTo>
                  <a:pt x="308594" y="1072042"/>
                  <a:pt x="628740" y="763538"/>
                  <a:pt x="797544" y="602142"/>
                </a:cubicBezTo>
                <a:cubicBezTo>
                  <a:pt x="966348" y="440746"/>
                  <a:pt x="1448419" y="-95300"/>
                  <a:pt x="1365869" y="14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347A53DB-6841-AADC-33F6-5354BE052565}"/>
              </a:ext>
            </a:extLst>
          </p:cNvPr>
          <p:cNvSpPr/>
          <p:nvPr/>
        </p:nvSpPr>
        <p:spPr>
          <a:xfrm>
            <a:off x="7670134" y="7180511"/>
            <a:ext cx="461523" cy="1638653"/>
          </a:xfrm>
          <a:custGeom>
            <a:avLst/>
            <a:gdLst>
              <a:gd name="connsiteX0" fmla="*/ 461041 w 461523"/>
              <a:gd name="connsiteY0" fmla="*/ 1339 h 1638653"/>
              <a:gd name="connsiteX1" fmla="*/ 134016 w 461523"/>
              <a:gd name="connsiteY1" fmla="*/ 1553914 h 1638653"/>
              <a:gd name="connsiteX2" fmla="*/ 172116 w 461523"/>
              <a:gd name="connsiteY2" fmla="*/ 1315789 h 1638653"/>
              <a:gd name="connsiteX3" fmla="*/ 321341 w 461523"/>
              <a:gd name="connsiteY3" fmla="*/ 318839 h 1638653"/>
              <a:gd name="connsiteX4" fmla="*/ 254666 w 461523"/>
              <a:gd name="connsiteY4" fmla="*/ 528389 h 1638653"/>
              <a:gd name="connsiteX5" fmla="*/ 3841 w 461523"/>
              <a:gd name="connsiteY5" fmla="*/ 1572964 h 1638653"/>
              <a:gd name="connsiteX6" fmla="*/ 121316 w 461523"/>
              <a:gd name="connsiteY6" fmla="*/ 991939 h 1638653"/>
              <a:gd name="connsiteX7" fmla="*/ 368966 w 461523"/>
              <a:gd name="connsiteY7" fmla="*/ 80714 h 1638653"/>
              <a:gd name="connsiteX8" fmla="*/ 337216 w 461523"/>
              <a:gd name="connsiteY8" fmla="*/ 499814 h 1638653"/>
              <a:gd name="connsiteX9" fmla="*/ 210216 w 461523"/>
              <a:gd name="connsiteY9" fmla="*/ 1268164 h 1638653"/>
              <a:gd name="connsiteX10" fmla="*/ 461041 w 461523"/>
              <a:gd name="connsiteY10" fmla="*/ 1339 h 16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523" h="1638653">
                <a:moveTo>
                  <a:pt x="461041" y="1339"/>
                </a:moveTo>
                <a:cubicBezTo>
                  <a:pt x="448341" y="48964"/>
                  <a:pt x="182170" y="1334839"/>
                  <a:pt x="134016" y="1553914"/>
                </a:cubicBezTo>
                <a:cubicBezTo>
                  <a:pt x="85862" y="1772989"/>
                  <a:pt x="140895" y="1521635"/>
                  <a:pt x="172116" y="1315789"/>
                </a:cubicBezTo>
                <a:cubicBezTo>
                  <a:pt x="203337" y="1109943"/>
                  <a:pt x="307583" y="450072"/>
                  <a:pt x="321341" y="318839"/>
                </a:cubicBezTo>
                <a:cubicBezTo>
                  <a:pt x="335099" y="187606"/>
                  <a:pt x="307583" y="319368"/>
                  <a:pt x="254666" y="528389"/>
                </a:cubicBezTo>
                <a:cubicBezTo>
                  <a:pt x="201749" y="737410"/>
                  <a:pt x="26066" y="1495706"/>
                  <a:pt x="3841" y="1572964"/>
                </a:cubicBezTo>
                <a:cubicBezTo>
                  <a:pt x="-18384" y="1650222"/>
                  <a:pt x="60462" y="1240647"/>
                  <a:pt x="121316" y="991939"/>
                </a:cubicBezTo>
                <a:cubicBezTo>
                  <a:pt x="182170" y="743231"/>
                  <a:pt x="332983" y="162735"/>
                  <a:pt x="368966" y="80714"/>
                </a:cubicBezTo>
                <a:cubicBezTo>
                  <a:pt x="404949" y="-1307"/>
                  <a:pt x="363674" y="301906"/>
                  <a:pt x="337216" y="499814"/>
                </a:cubicBezTo>
                <a:cubicBezTo>
                  <a:pt x="310758" y="697722"/>
                  <a:pt x="188520" y="1344893"/>
                  <a:pt x="210216" y="1268164"/>
                </a:cubicBezTo>
                <a:cubicBezTo>
                  <a:pt x="231912" y="1191435"/>
                  <a:pt x="473741" y="-46286"/>
                  <a:pt x="461041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0A402E65-F7D8-CAEB-F0B7-8037E079B8DD}"/>
              </a:ext>
            </a:extLst>
          </p:cNvPr>
          <p:cNvSpPr/>
          <p:nvPr/>
        </p:nvSpPr>
        <p:spPr>
          <a:xfrm>
            <a:off x="7248321" y="8498906"/>
            <a:ext cx="279640" cy="1551535"/>
          </a:xfrm>
          <a:custGeom>
            <a:avLst/>
            <a:gdLst>
              <a:gd name="connsiteX0" fmla="*/ 279604 w 279640"/>
              <a:gd name="connsiteY0" fmla="*/ 569 h 1551535"/>
              <a:gd name="connsiteX1" fmla="*/ 41479 w 279640"/>
              <a:gd name="connsiteY1" fmla="*/ 641919 h 1551535"/>
              <a:gd name="connsiteX2" fmla="*/ 66879 w 279640"/>
              <a:gd name="connsiteY2" fmla="*/ 1489644 h 1551535"/>
              <a:gd name="connsiteX3" fmla="*/ 57354 w 279640"/>
              <a:gd name="connsiteY3" fmla="*/ 1356294 h 1551535"/>
              <a:gd name="connsiteX4" fmla="*/ 16079 w 279640"/>
              <a:gd name="connsiteY4" fmla="*/ 318069 h 1551535"/>
              <a:gd name="connsiteX5" fmla="*/ 22429 w 279640"/>
              <a:gd name="connsiteY5" fmla="*/ 524444 h 1551535"/>
              <a:gd name="connsiteX6" fmla="*/ 279604 w 279640"/>
              <a:gd name="connsiteY6" fmla="*/ 569 h 15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40" h="1551535">
                <a:moveTo>
                  <a:pt x="279604" y="569"/>
                </a:moveTo>
                <a:cubicBezTo>
                  <a:pt x="282779" y="20148"/>
                  <a:pt x="76933" y="393740"/>
                  <a:pt x="41479" y="641919"/>
                </a:cubicBezTo>
                <a:cubicBezTo>
                  <a:pt x="6025" y="890098"/>
                  <a:pt x="64233" y="1370582"/>
                  <a:pt x="66879" y="1489644"/>
                </a:cubicBezTo>
                <a:cubicBezTo>
                  <a:pt x="69525" y="1608706"/>
                  <a:pt x="65821" y="1551556"/>
                  <a:pt x="57354" y="1356294"/>
                </a:cubicBezTo>
                <a:cubicBezTo>
                  <a:pt x="48887" y="1161032"/>
                  <a:pt x="21900" y="456711"/>
                  <a:pt x="16079" y="318069"/>
                </a:cubicBezTo>
                <a:cubicBezTo>
                  <a:pt x="10258" y="179427"/>
                  <a:pt x="-20433" y="576302"/>
                  <a:pt x="22429" y="524444"/>
                </a:cubicBezTo>
                <a:cubicBezTo>
                  <a:pt x="65291" y="472586"/>
                  <a:pt x="276429" y="-19010"/>
                  <a:pt x="279604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99D9E310-C9A3-50C7-80FB-0F0CAF86FA37}"/>
              </a:ext>
            </a:extLst>
          </p:cNvPr>
          <p:cNvSpPr/>
          <p:nvPr/>
        </p:nvSpPr>
        <p:spPr>
          <a:xfrm>
            <a:off x="6914372" y="8054959"/>
            <a:ext cx="505784" cy="1793416"/>
          </a:xfrm>
          <a:custGeom>
            <a:avLst/>
            <a:gdLst>
              <a:gd name="connsiteX0" fmla="*/ 419878 w 505784"/>
              <a:gd name="connsiteY0" fmla="*/ 16 h 1793416"/>
              <a:gd name="connsiteX1" fmla="*/ 391303 w 505784"/>
              <a:gd name="connsiteY1" fmla="*/ 149241 h 1793416"/>
              <a:gd name="connsiteX2" fmla="*/ 23003 w 505784"/>
              <a:gd name="connsiteY2" fmla="*/ 860441 h 1793416"/>
              <a:gd name="connsiteX3" fmla="*/ 38878 w 505784"/>
              <a:gd name="connsiteY3" fmla="*/ 1701816 h 1793416"/>
              <a:gd name="connsiteX4" fmla="*/ 38878 w 505784"/>
              <a:gd name="connsiteY4" fmla="*/ 1654191 h 1793416"/>
              <a:gd name="connsiteX5" fmla="*/ 23003 w 505784"/>
              <a:gd name="connsiteY5" fmla="*/ 663591 h 1793416"/>
              <a:gd name="connsiteX6" fmla="*/ 292878 w 505784"/>
              <a:gd name="connsiteY6" fmla="*/ 257191 h 1793416"/>
              <a:gd name="connsiteX7" fmla="*/ 118253 w 505784"/>
              <a:gd name="connsiteY7" fmla="*/ 447691 h 1793416"/>
              <a:gd name="connsiteX8" fmla="*/ 156353 w 505784"/>
              <a:gd name="connsiteY8" fmla="*/ 911241 h 1793416"/>
              <a:gd name="connsiteX9" fmla="*/ 134128 w 505784"/>
              <a:gd name="connsiteY9" fmla="*/ 676291 h 1793416"/>
              <a:gd name="connsiteX10" fmla="*/ 200803 w 505784"/>
              <a:gd name="connsiteY10" fmla="*/ 504841 h 1793416"/>
              <a:gd name="connsiteX11" fmla="*/ 391303 w 505784"/>
              <a:gd name="connsiteY11" fmla="*/ 193691 h 1793416"/>
              <a:gd name="connsiteX12" fmla="*/ 505603 w 505784"/>
              <a:gd name="connsiteY12" fmla="*/ 139716 h 1793416"/>
              <a:gd name="connsiteX13" fmla="*/ 419878 w 505784"/>
              <a:gd name="connsiteY13" fmla="*/ 16 h 17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784" h="1793416">
                <a:moveTo>
                  <a:pt x="419878" y="16"/>
                </a:moveTo>
                <a:cubicBezTo>
                  <a:pt x="400828" y="1603"/>
                  <a:pt x="457449" y="5837"/>
                  <a:pt x="391303" y="149241"/>
                </a:cubicBezTo>
                <a:cubicBezTo>
                  <a:pt x="325157" y="292645"/>
                  <a:pt x="81740" y="601679"/>
                  <a:pt x="23003" y="860441"/>
                </a:cubicBezTo>
                <a:cubicBezTo>
                  <a:pt x="-35734" y="1119203"/>
                  <a:pt x="36232" y="1569524"/>
                  <a:pt x="38878" y="1701816"/>
                </a:cubicBezTo>
                <a:cubicBezTo>
                  <a:pt x="41524" y="1834108"/>
                  <a:pt x="41524" y="1827228"/>
                  <a:pt x="38878" y="1654191"/>
                </a:cubicBezTo>
                <a:cubicBezTo>
                  <a:pt x="36232" y="1481154"/>
                  <a:pt x="-19330" y="896424"/>
                  <a:pt x="23003" y="663591"/>
                </a:cubicBezTo>
                <a:cubicBezTo>
                  <a:pt x="65336" y="430758"/>
                  <a:pt x="277003" y="293174"/>
                  <a:pt x="292878" y="257191"/>
                </a:cubicBezTo>
                <a:cubicBezTo>
                  <a:pt x="308753" y="221208"/>
                  <a:pt x="141007" y="338683"/>
                  <a:pt x="118253" y="447691"/>
                </a:cubicBezTo>
                <a:cubicBezTo>
                  <a:pt x="95499" y="556699"/>
                  <a:pt x="153707" y="873141"/>
                  <a:pt x="156353" y="911241"/>
                </a:cubicBezTo>
                <a:cubicBezTo>
                  <a:pt x="158999" y="949341"/>
                  <a:pt x="126720" y="744024"/>
                  <a:pt x="134128" y="676291"/>
                </a:cubicBezTo>
                <a:cubicBezTo>
                  <a:pt x="141536" y="608558"/>
                  <a:pt x="157940" y="585274"/>
                  <a:pt x="200803" y="504841"/>
                </a:cubicBezTo>
                <a:cubicBezTo>
                  <a:pt x="243665" y="424408"/>
                  <a:pt x="340503" y="254545"/>
                  <a:pt x="391303" y="193691"/>
                </a:cubicBezTo>
                <a:cubicBezTo>
                  <a:pt x="442103" y="132837"/>
                  <a:pt x="501370" y="167233"/>
                  <a:pt x="505603" y="139716"/>
                </a:cubicBezTo>
                <a:cubicBezTo>
                  <a:pt x="509836" y="112199"/>
                  <a:pt x="438928" y="-1571"/>
                  <a:pt x="41987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76759CDC-D54F-56F4-A7A9-67430C9FF889}"/>
              </a:ext>
            </a:extLst>
          </p:cNvPr>
          <p:cNvSpPr/>
          <p:nvPr/>
        </p:nvSpPr>
        <p:spPr>
          <a:xfrm>
            <a:off x="6949456" y="9328104"/>
            <a:ext cx="591313" cy="1612755"/>
          </a:xfrm>
          <a:custGeom>
            <a:avLst/>
            <a:gdLst>
              <a:gd name="connsiteX0" fmla="*/ 591169 w 591313"/>
              <a:gd name="connsiteY0" fmla="*/ 46 h 1612755"/>
              <a:gd name="connsiteX1" fmla="*/ 70469 w 591313"/>
              <a:gd name="connsiteY1" fmla="*/ 463596 h 1612755"/>
              <a:gd name="connsiteX2" fmla="*/ 200644 w 591313"/>
              <a:gd name="connsiteY2" fmla="*/ 1552621 h 1612755"/>
              <a:gd name="connsiteX3" fmla="*/ 181594 w 591313"/>
              <a:gd name="connsiteY3" fmla="*/ 1362121 h 1612755"/>
              <a:gd name="connsiteX4" fmla="*/ 13319 w 591313"/>
              <a:gd name="connsiteY4" fmla="*/ 441371 h 1612755"/>
              <a:gd name="connsiteX5" fmla="*/ 591169 w 591313"/>
              <a:gd name="connsiteY5" fmla="*/ 46 h 16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13" h="1612755">
                <a:moveTo>
                  <a:pt x="591169" y="46"/>
                </a:moveTo>
                <a:cubicBezTo>
                  <a:pt x="600694" y="3750"/>
                  <a:pt x="135556" y="204834"/>
                  <a:pt x="70469" y="463596"/>
                </a:cubicBezTo>
                <a:cubicBezTo>
                  <a:pt x="5382" y="722358"/>
                  <a:pt x="182123" y="1402867"/>
                  <a:pt x="200644" y="1552621"/>
                </a:cubicBezTo>
                <a:cubicBezTo>
                  <a:pt x="219165" y="1702375"/>
                  <a:pt x="212815" y="1547329"/>
                  <a:pt x="181594" y="1362121"/>
                </a:cubicBezTo>
                <a:cubicBezTo>
                  <a:pt x="150373" y="1176913"/>
                  <a:pt x="-53356" y="666267"/>
                  <a:pt x="13319" y="441371"/>
                </a:cubicBezTo>
                <a:cubicBezTo>
                  <a:pt x="79994" y="216475"/>
                  <a:pt x="581644" y="-3658"/>
                  <a:pt x="59116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A483E898-F488-F3FF-B14C-C9A8704652FD}"/>
              </a:ext>
            </a:extLst>
          </p:cNvPr>
          <p:cNvSpPr/>
          <p:nvPr/>
        </p:nvSpPr>
        <p:spPr>
          <a:xfrm>
            <a:off x="5276149" y="8713523"/>
            <a:ext cx="1221189" cy="3150535"/>
          </a:xfrm>
          <a:custGeom>
            <a:avLst/>
            <a:gdLst>
              <a:gd name="connsiteX0" fmla="*/ 1210376 w 1221189"/>
              <a:gd name="connsiteY0" fmla="*/ 23283 h 3150535"/>
              <a:gd name="connsiteX1" fmla="*/ 145957 w 1221189"/>
              <a:gd name="connsiteY1" fmla="*/ 1702065 h 3150535"/>
              <a:gd name="connsiteX2" fmla="*/ 74520 w 1221189"/>
              <a:gd name="connsiteY2" fmla="*/ 3030802 h 3150535"/>
              <a:gd name="connsiteX3" fmla="*/ 81664 w 1221189"/>
              <a:gd name="connsiteY3" fmla="*/ 2937933 h 3150535"/>
              <a:gd name="connsiteX4" fmla="*/ 24514 w 1221189"/>
              <a:gd name="connsiteY4" fmla="*/ 1709208 h 3150535"/>
              <a:gd name="connsiteX5" fmla="*/ 538864 w 1221189"/>
              <a:gd name="connsiteY5" fmla="*/ 530490 h 3150535"/>
              <a:gd name="connsiteX6" fmla="*/ 474570 w 1221189"/>
              <a:gd name="connsiteY6" fmla="*/ 651933 h 3150535"/>
              <a:gd name="connsiteX7" fmla="*/ 153101 w 1221189"/>
              <a:gd name="connsiteY7" fmla="*/ 1544902 h 3150535"/>
              <a:gd name="connsiteX8" fmla="*/ 403132 w 1221189"/>
              <a:gd name="connsiteY8" fmla="*/ 1130565 h 3150535"/>
              <a:gd name="connsiteX9" fmla="*/ 846045 w 1221189"/>
              <a:gd name="connsiteY9" fmla="*/ 416190 h 3150535"/>
              <a:gd name="connsiteX10" fmla="*/ 596014 w 1221189"/>
              <a:gd name="connsiteY10" fmla="*/ 859102 h 3150535"/>
              <a:gd name="connsiteX11" fmla="*/ 467426 w 1221189"/>
              <a:gd name="connsiteY11" fmla="*/ 1316302 h 3150535"/>
              <a:gd name="connsiteX12" fmla="*/ 681739 w 1221189"/>
              <a:gd name="connsiteY12" fmla="*/ 759090 h 3150535"/>
              <a:gd name="connsiteX13" fmla="*/ 1210376 w 1221189"/>
              <a:gd name="connsiteY13" fmla="*/ 23283 h 31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89" h="3150535">
                <a:moveTo>
                  <a:pt x="1210376" y="23283"/>
                </a:moveTo>
                <a:cubicBezTo>
                  <a:pt x="1121079" y="180445"/>
                  <a:pt x="335266" y="1200812"/>
                  <a:pt x="145957" y="1702065"/>
                </a:cubicBezTo>
                <a:cubicBezTo>
                  <a:pt x="-43352" y="2203318"/>
                  <a:pt x="85235" y="2824824"/>
                  <a:pt x="74520" y="3030802"/>
                </a:cubicBezTo>
                <a:cubicBezTo>
                  <a:pt x="63804" y="3236780"/>
                  <a:pt x="89998" y="3158199"/>
                  <a:pt x="81664" y="2937933"/>
                </a:cubicBezTo>
                <a:cubicBezTo>
                  <a:pt x="73330" y="2717667"/>
                  <a:pt x="-51686" y="2110448"/>
                  <a:pt x="24514" y="1709208"/>
                </a:cubicBezTo>
                <a:cubicBezTo>
                  <a:pt x="100714" y="1307968"/>
                  <a:pt x="463855" y="706702"/>
                  <a:pt x="538864" y="530490"/>
                </a:cubicBezTo>
                <a:cubicBezTo>
                  <a:pt x="613873" y="354278"/>
                  <a:pt x="538864" y="482864"/>
                  <a:pt x="474570" y="651933"/>
                </a:cubicBezTo>
                <a:cubicBezTo>
                  <a:pt x="410276" y="821002"/>
                  <a:pt x="165007" y="1465130"/>
                  <a:pt x="153101" y="1544902"/>
                </a:cubicBezTo>
                <a:cubicBezTo>
                  <a:pt x="141195" y="1624674"/>
                  <a:pt x="287641" y="1318684"/>
                  <a:pt x="403132" y="1130565"/>
                </a:cubicBezTo>
                <a:cubicBezTo>
                  <a:pt x="518623" y="942446"/>
                  <a:pt x="813898" y="461434"/>
                  <a:pt x="846045" y="416190"/>
                </a:cubicBezTo>
                <a:cubicBezTo>
                  <a:pt x="878192" y="370946"/>
                  <a:pt x="659117" y="709083"/>
                  <a:pt x="596014" y="859102"/>
                </a:cubicBezTo>
                <a:cubicBezTo>
                  <a:pt x="532911" y="1009121"/>
                  <a:pt x="453139" y="1332971"/>
                  <a:pt x="467426" y="1316302"/>
                </a:cubicBezTo>
                <a:cubicBezTo>
                  <a:pt x="481713" y="1299633"/>
                  <a:pt x="553151" y="969831"/>
                  <a:pt x="681739" y="759090"/>
                </a:cubicBezTo>
                <a:cubicBezTo>
                  <a:pt x="810326" y="548349"/>
                  <a:pt x="1299673" y="-133879"/>
                  <a:pt x="1210376" y="2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DC48A051-BA6F-F195-D52D-6E922029E4A7}"/>
              </a:ext>
            </a:extLst>
          </p:cNvPr>
          <p:cNvSpPr/>
          <p:nvPr/>
        </p:nvSpPr>
        <p:spPr>
          <a:xfrm>
            <a:off x="5433700" y="8519263"/>
            <a:ext cx="1341257" cy="3430362"/>
          </a:xfrm>
          <a:custGeom>
            <a:avLst/>
            <a:gdLst>
              <a:gd name="connsiteX0" fmla="*/ 1317144 w 1341257"/>
              <a:gd name="connsiteY0" fmla="*/ 31806 h 3430362"/>
              <a:gd name="connsiteX1" fmla="*/ 388456 w 1341257"/>
              <a:gd name="connsiteY1" fmla="*/ 1796312 h 3430362"/>
              <a:gd name="connsiteX2" fmla="*/ 395600 w 1341257"/>
              <a:gd name="connsiteY2" fmla="*/ 2710712 h 3430362"/>
              <a:gd name="connsiteX3" fmla="*/ 924238 w 1341257"/>
              <a:gd name="connsiteY3" fmla="*/ 3417943 h 3430362"/>
              <a:gd name="connsiteX4" fmla="*/ 681350 w 1341257"/>
              <a:gd name="connsiteY4" fmla="*/ 3125050 h 3430362"/>
              <a:gd name="connsiteX5" fmla="*/ 374169 w 1341257"/>
              <a:gd name="connsiteY5" fmla="*/ 2660706 h 3430362"/>
              <a:gd name="connsiteX6" fmla="*/ 352738 w 1341257"/>
              <a:gd name="connsiteY6" fmla="*/ 1546281 h 3430362"/>
              <a:gd name="connsiteX7" fmla="*/ 267013 w 1341257"/>
              <a:gd name="connsiteY7" fmla="*/ 1867750 h 3430362"/>
              <a:gd name="connsiteX8" fmla="*/ 102706 w 1341257"/>
              <a:gd name="connsiteY8" fmla="*/ 2096350 h 3430362"/>
              <a:gd name="connsiteX9" fmla="*/ 138425 w 1341257"/>
              <a:gd name="connsiteY9" fmla="*/ 2560693 h 3430362"/>
              <a:gd name="connsiteX10" fmla="*/ 509900 w 1341257"/>
              <a:gd name="connsiteY10" fmla="*/ 3225062 h 3430362"/>
              <a:gd name="connsiteX11" fmla="*/ 359881 w 1341257"/>
              <a:gd name="connsiteY11" fmla="*/ 2967887 h 3430362"/>
              <a:gd name="connsiteX12" fmla="*/ 2694 w 1341257"/>
              <a:gd name="connsiteY12" fmla="*/ 2389243 h 3430362"/>
              <a:gd name="connsiteX13" fmla="*/ 567050 w 1341257"/>
              <a:gd name="connsiteY13" fmla="*/ 1682012 h 3430362"/>
              <a:gd name="connsiteX14" fmla="*/ 359881 w 1341257"/>
              <a:gd name="connsiteY14" fmla="*/ 1789168 h 3430362"/>
              <a:gd name="connsiteX15" fmla="*/ 731356 w 1341257"/>
              <a:gd name="connsiteY15" fmla="*/ 1060506 h 3430362"/>
              <a:gd name="connsiteX16" fmla="*/ 467038 w 1341257"/>
              <a:gd name="connsiteY16" fmla="*/ 1296250 h 3430362"/>
              <a:gd name="connsiteX17" fmla="*/ 1031394 w 1341257"/>
              <a:gd name="connsiteY17" fmla="*/ 681887 h 3430362"/>
              <a:gd name="connsiteX18" fmla="*/ 1067113 w 1341257"/>
              <a:gd name="connsiteY18" fmla="*/ 660456 h 3430362"/>
              <a:gd name="connsiteX19" fmla="*/ 1317144 w 1341257"/>
              <a:gd name="connsiteY19" fmla="*/ 31806 h 34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1257" h="3430362">
                <a:moveTo>
                  <a:pt x="1317144" y="31806"/>
                </a:moveTo>
                <a:cubicBezTo>
                  <a:pt x="1204035" y="221115"/>
                  <a:pt x="542047" y="1349828"/>
                  <a:pt x="388456" y="1796312"/>
                </a:cubicBezTo>
                <a:cubicBezTo>
                  <a:pt x="234865" y="2242796"/>
                  <a:pt x="306303" y="2440440"/>
                  <a:pt x="395600" y="2710712"/>
                </a:cubicBezTo>
                <a:cubicBezTo>
                  <a:pt x="484897" y="2980984"/>
                  <a:pt x="876613" y="3348887"/>
                  <a:pt x="924238" y="3417943"/>
                </a:cubicBezTo>
                <a:cubicBezTo>
                  <a:pt x="971863" y="3486999"/>
                  <a:pt x="773028" y="3251256"/>
                  <a:pt x="681350" y="3125050"/>
                </a:cubicBezTo>
                <a:cubicBezTo>
                  <a:pt x="589672" y="2998844"/>
                  <a:pt x="428938" y="2923834"/>
                  <a:pt x="374169" y="2660706"/>
                </a:cubicBezTo>
                <a:cubicBezTo>
                  <a:pt x="319400" y="2397578"/>
                  <a:pt x="370597" y="1678440"/>
                  <a:pt x="352738" y="1546281"/>
                </a:cubicBezTo>
                <a:cubicBezTo>
                  <a:pt x="334879" y="1414122"/>
                  <a:pt x="308685" y="1776072"/>
                  <a:pt x="267013" y="1867750"/>
                </a:cubicBezTo>
                <a:cubicBezTo>
                  <a:pt x="225341" y="1959428"/>
                  <a:pt x="124137" y="1980860"/>
                  <a:pt x="102706" y="2096350"/>
                </a:cubicBezTo>
                <a:cubicBezTo>
                  <a:pt x="81275" y="2211840"/>
                  <a:pt x="70559" y="2372574"/>
                  <a:pt x="138425" y="2560693"/>
                </a:cubicBezTo>
                <a:cubicBezTo>
                  <a:pt x="206291" y="2748812"/>
                  <a:pt x="472991" y="3157196"/>
                  <a:pt x="509900" y="3225062"/>
                </a:cubicBezTo>
                <a:cubicBezTo>
                  <a:pt x="546809" y="3292928"/>
                  <a:pt x="444415" y="3107190"/>
                  <a:pt x="359881" y="2967887"/>
                </a:cubicBezTo>
                <a:cubicBezTo>
                  <a:pt x="275347" y="2828584"/>
                  <a:pt x="-31834" y="2603556"/>
                  <a:pt x="2694" y="2389243"/>
                </a:cubicBezTo>
                <a:cubicBezTo>
                  <a:pt x="37222" y="2174930"/>
                  <a:pt x="507519" y="1782024"/>
                  <a:pt x="567050" y="1682012"/>
                </a:cubicBezTo>
                <a:cubicBezTo>
                  <a:pt x="626581" y="1582000"/>
                  <a:pt x="332497" y="1892752"/>
                  <a:pt x="359881" y="1789168"/>
                </a:cubicBezTo>
                <a:cubicBezTo>
                  <a:pt x="387265" y="1685584"/>
                  <a:pt x="713497" y="1142659"/>
                  <a:pt x="731356" y="1060506"/>
                </a:cubicBezTo>
                <a:cubicBezTo>
                  <a:pt x="749215" y="978353"/>
                  <a:pt x="417032" y="1359353"/>
                  <a:pt x="467038" y="1296250"/>
                </a:cubicBezTo>
                <a:cubicBezTo>
                  <a:pt x="517044" y="1233147"/>
                  <a:pt x="931382" y="787853"/>
                  <a:pt x="1031394" y="681887"/>
                </a:cubicBezTo>
                <a:cubicBezTo>
                  <a:pt x="1131406" y="575921"/>
                  <a:pt x="1023060" y="765231"/>
                  <a:pt x="1067113" y="660456"/>
                </a:cubicBezTo>
                <a:cubicBezTo>
                  <a:pt x="1111166" y="555681"/>
                  <a:pt x="1430253" y="-157503"/>
                  <a:pt x="1317144" y="3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275FBB1D-FAF0-A133-B689-E0D5909B547B}"/>
              </a:ext>
            </a:extLst>
          </p:cNvPr>
          <p:cNvSpPr/>
          <p:nvPr/>
        </p:nvSpPr>
        <p:spPr>
          <a:xfrm>
            <a:off x="6064333" y="8856502"/>
            <a:ext cx="948184" cy="2993984"/>
          </a:xfrm>
          <a:custGeom>
            <a:avLst/>
            <a:gdLst>
              <a:gd name="connsiteX0" fmla="*/ 886536 w 948184"/>
              <a:gd name="connsiteY0" fmla="*/ 73186 h 2993984"/>
              <a:gd name="connsiteX1" fmla="*/ 886536 w 948184"/>
              <a:gd name="connsiteY1" fmla="*/ 137479 h 2993984"/>
              <a:gd name="connsiteX2" fmla="*/ 50717 w 948184"/>
              <a:gd name="connsiteY2" fmla="*/ 1594804 h 2993984"/>
              <a:gd name="connsiteX3" fmla="*/ 322180 w 948184"/>
              <a:gd name="connsiteY3" fmla="*/ 2952117 h 2993984"/>
              <a:gd name="connsiteX4" fmla="*/ 215023 w 948184"/>
              <a:gd name="connsiteY4" fmla="*/ 2602073 h 2993984"/>
              <a:gd name="connsiteX5" fmla="*/ 143586 w 948184"/>
              <a:gd name="connsiteY5" fmla="*/ 2137729 h 2993984"/>
              <a:gd name="connsiteX6" fmla="*/ 679367 w 948184"/>
              <a:gd name="connsiteY6" fmla="*/ 1066167 h 2993984"/>
              <a:gd name="connsiteX7" fmla="*/ 829386 w 948184"/>
              <a:gd name="connsiteY7" fmla="*/ 323217 h 2993984"/>
              <a:gd name="connsiteX8" fmla="*/ 800811 w 948184"/>
              <a:gd name="connsiteY8" fmla="*/ 594679 h 2993984"/>
              <a:gd name="connsiteX9" fmla="*/ 636505 w 948184"/>
              <a:gd name="connsiteY9" fmla="*/ 1266192 h 2993984"/>
              <a:gd name="connsiteX10" fmla="*/ 122155 w 948184"/>
              <a:gd name="connsiteY10" fmla="*/ 1980567 h 2993984"/>
              <a:gd name="connsiteX11" fmla="*/ 86436 w 948184"/>
              <a:gd name="connsiteY11" fmla="*/ 2059148 h 2993984"/>
              <a:gd name="connsiteX12" fmla="*/ 22142 w 948184"/>
              <a:gd name="connsiteY12" fmla="*/ 1716248 h 2993984"/>
              <a:gd name="connsiteX13" fmla="*/ 507917 w 948184"/>
              <a:gd name="connsiteY13" fmla="*/ 758986 h 2993984"/>
              <a:gd name="connsiteX14" fmla="*/ 300748 w 948184"/>
              <a:gd name="connsiteY14" fmla="*/ 866142 h 2993984"/>
              <a:gd name="connsiteX15" fmla="*/ 893680 w 948184"/>
              <a:gd name="connsiteY15" fmla="*/ 244636 h 2993984"/>
              <a:gd name="connsiteX16" fmla="*/ 886536 w 948184"/>
              <a:gd name="connsiteY16" fmla="*/ 73186 h 29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184" h="2993984">
                <a:moveTo>
                  <a:pt x="886536" y="73186"/>
                </a:moveTo>
                <a:cubicBezTo>
                  <a:pt x="885345" y="55327"/>
                  <a:pt x="1025839" y="-116124"/>
                  <a:pt x="886536" y="137479"/>
                </a:cubicBezTo>
                <a:cubicBezTo>
                  <a:pt x="747233" y="391082"/>
                  <a:pt x="144776" y="1125698"/>
                  <a:pt x="50717" y="1594804"/>
                </a:cubicBezTo>
                <a:cubicBezTo>
                  <a:pt x="-43342" y="2063910"/>
                  <a:pt x="294796" y="2784239"/>
                  <a:pt x="322180" y="2952117"/>
                </a:cubicBezTo>
                <a:cubicBezTo>
                  <a:pt x="349564" y="3119995"/>
                  <a:pt x="244789" y="2737804"/>
                  <a:pt x="215023" y="2602073"/>
                </a:cubicBezTo>
                <a:cubicBezTo>
                  <a:pt x="185257" y="2466342"/>
                  <a:pt x="66195" y="2393713"/>
                  <a:pt x="143586" y="2137729"/>
                </a:cubicBezTo>
                <a:cubicBezTo>
                  <a:pt x="220977" y="1881745"/>
                  <a:pt x="565067" y="1368586"/>
                  <a:pt x="679367" y="1066167"/>
                </a:cubicBezTo>
                <a:cubicBezTo>
                  <a:pt x="793667" y="763748"/>
                  <a:pt x="809145" y="401798"/>
                  <a:pt x="829386" y="323217"/>
                </a:cubicBezTo>
                <a:cubicBezTo>
                  <a:pt x="849627" y="244636"/>
                  <a:pt x="832958" y="437516"/>
                  <a:pt x="800811" y="594679"/>
                </a:cubicBezTo>
                <a:cubicBezTo>
                  <a:pt x="768664" y="751842"/>
                  <a:pt x="749614" y="1035211"/>
                  <a:pt x="636505" y="1266192"/>
                </a:cubicBezTo>
                <a:cubicBezTo>
                  <a:pt x="523396" y="1497173"/>
                  <a:pt x="213833" y="1848408"/>
                  <a:pt x="122155" y="1980567"/>
                </a:cubicBezTo>
                <a:cubicBezTo>
                  <a:pt x="30477" y="2112726"/>
                  <a:pt x="103105" y="2103201"/>
                  <a:pt x="86436" y="2059148"/>
                </a:cubicBezTo>
                <a:cubicBezTo>
                  <a:pt x="69767" y="2015095"/>
                  <a:pt x="-48105" y="1932942"/>
                  <a:pt x="22142" y="1716248"/>
                </a:cubicBezTo>
                <a:cubicBezTo>
                  <a:pt x="92389" y="1499554"/>
                  <a:pt x="461483" y="900670"/>
                  <a:pt x="507917" y="758986"/>
                </a:cubicBezTo>
                <a:cubicBezTo>
                  <a:pt x="554351" y="617302"/>
                  <a:pt x="236454" y="951867"/>
                  <a:pt x="300748" y="866142"/>
                </a:cubicBezTo>
                <a:cubicBezTo>
                  <a:pt x="365042" y="780417"/>
                  <a:pt x="793667" y="374414"/>
                  <a:pt x="893680" y="244636"/>
                </a:cubicBezTo>
                <a:cubicBezTo>
                  <a:pt x="993693" y="114858"/>
                  <a:pt x="887727" y="91045"/>
                  <a:pt x="886536" y="73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2E5BF259-8478-9CBA-CDA4-2FB132B32FB1}"/>
              </a:ext>
            </a:extLst>
          </p:cNvPr>
          <p:cNvSpPr/>
          <p:nvPr/>
        </p:nvSpPr>
        <p:spPr>
          <a:xfrm>
            <a:off x="7934164" y="8722300"/>
            <a:ext cx="581244" cy="2957683"/>
          </a:xfrm>
          <a:custGeom>
            <a:avLst/>
            <a:gdLst>
              <a:gd name="connsiteX0" fmla="*/ 581186 w 581244"/>
              <a:gd name="connsiteY0" fmla="*/ 219 h 2957683"/>
              <a:gd name="connsiteX1" fmla="*/ 66836 w 581244"/>
              <a:gd name="connsiteY1" fmla="*/ 2071906 h 2957683"/>
              <a:gd name="connsiteX2" fmla="*/ 173992 w 581244"/>
              <a:gd name="connsiteY2" fmla="*/ 2950588 h 2957683"/>
              <a:gd name="connsiteX3" fmla="*/ 88267 w 581244"/>
              <a:gd name="connsiteY3" fmla="*/ 2457669 h 2957683"/>
              <a:gd name="connsiteX4" fmla="*/ 31117 w 581244"/>
              <a:gd name="connsiteY4" fmla="*/ 1943319 h 2957683"/>
              <a:gd name="connsiteX5" fmla="*/ 581186 w 581244"/>
              <a:gd name="connsiteY5" fmla="*/ 219 h 29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244" h="2957683">
                <a:moveTo>
                  <a:pt x="581186" y="219"/>
                </a:moveTo>
                <a:cubicBezTo>
                  <a:pt x="587139" y="21650"/>
                  <a:pt x="134702" y="1580178"/>
                  <a:pt x="66836" y="2071906"/>
                </a:cubicBezTo>
                <a:cubicBezTo>
                  <a:pt x="-1030" y="2563634"/>
                  <a:pt x="170420" y="2886294"/>
                  <a:pt x="173992" y="2950588"/>
                </a:cubicBezTo>
                <a:cubicBezTo>
                  <a:pt x="177564" y="3014882"/>
                  <a:pt x="112079" y="2625547"/>
                  <a:pt x="88267" y="2457669"/>
                </a:cubicBezTo>
                <a:cubicBezTo>
                  <a:pt x="64455" y="2289791"/>
                  <a:pt x="-55799" y="2350513"/>
                  <a:pt x="31117" y="1943319"/>
                </a:cubicBezTo>
                <a:cubicBezTo>
                  <a:pt x="118033" y="1536125"/>
                  <a:pt x="575233" y="-21212"/>
                  <a:pt x="581186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1E8D51C2-E8B0-5726-CD68-F63B8D4CA7B0}"/>
              </a:ext>
            </a:extLst>
          </p:cNvPr>
          <p:cNvSpPr/>
          <p:nvPr/>
        </p:nvSpPr>
        <p:spPr>
          <a:xfrm>
            <a:off x="6774886" y="8928009"/>
            <a:ext cx="726578" cy="2916514"/>
          </a:xfrm>
          <a:custGeom>
            <a:avLst/>
            <a:gdLst>
              <a:gd name="connsiteX0" fmla="*/ 726052 w 726578"/>
              <a:gd name="connsiteY0" fmla="*/ 1679 h 2916514"/>
              <a:gd name="connsiteX1" fmla="*/ 118833 w 726578"/>
              <a:gd name="connsiteY1" fmla="*/ 1609022 h 2916514"/>
              <a:gd name="connsiteX2" fmla="*/ 283139 w 726578"/>
              <a:gd name="connsiteY2" fmla="*/ 2866322 h 2916514"/>
              <a:gd name="connsiteX3" fmla="*/ 211702 w 726578"/>
              <a:gd name="connsiteY3" fmla="*/ 2551997 h 2916514"/>
              <a:gd name="connsiteX4" fmla="*/ 25964 w 726578"/>
              <a:gd name="connsiteY4" fmla="*/ 1487579 h 2916514"/>
              <a:gd name="connsiteX5" fmla="*/ 25964 w 726578"/>
              <a:gd name="connsiteY5" fmla="*/ 1830479 h 2916514"/>
              <a:gd name="connsiteX6" fmla="*/ 254564 w 726578"/>
              <a:gd name="connsiteY6" fmla="*/ 944654 h 2916514"/>
              <a:gd name="connsiteX7" fmla="*/ 225989 w 726578"/>
              <a:gd name="connsiteY7" fmla="*/ 1294697 h 2916514"/>
              <a:gd name="connsiteX8" fmla="*/ 726052 w 726578"/>
              <a:gd name="connsiteY8" fmla="*/ 1679 h 29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578" h="2916514">
                <a:moveTo>
                  <a:pt x="726052" y="1679"/>
                </a:moveTo>
                <a:cubicBezTo>
                  <a:pt x="708193" y="54066"/>
                  <a:pt x="192652" y="1131581"/>
                  <a:pt x="118833" y="1609022"/>
                </a:cubicBezTo>
                <a:cubicBezTo>
                  <a:pt x="45014" y="2086463"/>
                  <a:pt x="267661" y="2709160"/>
                  <a:pt x="283139" y="2866322"/>
                </a:cubicBezTo>
                <a:cubicBezTo>
                  <a:pt x="298617" y="3023484"/>
                  <a:pt x="254564" y="2781787"/>
                  <a:pt x="211702" y="2551997"/>
                </a:cubicBezTo>
                <a:cubicBezTo>
                  <a:pt x="168840" y="2322207"/>
                  <a:pt x="56920" y="1607832"/>
                  <a:pt x="25964" y="1487579"/>
                </a:cubicBezTo>
                <a:cubicBezTo>
                  <a:pt x="-4992" y="1367326"/>
                  <a:pt x="-12136" y="1920966"/>
                  <a:pt x="25964" y="1830479"/>
                </a:cubicBezTo>
                <a:cubicBezTo>
                  <a:pt x="64064" y="1739992"/>
                  <a:pt x="221227" y="1033951"/>
                  <a:pt x="254564" y="944654"/>
                </a:cubicBezTo>
                <a:cubicBezTo>
                  <a:pt x="287901" y="855357"/>
                  <a:pt x="149789" y="1450669"/>
                  <a:pt x="225989" y="1294697"/>
                </a:cubicBezTo>
                <a:cubicBezTo>
                  <a:pt x="302189" y="1138725"/>
                  <a:pt x="743911" y="-50708"/>
                  <a:pt x="726052" y="1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E07169CD-F0D9-D51C-AFD0-1551B3E44B8A}"/>
              </a:ext>
            </a:extLst>
          </p:cNvPr>
          <p:cNvSpPr/>
          <p:nvPr/>
        </p:nvSpPr>
        <p:spPr>
          <a:xfrm>
            <a:off x="6480687" y="9015413"/>
            <a:ext cx="913094" cy="2876061"/>
          </a:xfrm>
          <a:custGeom>
            <a:avLst/>
            <a:gdLst>
              <a:gd name="connsiteX0" fmla="*/ 913094 w 913094"/>
              <a:gd name="connsiteY0" fmla="*/ 0 h 2876061"/>
              <a:gd name="connsiteX1" fmla="*/ 191576 w 913094"/>
              <a:gd name="connsiteY1" fmla="*/ 1478756 h 2876061"/>
              <a:gd name="connsiteX2" fmla="*/ 277301 w 913094"/>
              <a:gd name="connsiteY2" fmla="*/ 2800350 h 2876061"/>
              <a:gd name="connsiteX3" fmla="*/ 263013 w 913094"/>
              <a:gd name="connsiteY3" fmla="*/ 2586037 h 2876061"/>
              <a:gd name="connsiteX4" fmla="*/ 34413 w 913094"/>
              <a:gd name="connsiteY4" fmla="*/ 1514475 h 2876061"/>
              <a:gd name="connsiteX5" fmla="*/ 48701 w 913094"/>
              <a:gd name="connsiteY5" fmla="*/ 500062 h 2876061"/>
              <a:gd name="connsiteX6" fmla="*/ 5838 w 913094"/>
              <a:gd name="connsiteY6" fmla="*/ 657225 h 2876061"/>
              <a:gd name="connsiteX7" fmla="*/ 198719 w 913094"/>
              <a:gd name="connsiteY7" fmla="*/ 1671637 h 2876061"/>
              <a:gd name="connsiteX8" fmla="*/ 220151 w 913094"/>
              <a:gd name="connsiteY8" fmla="*/ 1300162 h 2876061"/>
              <a:gd name="connsiteX9" fmla="*/ 605913 w 913094"/>
              <a:gd name="connsiteY9" fmla="*/ 364331 h 2876061"/>
              <a:gd name="connsiteX10" fmla="*/ 398744 w 913094"/>
              <a:gd name="connsiteY10" fmla="*/ 607218 h 2876061"/>
              <a:gd name="connsiteX11" fmla="*/ 913094 w 913094"/>
              <a:gd name="connsiteY11" fmla="*/ 0 h 28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094" h="2876061">
                <a:moveTo>
                  <a:pt x="913094" y="0"/>
                </a:moveTo>
                <a:cubicBezTo>
                  <a:pt x="605317" y="506015"/>
                  <a:pt x="297541" y="1012031"/>
                  <a:pt x="191576" y="1478756"/>
                </a:cubicBezTo>
                <a:cubicBezTo>
                  <a:pt x="85611" y="1945481"/>
                  <a:pt x="265395" y="2615803"/>
                  <a:pt x="277301" y="2800350"/>
                </a:cubicBezTo>
                <a:cubicBezTo>
                  <a:pt x="289207" y="2984897"/>
                  <a:pt x="303494" y="2800349"/>
                  <a:pt x="263013" y="2586037"/>
                </a:cubicBezTo>
                <a:cubicBezTo>
                  <a:pt x="222532" y="2371725"/>
                  <a:pt x="70132" y="1862137"/>
                  <a:pt x="34413" y="1514475"/>
                </a:cubicBezTo>
                <a:cubicBezTo>
                  <a:pt x="-1306" y="1166813"/>
                  <a:pt x="53463" y="642937"/>
                  <a:pt x="48701" y="500062"/>
                </a:cubicBezTo>
                <a:cubicBezTo>
                  <a:pt x="43938" y="357187"/>
                  <a:pt x="-19165" y="461963"/>
                  <a:pt x="5838" y="657225"/>
                </a:cubicBezTo>
                <a:cubicBezTo>
                  <a:pt x="30841" y="852487"/>
                  <a:pt x="163000" y="1564481"/>
                  <a:pt x="198719" y="1671637"/>
                </a:cubicBezTo>
                <a:cubicBezTo>
                  <a:pt x="234438" y="1778793"/>
                  <a:pt x="152285" y="1518046"/>
                  <a:pt x="220151" y="1300162"/>
                </a:cubicBezTo>
                <a:cubicBezTo>
                  <a:pt x="288017" y="1082278"/>
                  <a:pt x="576147" y="479822"/>
                  <a:pt x="605913" y="364331"/>
                </a:cubicBezTo>
                <a:cubicBezTo>
                  <a:pt x="635678" y="248840"/>
                  <a:pt x="398744" y="607218"/>
                  <a:pt x="398744" y="607218"/>
                </a:cubicBezTo>
                <a:lnTo>
                  <a:pt x="9130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E77D8592-0069-250F-69B0-874EE303E9A2}"/>
              </a:ext>
            </a:extLst>
          </p:cNvPr>
          <p:cNvSpPr/>
          <p:nvPr/>
        </p:nvSpPr>
        <p:spPr>
          <a:xfrm>
            <a:off x="3930798" y="3287783"/>
            <a:ext cx="2307673" cy="1065622"/>
          </a:xfrm>
          <a:custGeom>
            <a:avLst/>
            <a:gdLst>
              <a:gd name="connsiteX0" fmla="*/ 59311 w 2307673"/>
              <a:gd name="connsiteY0" fmla="*/ 272835 h 1065622"/>
              <a:gd name="connsiteX1" fmla="*/ 1735711 w 2307673"/>
              <a:gd name="connsiteY1" fmla="*/ 9599 h 1065622"/>
              <a:gd name="connsiteX2" fmla="*/ 1500184 w 2307673"/>
              <a:gd name="connsiteY2" fmla="*/ 92726 h 1065622"/>
              <a:gd name="connsiteX3" fmla="*/ 1167675 w 2307673"/>
              <a:gd name="connsiteY3" fmla="*/ 425235 h 1065622"/>
              <a:gd name="connsiteX4" fmla="*/ 1070693 w 2307673"/>
              <a:gd name="connsiteY4" fmla="*/ 577635 h 1065622"/>
              <a:gd name="connsiteX5" fmla="*/ 710475 w 2307673"/>
              <a:gd name="connsiteY5" fmla="*/ 1034835 h 1065622"/>
              <a:gd name="connsiteX6" fmla="*/ 710475 w 2307673"/>
              <a:gd name="connsiteY6" fmla="*/ 951708 h 1065622"/>
              <a:gd name="connsiteX7" fmla="*/ 1583311 w 2307673"/>
              <a:gd name="connsiteY7" fmla="*/ 369817 h 1065622"/>
              <a:gd name="connsiteX8" fmla="*/ 890584 w 2307673"/>
              <a:gd name="connsiteY8" fmla="*/ 965562 h 1065622"/>
              <a:gd name="connsiteX9" fmla="*/ 2303747 w 2307673"/>
              <a:gd name="connsiteY9" fmla="*/ 300544 h 1065622"/>
              <a:gd name="connsiteX10" fmla="*/ 1333929 w 2307673"/>
              <a:gd name="connsiteY10" fmla="*/ 549926 h 1065622"/>
              <a:gd name="connsiteX11" fmla="*/ 1998947 w 2307673"/>
              <a:gd name="connsiteY11" fmla="*/ 148144 h 1065622"/>
              <a:gd name="connsiteX12" fmla="*/ 1375493 w 2307673"/>
              <a:gd name="connsiteY12" fmla="*/ 65017 h 1065622"/>
              <a:gd name="connsiteX13" fmla="*/ 1098402 w 2307673"/>
              <a:gd name="connsiteY13" fmla="*/ 106581 h 1065622"/>
              <a:gd name="connsiteX14" fmla="*/ 793602 w 2307673"/>
              <a:gd name="connsiteY14" fmla="*/ 189708 h 1065622"/>
              <a:gd name="connsiteX15" fmla="*/ 419529 w 2307673"/>
              <a:gd name="connsiteY15" fmla="*/ 231272 h 1065622"/>
              <a:gd name="connsiteX16" fmla="*/ 59311 w 2307673"/>
              <a:gd name="connsiteY16" fmla="*/ 272835 h 10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7673" h="1065622">
                <a:moveTo>
                  <a:pt x="59311" y="272835"/>
                </a:moveTo>
                <a:cubicBezTo>
                  <a:pt x="278675" y="235890"/>
                  <a:pt x="1495566" y="39617"/>
                  <a:pt x="1735711" y="9599"/>
                </a:cubicBezTo>
                <a:cubicBezTo>
                  <a:pt x="1975856" y="-20419"/>
                  <a:pt x="1594857" y="23453"/>
                  <a:pt x="1500184" y="92726"/>
                </a:cubicBezTo>
                <a:cubicBezTo>
                  <a:pt x="1405511" y="161999"/>
                  <a:pt x="1239257" y="344417"/>
                  <a:pt x="1167675" y="425235"/>
                </a:cubicBezTo>
                <a:cubicBezTo>
                  <a:pt x="1096093" y="506053"/>
                  <a:pt x="1146893" y="476035"/>
                  <a:pt x="1070693" y="577635"/>
                </a:cubicBezTo>
                <a:cubicBezTo>
                  <a:pt x="994493" y="679235"/>
                  <a:pt x="710475" y="1034835"/>
                  <a:pt x="710475" y="1034835"/>
                </a:cubicBezTo>
                <a:cubicBezTo>
                  <a:pt x="650439" y="1097180"/>
                  <a:pt x="565002" y="1062544"/>
                  <a:pt x="710475" y="951708"/>
                </a:cubicBezTo>
                <a:cubicBezTo>
                  <a:pt x="855948" y="840872"/>
                  <a:pt x="1553293" y="367508"/>
                  <a:pt x="1583311" y="369817"/>
                </a:cubicBezTo>
                <a:cubicBezTo>
                  <a:pt x="1613329" y="372126"/>
                  <a:pt x="770511" y="977107"/>
                  <a:pt x="890584" y="965562"/>
                </a:cubicBezTo>
                <a:cubicBezTo>
                  <a:pt x="1010657" y="954017"/>
                  <a:pt x="2229856" y="369817"/>
                  <a:pt x="2303747" y="300544"/>
                </a:cubicBezTo>
                <a:cubicBezTo>
                  <a:pt x="2377638" y="231271"/>
                  <a:pt x="1384729" y="575326"/>
                  <a:pt x="1333929" y="549926"/>
                </a:cubicBezTo>
                <a:cubicBezTo>
                  <a:pt x="1283129" y="524526"/>
                  <a:pt x="1992020" y="228962"/>
                  <a:pt x="1998947" y="148144"/>
                </a:cubicBezTo>
                <a:cubicBezTo>
                  <a:pt x="2005874" y="67326"/>
                  <a:pt x="1525584" y="71944"/>
                  <a:pt x="1375493" y="65017"/>
                </a:cubicBezTo>
                <a:cubicBezTo>
                  <a:pt x="1225402" y="58090"/>
                  <a:pt x="1195384" y="85799"/>
                  <a:pt x="1098402" y="106581"/>
                </a:cubicBezTo>
                <a:cubicBezTo>
                  <a:pt x="1001420" y="127363"/>
                  <a:pt x="906747" y="168926"/>
                  <a:pt x="793602" y="189708"/>
                </a:cubicBezTo>
                <a:cubicBezTo>
                  <a:pt x="680457" y="210490"/>
                  <a:pt x="548838" y="215108"/>
                  <a:pt x="419529" y="231272"/>
                </a:cubicBezTo>
                <a:cubicBezTo>
                  <a:pt x="290220" y="247436"/>
                  <a:pt x="-160053" y="309780"/>
                  <a:pt x="59311" y="272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1E8F5E1D-4FC0-0E80-AD74-11B721B29558}"/>
              </a:ext>
            </a:extLst>
          </p:cNvPr>
          <p:cNvSpPr/>
          <p:nvPr/>
        </p:nvSpPr>
        <p:spPr>
          <a:xfrm>
            <a:off x="4651796" y="4855838"/>
            <a:ext cx="1367665" cy="1091762"/>
          </a:xfrm>
          <a:custGeom>
            <a:avLst/>
            <a:gdLst>
              <a:gd name="connsiteX0" fmla="*/ 72604 w 1367665"/>
              <a:gd name="connsiteY0" fmla="*/ 575144 h 1091762"/>
              <a:gd name="connsiteX1" fmla="*/ 765331 w 1367665"/>
              <a:gd name="connsiteY1" fmla="*/ 464307 h 1091762"/>
              <a:gd name="connsiteX2" fmla="*/ 1361077 w 1367665"/>
              <a:gd name="connsiteY2" fmla="*/ 7107 h 1091762"/>
              <a:gd name="connsiteX3" fmla="*/ 1083986 w 1367665"/>
              <a:gd name="connsiteY3" fmla="*/ 201071 h 1091762"/>
              <a:gd name="connsiteX4" fmla="*/ 1083986 w 1367665"/>
              <a:gd name="connsiteY4" fmla="*/ 408889 h 1091762"/>
              <a:gd name="connsiteX5" fmla="*/ 654495 w 1367665"/>
              <a:gd name="connsiteY5" fmla="*/ 630562 h 1091762"/>
              <a:gd name="connsiteX6" fmla="*/ 141877 w 1367665"/>
              <a:gd name="connsiteY6" fmla="*/ 921507 h 1091762"/>
              <a:gd name="connsiteX7" fmla="*/ 474386 w 1367665"/>
              <a:gd name="connsiteY7" fmla="*/ 893798 h 1091762"/>
              <a:gd name="connsiteX8" fmla="*/ 3331 w 1367665"/>
              <a:gd name="connsiteY8" fmla="*/ 1087762 h 1091762"/>
              <a:gd name="connsiteX9" fmla="*/ 765331 w 1367665"/>
              <a:gd name="connsiteY9" fmla="*/ 685980 h 1091762"/>
              <a:gd name="connsiteX10" fmla="*/ 1194822 w 1367665"/>
              <a:gd name="connsiteY10" fmla="*/ 450453 h 1091762"/>
              <a:gd name="connsiteX11" fmla="*/ 806895 w 1367665"/>
              <a:gd name="connsiteY11" fmla="*/ 519726 h 1091762"/>
              <a:gd name="connsiteX12" fmla="*/ 72604 w 1367665"/>
              <a:gd name="connsiteY12" fmla="*/ 575144 h 109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7665" h="1091762">
                <a:moveTo>
                  <a:pt x="72604" y="575144"/>
                </a:moveTo>
                <a:cubicBezTo>
                  <a:pt x="65677" y="565908"/>
                  <a:pt x="550586" y="558980"/>
                  <a:pt x="765331" y="464307"/>
                </a:cubicBezTo>
                <a:cubicBezTo>
                  <a:pt x="980077" y="369634"/>
                  <a:pt x="1307968" y="50980"/>
                  <a:pt x="1361077" y="7107"/>
                </a:cubicBezTo>
                <a:cubicBezTo>
                  <a:pt x="1414186" y="-36766"/>
                  <a:pt x="1130168" y="134107"/>
                  <a:pt x="1083986" y="201071"/>
                </a:cubicBezTo>
                <a:cubicBezTo>
                  <a:pt x="1037804" y="268035"/>
                  <a:pt x="1155568" y="337307"/>
                  <a:pt x="1083986" y="408889"/>
                </a:cubicBezTo>
                <a:cubicBezTo>
                  <a:pt x="1012404" y="480471"/>
                  <a:pt x="811513" y="545126"/>
                  <a:pt x="654495" y="630562"/>
                </a:cubicBezTo>
                <a:cubicBezTo>
                  <a:pt x="497477" y="715998"/>
                  <a:pt x="171895" y="877634"/>
                  <a:pt x="141877" y="921507"/>
                </a:cubicBezTo>
                <a:cubicBezTo>
                  <a:pt x="111859" y="965380"/>
                  <a:pt x="497477" y="866089"/>
                  <a:pt x="474386" y="893798"/>
                </a:cubicBezTo>
                <a:cubicBezTo>
                  <a:pt x="451295" y="921507"/>
                  <a:pt x="-45160" y="1122398"/>
                  <a:pt x="3331" y="1087762"/>
                </a:cubicBezTo>
                <a:cubicBezTo>
                  <a:pt x="51822" y="1053126"/>
                  <a:pt x="566749" y="792198"/>
                  <a:pt x="765331" y="685980"/>
                </a:cubicBezTo>
                <a:cubicBezTo>
                  <a:pt x="963913" y="579762"/>
                  <a:pt x="1187895" y="478162"/>
                  <a:pt x="1194822" y="450453"/>
                </a:cubicBezTo>
                <a:cubicBezTo>
                  <a:pt x="1201749" y="422744"/>
                  <a:pt x="993931" y="503562"/>
                  <a:pt x="806895" y="519726"/>
                </a:cubicBezTo>
                <a:cubicBezTo>
                  <a:pt x="619859" y="535890"/>
                  <a:pt x="79531" y="584380"/>
                  <a:pt x="72604" y="575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8BCC6570-6AB9-EE87-E129-08CDDC9433B8}"/>
              </a:ext>
            </a:extLst>
          </p:cNvPr>
          <p:cNvSpPr/>
          <p:nvPr/>
        </p:nvSpPr>
        <p:spPr>
          <a:xfrm>
            <a:off x="5689788" y="6098878"/>
            <a:ext cx="1259749" cy="1918817"/>
          </a:xfrm>
          <a:custGeom>
            <a:avLst/>
            <a:gdLst>
              <a:gd name="connsiteX0" fmla="*/ 4430 w 1259749"/>
              <a:gd name="connsiteY0" fmla="*/ 1147049 h 1918817"/>
              <a:gd name="connsiteX1" fmla="*/ 420067 w 1259749"/>
              <a:gd name="connsiteY1" fmla="*/ 814540 h 1918817"/>
              <a:gd name="connsiteX2" fmla="*/ 1237485 w 1259749"/>
              <a:gd name="connsiteY2" fmla="*/ 24831 h 1918817"/>
              <a:gd name="connsiteX3" fmla="*/ 988103 w 1259749"/>
              <a:gd name="connsiteY3" fmla="*/ 260358 h 1918817"/>
              <a:gd name="connsiteX4" fmla="*/ 558612 w 1259749"/>
              <a:gd name="connsiteY4" fmla="*/ 883813 h 1918817"/>
              <a:gd name="connsiteX5" fmla="*/ 1126648 w 1259749"/>
              <a:gd name="connsiteY5" fmla="*/ 398904 h 1918817"/>
              <a:gd name="connsiteX6" fmla="*/ 752576 w 1259749"/>
              <a:gd name="connsiteY6" fmla="*/ 786831 h 1918817"/>
              <a:gd name="connsiteX7" fmla="*/ 1029667 w 1259749"/>
              <a:gd name="connsiteY7" fmla="*/ 759122 h 1918817"/>
              <a:gd name="connsiteX8" fmla="*/ 614030 w 1259749"/>
              <a:gd name="connsiteY8" fmla="*/ 1299449 h 1918817"/>
              <a:gd name="connsiteX9" fmla="*/ 129121 w 1259749"/>
              <a:gd name="connsiteY9" fmla="*/ 1909049 h 1918817"/>
              <a:gd name="connsiteX10" fmla="*/ 267667 w 1259749"/>
              <a:gd name="connsiteY10" fmla="*/ 1659667 h 1918817"/>
              <a:gd name="connsiteX11" fmla="*/ 323085 w 1259749"/>
              <a:gd name="connsiteY11" fmla="*/ 1451849 h 1918817"/>
              <a:gd name="connsiteX12" fmla="*/ 350794 w 1259749"/>
              <a:gd name="connsiteY12" fmla="*/ 1119340 h 1918817"/>
              <a:gd name="connsiteX13" fmla="*/ 212248 w 1259749"/>
              <a:gd name="connsiteY13" fmla="*/ 1160904 h 1918817"/>
              <a:gd name="connsiteX14" fmla="*/ 4430 w 1259749"/>
              <a:gd name="connsiteY14" fmla="*/ 1147049 h 191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9749" h="1918817">
                <a:moveTo>
                  <a:pt x="4430" y="1147049"/>
                </a:moveTo>
                <a:cubicBezTo>
                  <a:pt x="39066" y="1089322"/>
                  <a:pt x="214558" y="1001576"/>
                  <a:pt x="420067" y="814540"/>
                </a:cubicBezTo>
                <a:cubicBezTo>
                  <a:pt x="625576" y="627504"/>
                  <a:pt x="1142812" y="117195"/>
                  <a:pt x="1237485" y="24831"/>
                </a:cubicBezTo>
                <a:cubicBezTo>
                  <a:pt x="1332158" y="-67533"/>
                  <a:pt x="1101249" y="117194"/>
                  <a:pt x="988103" y="260358"/>
                </a:cubicBezTo>
                <a:cubicBezTo>
                  <a:pt x="874957" y="403522"/>
                  <a:pt x="535521" y="860722"/>
                  <a:pt x="558612" y="883813"/>
                </a:cubicBezTo>
                <a:cubicBezTo>
                  <a:pt x="581703" y="906904"/>
                  <a:pt x="1094321" y="415068"/>
                  <a:pt x="1126648" y="398904"/>
                </a:cubicBezTo>
                <a:cubicBezTo>
                  <a:pt x="1158975" y="382740"/>
                  <a:pt x="768739" y="726795"/>
                  <a:pt x="752576" y="786831"/>
                </a:cubicBezTo>
                <a:cubicBezTo>
                  <a:pt x="736413" y="846867"/>
                  <a:pt x="1052758" y="673686"/>
                  <a:pt x="1029667" y="759122"/>
                </a:cubicBezTo>
                <a:cubicBezTo>
                  <a:pt x="1006576" y="844558"/>
                  <a:pt x="764121" y="1107795"/>
                  <a:pt x="614030" y="1299449"/>
                </a:cubicBezTo>
                <a:cubicBezTo>
                  <a:pt x="463939" y="1491103"/>
                  <a:pt x="186848" y="1849013"/>
                  <a:pt x="129121" y="1909049"/>
                </a:cubicBezTo>
                <a:cubicBezTo>
                  <a:pt x="71394" y="1969085"/>
                  <a:pt x="235340" y="1735867"/>
                  <a:pt x="267667" y="1659667"/>
                </a:cubicBezTo>
                <a:cubicBezTo>
                  <a:pt x="299994" y="1583467"/>
                  <a:pt x="309231" y="1541903"/>
                  <a:pt x="323085" y="1451849"/>
                </a:cubicBezTo>
                <a:cubicBezTo>
                  <a:pt x="336939" y="1361795"/>
                  <a:pt x="369267" y="1167831"/>
                  <a:pt x="350794" y="1119340"/>
                </a:cubicBezTo>
                <a:cubicBezTo>
                  <a:pt x="332321" y="1070849"/>
                  <a:pt x="276902" y="1158595"/>
                  <a:pt x="212248" y="1160904"/>
                </a:cubicBezTo>
                <a:cubicBezTo>
                  <a:pt x="147594" y="1163213"/>
                  <a:pt x="-30206" y="1204776"/>
                  <a:pt x="4430" y="1147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3F902279-7E89-29ED-B9F7-6E4951785931}"/>
              </a:ext>
            </a:extLst>
          </p:cNvPr>
          <p:cNvSpPr/>
          <p:nvPr/>
        </p:nvSpPr>
        <p:spPr>
          <a:xfrm>
            <a:off x="4280701" y="8110111"/>
            <a:ext cx="1566043" cy="1018594"/>
          </a:xfrm>
          <a:custGeom>
            <a:avLst/>
            <a:gdLst>
              <a:gd name="connsiteX0" fmla="*/ 354 w 1566043"/>
              <a:gd name="connsiteY0" fmla="*/ 604398 h 1018594"/>
              <a:gd name="connsiteX1" fmla="*/ 512972 w 1566043"/>
              <a:gd name="connsiteY1" fmla="*/ 562834 h 1018594"/>
              <a:gd name="connsiteX2" fmla="*/ 1427372 w 1566043"/>
              <a:gd name="connsiteY2" fmla="*/ 8653 h 1018594"/>
              <a:gd name="connsiteX3" fmla="*/ 1053299 w 1566043"/>
              <a:gd name="connsiteY3" fmla="*/ 216471 h 1018594"/>
              <a:gd name="connsiteX4" fmla="*/ 1565917 w 1566043"/>
              <a:gd name="connsiteY4" fmla="*/ 105634 h 1018594"/>
              <a:gd name="connsiteX5" fmla="*/ 997881 w 1566043"/>
              <a:gd name="connsiteY5" fmla="*/ 438144 h 1018594"/>
              <a:gd name="connsiteX6" fmla="*/ 305154 w 1566043"/>
              <a:gd name="connsiteY6" fmla="*/ 1006180 h 1018594"/>
              <a:gd name="connsiteX7" fmla="*/ 429844 w 1566043"/>
              <a:gd name="connsiteY7" fmla="*/ 812216 h 1018594"/>
              <a:gd name="connsiteX8" fmla="*/ 354 w 1566043"/>
              <a:gd name="connsiteY8" fmla="*/ 604398 h 10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43" h="1018594">
                <a:moveTo>
                  <a:pt x="354" y="604398"/>
                </a:moveTo>
                <a:cubicBezTo>
                  <a:pt x="14209" y="562834"/>
                  <a:pt x="275136" y="662125"/>
                  <a:pt x="512972" y="562834"/>
                </a:cubicBezTo>
                <a:cubicBezTo>
                  <a:pt x="750808" y="463543"/>
                  <a:pt x="1337317" y="66380"/>
                  <a:pt x="1427372" y="8653"/>
                </a:cubicBezTo>
                <a:cubicBezTo>
                  <a:pt x="1517427" y="-49074"/>
                  <a:pt x="1030208" y="200307"/>
                  <a:pt x="1053299" y="216471"/>
                </a:cubicBezTo>
                <a:cubicBezTo>
                  <a:pt x="1076390" y="232634"/>
                  <a:pt x="1575153" y="68689"/>
                  <a:pt x="1565917" y="105634"/>
                </a:cubicBezTo>
                <a:cubicBezTo>
                  <a:pt x="1556681" y="142579"/>
                  <a:pt x="1208008" y="288053"/>
                  <a:pt x="997881" y="438144"/>
                </a:cubicBezTo>
                <a:cubicBezTo>
                  <a:pt x="787754" y="588235"/>
                  <a:pt x="399827" y="943835"/>
                  <a:pt x="305154" y="1006180"/>
                </a:cubicBezTo>
                <a:cubicBezTo>
                  <a:pt x="210481" y="1068525"/>
                  <a:pt x="476026" y="879180"/>
                  <a:pt x="429844" y="812216"/>
                </a:cubicBezTo>
                <a:cubicBezTo>
                  <a:pt x="383662" y="745252"/>
                  <a:pt x="-13501" y="645962"/>
                  <a:pt x="354" y="60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4D9FC852-C150-1DBE-52BD-FB72055AA3D9}"/>
              </a:ext>
            </a:extLst>
          </p:cNvPr>
          <p:cNvSpPr/>
          <p:nvPr/>
        </p:nvSpPr>
        <p:spPr>
          <a:xfrm>
            <a:off x="5290419" y="5088913"/>
            <a:ext cx="2245564" cy="3898591"/>
          </a:xfrm>
          <a:custGeom>
            <a:avLst/>
            <a:gdLst>
              <a:gd name="connsiteX0" fmla="*/ 2218745 w 2245564"/>
              <a:gd name="connsiteY0" fmla="*/ 1824505 h 3898591"/>
              <a:gd name="connsiteX1" fmla="*/ 445363 w 2245564"/>
              <a:gd name="connsiteY1" fmla="*/ 3487051 h 3898591"/>
              <a:gd name="connsiteX2" fmla="*/ 1373617 w 2245564"/>
              <a:gd name="connsiteY2" fmla="*/ 2863596 h 3898591"/>
              <a:gd name="connsiteX3" fmla="*/ 320672 w 2245564"/>
              <a:gd name="connsiteY3" fmla="*/ 3653305 h 3898591"/>
              <a:gd name="connsiteX4" fmla="*/ 2017 w 2245564"/>
              <a:gd name="connsiteY4" fmla="*/ 3888832 h 3898591"/>
              <a:gd name="connsiteX5" fmla="*/ 431508 w 2245564"/>
              <a:gd name="connsiteY5" fmla="*/ 3390069 h 3898591"/>
              <a:gd name="connsiteX6" fmla="*/ 1345908 w 2245564"/>
              <a:gd name="connsiteY6" fmla="*/ 2253996 h 3898591"/>
              <a:gd name="connsiteX7" fmla="*/ 1858526 w 2245564"/>
              <a:gd name="connsiteY7" fmla="*/ 1450432 h 3898591"/>
              <a:gd name="connsiteX8" fmla="*/ 1872381 w 2245564"/>
              <a:gd name="connsiteY8" fmla="*/ 23414 h 3898591"/>
              <a:gd name="connsiteX9" fmla="*/ 1941654 w 2245564"/>
              <a:gd name="connsiteY9" fmla="*/ 633014 h 3898591"/>
              <a:gd name="connsiteX10" fmla="*/ 1886236 w 2245564"/>
              <a:gd name="connsiteY10" fmla="*/ 1547414 h 3898591"/>
              <a:gd name="connsiteX11" fmla="*/ 1539872 w 2245564"/>
              <a:gd name="connsiteY11" fmla="*/ 2032323 h 3898591"/>
              <a:gd name="connsiteX12" fmla="*/ 2218745 w 2245564"/>
              <a:gd name="connsiteY12" fmla="*/ 1824505 h 38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5564" h="3898591">
                <a:moveTo>
                  <a:pt x="2218745" y="1824505"/>
                </a:moveTo>
                <a:cubicBezTo>
                  <a:pt x="2036327" y="2066960"/>
                  <a:pt x="586218" y="3313869"/>
                  <a:pt x="445363" y="3487051"/>
                </a:cubicBezTo>
                <a:cubicBezTo>
                  <a:pt x="304508" y="3660233"/>
                  <a:pt x="1394399" y="2835887"/>
                  <a:pt x="1373617" y="2863596"/>
                </a:cubicBezTo>
                <a:cubicBezTo>
                  <a:pt x="1352835" y="2891305"/>
                  <a:pt x="320672" y="3653305"/>
                  <a:pt x="320672" y="3653305"/>
                </a:cubicBezTo>
                <a:cubicBezTo>
                  <a:pt x="92072" y="3824178"/>
                  <a:pt x="-16456" y="3932705"/>
                  <a:pt x="2017" y="3888832"/>
                </a:cubicBezTo>
                <a:cubicBezTo>
                  <a:pt x="20490" y="3844959"/>
                  <a:pt x="207526" y="3662542"/>
                  <a:pt x="431508" y="3390069"/>
                </a:cubicBezTo>
                <a:cubicBezTo>
                  <a:pt x="655490" y="3117596"/>
                  <a:pt x="1108072" y="2577269"/>
                  <a:pt x="1345908" y="2253996"/>
                </a:cubicBezTo>
                <a:cubicBezTo>
                  <a:pt x="1583744" y="1930723"/>
                  <a:pt x="1770780" y="1822196"/>
                  <a:pt x="1858526" y="1450432"/>
                </a:cubicBezTo>
                <a:cubicBezTo>
                  <a:pt x="1946271" y="1078668"/>
                  <a:pt x="1858526" y="159650"/>
                  <a:pt x="1872381" y="23414"/>
                </a:cubicBezTo>
                <a:cubicBezTo>
                  <a:pt x="1886236" y="-112822"/>
                  <a:pt x="1939345" y="379014"/>
                  <a:pt x="1941654" y="633014"/>
                </a:cubicBezTo>
                <a:cubicBezTo>
                  <a:pt x="1943963" y="887014"/>
                  <a:pt x="1953200" y="1314196"/>
                  <a:pt x="1886236" y="1547414"/>
                </a:cubicBezTo>
                <a:cubicBezTo>
                  <a:pt x="1819272" y="1780632"/>
                  <a:pt x="1484454" y="1988450"/>
                  <a:pt x="1539872" y="2032323"/>
                </a:cubicBezTo>
                <a:cubicBezTo>
                  <a:pt x="1595290" y="2076196"/>
                  <a:pt x="2401163" y="1582050"/>
                  <a:pt x="2218745" y="182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80397848-DDE2-70E2-8CC5-D9A9AEE34961}"/>
              </a:ext>
            </a:extLst>
          </p:cNvPr>
          <p:cNvSpPr/>
          <p:nvPr/>
        </p:nvSpPr>
        <p:spPr>
          <a:xfrm>
            <a:off x="5111941" y="3887292"/>
            <a:ext cx="1976393" cy="2076408"/>
          </a:xfrm>
          <a:custGeom>
            <a:avLst/>
            <a:gdLst>
              <a:gd name="connsiteX0" fmla="*/ 180495 w 1976393"/>
              <a:gd name="connsiteY0" fmla="*/ 393763 h 2076408"/>
              <a:gd name="connsiteX1" fmla="*/ 1150314 w 1976393"/>
              <a:gd name="connsiteY1" fmla="*/ 5835 h 2076408"/>
              <a:gd name="connsiteX2" fmla="*/ 831659 w 1976393"/>
              <a:gd name="connsiteY2" fmla="*/ 158235 h 2076408"/>
              <a:gd name="connsiteX3" fmla="*/ 1302714 w 1976393"/>
              <a:gd name="connsiteY3" fmla="*/ 130526 h 2076408"/>
              <a:gd name="connsiteX4" fmla="*/ 1039477 w 1976393"/>
              <a:gd name="connsiteY4" fmla="*/ 490744 h 2076408"/>
              <a:gd name="connsiteX5" fmla="*/ 1468968 w 1976393"/>
              <a:gd name="connsiteY5" fmla="*/ 324490 h 2076408"/>
              <a:gd name="connsiteX6" fmla="*/ 1205732 w 1976393"/>
              <a:gd name="connsiteY6" fmla="*/ 1044926 h 2076408"/>
              <a:gd name="connsiteX7" fmla="*/ 1690641 w 1976393"/>
              <a:gd name="connsiteY7" fmla="*/ 587726 h 2076408"/>
              <a:gd name="connsiteX8" fmla="*/ 1967732 w 1976393"/>
              <a:gd name="connsiteY8" fmla="*/ 1737653 h 2076408"/>
              <a:gd name="connsiteX9" fmla="*/ 1856895 w 1976393"/>
              <a:gd name="connsiteY9" fmla="*/ 1141908 h 2076408"/>
              <a:gd name="connsiteX10" fmla="*/ 1371986 w 1976393"/>
              <a:gd name="connsiteY10" fmla="*/ 2070163 h 2076408"/>
              <a:gd name="connsiteX11" fmla="*/ 1593659 w 1976393"/>
              <a:gd name="connsiteY11" fmla="*/ 1515981 h 2076408"/>
              <a:gd name="connsiteX12" fmla="*/ 1759914 w 1976393"/>
              <a:gd name="connsiteY12" fmla="*/ 892526 h 2076408"/>
              <a:gd name="connsiteX13" fmla="*/ 1288859 w 1976393"/>
              <a:gd name="connsiteY13" fmla="*/ 1294308 h 2076408"/>
              <a:gd name="connsiteX14" fmla="*/ 928641 w 1976393"/>
              <a:gd name="connsiteY14" fmla="*/ 1612963 h 2076408"/>
              <a:gd name="connsiteX15" fmla="*/ 1081041 w 1976393"/>
              <a:gd name="connsiteY15" fmla="*/ 573872 h 2076408"/>
              <a:gd name="connsiteX16" fmla="*/ 706968 w 1976393"/>
              <a:gd name="connsiteY16" fmla="*/ 920235 h 2076408"/>
              <a:gd name="connsiteX17" fmla="*/ 568423 w 1976393"/>
              <a:gd name="connsiteY17" fmla="*/ 1114199 h 2076408"/>
              <a:gd name="connsiteX18" fmla="*/ 386 w 1976393"/>
              <a:gd name="connsiteY18" fmla="*/ 1183472 h 2076408"/>
              <a:gd name="connsiteX19" fmla="*/ 485295 w 1976393"/>
              <a:gd name="connsiteY19" fmla="*/ 1058781 h 2076408"/>
              <a:gd name="connsiteX20" fmla="*/ 817804 w 1976393"/>
              <a:gd name="connsiteY20" fmla="*/ 379908 h 2076408"/>
              <a:gd name="connsiteX21" fmla="*/ 679259 w 1976393"/>
              <a:gd name="connsiteY21" fmla="*/ 546163 h 2076408"/>
              <a:gd name="connsiteX22" fmla="*/ 831659 w 1976393"/>
              <a:gd name="connsiteY22" fmla="*/ 241363 h 2076408"/>
              <a:gd name="connsiteX23" fmla="*/ 540714 w 1976393"/>
              <a:gd name="connsiteY23" fmla="*/ 352199 h 2076408"/>
              <a:gd name="connsiteX24" fmla="*/ 180495 w 1976393"/>
              <a:gd name="connsiteY24" fmla="*/ 393763 h 207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6393" h="2076408">
                <a:moveTo>
                  <a:pt x="180495" y="393763"/>
                </a:moveTo>
                <a:cubicBezTo>
                  <a:pt x="282095" y="336036"/>
                  <a:pt x="1041787" y="45090"/>
                  <a:pt x="1150314" y="5835"/>
                </a:cubicBezTo>
                <a:cubicBezTo>
                  <a:pt x="1258841" y="-33420"/>
                  <a:pt x="806259" y="137453"/>
                  <a:pt x="831659" y="158235"/>
                </a:cubicBezTo>
                <a:cubicBezTo>
                  <a:pt x="857059" y="179017"/>
                  <a:pt x="1268078" y="75108"/>
                  <a:pt x="1302714" y="130526"/>
                </a:cubicBezTo>
                <a:cubicBezTo>
                  <a:pt x="1337350" y="185944"/>
                  <a:pt x="1011768" y="458417"/>
                  <a:pt x="1039477" y="490744"/>
                </a:cubicBezTo>
                <a:cubicBezTo>
                  <a:pt x="1067186" y="523071"/>
                  <a:pt x="1441259" y="232126"/>
                  <a:pt x="1468968" y="324490"/>
                </a:cubicBezTo>
                <a:cubicBezTo>
                  <a:pt x="1496677" y="416854"/>
                  <a:pt x="1168787" y="1001053"/>
                  <a:pt x="1205732" y="1044926"/>
                </a:cubicBezTo>
                <a:cubicBezTo>
                  <a:pt x="1242678" y="1088799"/>
                  <a:pt x="1563641" y="472272"/>
                  <a:pt x="1690641" y="587726"/>
                </a:cubicBezTo>
                <a:cubicBezTo>
                  <a:pt x="1817641" y="703181"/>
                  <a:pt x="1940023" y="1645289"/>
                  <a:pt x="1967732" y="1737653"/>
                </a:cubicBezTo>
                <a:cubicBezTo>
                  <a:pt x="1995441" y="1830017"/>
                  <a:pt x="1956186" y="1086490"/>
                  <a:pt x="1856895" y="1141908"/>
                </a:cubicBezTo>
                <a:cubicBezTo>
                  <a:pt x="1757604" y="1197326"/>
                  <a:pt x="1415859" y="2007818"/>
                  <a:pt x="1371986" y="2070163"/>
                </a:cubicBezTo>
                <a:cubicBezTo>
                  <a:pt x="1328113" y="2132508"/>
                  <a:pt x="1529004" y="1712254"/>
                  <a:pt x="1593659" y="1515981"/>
                </a:cubicBezTo>
                <a:cubicBezTo>
                  <a:pt x="1658314" y="1319708"/>
                  <a:pt x="1810714" y="929471"/>
                  <a:pt x="1759914" y="892526"/>
                </a:cubicBezTo>
                <a:cubicBezTo>
                  <a:pt x="1709114" y="855581"/>
                  <a:pt x="1427404" y="1174235"/>
                  <a:pt x="1288859" y="1294308"/>
                </a:cubicBezTo>
                <a:cubicBezTo>
                  <a:pt x="1150314" y="1414381"/>
                  <a:pt x="963277" y="1733036"/>
                  <a:pt x="928641" y="1612963"/>
                </a:cubicBezTo>
                <a:cubicBezTo>
                  <a:pt x="894005" y="1492890"/>
                  <a:pt x="1117986" y="689327"/>
                  <a:pt x="1081041" y="573872"/>
                </a:cubicBezTo>
                <a:cubicBezTo>
                  <a:pt x="1044096" y="458417"/>
                  <a:pt x="792404" y="830181"/>
                  <a:pt x="706968" y="920235"/>
                </a:cubicBezTo>
                <a:cubicBezTo>
                  <a:pt x="621532" y="1010289"/>
                  <a:pt x="686187" y="1070326"/>
                  <a:pt x="568423" y="1114199"/>
                </a:cubicBezTo>
                <a:cubicBezTo>
                  <a:pt x="450659" y="1158072"/>
                  <a:pt x="14241" y="1192708"/>
                  <a:pt x="386" y="1183472"/>
                </a:cubicBezTo>
                <a:cubicBezTo>
                  <a:pt x="-13469" y="1174236"/>
                  <a:pt x="349059" y="1192708"/>
                  <a:pt x="485295" y="1058781"/>
                </a:cubicBezTo>
                <a:cubicBezTo>
                  <a:pt x="621531" y="924854"/>
                  <a:pt x="785477" y="465344"/>
                  <a:pt x="817804" y="379908"/>
                </a:cubicBezTo>
                <a:cubicBezTo>
                  <a:pt x="850131" y="294472"/>
                  <a:pt x="676950" y="569254"/>
                  <a:pt x="679259" y="546163"/>
                </a:cubicBezTo>
                <a:cubicBezTo>
                  <a:pt x="681568" y="523072"/>
                  <a:pt x="854750" y="273690"/>
                  <a:pt x="831659" y="241363"/>
                </a:cubicBezTo>
                <a:cubicBezTo>
                  <a:pt x="808568" y="209036"/>
                  <a:pt x="651550" y="326799"/>
                  <a:pt x="540714" y="352199"/>
                </a:cubicBezTo>
                <a:cubicBezTo>
                  <a:pt x="429878" y="377599"/>
                  <a:pt x="78895" y="451490"/>
                  <a:pt x="180495" y="39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E1319533-448D-0607-D2F7-EB6BC1AAF325}"/>
              </a:ext>
            </a:extLst>
          </p:cNvPr>
          <p:cNvSpPr/>
          <p:nvPr/>
        </p:nvSpPr>
        <p:spPr>
          <a:xfrm>
            <a:off x="4074318" y="3303923"/>
            <a:ext cx="1792643" cy="603205"/>
          </a:xfrm>
          <a:custGeom>
            <a:avLst/>
            <a:gdLst>
              <a:gd name="connsiteX0" fmla="*/ 26627 w 1792643"/>
              <a:gd name="connsiteY0" fmla="*/ 270550 h 603205"/>
              <a:gd name="connsiteX1" fmla="*/ 1744591 w 1792643"/>
              <a:gd name="connsiteY1" fmla="*/ 7313 h 603205"/>
              <a:gd name="connsiteX2" fmla="*/ 1273537 w 1792643"/>
              <a:gd name="connsiteY2" fmla="*/ 90441 h 603205"/>
              <a:gd name="connsiteX3" fmla="*/ 816337 w 1792643"/>
              <a:gd name="connsiteY3" fmla="*/ 270550 h 603205"/>
              <a:gd name="connsiteX4" fmla="*/ 636227 w 1792643"/>
              <a:gd name="connsiteY4" fmla="*/ 603059 h 603205"/>
              <a:gd name="connsiteX5" fmla="*/ 691646 w 1792643"/>
              <a:gd name="connsiteY5" fmla="*/ 312113 h 603205"/>
              <a:gd name="connsiteX6" fmla="*/ 26627 w 1792643"/>
              <a:gd name="connsiteY6" fmla="*/ 270550 h 6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643" h="603205">
                <a:moveTo>
                  <a:pt x="26627" y="270550"/>
                </a:moveTo>
                <a:cubicBezTo>
                  <a:pt x="202118" y="219750"/>
                  <a:pt x="1536773" y="37331"/>
                  <a:pt x="1744591" y="7313"/>
                </a:cubicBezTo>
                <a:cubicBezTo>
                  <a:pt x="1952409" y="-22705"/>
                  <a:pt x="1428246" y="46568"/>
                  <a:pt x="1273537" y="90441"/>
                </a:cubicBezTo>
                <a:cubicBezTo>
                  <a:pt x="1118828" y="134314"/>
                  <a:pt x="922555" y="185114"/>
                  <a:pt x="816337" y="270550"/>
                </a:cubicBezTo>
                <a:cubicBezTo>
                  <a:pt x="710119" y="355986"/>
                  <a:pt x="657009" y="596132"/>
                  <a:pt x="636227" y="603059"/>
                </a:cubicBezTo>
                <a:cubicBezTo>
                  <a:pt x="615445" y="609986"/>
                  <a:pt x="786319" y="369840"/>
                  <a:pt x="691646" y="312113"/>
                </a:cubicBezTo>
                <a:cubicBezTo>
                  <a:pt x="596973" y="254386"/>
                  <a:pt x="-148864" y="321350"/>
                  <a:pt x="26627" y="270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251494F7-4983-2479-4CF0-93B09DCCDC5E}"/>
              </a:ext>
            </a:extLst>
          </p:cNvPr>
          <p:cNvSpPr/>
          <p:nvPr/>
        </p:nvSpPr>
        <p:spPr>
          <a:xfrm>
            <a:off x="4734848" y="4513446"/>
            <a:ext cx="1385347" cy="501915"/>
          </a:xfrm>
          <a:custGeom>
            <a:avLst/>
            <a:gdLst>
              <a:gd name="connsiteX0" fmla="*/ 3407 w 1385347"/>
              <a:gd name="connsiteY0" fmla="*/ 252518 h 501915"/>
              <a:gd name="connsiteX1" fmla="*/ 432897 w 1385347"/>
              <a:gd name="connsiteY1" fmla="*/ 474190 h 501915"/>
              <a:gd name="connsiteX2" fmla="*/ 1375007 w 1385347"/>
              <a:gd name="connsiteY2" fmla="*/ 3136 h 501915"/>
              <a:gd name="connsiteX3" fmla="*/ 917807 w 1385347"/>
              <a:gd name="connsiteY3" fmla="*/ 280227 h 501915"/>
              <a:gd name="connsiteX4" fmla="*/ 640716 w 1385347"/>
              <a:gd name="connsiteY4" fmla="*/ 501899 h 501915"/>
              <a:gd name="connsiteX5" fmla="*/ 3407 w 1385347"/>
              <a:gd name="connsiteY5" fmla="*/ 252518 h 50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47" h="501915">
                <a:moveTo>
                  <a:pt x="3407" y="252518"/>
                </a:moveTo>
                <a:cubicBezTo>
                  <a:pt x="-31229" y="247900"/>
                  <a:pt x="204297" y="515754"/>
                  <a:pt x="432897" y="474190"/>
                </a:cubicBezTo>
                <a:cubicBezTo>
                  <a:pt x="661497" y="432626"/>
                  <a:pt x="1294189" y="35463"/>
                  <a:pt x="1375007" y="3136"/>
                </a:cubicBezTo>
                <a:cubicBezTo>
                  <a:pt x="1455825" y="-29191"/>
                  <a:pt x="1040189" y="197100"/>
                  <a:pt x="917807" y="280227"/>
                </a:cubicBezTo>
                <a:cubicBezTo>
                  <a:pt x="795425" y="363354"/>
                  <a:pt x="790807" y="499590"/>
                  <a:pt x="640716" y="501899"/>
                </a:cubicBezTo>
                <a:cubicBezTo>
                  <a:pt x="490625" y="504208"/>
                  <a:pt x="38043" y="257136"/>
                  <a:pt x="3407" y="252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D7B69D67-7D22-96E8-404C-03EBCFFEF21B}"/>
              </a:ext>
            </a:extLst>
          </p:cNvPr>
          <p:cNvSpPr/>
          <p:nvPr/>
        </p:nvSpPr>
        <p:spPr>
          <a:xfrm>
            <a:off x="3514232" y="9677240"/>
            <a:ext cx="2165251" cy="1600471"/>
          </a:xfrm>
          <a:custGeom>
            <a:avLst/>
            <a:gdLst>
              <a:gd name="connsiteX0" fmla="*/ 2124568 w 2165251"/>
              <a:gd name="connsiteY0" fmla="*/ 34796 h 1600471"/>
              <a:gd name="connsiteX1" fmla="*/ 683695 w 2165251"/>
              <a:gd name="connsiteY1" fmla="*/ 755233 h 1600471"/>
              <a:gd name="connsiteX2" fmla="*/ 378895 w 2165251"/>
              <a:gd name="connsiteY2" fmla="*/ 1544942 h 1600471"/>
              <a:gd name="connsiteX3" fmla="*/ 392750 w 2165251"/>
              <a:gd name="connsiteY3" fmla="*/ 1032324 h 1600471"/>
              <a:gd name="connsiteX4" fmla="*/ 4823 w 2165251"/>
              <a:gd name="connsiteY4" fmla="*/ 1600360 h 1600471"/>
              <a:gd name="connsiteX5" fmla="*/ 281913 w 2165251"/>
              <a:gd name="connsiteY5" fmla="*/ 976905 h 1600471"/>
              <a:gd name="connsiteX6" fmla="*/ 1639659 w 2165251"/>
              <a:gd name="connsiteY6" fmla="*/ 201051 h 1600471"/>
              <a:gd name="connsiteX7" fmla="*/ 2124568 w 2165251"/>
              <a:gd name="connsiteY7" fmla="*/ 34796 h 16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251" h="1600471">
                <a:moveTo>
                  <a:pt x="2124568" y="34796"/>
                </a:moveTo>
                <a:cubicBezTo>
                  <a:pt x="1965241" y="127160"/>
                  <a:pt x="974640" y="503542"/>
                  <a:pt x="683695" y="755233"/>
                </a:cubicBezTo>
                <a:cubicBezTo>
                  <a:pt x="392750" y="1006924"/>
                  <a:pt x="427386" y="1498760"/>
                  <a:pt x="378895" y="1544942"/>
                </a:cubicBezTo>
                <a:cubicBezTo>
                  <a:pt x="330404" y="1591124"/>
                  <a:pt x="455095" y="1023088"/>
                  <a:pt x="392750" y="1032324"/>
                </a:cubicBezTo>
                <a:cubicBezTo>
                  <a:pt x="330405" y="1041560"/>
                  <a:pt x="23296" y="1609596"/>
                  <a:pt x="4823" y="1600360"/>
                </a:cubicBezTo>
                <a:cubicBezTo>
                  <a:pt x="-13650" y="1591124"/>
                  <a:pt x="9440" y="1210123"/>
                  <a:pt x="281913" y="976905"/>
                </a:cubicBezTo>
                <a:cubicBezTo>
                  <a:pt x="554386" y="743687"/>
                  <a:pt x="1334859" y="355760"/>
                  <a:pt x="1639659" y="201051"/>
                </a:cubicBezTo>
                <a:cubicBezTo>
                  <a:pt x="1944459" y="46342"/>
                  <a:pt x="2283895" y="-57568"/>
                  <a:pt x="2124568" y="34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7F07973B-7BD7-7182-6672-E8B837AA9910}"/>
              </a:ext>
            </a:extLst>
          </p:cNvPr>
          <p:cNvSpPr/>
          <p:nvPr/>
        </p:nvSpPr>
        <p:spPr>
          <a:xfrm>
            <a:off x="4888148" y="9684318"/>
            <a:ext cx="1113183" cy="2133654"/>
          </a:xfrm>
          <a:custGeom>
            <a:avLst/>
            <a:gdLst>
              <a:gd name="connsiteX0" fmla="*/ 889197 w 1113183"/>
              <a:gd name="connsiteY0" fmla="*/ 9 h 2133654"/>
              <a:gd name="connsiteX1" fmla="*/ 16361 w 1113183"/>
              <a:gd name="connsiteY1" fmla="*/ 512627 h 2133654"/>
              <a:gd name="connsiteX2" fmla="*/ 307307 w 1113183"/>
              <a:gd name="connsiteY2" fmla="*/ 429500 h 2133654"/>
              <a:gd name="connsiteX3" fmla="*/ 154907 w 1113183"/>
              <a:gd name="connsiteY3" fmla="*/ 997537 h 2133654"/>
              <a:gd name="connsiteX4" fmla="*/ 348870 w 1113183"/>
              <a:gd name="connsiteY4" fmla="*/ 1925791 h 2133654"/>
              <a:gd name="connsiteX5" fmla="*/ 376579 w 1113183"/>
              <a:gd name="connsiteY5" fmla="*/ 1620991 h 2133654"/>
              <a:gd name="connsiteX6" fmla="*/ 889197 w 1113183"/>
              <a:gd name="connsiteY6" fmla="*/ 2133609 h 2133654"/>
              <a:gd name="connsiteX7" fmla="*/ 556688 w 1113183"/>
              <a:gd name="connsiteY7" fmla="*/ 1648700 h 2133654"/>
              <a:gd name="connsiteX8" fmla="*/ 584397 w 1113183"/>
              <a:gd name="connsiteY8" fmla="*/ 1302337 h 2133654"/>
              <a:gd name="connsiteX9" fmla="*/ 1110870 w 1113183"/>
              <a:gd name="connsiteY9" fmla="*/ 69282 h 2133654"/>
              <a:gd name="connsiteX10" fmla="*/ 764507 w 1113183"/>
              <a:gd name="connsiteY10" fmla="*/ 886700 h 2133654"/>
              <a:gd name="connsiteX11" fmla="*/ 473561 w 1113183"/>
              <a:gd name="connsiteY11" fmla="*/ 1011391 h 2133654"/>
              <a:gd name="connsiteX12" fmla="*/ 542834 w 1113183"/>
              <a:gd name="connsiteY12" fmla="*/ 374082 h 2133654"/>
              <a:gd name="connsiteX13" fmla="*/ 251888 w 1113183"/>
              <a:gd name="connsiteY13" fmla="*/ 498773 h 2133654"/>
              <a:gd name="connsiteX14" fmla="*/ 889197 w 1113183"/>
              <a:gd name="connsiteY14" fmla="*/ 9 h 21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3183" h="2133654">
                <a:moveTo>
                  <a:pt x="889197" y="9"/>
                </a:moveTo>
                <a:cubicBezTo>
                  <a:pt x="849942" y="2318"/>
                  <a:pt x="113342" y="441045"/>
                  <a:pt x="16361" y="512627"/>
                </a:cubicBezTo>
                <a:cubicBezTo>
                  <a:pt x="-80620" y="584209"/>
                  <a:pt x="284216" y="348682"/>
                  <a:pt x="307307" y="429500"/>
                </a:cubicBezTo>
                <a:cubicBezTo>
                  <a:pt x="330398" y="510318"/>
                  <a:pt x="147980" y="748155"/>
                  <a:pt x="154907" y="997537"/>
                </a:cubicBezTo>
                <a:cubicBezTo>
                  <a:pt x="161834" y="1246919"/>
                  <a:pt x="311925" y="1821882"/>
                  <a:pt x="348870" y="1925791"/>
                </a:cubicBezTo>
                <a:cubicBezTo>
                  <a:pt x="385815" y="2029700"/>
                  <a:pt x="286525" y="1586355"/>
                  <a:pt x="376579" y="1620991"/>
                </a:cubicBezTo>
                <a:cubicBezTo>
                  <a:pt x="466633" y="1655627"/>
                  <a:pt x="859179" y="2128991"/>
                  <a:pt x="889197" y="2133609"/>
                </a:cubicBezTo>
                <a:cubicBezTo>
                  <a:pt x="919215" y="2138227"/>
                  <a:pt x="607488" y="1787245"/>
                  <a:pt x="556688" y="1648700"/>
                </a:cubicBezTo>
                <a:cubicBezTo>
                  <a:pt x="505888" y="1510155"/>
                  <a:pt x="492033" y="1565573"/>
                  <a:pt x="584397" y="1302337"/>
                </a:cubicBezTo>
                <a:cubicBezTo>
                  <a:pt x="676761" y="1039101"/>
                  <a:pt x="1080852" y="138555"/>
                  <a:pt x="1110870" y="69282"/>
                </a:cubicBezTo>
                <a:cubicBezTo>
                  <a:pt x="1140888" y="9"/>
                  <a:pt x="870725" y="729682"/>
                  <a:pt x="764507" y="886700"/>
                </a:cubicBezTo>
                <a:cubicBezTo>
                  <a:pt x="658289" y="1043718"/>
                  <a:pt x="510506" y="1096827"/>
                  <a:pt x="473561" y="1011391"/>
                </a:cubicBezTo>
                <a:cubicBezTo>
                  <a:pt x="436616" y="925955"/>
                  <a:pt x="579779" y="459518"/>
                  <a:pt x="542834" y="374082"/>
                </a:cubicBezTo>
                <a:cubicBezTo>
                  <a:pt x="505889" y="288646"/>
                  <a:pt x="198779" y="568046"/>
                  <a:pt x="251888" y="498773"/>
                </a:cubicBezTo>
                <a:cubicBezTo>
                  <a:pt x="304997" y="429500"/>
                  <a:pt x="928452" y="-2300"/>
                  <a:pt x="88919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BBA65A7E-F152-6B13-DACE-E94868362AA3}"/>
              </a:ext>
            </a:extLst>
          </p:cNvPr>
          <p:cNvSpPr/>
          <p:nvPr/>
        </p:nvSpPr>
        <p:spPr>
          <a:xfrm>
            <a:off x="7437823" y="7054232"/>
            <a:ext cx="1284837" cy="4999148"/>
          </a:xfrm>
          <a:custGeom>
            <a:avLst/>
            <a:gdLst>
              <a:gd name="connsiteX0" fmla="*/ 833341 w 1284837"/>
              <a:gd name="connsiteY0" fmla="*/ 53150 h 4999148"/>
              <a:gd name="connsiteX1" fmla="*/ 71341 w 1284837"/>
              <a:gd name="connsiteY1" fmla="*/ 4694423 h 4999148"/>
              <a:gd name="connsiteX2" fmla="*/ 126759 w 1284837"/>
              <a:gd name="connsiteY2" fmla="*/ 4209513 h 4999148"/>
              <a:gd name="connsiteX3" fmla="*/ 902613 w 1284837"/>
              <a:gd name="connsiteY3" fmla="*/ 1410895 h 4999148"/>
              <a:gd name="connsiteX4" fmla="*/ 694795 w 1284837"/>
              <a:gd name="connsiteY4" fmla="*/ 3281259 h 4999148"/>
              <a:gd name="connsiteX5" fmla="*/ 667086 w 1284837"/>
              <a:gd name="connsiteY5" fmla="*/ 4458895 h 4999148"/>
              <a:gd name="connsiteX6" fmla="*/ 805632 w 1284837"/>
              <a:gd name="connsiteY6" fmla="*/ 3586059 h 4999148"/>
              <a:gd name="connsiteX7" fmla="*/ 1082722 w 1284837"/>
              <a:gd name="connsiteY7" fmla="*/ 4569732 h 4999148"/>
              <a:gd name="connsiteX8" fmla="*/ 1276686 w 1284837"/>
              <a:gd name="connsiteY8" fmla="*/ 1383186 h 4999148"/>
              <a:gd name="connsiteX9" fmla="*/ 805632 w 1284837"/>
              <a:gd name="connsiteY9" fmla="*/ 2907186 h 4999148"/>
              <a:gd name="connsiteX10" fmla="*/ 680941 w 1284837"/>
              <a:gd name="connsiteY10" fmla="*/ 1438604 h 4999148"/>
              <a:gd name="connsiteX11" fmla="*/ 597813 w 1284837"/>
              <a:gd name="connsiteY11" fmla="*/ 2131332 h 4999148"/>
              <a:gd name="connsiteX12" fmla="*/ 833341 w 1284837"/>
              <a:gd name="connsiteY12" fmla="*/ 53150 h 499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837" h="4999148">
                <a:moveTo>
                  <a:pt x="833341" y="53150"/>
                </a:moveTo>
                <a:cubicBezTo>
                  <a:pt x="745596" y="480332"/>
                  <a:pt x="189105" y="4001696"/>
                  <a:pt x="71341" y="4694423"/>
                </a:cubicBezTo>
                <a:cubicBezTo>
                  <a:pt x="-46423" y="5387150"/>
                  <a:pt x="-11786" y="4756768"/>
                  <a:pt x="126759" y="4209513"/>
                </a:cubicBezTo>
                <a:cubicBezTo>
                  <a:pt x="265304" y="3662258"/>
                  <a:pt x="807940" y="1565604"/>
                  <a:pt x="902613" y="1410895"/>
                </a:cubicBezTo>
                <a:cubicBezTo>
                  <a:pt x="997286" y="1256186"/>
                  <a:pt x="734049" y="2773259"/>
                  <a:pt x="694795" y="3281259"/>
                </a:cubicBezTo>
                <a:cubicBezTo>
                  <a:pt x="655540" y="3789259"/>
                  <a:pt x="648613" y="4408095"/>
                  <a:pt x="667086" y="4458895"/>
                </a:cubicBezTo>
                <a:cubicBezTo>
                  <a:pt x="685559" y="4509695"/>
                  <a:pt x="736359" y="3567586"/>
                  <a:pt x="805632" y="3586059"/>
                </a:cubicBezTo>
                <a:cubicBezTo>
                  <a:pt x="874905" y="3604532"/>
                  <a:pt x="1004213" y="4936878"/>
                  <a:pt x="1082722" y="4569732"/>
                </a:cubicBezTo>
                <a:cubicBezTo>
                  <a:pt x="1161231" y="4202587"/>
                  <a:pt x="1322868" y="1660277"/>
                  <a:pt x="1276686" y="1383186"/>
                </a:cubicBezTo>
                <a:cubicBezTo>
                  <a:pt x="1230504" y="1106095"/>
                  <a:pt x="904923" y="2897950"/>
                  <a:pt x="805632" y="2907186"/>
                </a:cubicBezTo>
                <a:cubicBezTo>
                  <a:pt x="706341" y="2916422"/>
                  <a:pt x="715577" y="1567913"/>
                  <a:pt x="680941" y="1438604"/>
                </a:cubicBezTo>
                <a:cubicBezTo>
                  <a:pt x="646305" y="1309295"/>
                  <a:pt x="572413" y="2355314"/>
                  <a:pt x="597813" y="2131332"/>
                </a:cubicBezTo>
                <a:cubicBezTo>
                  <a:pt x="623213" y="1907350"/>
                  <a:pt x="921086" y="-374032"/>
                  <a:pt x="833341" y="53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83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C363E-125C-526C-FFAE-D72E4E84E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のプロデューサーに聞いた歌姫アリアナグランデの高音の秘密 - ハリウッド発ベルティング発声法 - REBELTING">
            <a:extLst>
              <a:ext uri="{FF2B5EF4-FFF2-40B4-BE49-F238E27FC236}">
                <a16:creationId xmlns:a16="http://schemas.microsoft.com/office/drawing/2014/main" id="{162676C5-600C-2198-CFCA-0E021DD02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5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6">
                <a:lumMod val="5000"/>
                <a:lumOff val="95000"/>
              </a:schemeClr>
            </a:gs>
            <a:gs pos="63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82C79-816F-51AF-F136-B1179AD75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フリーフォーム 313" hidden="1">
            <a:extLst>
              <a:ext uri="{FF2B5EF4-FFF2-40B4-BE49-F238E27FC236}">
                <a16:creationId xmlns:a16="http://schemas.microsoft.com/office/drawing/2014/main" id="{B188D788-9C50-82B1-963B-DC2B2F8B6E5E}"/>
              </a:ext>
            </a:extLst>
          </p:cNvPr>
          <p:cNvSpPr/>
          <p:nvPr/>
        </p:nvSpPr>
        <p:spPr>
          <a:xfrm>
            <a:off x="1218420" y="6641593"/>
            <a:ext cx="5461369" cy="5702807"/>
          </a:xfrm>
          <a:custGeom>
            <a:avLst/>
            <a:gdLst>
              <a:gd name="connsiteX0" fmla="*/ 1275398 w 5461369"/>
              <a:gd name="connsiteY0" fmla="*/ 2391571 h 5702807"/>
              <a:gd name="connsiteX1" fmla="*/ 3187325 w 5461369"/>
              <a:gd name="connsiteY1" fmla="*/ 1033825 h 5702807"/>
              <a:gd name="connsiteX2" fmla="*/ 5334780 w 5461369"/>
              <a:gd name="connsiteY2" fmla="*/ 36298 h 5702807"/>
              <a:gd name="connsiteX3" fmla="*/ 5099253 w 5461369"/>
              <a:gd name="connsiteY3" fmla="*/ 424225 h 5702807"/>
              <a:gd name="connsiteX4" fmla="*/ 4170998 w 5461369"/>
              <a:gd name="connsiteY4" fmla="*/ 2336152 h 5702807"/>
              <a:gd name="connsiteX5" fmla="*/ 4157144 w 5461369"/>
              <a:gd name="connsiteY5" fmla="*/ 5120916 h 5702807"/>
              <a:gd name="connsiteX6" fmla="*/ 4448089 w 5461369"/>
              <a:gd name="connsiteY6" fmla="*/ 5702807 h 5702807"/>
              <a:gd name="connsiteX7" fmla="*/ 4129435 w 5461369"/>
              <a:gd name="connsiteY7" fmla="*/ 5120916 h 5702807"/>
              <a:gd name="connsiteX8" fmla="*/ 2106671 w 5461369"/>
              <a:gd name="connsiteY8" fmla="*/ 4649862 h 5702807"/>
              <a:gd name="connsiteX9" fmla="*/ 264016 w 5461369"/>
              <a:gd name="connsiteY9" fmla="*/ 5356443 h 5702807"/>
              <a:gd name="connsiteX10" fmla="*/ 56198 w 5461369"/>
              <a:gd name="connsiteY10" fmla="*/ 5245607 h 5702807"/>
              <a:gd name="connsiteX11" fmla="*/ 693507 w 5461369"/>
              <a:gd name="connsiteY11" fmla="*/ 4109534 h 5702807"/>
              <a:gd name="connsiteX12" fmla="*/ 319435 w 5461369"/>
              <a:gd name="connsiteY12" fmla="*/ 2516262 h 5702807"/>
              <a:gd name="connsiteX13" fmla="*/ 1275398 w 5461369"/>
              <a:gd name="connsiteY13" fmla="*/ 2446989 h 5702807"/>
              <a:gd name="connsiteX14" fmla="*/ 1275398 w 5461369"/>
              <a:gd name="connsiteY14" fmla="*/ 2391571 h 570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61369" h="5702807">
                <a:moveTo>
                  <a:pt x="1275398" y="2391571"/>
                </a:moveTo>
                <a:cubicBezTo>
                  <a:pt x="1594053" y="2156044"/>
                  <a:pt x="2510761" y="1426370"/>
                  <a:pt x="3187325" y="1033825"/>
                </a:cubicBezTo>
                <a:cubicBezTo>
                  <a:pt x="3863889" y="641279"/>
                  <a:pt x="5016125" y="137898"/>
                  <a:pt x="5334780" y="36298"/>
                </a:cubicBezTo>
                <a:cubicBezTo>
                  <a:pt x="5653435" y="-65302"/>
                  <a:pt x="5293217" y="40916"/>
                  <a:pt x="5099253" y="424225"/>
                </a:cubicBezTo>
                <a:cubicBezTo>
                  <a:pt x="4905289" y="807534"/>
                  <a:pt x="4328016" y="1553370"/>
                  <a:pt x="4170998" y="2336152"/>
                </a:cubicBezTo>
                <a:cubicBezTo>
                  <a:pt x="4013980" y="3118934"/>
                  <a:pt x="4110962" y="4559807"/>
                  <a:pt x="4157144" y="5120916"/>
                </a:cubicBezTo>
                <a:cubicBezTo>
                  <a:pt x="4203326" y="5682025"/>
                  <a:pt x="4452707" y="5702807"/>
                  <a:pt x="4448089" y="5702807"/>
                </a:cubicBezTo>
                <a:cubicBezTo>
                  <a:pt x="4443471" y="5702807"/>
                  <a:pt x="4519671" y="5296407"/>
                  <a:pt x="4129435" y="5120916"/>
                </a:cubicBezTo>
                <a:cubicBezTo>
                  <a:pt x="3739199" y="4945425"/>
                  <a:pt x="2750907" y="4610608"/>
                  <a:pt x="2106671" y="4649862"/>
                </a:cubicBezTo>
                <a:cubicBezTo>
                  <a:pt x="1462435" y="4689116"/>
                  <a:pt x="605761" y="5257152"/>
                  <a:pt x="264016" y="5356443"/>
                </a:cubicBezTo>
                <a:cubicBezTo>
                  <a:pt x="-77729" y="5455734"/>
                  <a:pt x="-15384" y="5453425"/>
                  <a:pt x="56198" y="5245607"/>
                </a:cubicBezTo>
                <a:cubicBezTo>
                  <a:pt x="127780" y="5037789"/>
                  <a:pt x="649634" y="4564425"/>
                  <a:pt x="693507" y="4109534"/>
                </a:cubicBezTo>
                <a:cubicBezTo>
                  <a:pt x="737380" y="3654643"/>
                  <a:pt x="222453" y="2793353"/>
                  <a:pt x="319435" y="2516262"/>
                </a:cubicBezTo>
                <a:cubicBezTo>
                  <a:pt x="416417" y="2239171"/>
                  <a:pt x="1118380" y="2474698"/>
                  <a:pt x="1275398" y="2446989"/>
                </a:cubicBezTo>
                <a:cubicBezTo>
                  <a:pt x="1432416" y="2419280"/>
                  <a:pt x="956743" y="2627098"/>
                  <a:pt x="1275398" y="239157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 hidden="1">
            <a:extLst>
              <a:ext uri="{FF2B5EF4-FFF2-40B4-BE49-F238E27FC236}">
                <a16:creationId xmlns:a16="http://schemas.microsoft.com/office/drawing/2014/main" id="{9B937597-AF16-1993-B1D0-7399E7B0FC9C}"/>
              </a:ext>
            </a:extLst>
          </p:cNvPr>
          <p:cNvSpPr/>
          <p:nvPr/>
        </p:nvSpPr>
        <p:spPr>
          <a:xfrm>
            <a:off x="5115870" y="5173849"/>
            <a:ext cx="4198579" cy="7268527"/>
          </a:xfrm>
          <a:custGeom>
            <a:avLst/>
            <a:gdLst>
              <a:gd name="connsiteX0" fmla="*/ 2614966 w 4198579"/>
              <a:gd name="connsiteY0" fmla="*/ 866733 h 7268527"/>
              <a:gd name="connsiteX1" fmla="*/ 218130 w 4198579"/>
              <a:gd name="connsiteY1" fmla="*/ 3582224 h 7268527"/>
              <a:gd name="connsiteX2" fmla="*/ 93439 w 4198579"/>
              <a:gd name="connsiteY2" fmla="*/ 6270006 h 7268527"/>
              <a:gd name="connsiteX3" fmla="*/ 65730 w 4198579"/>
              <a:gd name="connsiteY3" fmla="*/ 5701969 h 7268527"/>
              <a:gd name="connsiteX4" fmla="*/ 495221 w 4198579"/>
              <a:gd name="connsiteY4" fmla="*/ 7184406 h 7268527"/>
              <a:gd name="connsiteX5" fmla="*/ 218130 w 4198579"/>
              <a:gd name="connsiteY5" fmla="*/ 6159169 h 7268527"/>
              <a:gd name="connsiteX6" fmla="*/ 245839 w 4198579"/>
              <a:gd name="connsiteY6" fmla="*/ 6173024 h 7268527"/>
              <a:gd name="connsiteX7" fmla="*/ 966275 w 4198579"/>
              <a:gd name="connsiteY7" fmla="*/ 7225969 h 7268527"/>
              <a:gd name="connsiteX8" fmla="*/ 1229512 w 4198579"/>
              <a:gd name="connsiteY8" fmla="*/ 5882078 h 7268527"/>
              <a:gd name="connsiteX9" fmla="*/ 2517985 w 4198579"/>
              <a:gd name="connsiteY9" fmla="*/ 7267533 h 7268527"/>
              <a:gd name="connsiteX10" fmla="*/ 2254748 w 4198579"/>
              <a:gd name="connsiteY10" fmla="*/ 5618842 h 7268527"/>
              <a:gd name="connsiteX11" fmla="*/ 3626348 w 4198579"/>
              <a:gd name="connsiteY11" fmla="*/ 7198260 h 7268527"/>
              <a:gd name="connsiteX12" fmla="*/ 3557075 w 4198579"/>
              <a:gd name="connsiteY12" fmla="*/ 6020624 h 7268527"/>
              <a:gd name="connsiteX13" fmla="*/ 4194385 w 4198579"/>
              <a:gd name="connsiteY13" fmla="*/ 90878 h 7268527"/>
              <a:gd name="connsiteX14" fmla="*/ 3196857 w 4198579"/>
              <a:gd name="connsiteY14" fmla="*/ 2307606 h 7268527"/>
              <a:gd name="connsiteX15" fmla="*/ 3557075 w 4198579"/>
              <a:gd name="connsiteY15" fmla="*/ 658915 h 7268527"/>
              <a:gd name="connsiteX16" fmla="*/ 2545694 w 4198579"/>
              <a:gd name="connsiteY16" fmla="*/ 1601024 h 7268527"/>
              <a:gd name="connsiteX17" fmla="*/ 2864348 w 4198579"/>
              <a:gd name="connsiteY17" fmla="*/ 880587 h 7268527"/>
              <a:gd name="connsiteX18" fmla="*/ 2504130 w 4198579"/>
              <a:gd name="connsiteY18" fmla="*/ 1282369 h 7268527"/>
              <a:gd name="connsiteX19" fmla="*/ 2614966 w 4198579"/>
              <a:gd name="connsiteY19" fmla="*/ 866733 h 726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98579" h="7268527">
                <a:moveTo>
                  <a:pt x="2614966" y="866733"/>
                </a:moveTo>
                <a:cubicBezTo>
                  <a:pt x="2233966" y="1250042"/>
                  <a:pt x="638385" y="2681678"/>
                  <a:pt x="218130" y="3582224"/>
                </a:cubicBezTo>
                <a:cubicBezTo>
                  <a:pt x="-202125" y="4482770"/>
                  <a:pt x="118839" y="5916715"/>
                  <a:pt x="93439" y="6270006"/>
                </a:cubicBezTo>
                <a:cubicBezTo>
                  <a:pt x="68039" y="6623297"/>
                  <a:pt x="-1234" y="5549569"/>
                  <a:pt x="65730" y="5701969"/>
                </a:cubicBezTo>
                <a:cubicBezTo>
                  <a:pt x="132694" y="5854369"/>
                  <a:pt x="469821" y="7108206"/>
                  <a:pt x="495221" y="7184406"/>
                </a:cubicBezTo>
                <a:cubicBezTo>
                  <a:pt x="520621" y="7260606"/>
                  <a:pt x="218130" y="6159169"/>
                  <a:pt x="218130" y="6159169"/>
                </a:cubicBezTo>
                <a:cubicBezTo>
                  <a:pt x="176566" y="5990605"/>
                  <a:pt x="121148" y="5995224"/>
                  <a:pt x="245839" y="6173024"/>
                </a:cubicBezTo>
                <a:cubicBezTo>
                  <a:pt x="370530" y="6350824"/>
                  <a:pt x="802330" y="7274460"/>
                  <a:pt x="966275" y="7225969"/>
                </a:cubicBezTo>
                <a:cubicBezTo>
                  <a:pt x="1130220" y="7177478"/>
                  <a:pt x="970894" y="5875151"/>
                  <a:pt x="1229512" y="5882078"/>
                </a:cubicBezTo>
                <a:cubicBezTo>
                  <a:pt x="1488130" y="5889005"/>
                  <a:pt x="2347112" y="7311406"/>
                  <a:pt x="2517985" y="7267533"/>
                </a:cubicBezTo>
                <a:cubicBezTo>
                  <a:pt x="2688858" y="7223660"/>
                  <a:pt x="2070021" y="5630387"/>
                  <a:pt x="2254748" y="5618842"/>
                </a:cubicBezTo>
                <a:cubicBezTo>
                  <a:pt x="2439475" y="5607297"/>
                  <a:pt x="3409294" y="7131296"/>
                  <a:pt x="3626348" y="7198260"/>
                </a:cubicBezTo>
                <a:cubicBezTo>
                  <a:pt x="3843402" y="7265224"/>
                  <a:pt x="3462402" y="7205188"/>
                  <a:pt x="3557075" y="6020624"/>
                </a:cubicBezTo>
                <a:cubicBezTo>
                  <a:pt x="3651748" y="4836060"/>
                  <a:pt x="4254421" y="709714"/>
                  <a:pt x="4194385" y="90878"/>
                </a:cubicBezTo>
                <a:cubicBezTo>
                  <a:pt x="4134349" y="-527958"/>
                  <a:pt x="3303075" y="2212933"/>
                  <a:pt x="3196857" y="2307606"/>
                </a:cubicBezTo>
                <a:cubicBezTo>
                  <a:pt x="3090639" y="2402279"/>
                  <a:pt x="3665602" y="776679"/>
                  <a:pt x="3557075" y="658915"/>
                </a:cubicBezTo>
                <a:cubicBezTo>
                  <a:pt x="3448548" y="541151"/>
                  <a:pt x="2661148" y="1564079"/>
                  <a:pt x="2545694" y="1601024"/>
                </a:cubicBezTo>
                <a:cubicBezTo>
                  <a:pt x="2430240" y="1637969"/>
                  <a:pt x="2871275" y="933696"/>
                  <a:pt x="2864348" y="880587"/>
                </a:cubicBezTo>
                <a:cubicBezTo>
                  <a:pt x="2857421" y="827478"/>
                  <a:pt x="2541075" y="1282369"/>
                  <a:pt x="2504130" y="1282369"/>
                </a:cubicBezTo>
                <a:cubicBezTo>
                  <a:pt x="2467185" y="1282369"/>
                  <a:pt x="2995966" y="483424"/>
                  <a:pt x="2614966" y="8667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 hidden="1">
            <a:extLst>
              <a:ext uri="{FF2B5EF4-FFF2-40B4-BE49-F238E27FC236}">
                <a16:creationId xmlns:a16="http://schemas.microsoft.com/office/drawing/2014/main" id="{8AA27654-8B1B-B4FF-F001-D26391AACA45}"/>
              </a:ext>
            </a:extLst>
          </p:cNvPr>
          <p:cNvSpPr/>
          <p:nvPr/>
        </p:nvSpPr>
        <p:spPr>
          <a:xfrm>
            <a:off x="6457541" y="4976239"/>
            <a:ext cx="1673640" cy="2501352"/>
          </a:xfrm>
          <a:custGeom>
            <a:avLst/>
            <a:gdLst>
              <a:gd name="connsiteX0" fmla="*/ 1591950 w 1673640"/>
              <a:gd name="connsiteY0" fmla="*/ 11397 h 2501352"/>
              <a:gd name="connsiteX1" fmla="*/ 54095 w 1673640"/>
              <a:gd name="connsiteY1" fmla="*/ 2408234 h 2501352"/>
              <a:gd name="connsiteX2" fmla="*/ 442023 w 1673640"/>
              <a:gd name="connsiteY2" fmla="*/ 1964888 h 2501352"/>
              <a:gd name="connsiteX3" fmla="*/ 1356423 w 1673640"/>
              <a:gd name="connsiteY3" fmla="*/ 1521543 h 2501352"/>
              <a:gd name="connsiteX4" fmla="*/ 1591950 w 1673640"/>
              <a:gd name="connsiteY4" fmla="*/ 11397 h 250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640" h="2501352">
                <a:moveTo>
                  <a:pt x="1591950" y="11397"/>
                </a:moveTo>
                <a:cubicBezTo>
                  <a:pt x="1374895" y="159179"/>
                  <a:pt x="245749" y="2082652"/>
                  <a:pt x="54095" y="2408234"/>
                </a:cubicBezTo>
                <a:cubicBezTo>
                  <a:pt x="-137560" y="2733816"/>
                  <a:pt x="224968" y="2112670"/>
                  <a:pt x="442023" y="1964888"/>
                </a:cubicBezTo>
                <a:cubicBezTo>
                  <a:pt x="659078" y="1817106"/>
                  <a:pt x="1167078" y="1847125"/>
                  <a:pt x="1356423" y="1521543"/>
                </a:cubicBezTo>
                <a:cubicBezTo>
                  <a:pt x="1545768" y="1195961"/>
                  <a:pt x="1809005" y="-136385"/>
                  <a:pt x="1591950" y="113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 hidden="1">
            <a:extLst>
              <a:ext uri="{FF2B5EF4-FFF2-40B4-BE49-F238E27FC236}">
                <a16:creationId xmlns:a16="http://schemas.microsoft.com/office/drawing/2014/main" id="{673C0F9A-A417-B3BE-9407-AF232E08B919}"/>
              </a:ext>
            </a:extLst>
          </p:cNvPr>
          <p:cNvSpPr/>
          <p:nvPr/>
        </p:nvSpPr>
        <p:spPr>
          <a:xfrm>
            <a:off x="5342472" y="2115623"/>
            <a:ext cx="3742364" cy="7321367"/>
          </a:xfrm>
          <a:custGeom>
            <a:avLst/>
            <a:gdLst>
              <a:gd name="connsiteX0" fmla="*/ 5383 w 3742364"/>
              <a:gd name="connsiteY0" fmla="*/ 392050 h 7321367"/>
              <a:gd name="connsiteX1" fmla="*/ 1155310 w 3742364"/>
              <a:gd name="connsiteY1" fmla="*/ 225795 h 7321367"/>
              <a:gd name="connsiteX2" fmla="*/ 1376983 w 3742364"/>
              <a:gd name="connsiteY2" fmla="*/ 31832 h 7321367"/>
              <a:gd name="connsiteX3" fmla="*/ 2637746 w 3742364"/>
              <a:gd name="connsiteY3" fmla="*/ 946232 h 7321367"/>
              <a:gd name="connsiteX4" fmla="*/ 2526910 w 3742364"/>
              <a:gd name="connsiteY4" fmla="*/ 627577 h 7321367"/>
              <a:gd name="connsiteX5" fmla="*/ 3676837 w 3742364"/>
              <a:gd name="connsiteY5" fmla="*/ 2331686 h 7321367"/>
              <a:gd name="connsiteX6" fmla="*/ 3593710 w 3742364"/>
              <a:gd name="connsiteY6" fmla="*/ 4368304 h 7321367"/>
              <a:gd name="connsiteX7" fmla="*/ 3538292 w 3742364"/>
              <a:gd name="connsiteY7" fmla="*/ 7319322 h 7321367"/>
              <a:gd name="connsiteX8" fmla="*/ 3178073 w 3742364"/>
              <a:gd name="connsiteY8" fmla="*/ 4839359 h 7321367"/>
              <a:gd name="connsiteX9" fmla="*/ 1529383 w 3742364"/>
              <a:gd name="connsiteY9" fmla="*/ 5199577 h 7321367"/>
              <a:gd name="connsiteX10" fmla="*/ 2235964 w 3742364"/>
              <a:gd name="connsiteY10" fmla="*/ 4326741 h 7321367"/>
              <a:gd name="connsiteX11" fmla="*/ 1044473 w 3742364"/>
              <a:gd name="connsiteY11" fmla="*/ 3869541 h 7321367"/>
              <a:gd name="connsiteX12" fmla="*/ 1958873 w 3742364"/>
              <a:gd name="connsiteY12" fmla="*/ 3204522 h 7321367"/>
              <a:gd name="connsiteX13" fmla="*/ 822801 w 3742364"/>
              <a:gd name="connsiteY13" fmla="*/ 1306450 h 7321367"/>
              <a:gd name="connsiteX14" fmla="*/ 1155310 w 3742364"/>
              <a:gd name="connsiteY14" fmla="*/ 1625104 h 7321367"/>
              <a:gd name="connsiteX15" fmla="*/ 739673 w 3742364"/>
              <a:gd name="connsiteY15" fmla="*/ 724559 h 7321367"/>
              <a:gd name="connsiteX16" fmla="*/ 5383 w 3742364"/>
              <a:gd name="connsiteY16" fmla="*/ 392050 h 73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2364" h="7321367">
                <a:moveTo>
                  <a:pt x="5383" y="392050"/>
                </a:moveTo>
                <a:cubicBezTo>
                  <a:pt x="74656" y="308923"/>
                  <a:pt x="926710" y="285831"/>
                  <a:pt x="1155310" y="225795"/>
                </a:cubicBezTo>
                <a:cubicBezTo>
                  <a:pt x="1383910" y="165759"/>
                  <a:pt x="1129910" y="-88241"/>
                  <a:pt x="1376983" y="31832"/>
                </a:cubicBezTo>
                <a:cubicBezTo>
                  <a:pt x="1624056" y="151905"/>
                  <a:pt x="2446092" y="846941"/>
                  <a:pt x="2637746" y="946232"/>
                </a:cubicBezTo>
                <a:cubicBezTo>
                  <a:pt x="2829401" y="1045523"/>
                  <a:pt x="2353728" y="396668"/>
                  <a:pt x="2526910" y="627577"/>
                </a:cubicBezTo>
                <a:cubicBezTo>
                  <a:pt x="2700092" y="858486"/>
                  <a:pt x="3499037" y="1708232"/>
                  <a:pt x="3676837" y="2331686"/>
                </a:cubicBezTo>
                <a:cubicBezTo>
                  <a:pt x="3854637" y="2955141"/>
                  <a:pt x="3616801" y="3537031"/>
                  <a:pt x="3593710" y="4368304"/>
                </a:cubicBezTo>
                <a:cubicBezTo>
                  <a:pt x="3570619" y="5199577"/>
                  <a:pt x="3607565" y="7240813"/>
                  <a:pt x="3538292" y="7319322"/>
                </a:cubicBezTo>
                <a:cubicBezTo>
                  <a:pt x="3469019" y="7397831"/>
                  <a:pt x="3512891" y="5192650"/>
                  <a:pt x="3178073" y="4839359"/>
                </a:cubicBezTo>
                <a:cubicBezTo>
                  <a:pt x="2843255" y="4486068"/>
                  <a:pt x="1686401" y="5285013"/>
                  <a:pt x="1529383" y="5199577"/>
                </a:cubicBezTo>
                <a:cubicBezTo>
                  <a:pt x="1372365" y="5114141"/>
                  <a:pt x="2316782" y="4548414"/>
                  <a:pt x="2235964" y="4326741"/>
                </a:cubicBezTo>
                <a:cubicBezTo>
                  <a:pt x="2155146" y="4105068"/>
                  <a:pt x="1090655" y="4056578"/>
                  <a:pt x="1044473" y="3869541"/>
                </a:cubicBezTo>
                <a:cubicBezTo>
                  <a:pt x="998291" y="3682505"/>
                  <a:pt x="1995818" y="3631704"/>
                  <a:pt x="1958873" y="3204522"/>
                </a:cubicBezTo>
                <a:cubicBezTo>
                  <a:pt x="1921928" y="2777340"/>
                  <a:pt x="956728" y="1569686"/>
                  <a:pt x="822801" y="1306450"/>
                </a:cubicBezTo>
                <a:cubicBezTo>
                  <a:pt x="688874" y="1043214"/>
                  <a:pt x="1169165" y="1722086"/>
                  <a:pt x="1155310" y="1625104"/>
                </a:cubicBezTo>
                <a:cubicBezTo>
                  <a:pt x="1141455" y="1528122"/>
                  <a:pt x="924400" y="934686"/>
                  <a:pt x="739673" y="724559"/>
                </a:cubicBezTo>
                <a:cubicBezTo>
                  <a:pt x="554946" y="514432"/>
                  <a:pt x="-63890" y="475177"/>
                  <a:pt x="5383" y="39205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 hidden="1">
            <a:extLst>
              <a:ext uri="{FF2B5EF4-FFF2-40B4-BE49-F238E27FC236}">
                <a16:creationId xmlns:a16="http://schemas.microsoft.com/office/drawing/2014/main" id="{01F38E23-05FC-575A-39CE-49CB87F9506A}"/>
              </a:ext>
            </a:extLst>
          </p:cNvPr>
          <p:cNvSpPr/>
          <p:nvPr/>
        </p:nvSpPr>
        <p:spPr>
          <a:xfrm>
            <a:off x="5315136" y="2428630"/>
            <a:ext cx="2389131" cy="2796282"/>
          </a:xfrm>
          <a:custGeom>
            <a:avLst/>
            <a:gdLst>
              <a:gd name="connsiteX0" fmla="*/ 323664 w 2389131"/>
              <a:gd name="connsiteY0" fmla="*/ 9770 h 2796282"/>
              <a:gd name="connsiteX1" fmla="*/ 2180173 w 2389131"/>
              <a:gd name="connsiteY1" fmla="*/ 1367515 h 2796282"/>
              <a:gd name="connsiteX2" fmla="*/ 2041628 w 2389131"/>
              <a:gd name="connsiteY2" fmla="*/ 1159697 h 2796282"/>
              <a:gd name="connsiteX3" fmla="*/ 2387991 w 2389131"/>
              <a:gd name="connsiteY3" fmla="*/ 2752970 h 2796282"/>
              <a:gd name="connsiteX4" fmla="*/ 1903082 w 2389131"/>
              <a:gd name="connsiteY4" fmla="*/ 2184934 h 2796282"/>
              <a:gd name="connsiteX5" fmla="*/ 60428 w 2389131"/>
              <a:gd name="connsiteY5" fmla="*/ 508534 h 2796282"/>
              <a:gd name="connsiteX6" fmla="*/ 434500 w 2389131"/>
              <a:gd name="connsiteY6" fmla="*/ 744061 h 2796282"/>
              <a:gd name="connsiteX7" fmla="*/ 323664 w 2389131"/>
              <a:gd name="connsiteY7" fmla="*/ 9770 h 279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131" h="2796282">
                <a:moveTo>
                  <a:pt x="323664" y="9770"/>
                </a:moveTo>
                <a:cubicBezTo>
                  <a:pt x="614609" y="113679"/>
                  <a:pt x="1893846" y="1175861"/>
                  <a:pt x="2180173" y="1367515"/>
                </a:cubicBezTo>
                <a:cubicBezTo>
                  <a:pt x="2466500" y="1559169"/>
                  <a:pt x="2006992" y="928788"/>
                  <a:pt x="2041628" y="1159697"/>
                </a:cubicBezTo>
                <a:cubicBezTo>
                  <a:pt x="2076264" y="1390606"/>
                  <a:pt x="2411082" y="2582097"/>
                  <a:pt x="2387991" y="2752970"/>
                </a:cubicBezTo>
                <a:cubicBezTo>
                  <a:pt x="2364900" y="2923843"/>
                  <a:pt x="2291009" y="2559007"/>
                  <a:pt x="1903082" y="2184934"/>
                </a:cubicBezTo>
                <a:cubicBezTo>
                  <a:pt x="1515155" y="1810861"/>
                  <a:pt x="305192" y="748679"/>
                  <a:pt x="60428" y="508534"/>
                </a:cubicBezTo>
                <a:cubicBezTo>
                  <a:pt x="-184336" y="268389"/>
                  <a:pt x="390627" y="824879"/>
                  <a:pt x="434500" y="744061"/>
                </a:cubicBezTo>
                <a:cubicBezTo>
                  <a:pt x="478373" y="663243"/>
                  <a:pt x="32719" y="-94139"/>
                  <a:pt x="323664" y="97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 hidden="1">
            <a:extLst>
              <a:ext uri="{FF2B5EF4-FFF2-40B4-BE49-F238E27FC236}">
                <a16:creationId xmlns:a16="http://schemas.microsoft.com/office/drawing/2014/main" id="{EF0BABE9-6A47-783A-4C76-9C044BE9A86E}"/>
              </a:ext>
            </a:extLst>
          </p:cNvPr>
          <p:cNvSpPr/>
          <p:nvPr/>
        </p:nvSpPr>
        <p:spPr>
          <a:xfrm>
            <a:off x="107293" y="5483214"/>
            <a:ext cx="1260283" cy="4320186"/>
          </a:xfrm>
          <a:custGeom>
            <a:avLst/>
            <a:gdLst>
              <a:gd name="connsiteX0" fmla="*/ 599289 w 1260283"/>
              <a:gd name="connsiteY0" fmla="*/ 17041 h 4320186"/>
              <a:gd name="connsiteX1" fmla="*/ 433034 w 1260283"/>
              <a:gd name="connsiteY1" fmla="*/ 2095222 h 4320186"/>
              <a:gd name="connsiteX2" fmla="*/ 1250452 w 1260283"/>
              <a:gd name="connsiteY2" fmla="*/ 4270386 h 4320186"/>
              <a:gd name="connsiteX3" fmla="*/ 848671 w 1260283"/>
              <a:gd name="connsiteY3" fmla="*/ 3591513 h 4320186"/>
              <a:gd name="connsiteX4" fmla="*/ 308343 w 1260283"/>
              <a:gd name="connsiteY4" fmla="*/ 3259004 h 4320186"/>
              <a:gd name="connsiteX5" fmla="*/ 3543 w 1260283"/>
              <a:gd name="connsiteY5" fmla="*/ 2178350 h 4320186"/>
              <a:gd name="connsiteX6" fmla="*/ 142089 w 1260283"/>
              <a:gd name="connsiteY6" fmla="*/ 876022 h 4320186"/>
              <a:gd name="connsiteX7" fmla="*/ 142089 w 1260283"/>
              <a:gd name="connsiteY7" fmla="*/ 1097695 h 4320186"/>
              <a:gd name="connsiteX8" fmla="*/ 599289 w 1260283"/>
              <a:gd name="connsiteY8" fmla="*/ 17041 h 4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283" h="4320186">
                <a:moveTo>
                  <a:pt x="599289" y="17041"/>
                </a:moveTo>
                <a:cubicBezTo>
                  <a:pt x="647780" y="183296"/>
                  <a:pt x="324507" y="1386331"/>
                  <a:pt x="433034" y="2095222"/>
                </a:cubicBezTo>
                <a:cubicBezTo>
                  <a:pt x="541561" y="2804113"/>
                  <a:pt x="1181179" y="4021004"/>
                  <a:pt x="1250452" y="4270386"/>
                </a:cubicBezTo>
                <a:cubicBezTo>
                  <a:pt x="1319725" y="4519768"/>
                  <a:pt x="1005689" y="3760077"/>
                  <a:pt x="848671" y="3591513"/>
                </a:cubicBezTo>
                <a:cubicBezTo>
                  <a:pt x="691653" y="3422949"/>
                  <a:pt x="449198" y="3494531"/>
                  <a:pt x="308343" y="3259004"/>
                </a:cubicBezTo>
                <a:cubicBezTo>
                  <a:pt x="167488" y="3023477"/>
                  <a:pt x="31252" y="2575514"/>
                  <a:pt x="3543" y="2178350"/>
                </a:cubicBezTo>
                <a:cubicBezTo>
                  <a:pt x="-24166" y="1781186"/>
                  <a:pt x="118998" y="1056131"/>
                  <a:pt x="142089" y="876022"/>
                </a:cubicBezTo>
                <a:cubicBezTo>
                  <a:pt x="165180" y="695913"/>
                  <a:pt x="63580" y="1243168"/>
                  <a:pt x="142089" y="1097695"/>
                </a:cubicBezTo>
                <a:cubicBezTo>
                  <a:pt x="220598" y="952222"/>
                  <a:pt x="550798" y="-149214"/>
                  <a:pt x="599289" y="1704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 hidden="1">
            <a:extLst>
              <a:ext uri="{FF2B5EF4-FFF2-40B4-BE49-F238E27FC236}">
                <a16:creationId xmlns:a16="http://schemas.microsoft.com/office/drawing/2014/main" id="{21863C00-F37D-FA17-0A6C-C18998428371}"/>
              </a:ext>
            </a:extLst>
          </p:cNvPr>
          <p:cNvSpPr/>
          <p:nvPr/>
        </p:nvSpPr>
        <p:spPr>
          <a:xfrm>
            <a:off x="2859748" y="2784223"/>
            <a:ext cx="2198221" cy="1546271"/>
          </a:xfrm>
          <a:custGeom>
            <a:avLst/>
            <a:gdLst>
              <a:gd name="connsiteX0" fmla="*/ 132834 w 2198221"/>
              <a:gd name="connsiteY0" fmla="*/ 541 h 1546271"/>
              <a:gd name="connsiteX1" fmla="*/ 2155597 w 2198221"/>
              <a:gd name="connsiteY1" fmla="*/ 236068 h 1546271"/>
              <a:gd name="connsiteX2" fmla="*/ 1504434 w 2198221"/>
              <a:gd name="connsiteY2" fmla="*/ 346904 h 1546271"/>
              <a:gd name="connsiteX3" fmla="*/ 1435161 w 2198221"/>
              <a:gd name="connsiteY3" fmla="*/ 1538395 h 1546271"/>
              <a:gd name="connsiteX4" fmla="*/ 590034 w 2198221"/>
              <a:gd name="connsiteY4" fmla="*/ 859522 h 1546271"/>
              <a:gd name="connsiteX5" fmla="*/ 493052 w 2198221"/>
              <a:gd name="connsiteY5" fmla="*/ 762541 h 1546271"/>
              <a:gd name="connsiteX6" fmla="*/ 714725 w 2198221"/>
              <a:gd name="connsiteY6" fmla="*/ 1178177 h 1546271"/>
              <a:gd name="connsiteX7" fmla="*/ 534616 w 2198221"/>
              <a:gd name="connsiteY7" fmla="*/ 457741 h 1546271"/>
              <a:gd name="connsiteX8" fmla="*/ 229816 w 2198221"/>
              <a:gd name="connsiteY8" fmla="*/ 180650 h 1546271"/>
              <a:gd name="connsiteX9" fmla="*/ 132834 w 2198221"/>
              <a:gd name="connsiteY9" fmla="*/ 541 h 154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221" h="1546271">
                <a:moveTo>
                  <a:pt x="132834" y="541"/>
                </a:moveTo>
                <a:cubicBezTo>
                  <a:pt x="453797" y="9777"/>
                  <a:pt x="1926997" y="178341"/>
                  <a:pt x="2155597" y="236068"/>
                </a:cubicBezTo>
                <a:cubicBezTo>
                  <a:pt x="2384197" y="293795"/>
                  <a:pt x="1624507" y="129850"/>
                  <a:pt x="1504434" y="346904"/>
                </a:cubicBezTo>
                <a:cubicBezTo>
                  <a:pt x="1384361" y="563958"/>
                  <a:pt x="1587561" y="1452959"/>
                  <a:pt x="1435161" y="1538395"/>
                </a:cubicBezTo>
                <a:cubicBezTo>
                  <a:pt x="1282761" y="1623831"/>
                  <a:pt x="747052" y="988831"/>
                  <a:pt x="590034" y="859522"/>
                </a:cubicBezTo>
                <a:cubicBezTo>
                  <a:pt x="433016" y="730213"/>
                  <a:pt x="472270" y="709432"/>
                  <a:pt x="493052" y="762541"/>
                </a:cubicBezTo>
                <a:cubicBezTo>
                  <a:pt x="513834" y="815650"/>
                  <a:pt x="707798" y="1228977"/>
                  <a:pt x="714725" y="1178177"/>
                </a:cubicBezTo>
                <a:cubicBezTo>
                  <a:pt x="721652" y="1127377"/>
                  <a:pt x="615434" y="623996"/>
                  <a:pt x="534616" y="457741"/>
                </a:cubicBezTo>
                <a:cubicBezTo>
                  <a:pt x="453798" y="291486"/>
                  <a:pt x="294471" y="259159"/>
                  <a:pt x="229816" y="180650"/>
                </a:cubicBezTo>
                <a:cubicBezTo>
                  <a:pt x="165161" y="102141"/>
                  <a:pt x="-188129" y="-8695"/>
                  <a:pt x="132834" y="5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 hidden="1">
            <a:extLst>
              <a:ext uri="{FF2B5EF4-FFF2-40B4-BE49-F238E27FC236}">
                <a16:creationId xmlns:a16="http://schemas.microsoft.com/office/drawing/2014/main" id="{E3B268EA-A1E8-8D20-8255-E2BB4F188952}"/>
              </a:ext>
            </a:extLst>
          </p:cNvPr>
          <p:cNvSpPr/>
          <p:nvPr/>
        </p:nvSpPr>
        <p:spPr>
          <a:xfrm>
            <a:off x="2033732" y="2661955"/>
            <a:ext cx="5655732" cy="6510254"/>
          </a:xfrm>
          <a:custGeom>
            <a:avLst/>
            <a:gdLst>
              <a:gd name="connsiteX0" fmla="*/ 598632 w 5655732"/>
              <a:gd name="connsiteY0" fmla="*/ 67390 h 6510254"/>
              <a:gd name="connsiteX1" fmla="*/ 3134013 w 5655732"/>
              <a:gd name="connsiteY1" fmla="*/ 108954 h 6510254"/>
              <a:gd name="connsiteX2" fmla="*/ 4796559 w 5655732"/>
              <a:gd name="connsiteY2" fmla="*/ 1245027 h 6510254"/>
              <a:gd name="connsiteX3" fmla="*/ 4477904 w 5655732"/>
              <a:gd name="connsiteY3" fmla="*/ 954081 h 6510254"/>
              <a:gd name="connsiteX4" fmla="*/ 5655541 w 5655732"/>
              <a:gd name="connsiteY4" fmla="*/ 3073827 h 6510254"/>
              <a:gd name="connsiteX5" fmla="*/ 4574886 w 5655732"/>
              <a:gd name="connsiteY5" fmla="*/ 3184663 h 6510254"/>
              <a:gd name="connsiteX6" fmla="*/ 5142923 w 5655732"/>
              <a:gd name="connsiteY6" fmla="*/ 3683427 h 6510254"/>
              <a:gd name="connsiteX7" fmla="*/ 4602595 w 5655732"/>
              <a:gd name="connsiteY7" fmla="*/ 4528554 h 6510254"/>
              <a:gd name="connsiteX8" fmla="*/ 2967759 w 5655732"/>
              <a:gd name="connsiteY8" fmla="*/ 6509754 h 6510254"/>
              <a:gd name="connsiteX9" fmla="*/ 4173104 w 5655732"/>
              <a:gd name="connsiteY9" fmla="*/ 4334590 h 6510254"/>
              <a:gd name="connsiteX10" fmla="*/ 2676813 w 5655732"/>
              <a:gd name="connsiteY10" fmla="*/ 4971900 h 6510254"/>
              <a:gd name="connsiteX11" fmla="*/ 1831686 w 5655732"/>
              <a:gd name="connsiteY11" fmla="*/ 5262845 h 6510254"/>
              <a:gd name="connsiteX12" fmla="*/ 2468995 w 5655732"/>
              <a:gd name="connsiteY12" fmla="*/ 3794263 h 6510254"/>
              <a:gd name="connsiteX13" fmla="*/ 1513032 w 5655732"/>
              <a:gd name="connsiteY13" fmla="*/ 1148045 h 6510254"/>
              <a:gd name="connsiteX14" fmla="*/ 1873250 w 5655732"/>
              <a:gd name="connsiteY14" fmla="*/ 1619100 h 6510254"/>
              <a:gd name="connsiteX15" fmla="*/ 1803977 w 5655732"/>
              <a:gd name="connsiteY15" fmla="*/ 302918 h 6510254"/>
              <a:gd name="connsiteX16" fmla="*/ 376959 w 5655732"/>
              <a:gd name="connsiteY16" fmla="*/ 981790 h 6510254"/>
              <a:gd name="connsiteX17" fmla="*/ 72159 w 5655732"/>
              <a:gd name="connsiteY17" fmla="*/ 1134190 h 6510254"/>
              <a:gd name="connsiteX18" fmla="*/ 1499177 w 5655732"/>
              <a:gd name="connsiteY18" fmla="*/ 302918 h 6510254"/>
              <a:gd name="connsiteX19" fmla="*/ 598632 w 5655732"/>
              <a:gd name="connsiteY19" fmla="*/ 67390 h 65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55732" h="6510254">
                <a:moveTo>
                  <a:pt x="598632" y="67390"/>
                </a:moveTo>
                <a:cubicBezTo>
                  <a:pt x="871105" y="35063"/>
                  <a:pt x="2434359" y="-87319"/>
                  <a:pt x="3134013" y="108954"/>
                </a:cubicBezTo>
                <a:cubicBezTo>
                  <a:pt x="3833668" y="305227"/>
                  <a:pt x="4572577" y="1104173"/>
                  <a:pt x="4796559" y="1245027"/>
                </a:cubicBezTo>
                <a:cubicBezTo>
                  <a:pt x="5020541" y="1385881"/>
                  <a:pt x="4334740" y="649281"/>
                  <a:pt x="4477904" y="954081"/>
                </a:cubicBezTo>
                <a:cubicBezTo>
                  <a:pt x="4621068" y="1258881"/>
                  <a:pt x="5639377" y="2702063"/>
                  <a:pt x="5655541" y="3073827"/>
                </a:cubicBezTo>
                <a:cubicBezTo>
                  <a:pt x="5671705" y="3445591"/>
                  <a:pt x="4660322" y="3083063"/>
                  <a:pt x="4574886" y="3184663"/>
                </a:cubicBezTo>
                <a:cubicBezTo>
                  <a:pt x="4489450" y="3286263"/>
                  <a:pt x="5138305" y="3459445"/>
                  <a:pt x="5142923" y="3683427"/>
                </a:cubicBezTo>
                <a:cubicBezTo>
                  <a:pt x="5147541" y="3907409"/>
                  <a:pt x="4965122" y="4057499"/>
                  <a:pt x="4602595" y="4528554"/>
                </a:cubicBezTo>
                <a:cubicBezTo>
                  <a:pt x="4240068" y="4999609"/>
                  <a:pt x="3039341" y="6542081"/>
                  <a:pt x="2967759" y="6509754"/>
                </a:cubicBezTo>
                <a:cubicBezTo>
                  <a:pt x="2896177" y="6477427"/>
                  <a:pt x="4221595" y="4590899"/>
                  <a:pt x="4173104" y="4334590"/>
                </a:cubicBezTo>
                <a:cubicBezTo>
                  <a:pt x="4124613" y="4078281"/>
                  <a:pt x="3067049" y="4817191"/>
                  <a:pt x="2676813" y="4971900"/>
                </a:cubicBezTo>
                <a:cubicBezTo>
                  <a:pt x="2286577" y="5126609"/>
                  <a:pt x="1866322" y="5459118"/>
                  <a:pt x="1831686" y="5262845"/>
                </a:cubicBezTo>
                <a:cubicBezTo>
                  <a:pt x="1797050" y="5066572"/>
                  <a:pt x="2522104" y="4480063"/>
                  <a:pt x="2468995" y="3794263"/>
                </a:cubicBezTo>
                <a:cubicBezTo>
                  <a:pt x="2415886" y="3108463"/>
                  <a:pt x="1612323" y="1510572"/>
                  <a:pt x="1513032" y="1148045"/>
                </a:cubicBezTo>
                <a:cubicBezTo>
                  <a:pt x="1413741" y="785518"/>
                  <a:pt x="1824759" y="1759954"/>
                  <a:pt x="1873250" y="1619100"/>
                </a:cubicBezTo>
                <a:cubicBezTo>
                  <a:pt x="1921741" y="1478246"/>
                  <a:pt x="2053359" y="409136"/>
                  <a:pt x="1803977" y="302918"/>
                </a:cubicBezTo>
                <a:cubicBezTo>
                  <a:pt x="1554595" y="196700"/>
                  <a:pt x="665595" y="843245"/>
                  <a:pt x="376959" y="981790"/>
                </a:cubicBezTo>
                <a:cubicBezTo>
                  <a:pt x="88323" y="1120335"/>
                  <a:pt x="-114877" y="1247335"/>
                  <a:pt x="72159" y="1134190"/>
                </a:cubicBezTo>
                <a:cubicBezTo>
                  <a:pt x="259195" y="1021045"/>
                  <a:pt x="1411432" y="487645"/>
                  <a:pt x="1499177" y="302918"/>
                </a:cubicBezTo>
                <a:cubicBezTo>
                  <a:pt x="1586923" y="118191"/>
                  <a:pt x="326159" y="99717"/>
                  <a:pt x="598632" y="673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 hidden="1">
            <a:extLst>
              <a:ext uri="{FF2B5EF4-FFF2-40B4-BE49-F238E27FC236}">
                <a16:creationId xmlns:a16="http://schemas.microsoft.com/office/drawing/2014/main" id="{B775C641-09BC-2601-231A-5A6566BB8EE7}"/>
              </a:ext>
            </a:extLst>
          </p:cNvPr>
          <p:cNvSpPr/>
          <p:nvPr/>
        </p:nvSpPr>
        <p:spPr>
          <a:xfrm>
            <a:off x="193616" y="2517063"/>
            <a:ext cx="4781615" cy="6863392"/>
          </a:xfrm>
          <a:custGeom>
            <a:avLst/>
            <a:gdLst>
              <a:gd name="connsiteX0" fmla="*/ 3062202 w 4781615"/>
              <a:gd name="connsiteY0" fmla="*/ 156864 h 6863392"/>
              <a:gd name="connsiteX1" fmla="*/ 4669329 w 4781615"/>
              <a:gd name="connsiteY1" fmla="*/ 3315701 h 6863392"/>
              <a:gd name="connsiteX2" fmla="*/ 4586202 w 4781615"/>
              <a:gd name="connsiteY2" fmla="*/ 2692246 h 6863392"/>
              <a:gd name="connsiteX3" fmla="*/ 4738602 w 4781615"/>
              <a:gd name="connsiteY3" fmla="*/ 3537373 h 6863392"/>
              <a:gd name="connsiteX4" fmla="*/ 3948893 w 4781615"/>
              <a:gd name="connsiteY4" fmla="*/ 5116792 h 6863392"/>
              <a:gd name="connsiteX5" fmla="*/ 4780166 w 4781615"/>
              <a:gd name="connsiteY5" fmla="*/ 4784282 h 6863392"/>
              <a:gd name="connsiteX6" fmla="*/ 3699511 w 4781615"/>
              <a:gd name="connsiteY6" fmla="*/ 5920355 h 6863392"/>
              <a:gd name="connsiteX7" fmla="*/ 2979075 w 4781615"/>
              <a:gd name="connsiteY7" fmla="*/ 6502246 h 6863392"/>
              <a:gd name="connsiteX8" fmla="*/ 429839 w 4781615"/>
              <a:gd name="connsiteY8" fmla="*/ 6862464 h 6863392"/>
              <a:gd name="connsiteX9" fmla="*/ 360566 w 4781615"/>
              <a:gd name="connsiteY9" fmla="*/ 6613082 h 6863392"/>
              <a:gd name="connsiteX10" fmla="*/ 1371948 w 4781615"/>
              <a:gd name="connsiteY10" fmla="*/ 6834755 h 6863392"/>
              <a:gd name="connsiteX11" fmla="*/ 457548 w 4781615"/>
              <a:gd name="connsiteY11" fmla="*/ 6488392 h 6863392"/>
              <a:gd name="connsiteX12" fmla="*/ 360566 w 4781615"/>
              <a:gd name="connsiteY12" fmla="*/ 6128173 h 6863392"/>
              <a:gd name="connsiteX13" fmla="*/ 125039 w 4781615"/>
              <a:gd name="connsiteY13" fmla="*/ 4188537 h 6863392"/>
              <a:gd name="connsiteX14" fmla="*/ 55766 w 4781615"/>
              <a:gd name="connsiteY14" fmla="*/ 4465628 h 6863392"/>
              <a:gd name="connsiteX15" fmla="*/ 956311 w 4781615"/>
              <a:gd name="connsiteY15" fmla="*/ 1930246 h 6863392"/>
              <a:gd name="connsiteX16" fmla="*/ 665366 w 4781615"/>
              <a:gd name="connsiteY16" fmla="*/ 2512137 h 6863392"/>
              <a:gd name="connsiteX17" fmla="*/ 2480311 w 4781615"/>
              <a:gd name="connsiteY17" fmla="*/ 877301 h 6863392"/>
              <a:gd name="connsiteX18" fmla="*/ 1219548 w 4781615"/>
              <a:gd name="connsiteY18" fmla="*/ 1597737 h 6863392"/>
              <a:gd name="connsiteX19" fmla="*/ 2023111 w 4781615"/>
              <a:gd name="connsiteY19" fmla="*/ 863446 h 6863392"/>
              <a:gd name="connsiteX20" fmla="*/ 2868239 w 4781615"/>
              <a:gd name="connsiteY20" fmla="*/ 517082 h 6863392"/>
              <a:gd name="connsiteX21" fmla="*/ 3062202 w 4781615"/>
              <a:gd name="connsiteY21" fmla="*/ 156864 h 686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1615" h="6863392">
                <a:moveTo>
                  <a:pt x="3062202" y="156864"/>
                </a:moveTo>
                <a:cubicBezTo>
                  <a:pt x="3362384" y="623300"/>
                  <a:pt x="4415329" y="2893137"/>
                  <a:pt x="4669329" y="3315701"/>
                </a:cubicBezTo>
                <a:cubicBezTo>
                  <a:pt x="4923329" y="3738265"/>
                  <a:pt x="4574657" y="2655301"/>
                  <a:pt x="4586202" y="2692246"/>
                </a:cubicBezTo>
                <a:cubicBezTo>
                  <a:pt x="4597748" y="2729191"/>
                  <a:pt x="4844820" y="3133282"/>
                  <a:pt x="4738602" y="3537373"/>
                </a:cubicBezTo>
                <a:cubicBezTo>
                  <a:pt x="4632384" y="3941464"/>
                  <a:pt x="3941966" y="4908974"/>
                  <a:pt x="3948893" y="5116792"/>
                </a:cubicBezTo>
                <a:cubicBezTo>
                  <a:pt x="3955820" y="5324610"/>
                  <a:pt x="4821730" y="4650355"/>
                  <a:pt x="4780166" y="4784282"/>
                </a:cubicBezTo>
                <a:cubicBezTo>
                  <a:pt x="4738602" y="4918209"/>
                  <a:pt x="3999693" y="5634028"/>
                  <a:pt x="3699511" y="5920355"/>
                </a:cubicBezTo>
                <a:cubicBezTo>
                  <a:pt x="3399329" y="6206682"/>
                  <a:pt x="3524020" y="6345228"/>
                  <a:pt x="2979075" y="6502246"/>
                </a:cubicBezTo>
                <a:cubicBezTo>
                  <a:pt x="2434130" y="6659264"/>
                  <a:pt x="866257" y="6843991"/>
                  <a:pt x="429839" y="6862464"/>
                </a:cubicBezTo>
                <a:cubicBezTo>
                  <a:pt x="-6579" y="6880937"/>
                  <a:pt x="203548" y="6617700"/>
                  <a:pt x="360566" y="6613082"/>
                </a:cubicBezTo>
                <a:cubicBezTo>
                  <a:pt x="517584" y="6608464"/>
                  <a:pt x="1355784" y="6855537"/>
                  <a:pt x="1371948" y="6834755"/>
                </a:cubicBezTo>
                <a:cubicBezTo>
                  <a:pt x="1388112" y="6813973"/>
                  <a:pt x="626112" y="6606156"/>
                  <a:pt x="457548" y="6488392"/>
                </a:cubicBezTo>
                <a:cubicBezTo>
                  <a:pt x="288984" y="6370628"/>
                  <a:pt x="415984" y="6511482"/>
                  <a:pt x="360566" y="6128173"/>
                </a:cubicBezTo>
                <a:cubicBezTo>
                  <a:pt x="305148" y="5744864"/>
                  <a:pt x="175839" y="4465628"/>
                  <a:pt x="125039" y="4188537"/>
                </a:cubicBezTo>
                <a:cubicBezTo>
                  <a:pt x="74239" y="3911446"/>
                  <a:pt x="-82779" y="4842010"/>
                  <a:pt x="55766" y="4465628"/>
                </a:cubicBezTo>
                <a:cubicBezTo>
                  <a:pt x="194311" y="4089246"/>
                  <a:pt x="854711" y="2255828"/>
                  <a:pt x="956311" y="1930246"/>
                </a:cubicBezTo>
                <a:cubicBezTo>
                  <a:pt x="1057911" y="1604664"/>
                  <a:pt x="411366" y="2687628"/>
                  <a:pt x="665366" y="2512137"/>
                </a:cubicBezTo>
                <a:cubicBezTo>
                  <a:pt x="919366" y="2336646"/>
                  <a:pt x="2387947" y="1029701"/>
                  <a:pt x="2480311" y="877301"/>
                </a:cubicBezTo>
                <a:cubicBezTo>
                  <a:pt x="2572675" y="724901"/>
                  <a:pt x="1295748" y="1600046"/>
                  <a:pt x="1219548" y="1597737"/>
                </a:cubicBezTo>
                <a:cubicBezTo>
                  <a:pt x="1143348" y="1595428"/>
                  <a:pt x="1748329" y="1043555"/>
                  <a:pt x="2023111" y="863446"/>
                </a:cubicBezTo>
                <a:cubicBezTo>
                  <a:pt x="2297893" y="683337"/>
                  <a:pt x="2699675" y="632536"/>
                  <a:pt x="2868239" y="517082"/>
                </a:cubicBezTo>
                <a:cubicBezTo>
                  <a:pt x="3036803" y="401628"/>
                  <a:pt x="2762020" y="-309572"/>
                  <a:pt x="3062202" y="1568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 descr="LAのプロデューサーに聞いた歌姫アリアナグランデの高音の秘密 - ハリウッド発ベルティング発声法 - REBELTING" hidden="1">
            <a:extLst>
              <a:ext uri="{FF2B5EF4-FFF2-40B4-BE49-F238E27FC236}">
                <a16:creationId xmlns:a16="http://schemas.microsoft.com/office/drawing/2014/main" id="{185A4F92-327C-D0D8-6D8F-6D74C05AD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ECA2656-6918-EF80-63CB-8F1866C74066}"/>
              </a:ext>
            </a:extLst>
          </p:cNvPr>
          <p:cNvSpPr/>
          <p:nvPr/>
        </p:nvSpPr>
        <p:spPr>
          <a:xfrm>
            <a:off x="1367369" y="4847841"/>
            <a:ext cx="290244" cy="213564"/>
          </a:xfrm>
          <a:custGeom>
            <a:avLst/>
            <a:gdLst>
              <a:gd name="connsiteX0" fmla="*/ 289981 w 290244"/>
              <a:gd name="connsiteY0" fmla="*/ 213109 h 213564"/>
              <a:gd name="connsiteX1" fmla="*/ 166156 w 290244"/>
              <a:gd name="connsiteY1" fmla="*/ 162309 h 213564"/>
              <a:gd name="connsiteX2" fmla="*/ 89956 w 290244"/>
              <a:gd name="connsiteY2" fmla="*/ 184534 h 213564"/>
              <a:gd name="connsiteX3" fmla="*/ 109006 w 290244"/>
              <a:gd name="connsiteY3" fmla="*/ 165484 h 213564"/>
              <a:gd name="connsiteX4" fmla="*/ 83606 w 290244"/>
              <a:gd name="connsiteY4" fmla="*/ 162309 h 213564"/>
              <a:gd name="connsiteX5" fmla="*/ 83606 w 290244"/>
              <a:gd name="connsiteY5" fmla="*/ 124209 h 213564"/>
              <a:gd name="connsiteX6" fmla="*/ 1056 w 290244"/>
              <a:gd name="connsiteY6" fmla="*/ 111509 h 213564"/>
              <a:gd name="connsiteX7" fmla="*/ 150281 w 290244"/>
              <a:gd name="connsiteY7" fmla="*/ 108334 h 213564"/>
              <a:gd name="connsiteX8" fmla="*/ 93131 w 290244"/>
              <a:gd name="connsiteY8" fmla="*/ 67059 h 213564"/>
              <a:gd name="connsiteX9" fmla="*/ 194731 w 290244"/>
              <a:gd name="connsiteY9" fmla="*/ 108334 h 213564"/>
              <a:gd name="connsiteX10" fmla="*/ 236006 w 290244"/>
              <a:gd name="connsiteY10" fmla="*/ 63884 h 213564"/>
              <a:gd name="connsiteX11" fmla="*/ 201081 w 290244"/>
              <a:gd name="connsiteY11" fmla="*/ 384 h 213564"/>
              <a:gd name="connsiteX12" fmla="*/ 223306 w 290244"/>
              <a:gd name="connsiteY12" fmla="*/ 95634 h 213564"/>
              <a:gd name="connsiteX13" fmla="*/ 197906 w 290244"/>
              <a:gd name="connsiteY13" fmla="*/ 124209 h 213564"/>
              <a:gd name="connsiteX14" fmla="*/ 274106 w 290244"/>
              <a:gd name="connsiteY14" fmla="*/ 162309 h 213564"/>
              <a:gd name="connsiteX15" fmla="*/ 201081 w 290244"/>
              <a:gd name="connsiteY15" fmla="*/ 127384 h 213564"/>
              <a:gd name="connsiteX16" fmla="*/ 289981 w 290244"/>
              <a:gd name="connsiteY16" fmla="*/ 213109 h 2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44" h="213564">
                <a:moveTo>
                  <a:pt x="289981" y="213109"/>
                </a:moveTo>
                <a:cubicBezTo>
                  <a:pt x="284160" y="218930"/>
                  <a:pt x="199493" y="167071"/>
                  <a:pt x="166156" y="162309"/>
                </a:cubicBezTo>
                <a:cubicBezTo>
                  <a:pt x="132819" y="157547"/>
                  <a:pt x="99481" y="184005"/>
                  <a:pt x="89956" y="184534"/>
                </a:cubicBezTo>
                <a:cubicBezTo>
                  <a:pt x="80431" y="185063"/>
                  <a:pt x="110064" y="169188"/>
                  <a:pt x="109006" y="165484"/>
                </a:cubicBezTo>
                <a:cubicBezTo>
                  <a:pt x="107948" y="161780"/>
                  <a:pt x="87839" y="169188"/>
                  <a:pt x="83606" y="162309"/>
                </a:cubicBezTo>
                <a:cubicBezTo>
                  <a:pt x="79373" y="155430"/>
                  <a:pt x="97364" y="132676"/>
                  <a:pt x="83606" y="124209"/>
                </a:cubicBezTo>
                <a:cubicBezTo>
                  <a:pt x="69848" y="115742"/>
                  <a:pt x="-10057" y="114155"/>
                  <a:pt x="1056" y="111509"/>
                </a:cubicBezTo>
                <a:cubicBezTo>
                  <a:pt x="12169" y="108863"/>
                  <a:pt x="134935" y="115742"/>
                  <a:pt x="150281" y="108334"/>
                </a:cubicBezTo>
                <a:cubicBezTo>
                  <a:pt x="165627" y="100926"/>
                  <a:pt x="85723" y="67059"/>
                  <a:pt x="93131" y="67059"/>
                </a:cubicBezTo>
                <a:cubicBezTo>
                  <a:pt x="100539" y="67059"/>
                  <a:pt x="170919" y="108863"/>
                  <a:pt x="194731" y="108334"/>
                </a:cubicBezTo>
                <a:cubicBezTo>
                  <a:pt x="218543" y="107805"/>
                  <a:pt x="234948" y="81875"/>
                  <a:pt x="236006" y="63884"/>
                </a:cubicBezTo>
                <a:cubicBezTo>
                  <a:pt x="237064" y="45893"/>
                  <a:pt x="203198" y="-4908"/>
                  <a:pt x="201081" y="384"/>
                </a:cubicBezTo>
                <a:cubicBezTo>
                  <a:pt x="198964" y="5676"/>
                  <a:pt x="223835" y="74997"/>
                  <a:pt x="223306" y="95634"/>
                </a:cubicBezTo>
                <a:cubicBezTo>
                  <a:pt x="222777" y="116271"/>
                  <a:pt x="189439" y="113097"/>
                  <a:pt x="197906" y="124209"/>
                </a:cubicBezTo>
                <a:cubicBezTo>
                  <a:pt x="206373" y="135321"/>
                  <a:pt x="273577" y="161780"/>
                  <a:pt x="274106" y="162309"/>
                </a:cubicBezTo>
                <a:cubicBezTo>
                  <a:pt x="274635" y="162838"/>
                  <a:pt x="198964" y="121563"/>
                  <a:pt x="201081" y="127384"/>
                </a:cubicBezTo>
                <a:cubicBezTo>
                  <a:pt x="203198" y="133205"/>
                  <a:pt x="295802" y="207288"/>
                  <a:pt x="289981" y="213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109557D-781E-920C-B5FC-2D023EC5258A}"/>
              </a:ext>
            </a:extLst>
          </p:cNvPr>
          <p:cNvSpPr/>
          <p:nvPr/>
        </p:nvSpPr>
        <p:spPr>
          <a:xfrm>
            <a:off x="1063341" y="4654540"/>
            <a:ext cx="467357" cy="406604"/>
          </a:xfrm>
          <a:custGeom>
            <a:avLst/>
            <a:gdLst>
              <a:gd name="connsiteX0" fmla="*/ 3459 w 467357"/>
              <a:gd name="connsiteY0" fmla="*/ 123835 h 406604"/>
              <a:gd name="connsiteX1" fmla="*/ 200309 w 467357"/>
              <a:gd name="connsiteY1" fmla="*/ 311160 h 406604"/>
              <a:gd name="connsiteX2" fmla="*/ 155859 w 467357"/>
              <a:gd name="connsiteY2" fmla="*/ 276235 h 406604"/>
              <a:gd name="connsiteX3" fmla="*/ 260634 w 467357"/>
              <a:gd name="connsiteY3" fmla="*/ 358785 h 406604"/>
              <a:gd name="connsiteX4" fmla="*/ 247934 w 467357"/>
              <a:gd name="connsiteY4" fmla="*/ 336560 h 406604"/>
              <a:gd name="connsiteX5" fmla="*/ 343184 w 467357"/>
              <a:gd name="connsiteY5" fmla="*/ 406410 h 406604"/>
              <a:gd name="connsiteX6" fmla="*/ 273334 w 467357"/>
              <a:gd name="connsiteY6" fmla="*/ 311160 h 406604"/>
              <a:gd name="connsiteX7" fmla="*/ 168559 w 467357"/>
              <a:gd name="connsiteY7" fmla="*/ 244485 h 406604"/>
              <a:gd name="connsiteX8" fmla="*/ 149509 w 467357"/>
              <a:gd name="connsiteY8" fmla="*/ 190510 h 406604"/>
              <a:gd name="connsiteX9" fmla="*/ 57434 w 467357"/>
              <a:gd name="connsiteY9" fmla="*/ 47635 h 406604"/>
              <a:gd name="connsiteX10" fmla="*/ 174909 w 467357"/>
              <a:gd name="connsiteY10" fmla="*/ 225435 h 406604"/>
              <a:gd name="connsiteX11" fmla="*/ 171734 w 467357"/>
              <a:gd name="connsiteY11" fmla="*/ 139710 h 406604"/>
              <a:gd name="connsiteX12" fmla="*/ 143159 w 467357"/>
              <a:gd name="connsiteY12" fmla="*/ 25410 h 406604"/>
              <a:gd name="connsiteX13" fmla="*/ 181259 w 467357"/>
              <a:gd name="connsiteY13" fmla="*/ 152410 h 406604"/>
              <a:gd name="connsiteX14" fmla="*/ 222534 w 467357"/>
              <a:gd name="connsiteY14" fmla="*/ 187335 h 406604"/>
              <a:gd name="connsiteX15" fmla="*/ 213009 w 467357"/>
              <a:gd name="connsiteY15" fmla="*/ 111135 h 406604"/>
              <a:gd name="connsiteX16" fmla="*/ 216184 w 467357"/>
              <a:gd name="connsiteY16" fmla="*/ 10 h 406604"/>
              <a:gd name="connsiteX17" fmla="*/ 216184 w 467357"/>
              <a:gd name="connsiteY17" fmla="*/ 117485 h 406604"/>
              <a:gd name="connsiteX18" fmla="*/ 238409 w 467357"/>
              <a:gd name="connsiteY18" fmla="*/ 47635 h 406604"/>
              <a:gd name="connsiteX19" fmla="*/ 263809 w 467357"/>
              <a:gd name="connsiteY19" fmla="*/ 142885 h 406604"/>
              <a:gd name="connsiteX20" fmla="*/ 282859 w 467357"/>
              <a:gd name="connsiteY20" fmla="*/ 177810 h 406604"/>
              <a:gd name="connsiteX21" fmla="*/ 317784 w 467357"/>
              <a:gd name="connsiteY21" fmla="*/ 31760 h 406604"/>
              <a:gd name="connsiteX22" fmla="*/ 292384 w 467357"/>
              <a:gd name="connsiteY22" fmla="*/ 165110 h 406604"/>
              <a:gd name="connsiteX23" fmla="*/ 241584 w 467357"/>
              <a:gd name="connsiteY23" fmla="*/ 184160 h 406604"/>
              <a:gd name="connsiteX24" fmla="*/ 251109 w 467357"/>
              <a:gd name="connsiteY24" fmla="*/ 190510 h 406604"/>
              <a:gd name="connsiteX25" fmla="*/ 143159 w 467357"/>
              <a:gd name="connsiteY25" fmla="*/ 215910 h 406604"/>
              <a:gd name="connsiteX26" fmla="*/ 336834 w 467357"/>
              <a:gd name="connsiteY26" fmla="*/ 215910 h 406604"/>
              <a:gd name="connsiteX27" fmla="*/ 282859 w 467357"/>
              <a:gd name="connsiteY27" fmla="*/ 215910 h 406604"/>
              <a:gd name="connsiteX28" fmla="*/ 317784 w 467357"/>
              <a:gd name="connsiteY28" fmla="*/ 225435 h 406604"/>
              <a:gd name="connsiteX29" fmla="*/ 213009 w 467357"/>
              <a:gd name="connsiteY29" fmla="*/ 282585 h 406604"/>
              <a:gd name="connsiteX30" fmla="*/ 346359 w 467357"/>
              <a:gd name="connsiteY30" fmla="*/ 273060 h 406604"/>
              <a:gd name="connsiteX31" fmla="*/ 228884 w 467357"/>
              <a:gd name="connsiteY31" fmla="*/ 269885 h 406604"/>
              <a:gd name="connsiteX32" fmla="*/ 467009 w 467357"/>
              <a:gd name="connsiteY32" fmla="*/ 301635 h 406604"/>
              <a:gd name="connsiteX33" fmla="*/ 282859 w 467357"/>
              <a:gd name="connsiteY33" fmla="*/ 285760 h 406604"/>
              <a:gd name="connsiteX34" fmla="*/ 314609 w 467357"/>
              <a:gd name="connsiteY34" fmla="*/ 339735 h 406604"/>
              <a:gd name="connsiteX35" fmla="*/ 184434 w 467357"/>
              <a:gd name="connsiteY35" fmla="*/ 273060 h 406604"/>
              <a:gd name="connsiteX36" fmla="*/ 114584 w 467357"/>
              <a:gd name="connsiteY36" fmla="*/ 241310 h 406604"/>
              <a:gd name="connsiteX37" fmla="*/ 76484 w 467357"/>
              <a:gd name="connsiteY37" fmla="*/ 215910 h 406604"/>
              <a:gd name="connsiteX38" fmla="*/ 3459 w 467357"/>
              <a:gd name="connsiteY38" fmla="*/ 123835 h 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7357" h="406604">
                <a:moveTo>
                  <a:pt x="3459" y="123835"/>
                </a:moveTo>
                <a:cubicBezTo>
                  <a:pt x="24097" y="139710"/>
                  <a:pt x="174909" y="285760"/>
                  <a:pt x="200309" y="311160"/>
                </a:cubicBezTo>
                <a:cubicBezTo>
                  <a:pt x="225709" y="336560"/>
                  <a:pt x="155859" y="276235"/>
                  <a:pt x="155859" y="276235"/>
                </a:cubicBezTo>
                <a:cubicBezTo>
                  <a:pt x="165913" y="284172"/>
                  <a:pt x="245288" y="348731"/>
                  <a:pt x="260634" y="358785"/>
                </a:cubicBezTo>
                <a:cubicBezTo>
                  <a:pt x="275980" y="368839"/>
                  <a:pt x="234176" y="328623"/>
                  <a:pt x="247934" y="336560"/>
                </a:cubicBezTo>
                <a:cubicBezTo>
                  <a:pt x="261692" y="344498"/>
                  <a:pt x="338951" y="410643"/>
                  <a:pt x="343184" y="406410"/>
                </a:cubicBezTo>
                <a:cubicBezTo>
                  <a:pt x="347417" y="402177"/>
                  <a:pt x="302438" y="338148"/>
                  <a:pt x="273334" y="311160"/>
                </a:cubicBezTo>
                <a:cubicBezTo>
                  <a:pt x="244230" y="284173"/>
                  <a:pt x="189196" y="264593"/>
                  <a:pt x="168559" y="244485"/>
                </a:cubicBezTo>
                <a:cubicBezTo>
                  <a:pt x="147922" y="224377"/>
                  <a:pt x="168030" y="223318"/>
                  <a:pt x="149509" y="190510"/>
                </a:cubicBezTo>
                <a:cubicBezTo>
                  <a:pt x="130988" y="157702"/>
                  <a:pt x="53201" y="41814"/>
                  <a:pt x="57434" y="47635"/>
                </a:cubicBezTo>
                <a:cubicBezTo>
                  <a:pt x="61667" y="53456"/>
                  <a:pt x="155859" y="210089"/>
                  <a:pt x="174909" y="225435"/>
                </a:cubicBezTo>
                <a:cubicBezTo>
                  <a:pt x="193959" y="240781"/>
                  <a:pt x="177026" y="173047"/>
                  <a:pt x="171734" y="139710"/>
                </a:cubicBezTo>
                <a:cubicBezTo>
                  <a:pt x="166442" y="106373"/>
                  <a:pt x="141571" y="23293"/>
                  <a:pt x="143159" y="25410"/>
                </a:cubicBezTo>
                <a:cubicBezTo>
                  <a:pt x="144747" y="27527"/>
                  <a:pt x="168030" y="125423"/>
                  <a:pt x="181259" y="152410"/>
                </a:cubicBezTo>
                <a:cubicBezTo>
                  <a:pt x="194488" y="179398"/>
                  <a:pt x="217242" y="194214"/>
                  <a:pt x="222534" y="187335"/>
                </a:cubicBezTo>
                <a:cubicBezTo>
                  <a:pt x="227826" y="180456"/>
                  <a:pt x="214067" y="142356"/>
                  <a:pt x="213009" y="111135"/>
                </a:cubicBezTo>
                <a:cubicBezTo>
                  <a:pt x="211951" y="79914"/>
                  <a:pt x="215655" y="-1048"/>
                  <a:pt x="216184" y="10"/>
                </a:cubicBezTo>
                <a:cubicBezTo>
                  <a:pt x="216713" y="1068"/>
                  <a:pt x="212480" y="109548"/>
                  <a:pt x="216184" y="117485"/>
                </a:cubicBezTo>
                <a:cubicBezTo>
                  <a:pt x="219888" y="125422"/>
                  <a:pt x="230472" y="43402"/>
                  <a:pt x="238409" y="47635"/>
                </a:cubicBezTo>
                <a:cubicBezTo>
                  <a:pt x="246346" y="51868"/>
                  <a:pt x="256401" y="121189"/>
                  <a:pt x="263809" y="142885"/>
                </a:cubicBezTo>
                <a:cubicBezTo>
                  <a:pt x="271217" y="164581"/>
                  <a:pt x="273863" y="196331"/>
                  <a:pt x="282859" y="177810"/>
                </a:cubicBezTo>
                <a:cubicBezTo>
                  <a:pt x="291855" y="159289"/>
                  <a:pt x="316196" y="33877"/>
                  <a:pt x="317784" y="31760"/>
                </a:cubicBezTo>
                <a:cubicBezTo>
                  <a:pt x="319372" y="29643"/>
                  <a:pt x="305084" y="139710"/>
                  <a:pt x="292384" y="165110"/>
                </a:cubicBezTo>
                <a:cubicBezTo>
                  <a:pt x="279684" y="190510"/>
                  <a:pt x="241584" y="184160"/>
                  <a:pt x="241584" y="184160"/>
                </a:cubicBezTo>
                <a:cubicBezTo>
                  <a:pt x="234705" y="188393"/>
                  <a:pt x="267513" y="185218"/>
                  <a:pt x="251109" y="190510"/>
                </a:cubicBezTo>
                <a:cubicBezTo>
                  <a:pt x="234705" y="195802"/>
                  <a:pt x="128872" y="211677"/>
                  <a:pt x="143159" y="215910"/>
                </a:cubicBezTo>
                <a:cubicBezTo>
                  <a:pt x="157446" y="220143"/>
                  <a:pt x="336834" y="215910"/>
                  <a:pt x="336834" y="215910"/>
                </a:cubicBezTo>
                <a:cubicBezTo>
                  <a:pt x="360117" y="215910"/>
                  <a:pt x="286034" y="214323"/>
                  <a:pt x="282859" y="215910"/>
                </a:cubicBezTo>
                <a:cubicBezTo>
                  <a:pt x="279684" y="217497"/>
                  <a:pt x="329426" y="214323"/>
                  <a:pt x="317784" y="225435"/>
                </a:cubicBezTo>
                <a:cubicBezTo>
                  <a:pt x="306142" y="236548"/>
                  <a:pt x="208247" y="274648"/>
                  <a:pt x="213009" y="282585"/>
                </a:cubicBezTo>
                <a:cubicBezTo>
                  <a:pt x="217772" y="290523"/>
                  <a:pt x="343713" y="275177"/>
                  <a:pt x="346359" y="273060"/>
                </a:cubicBezTo>
                <a:cubicBezTo>
                  <a:pt x="349005" y="270943"/>
                  <a:pt x="208776" y="265123"/>
                  <a:pt x="228884" y="269885"/>
                </a:cubicBezTo>
                <a:cubicBezTo>
                  <a:pt x="248992" y="274647"/>
                  <a:pt x="458013" y="298989"/>
                  <a:pt x="467009" y="301635"/>
                </a:cubicBezTo>
                <a:cubicBezTo>
                  <a:pt x="476005" y="304281"/>
                  <a:pt x="308259" y="279410"/>
                  <a:pt x="282859" y="285760"/>
                </a:cubicBezTo>
                <a:cubicBezTo>
                  <a:pt x="257459" y="292110"/>
                  <a:pt x="331013" y="341852"/>
                  <a:pt x="314609" y="339735"/>
                </a:cubicBezTo>
                <a:cubicBezTo>
                  <a:pt x="298205" y="337618"/>
                  <a:pt x="217772" y="289464"/>
                  <a:pt x="184434" y="273060"/>
                </a:cubicBezTo>
                <a:cubicBezTo>
                  <a:pt x="151096" y="256656"/>
                  <a:pt x="132576" y="250835"/>
                  <a:pt x="114584" y="241310"/>
                </a:cubicBezTo>
                <a:cubicBezTo>
                  <a:pt x="96592" y="231785"/>
                  <a:pt x="92359" y="232314"/>
                  <a:pt x="76484" y="215910"/>
                </a:cubicBezTo>
                <a:cubicBezTo>
                  <a:pt x="60609" y="199506"/>
                  <a:pt x="-17179" y="107960"/>
                  <a:pt x="3459" y="1238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1D4B99F-7C53-2ACC-97C2-21E85273D442}"/>
              </a:ext>
            </a:extLst>
          </p:cNvPr>
          <p:cNvSpPr/>
          <p:nvPr/>
        </p:nvSpPr>
        <p:spPr>
          <a:xfrm>
            <a:off x="1589790" y="4978344"/>
            <a:ext cx="255171" cy="501779"/>
          </a:xfrm>
          <a:custGeom>
            <a:avLst/>
            <a:gdLst>
              <a:gd name="connsiteX0" fmla="*/ 885 w 255171"/>
              <a:gd name="connsiteY0" fmla="*/ 3231 h 501779"/>
              <a:gd name="connsiteX1" fmla="*/ 165985 w 255171"/>
              <a:gd name="connsiteY1" fmla="*/ 152456 h 501779"/>
              <a:gd name="connsiteX2" fmla="*/ 143760 w 255171"/>
              <a:gd name="connsiteY2" fmla="*/ 120706 h 501779"/>
              <a:gd name="connsiteX3" fmla="*/ 223135 w 255171"/>
              <a:gd name="connsiteY3" fmla="*/ 257231 h 501779"/>
              <a:gd name="connsiteX4" fmla="*/ 223135 w 255171"/>
              <a:gd name="connsiteY4" fmla="*/ 228656 h 501779"/>
              <a:gd name="connsiteX5" fmla="*/ 229485 w 255171"/>
              <a:gd name="connsiteY5" fmla="*/ 308031 h 501779"/>
              <a:gd name="connsiteX6" fmla="*/ 229485 w 255171"/>
              <a:gd name="connsiteY6" fmla="*/ 390581 h 501779"/>
              <a:gd name="connsiteX7" fmla="*/ 232660 w 255171"/>
              <a:gd name="connsiteY7" fmla="*/ 365181 h 501779"/>
              <a:gd name="connsiteX8" fmla="*/ 248535 w 255171"/>
              <a:gd name="connsiteY8" fmla="*/ 441381 h 501779"/>
              <a:gd name="connsiteX9" fmla="*/ 245360 w 255171"/>
              <a:gd name="connsiteY9" fmla="*/ 501706 h 501779"/>
              <a:gd name="connsiteX10" fmla="*/ 242185 w 255171"/>
              <a:gd name="connsiteY10" fmla="*/ 450906 h 501779"/>
              <a:gd name="connsiteX11" fmla="*/ 223135 w 255171"/>
              <a:gd name="connsiteY11" fmla="*/ 333431 h 501779"/>
              <a:gd name="connsiteX12" fmla="*/ 254885 w 255171"/>
              <a:gd name="connsiteY12" fmla="*/ 266756 h 501779"/>
              <a:gd name="connsiteX13" fmla="*/ 200910 w 255171"/>
              <a:gd name="connsiteY13" fmla="*/ 171506 h 501779"/>
              <a:gd name="connsiteX14" fmla="*/ 102485 w 255171"/>
              <a:gd name="connsiteY14" fmla="*/ 79431 h 501779"/>
              <a:gd name="connsiteX15" fmla="*/ 172335 w 255171"/>
              <a:gd name="connsiteY15" fmla="*/ 146106 h 501779"/>
              <a:gd name="connsiteX16" fmla="*/ 102485 w 255171"/>
              <a:gd name="connsiteY16" fmla="*/ 57206 h 501779"/>
              <a:gd name="connsiteX17" fmla="*/ 885 w 255171"/>
              <a:gd name="connsiteY17" fmla="*/ 3231 h 5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171" h="501779">
                <a:moveTo>
                  <a:pt x="885" y="3231"/>
                </a:moveTo>
                <a:cubicBezTo>
                  <a:pt x="11468" y="19106"/>
                  <a:pt x="142173" y="132877"/>
                  <a:pt x="165985" y="152456"/>
                </a:cubicBezTo>
                <a:cubicBezTo>
                  <a:pt x="189797" y="172035"/>
                  <a:pt x="134235" y="103244"/>
                  <a:pt x="143760" y="120706"/>
                </a:cubicBezTo>
                <a:cubicBezTo>
                  <a:pt x="153285" y="138169"/>
                  <a:pt x="209906" y="239239"/>
                  <a:pt x="223135" y="257231"/>
                </a:cubicBezTo>
                <a:cubicBezTo>
                  <a:pt x="236364" y="275223"/>
                  <a:pt x="222077" y="220189"/>
                  <a:pt x="223135" y="228656"/>
                </a:cubicBezTo>
                <a:cubicBezTo>
                  <a:pt x="224193" y="237123"/>
                  <a:pt x="228427" y="281044"/>
                  <a:pt x="229485" y="308031"/>
                </a:cubicBezTo>
                <a:cubicBezTo>
                  <a:pt x="230543" y="335018"/>
                  <a:pt x="228956" y="381056"/>
                  <a:pt x="229485" y="390581"/>
                </a:cubicBezTo>
                <a:cubicBezTo>
                  <a:pt x="230014" y="400106"/>
                  <a:pt x="229485" y="356714"/>
                  <a:pt x="232660" y="365181"/>
                </a:cubicBezTo>
                <a:cubicBezTo>
                  <a:pt x="235835" y="373648"/>
                  <a:pt x="246418" y="418627"/>
                  <a:pt x="248535" y="441381"/>
                </a:cubicBezTo>
                <a:cubicBezTo>
                  <a:pt x="250652" y="464135"/>
                  <a:pt x="246418" y="500118"/>
                  <a:pt x="245360" y="501706"/>
                </a:cubicBezTo>
                <a:cubicBezTo>
                  <a:pt x="244302" y="503294"/>
                  <a:pt x="245889" y="478952"/>
                  <a:pt x="242185" y="450906"/>
                </a:cubicBezTo>
                <a:cubicBezTo>
                  <a:pt x="238481" y="422860"/>
                  <a:pt x="221018" y="364123"/>
                  <a:pt x="223135" y="333431"/>
                </a:cubicBezTo>
                <a:cubicBezTo>
                  <a:pt x="225252" y="302739"/>
                  <a:pt x="258589" y="293743"/>
                  <a:pt x="254885" y="266756"/>
                </a:cubicBezTo>
                <a:cubicBezTo>
                  <a:pt x="251181" y="239769"/>
                  <a:pt x="226310" y="202727"/>
                  <a:pt x="200910" y="171506"/>
                </a:cubicBezTo>
                <a:cubicBezTo>
                  <a:pt x="175510" y="140285"/>
                  <a:pt x="107247" y="83664"/>
                  <a:pt x="102485" y="79431"/>
                </a:cubicBezTo>
                <a:cubicBezTo>
                  <a:pt x="97723" y="75198"/>
                  <a:pt x="172335" y="149810"/>
                  <a:pt x="172335" y="146106"/>
                </a:cubicBezTo>
                <a:cubicBezTo>
                  <a:pt x="172335" y="142402"/>
                  <a:pt x="127356" y="80489"/>
                  <a:pt x="102485" y="57206"/>
                </a:cubicBezTo>
                <a:cubicBezTo>
                  <a:pt x="77614" y="33923"/>
                  <a:pt x="-9698" y="-12644"/>
                  <a:pt x="885" y="3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69D8735-1847-C822-702E-F655F02AEDBA}"/>
              </a:ext>
            </a:extLst>
          </p:cNvPr>
          <p:cNvSpPr/>
          <p:nvPr/>
        </p:nvSpPr>
        <p:spPr>
          <a:xfrm>
            <a:off x="1415744" y="4994275"/>
            <a:ext cx="273356" cy="86027"/>
          </a:xfrm>
          <a:custGeom>
            <a:avLst/>
            <a:gdLst>
              <a:gd name="connsiteX0" fmla="*/ 159056 w 273356"/>
              <a:gd name="connsiteY0" fmla="*/ 0 h 86027"/>
              <a:gd name="connsiteX1" fmla="*/ 86031 w 273356"/>
              <a:gd name="connsiteY1" fmla="*/ 34925 h 86027"/>
              <a:gd name="connsiteX2" fmla="*/ 306 w 273356"/>
              <a:gd name="connsiteY2" fmla="*/ 38100 h 86027"/>
              <a:gd name="connsiteX3" fmla="*/ 117781 w 273356"/>
              <a:gd name="connsiteY3" fmla="*/ 28575 h 86027"/>
              <a:gd name="connsiteX4" fmla="*/ 235256 w 273356"/>
              <a:gd name="connsiteY4" fmla="*/ 50800 h 86027"/>
              <a:gd name="connsiteX5" fmla="*/ 146356 w 273356"/>
              <a:gd name="connsiteY5" fmla="*/ 60325 h 86027"/>
              <a:gd name="connsiteX6" fmla="*/ 82856 w 273356"/>
              <a:gd name="connsiteY6" fmla="*/ 85725 h 86027"/>
              <a:gd name="connsiteX7" fmla="*/ 273356 w 273356"/>
              <a:gd name="connsiteY7" fmla="*/ 41275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6" h="86027">
                <a:moveTo>
                  <a:pt x="159056" y="0"/>
                </a:moveTo>
                <a:cubicBezTo>
                  <a:pt x="135772" y="14287"/>
                  <a:pt x="112489" y="28575"/>
                  <a:pt x="86031" y="34925"/>
                </a:cubicBezTo>
                <a:cubicBezTo>
                  <a:pt x="59573" y="41275"/>
                  <a:pt x="-4985" y="39158"/>
                  <a:pt x="306" y="38100"/>
                </a:cubicBezTo>
                <a:cubicBezTo>
                  <a:pt x="5597" y="37042"/>
                  <a:pt x="78623" y="26458"/>
                  <a:pt x="117781" y="28575"/>
                </a:cubicBezTo>
                <a:cubicBezTo>
                  <a:pt x="156939" y="30692"/>
                  <a:pt x="230494" y="45508"/>
                  <a:pt x="235256" y="50800"/>
                </a:cubicBezTo>
                <a:cubicBezTo>
                  <a:pt x="240019" y="56092"/>
                  <a:pt x="171756" y="54504"/>
                  <a:pt x="146356" y="60325"/>
                </a:cubicBezTo>
                <a:cubicBezTo>
                  <a:pt x="120956" y="66146"/>
                  <a:pt x="61689" y="88900"/>
                  <a:pt x="82856" y="85725"/>
                </a:cubicBezTo>
                <a:cubicBezTo>
                  <a:pt x="104023" y="82550"/>
                  <a:pt x="188689" y="61912"/>
                  <a:pt x="273356" y="4127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307DF48-2936-4EDA-5E36-B0253DC32D64}"/>
              </a:ext>
            </a:extLst>
          </p:cNvPr>
          <p:cNvSpPr/>
          <p:nvPr/>
        </p:nvSpPr>
        <p:spPr>
          <a:xfrm>
            <a:off x="1266750" y="4987856"/>
            <a:ext cx="136960" cy="241703"/>
          </a:xfrm>
          <a:custGeom>
            <a:avLst/>
            <a:gdLst>
              <a:gd name="connsiteX0" fmla="*/ 136600 w 136960"/>
              <a:gd name="connsiteY0" fmla="*/ 69 h 241703"/>
              <a:gd name="connsiteX1" fmla="*/ 73100 w 136960"/>
              <a:gd name="connsiteY1" fmla="*/ 139769 h 241703"/>
              <a:gd name="connsiteX2" fmla="*/ 50875 w 136960"/>
              <a:gd name="connsiteY2" fmla="*/ 219144 h 241703"/>
              <a:gd name="connsiteX3" fmla="*/ 82625 w 136960"/>
              <a:gd name="connsiteY3" fmla="*/ 120719 h 241703"/>
              <a:gd name="connsiteX4" fmla="*/ 35000 w 136960"/>
              <a:gd name="connsiteY4" fmla="*/ 231844 h 241703"/>
              <a:gd name="connsiteX5" fmla="*/ 44525 w 136960"/>
              <a:gd name="connsiteY5" fmla="*/ 196919 h 241703"/>
              <a:gd name="connsiteX6" fmla="*/ 75 w 136960"/>
              <a:gd name="connsiteY6" fmla="*/ 241369 h 241703"/>
              <a:gd name="connsiteX7" fmla="*/ 35000 w 136960"/>
              <a:gd name="connsiteY7" fmla="*/ 168344 h 241703"/>
              <a:gd name="connsiteX8" fmla="*/ 76275 w 136960"/>
              <a:gd name="connsiteY8" fmla="*/ 73094 h 241703"/>
              <a:gd name="connsiteX9" fmla="*/ 41350 w 136960"/>
              <a:gd name="connsiteY9" fmla="*/ 158819 h 241703"/>
              <a:gd name="connsiteX10" fmla="*/ 136600 w 136960"/>
              <a:gd name="connsiteY10" fmla="*/ 69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0" h="241703">
                <a:moveTo>
                  <a:pt x="136600" y="69"/>
                </a:moveTo>
                <a:cubicBezTo>
                  <a:pt x="141892" y="-3106"/>
                  <a:pt x="87387" y="103257"/>
                  <a:pt x="73100" y="139769"/>
                </a:cubicBezTo>
                <a:cubicBezTo>
                  <a:pt x="58813" y="176281"/>
                  <a:pt x="49288" y="222319"/>
                  <a:pt x="50875" y="219144"/>
                </a:cubicBezTo>
                <a:cubicBezTo>
                  <a:pt x="52462" y="215969"/>
                  <a:pt x="85271" y="118602"/>
                  <a:pt x="82625" y="120719"/>
                </a:cubicBezTo>
                <a:cubicBezTo>
                  <a:pt x="79979" y="122836"/>
                  <a:pt x="41350" y="219144"/>
                  <a:pt x="35000" y="231844"/>
                </a:cubicBezTo>
                <a:cubicBezTo>
                  <a:pt x="28650" y="244544"/>
                  <a:pt x="50346" y="195332"/>
                  <a:pt x="44525" y="196919"/>
                </a:cubicBezTo>
                <a:cubicBezTo>
                  <a:pt x="38704" y="198507"/>
                  <a:pt x="1662" y="246131"/>
                  <a:pt x="75" y="241369"/>
                </a:cubicBezTo>
                <a:cubicBezTo>
                  <a:pt x="-1512" y="236607"/>
                  <a:pt x="22300" y="196390"/>
                  <a:pt x="35000" y="168344"/>
                </a:cubicBezTo>
                <a:cubicBezTo>
                  <a:pt x="47700" y="140298"/>
                  <a:pt x="75217" y="74682"/>
                  <a:pt x="76275" y="73094"/>
                </a:cubicBezTo>
                <a:cubicBezTo>
                  <a:pt x="77333" y="71506"/>
                  <a:pt x="35000" y="167815"/>
                  <a:pt x="41350" y="158819"/>
                </a:cubicBezTo>
                <a:cubicBezTo>
                  <a:pt x="47700" y="149823"/>
                  <a:pt x="131308" y="3244"/>
                  <a:pt x="136600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0996C9B-49C4-BD87-7E90-2BB716FCE9E6}"/>
              </a:ext>
            </a:extLst>
          </p:cNvPr>
          <p:cNvSpPr/>
          <p:nvPr/>
        </p:nvSpPr>
        <p:spPr>
          <a:xfrm>
            <a:off x="1382958" y="4949536"/>
            <a:ext cx="245982" cy="118009"/>
          </a:xfrm>
          <a:custGeom>
            <a:avLst/>
            <a:gdLst>
              <a:gd name="connsiteX0" fmla="*/ 1342 w 245982"/>
              <a:gd name="connsiteY0" fmla="*/ 289 h 118009"/>
              <a:gd name="connsiteX1" fmla="*/ 74367 w 245982"/>
              <a:gd name="connsiteY1" fmla="*/ 47914 h 118009"/>
              <a:gd name="connsiteX2" fmla="*/ 26742 w 245982"/>
              <a:gd name="connsiteY2" fmla="*/ 73314 h 118009"/>
              <a:gd name="connsiteX3" fmla="*/ 128342 w 245982"/>
              <a:gd name="connsiteY3" fmla="*/ 60614 h 118009"/>
              <a:gd name="connsiteX4" fmla="*/ 96592 w 245982"/>
              <a:gd name="connsiteY4" fmla="*/ 105064 h 118009"/>
              <a:gd name="connsiteX5" fmla="*/ 125167 w 245982"/>
              <a:gd name="connsiteY5" fmla="*/ 82839 h 118009"/>
              <a:gd name="connsiteX6" fmla="*/ 191842 w 245982"/>
              <a:gd name="connsiteY6" fmla="*/ 92364 h 118009"/>
              <a:gd name="connsiteX7" fmla="*/ 144217 w 245982"/>
              <a:gd name="connsiteY7" fmla="*/ 117764 h 118009"/>
              <a:gd name="connsiteX8" fmla="*/ 188667 w 245982"/>
              <a:gd name="connsiteY8" fmla="*/ 105064 h 118009"/>
              <a:gd name="connsiteX9" fmla="*/ 245817 w 245982"/>
              <a:gd name="connsiteY9" fmla="*/ 101889 h 118009"/>
              <a:gd name="connsiteX10" fmla="*/ 169617 w 245982"/>
              <a:gd name="connsiteY10" fmla="*/ 51089 h 118009"/>
              <a:gd name="connsiteX11" fmla="*/ 150567 w 245982"/>
              <a:gd name="connsiteY11" fmla="*/ 28864 h 118009"/>
              <a:gd name="connsiteX12" fmla="*/ 1342 w 245982"/>
              <a:gd name="connsiteY12" fmla="*/ 289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982" h="118009">
                <a:moveTo>
                  <a:pt x="1342" y="289"/>
                </a:moveTo>
                <a:cubicBezTo>
                  <a:pt x="-11358" y="3464"/>
                  <a:pt x="70134" y="35743"/>
                  <a:pt x="74367" y="47914"/>
                </a:cubicBezTo>
                <a:cubicBezTo>
                  <a:pt x="78600" y="60085"/>
                  <a:pt x="17746" y="71197"/>
                  <a:pt x="26742" y="73314"/>
                </a:cubicBezTo>
                <a:cubicBezTo>
                  <a:pt x="35738" y="75431"/>
                  <a:pt x="116700" y="55322"/>
                  <a:pt x="128342" y="60614"/>
                </a:cubicBezTo>
                <a:cubicBezTo>
                  <a:pt x="139984" y="65906"/>
                  <a:pt x="97121" y="101360"/>
                  <a:pt x="96592" y="105064"/>
                </a:cubicBezTo>
                <a:cubicBezTo>
                  <a:pt x="96063" y="108768"/>
                  <a:pt x="109292" y="84956"/>
                  <a:pt x="125167" y="82839"/>
                </a:cubicBezTo>
                <a:cubicBezTo>
                  <a:pt x="141042" y="80722"/>
                  <a:pt x="188667" y="86543"/>
                  <a:pt x="191842" y="92364"/>
                </a:cubicBezTo>
                <a:cubicBezTo>
                  <a:pt x="195017" y="98185"/>
                  <a:pt x="144746" y="115647"/>
                  <a:pt x="144217" y="117764"/>
                </a:cubicBezTo>
                <a:cubicBezTo>
                  <a:pt x="143688" y="119881"/>
                  <a:pt x="171734" y="107710"/>
                  <a:pt x="188667" y="105064"/>
                </a:cubicBezTo>
                <a:cubicBezTo>
                  <a:pt x="205600" y="102418"/>
                  <a:pt x="248992" y="110885"/>
                  <a:pt x="245817" y="101889"/>
                </a:cubicBezTo>
                <a:cubicBezTo>
                  <a:pt x="242642" y="92893"/>
                  <a:pt x="185492" y="63260"/>
                  <a:pt x="169617" y="51089"/>
                </a:cubicBezTo>
                <a:cubicBezTo>
                  <a:pt x="153742" y="38918"/>
                  <a:pt x="171734" y="36802"/>
                  <a:pt x="150567" y="28864"/>
                </a:cubicBezTo>
                <a:cubicBezTo>
                  <a:pt x="129400" y="20927"/>
                  <a:pt x="14042" y="-2886"/>
                  <a:pt x="1342" y="2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54E76A7-3DA3-829D-874A-A726626DBD08}"/>
              </a:ext>
            </a:extLst>
          </p:cNvPr>
          <p:cNvSpPr/>
          <p:nvPr/>
        </p:nvSpPr>
        <p:spPr>
          <a:xfrm>
            <a:off x="1193713" y="5189521"/>
            <a:ext cx="717666" cy="360910"/>
          </a:xfrm>
          <a:custGeom>
            <a:avLst/>
            <a:gdLst>
              <a:gd name="connsiteX0" fmla="*/ 111212 w 717666"/>
              <a:gd name="connsiteY0" fmla="*/ 4779 h 360910"/>
              <a:gd name="connsiteX1" fmla="*/ 181062 w 717666"/>
              <a:gd name="connsiteY1" fmla="*/ 188929 h 360910"/>
              <a:gd name="connsiteX2" fmla="*/ 187412 w 717666"/>
              <a:gd name="connsiteY2" fmla="*/ 119079 h 360910"/>
              <a:gd name="connsiteX3" fmla="*/ 238212 w 717666"/>
              <a:gd name="connsiteY3" fmla="*/ 227029 h 360910"/>
              <a:gd name="connsiteX4" fmla="*/ 231862 w 717666"/>
              <a:gd name="connsiteY4" fmla="*/ 188929 h 360910"/>
              <a:gd name="connsiteX5" fmla="*/ 282662 w 717666"/>
              <a:gd name="connsiteY5" fmla="*/ 255604 h 360910"/>
              <a:gd name="connsiteX6" fmla="*/ 279487 w 717666"/>
              <a:gd name="connsiteY6" fmla="*/ 201629 h 360910"/>
              <a:gd name="connsiteX7" fmla="*/ 336637 w 717666"/>
              <a:gd name="connsiteY7" fmla="*/ 287354 h 360910"/>
              <a:gd name="connsiteX8" fmla="*/ 327112 w 717666"/>
              <a:gd name="connsiteY8" fmla="*/ 261954 h 360910"/>
              <a:gd name="connsiteX9" fmla="*/ 368387 w 717666"/>
              <a:gd name="connsiteY9" fmla="*/ 325454 h 360910"/>
              <a:gd name="connsiteX10" fmla="*/ 352512 w 717666"/>
              <a:gd name="connsiteY10" fmla="*/ 293704 h 360910"/>
              <a:gd name="connsiteX11" fmla="*/ 400137 w 717666"/>
              <a:gd name="connsiteY11" fmla="*/ 328629 h 360910"/>
              <a:gd name="connsiteX12" fmla="*/ 374737 w 717666"/>
              <a:gd name="connsiteY12" fmla="*/ 331804 h 360910"/>
              <a:gd name="connsiteX13" fmla="*/ 520787 w 717666"/>
              <a:gd name="connsiteY13" fmla="*/ 350854 h 360910"/>
              <a:gd name="connsiteX14" fmla="*/ 374737 w 717666"/>
              <a:gd name="connsiteY14" fmla="*/ 350854 h 360910"/>
              <a:gd name="connsiteX15" fmla="*/ 717637 w 717666"/>
              <a:gd name="connsiteY15" fmla="*/ 350854 h 360910"/>
              <a:gd name="connsiteX16" fmla="*/ 393787 w 717666"/>
              <a:gd name="connsiteY16" fmla="*/ 354029 h 360910"/>
              <a:gd name="connsiteX17" fmla="*/ 257262 w 717666"/>
              <a:gd name="connsiteY17" fmla="*/ 249254 h 360910"/>
              <a:gd name="connsiteX18" fmla="*/ 187412 w 717666"/>
              <a:gd name="connsiteY18" fmla="*/ 249254 h 360910"/>
              <a:gd name="connsiteX19" fmla="*/ 95337 w 717666"/>
              <a:gd name="connsiteY19" fmla="*/ 309579 h 360910"/>
              <a:gd name="connsiteX20" fmla="*/ 171537 w 717666"/>
              <a:gd name="connsiteY20" fmla="*/ 233379 h 360910"/>
              <a:gd name="connsiteX21" fmla="*/ 139787 w 717666"/>
              <a:gd name="connsiteY21" fmla="*/ 185754 h 360910"/>
              <a:gd name="connsiteX22" fmla="*/ 87 w 717666"/>
              <a:gd name="connsiteY22" fmla="*/ 227029 h 360910"/>
              <a:gd name="connsiteX23" fmla="*/ 162012 w 717666"/>
              <a:gd name="connsiteY23" fmla="*/ 176229 h 360910"/>
              <a:gd name="connsiteX24" fmla="*/ 15962 w 717666"/>
              <a:gd name="connsiteY24" fmla="*/ 55579 h 360910"/>
              <a:gd name="connsiteX25" fmla="*/ 149312 w 717666"/>
              <a:gd name="connsiteY25" fmla="*/ 163529 h 360910"/>
              <a:gd name="connsiteX26" fmla="*/ 142962 w 717666"/>
              <a:gd name="connsiteY26" fmla="*/ 138129 h 360910"/>
              <a:gd name="connsiteX27" fmla="*/ 108037 w 717666"/>
              <a:gd name="connsiteY27" fmla="*/ 58754 h 360910"/>
              <a:gd name="connsiteX28" fmla="*/ 111212 w 717666"/>
              <a:gd name="connsiteY28" fmla="*/ 4779 h 3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666" h="360910">
                <a:moveTo>
                  <a:pt x="111212" y="4779"/>
                </a:moveTo>
                <a:cubicBezTo>
                  <a:pt x="123383" y="26475"/>
                  <a:pt x="168362" y="169879"/>
                  <a:pt x="181062" y="188929"/>
                </a:cubicBezTo>
                <a:cubicBezTo>
                  <a:pt x="193762" y="207979"/>
                  <a:pt x="177887" y="112729"/>
                  <a:pt x="187412" y="119079"/>
                </a:cubicBezTo>
                <a:cubicBezTo>
                  <a:pt x="196937" y="125429"/>
                  <a:pt x="230804" y="215387"/>
                  <a:pt x="238212" y="227029"/>
                </a:cubicBezTo>
                <a:cubicBezTo>
                  <a:pt x="245620" y="238671"/>
                  <a:pt x="224454" y="184167"/>
                  <a:pt x="231862" y="188929"/>
                </a:cubicBezTo>
                <a:cubicBezTo>
                  <a:pt x="239270" y="193692"/>
                  <a:pt x="274725" y="253487"/>
                  <a:pt x="282662" y="255604"/>
                </a:cubicBezTo>
                <a:cubicBezTo>
                  <a:pt x="290599" y="257721"/>
                  <a:pt x="270491" y="196337"/>
                  <a:pt x="279487" y="201629"/>
                </a:cubicBezTo>
                <a:cubicBezTo>
                  <a:pt x="288483" y="206921"/>
                  <a:pt x="328700" y="277300"/>
                  <a:pt x="336637" y="287354"/>
                </a:cubicBezTo>
                <a:cubicBezTo>
                  <a:pt x="344574" y="297408"/>
                  <a:pt x="321820" y="255604"/>
                  <a:pt x="327112" y="261954"/>
                </a:cubicBezTo>
                <a:cubicBezTo>
                  <a:pt x="332404" y="268304"/>
                  <a:pt x="364154" y="320162"/>
                  <a:pt x="368387" y="325454"/>
                </a:cubicBezTo>
                <a:cubicBezTo>
                  <a:pt x="372620" y="330746"/>
                  <a:pt x="347220" y="293175"/>
                  <a:pt x="352512" y="293704"/>
                </a:cubicBezTo>
                <a:cubicBezTo>
                  <a:pt x="357804" y="294233"/>
                  <a:pt x="396433" y="322279"/>
                  <a:pt x="400137" y="328629"/>
                </a:cubicBezTo>
                <a:cubicBezTo>
                  <a:pt x="403841" y="334979"/>
                  <a:pt x="354629" y="328100"/>
                  <a:pt x="374737" y="331804"/>
                </a:cubicBezTo>
                <a:cubicBezTo>
                  <a:pt x="394845" y="335508"/>
                  <a:pt x="520787" y="347679"/>
                  <a:pt x="520787" y="350854"/>
                </a:cubicBezTo>
                <a:cubicBezTo>
                  <a:pt x="520787" y="354029"/>
                  <a:pt x="374737" y="350854"/>
                  <a:pt x="374737" y="350854"/>
                </a:cubicBezTo>
                <a:lnTo>
                  <a:pt x="717637" y="350854"/>
                </a:lnTo>
                <a:cubicBezTo>
                  <a:pt x="720812" y="351383"/>
                  <a:pt x="470516" y="370962"/>
                  <a:pt x="393787" y="354029"/>
                </a:cubicBezTo>
                <a:cubicBezTo>
                  <a:pt x="317058" y="337096"/>
                  <a:pt x="291658" y="266716"/>
                  <a:pt x="257262" y="249254"/>
                </a:cubicBezTo>
                <a:cubicBezTo>
                  <a:pt x="222866" y="231792"/>
                  <a:pt x="214400" y="239200"/>
                  <a:pt x="187412" y="249254"/>
                </a:cubicBezTo>
                <a:cubicBezTo>
                  <a:pt x="160425" y="259308"/>
                  <a:pt x="97983" y="312225"/>
                  <a:pt x="95337" y="309579"/>
                </a:cubicBezTo>
                <a:cubicBezTo>
                  <a:pt x="92691" y="306933"/>
                  <a:pt x="164129" y="254016"/>
                  <a:pt x="171537" y="233379"/>
                </a:cubicBezTo>
                <a:cubicBezTo>
                  <a:pt x="178945" y="212742"/>
                  <a:pt x="168362" y="186812"/>
                  <a:pt x="139787" y="185754"/>
                </a:cubicBezTo>
                <a:cubicBezTo>
                  <a:pt x="111212" y="184696"/>
                  <a:pt x="-3617" y="228616"/>
                  <a:pt x="87" y="227029"/>
                </a:cubicBezTo>
                <a:cubicBezTo>
                  <a:pt x="3791" y="225442"/>
                  <a:pt x="159366" y="204804"/>
                  <a:pt x="162012" y="176229"/>
                </a:cubicBezTo>
                <a:cubicBezTo>
                  <a:pt x="164658" y="147654"/>
                  <a:pt x="18079" y="57696"/>
                  <a:pt x="15962" y="55579"/>
                </a:cubicBezTo>
                <a:cubicBezTo>
                  <a:pt x="13845" y="53462"/>
                  <a:pt x="128145" y="149771"/>
                  <a:pt x="149312" y="163529"/>
                </a:cubicBezTo>
                <a:cubicBezTo>
                  <a:pt x="170479" y="177287"/>
                  <a:pt x="149841" y="155591"/>
                  <a:pt x="142962" y="138129"/>
                </a:cubicBezTo>
                <a:cubicBezTo>
                  <a:pt x="136083" y="120667"/>
                  <a:pt x="114387" y="76216"/>
                  <a:pt x="108037" y="58754"/>
                </a:cubicBezTo>
                <a:cubicBezTo>
                  <a:pt x="101687" y="41292"/>
                  <a:pt x="99041" y="-16917"/>
                  <a:pt x="111212" y="4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5034E3C-E081-9485-502F-FA675EFEFC49}"/>
              </a:ext>
            </a:extLst>
          </p:cNvPr>
          <p:cNvSpPr/>
          <p:nvPr/>
        </p:nvSpPr>
        <p:spPr>
          <a:xfrm>
            <a:off x="1506138" y="4981201"/>
            <a:ext cx="334568" cy="578903"/>
          </a:xfrm>
          <a:custGeom>
            <a:avLst/>
            <a:gdLst>
              <a:gd name="connsiteX0" fmla="*/ 68662 w 334568"/>
              <a:gd name="connsiteY0" fmla="*/ 86099 h 578903"/>
              <a:gd name="connsiteX1" fmla="*/ 132162 w 334568"/>
              <a:gd name="connsiteY1" fmla="*/ 95624 h 578903"/>
              <a:gd name="connsiteX2" fmla="*/ 128987 w 334568"/>
              <a:gd name="connsiteY2" fmla="*/ 82924 h 578903"/>
              <a:gd name="connsiteX3" fmla="*/ 157562 w 334568"/>
              <a:gd name="connsiteY3" fmla="*/ 121024 h 578903"/>
              <a:gd name="connsiteX4" fmla="*/ 59137 w 334568"/>
              <a:gd name="connsiteY4" fmla="*/ 181349 h 578903"/>
              <a:gd name="connsiteX5" fmla="*/ 1987 w 334568"/>
              <a:gd name="connsiteY5" fmla="*/ 305174 h 578903"/>
              <a:gd name="connsiteX6" fmla="*/ 14687 w 334568"/>
              <a:gd name="connsiteY6" fmla="*/ 270249 h 578903"/>
              <a:gd name="connsiteX7" fmla="*/ 30562 w 334568"/>
              <a:gd name="connsiteY7" fmla="*/ 416299 h 578903"/>
              <a:gd name="connsiteX8" fmla="*/ 84537 w 334568"/>
              <a:gd name="connsiteY8" fmla="*/ 473449 h 578903"/>
              <a:gd name="connsiteX9" fmla="*/ 71837 w 334568"/>
              <a:gd name="connsiteY9" fmla="*/ 463924 h 578903"/>
              <a:gd name="connsiteX10" fmla="*/ 205187 w 334568"/>
              <a:gd name="connsiteY10" fmla="*/ 578224 h 578903"/>
              <a:gd name="connsiteX11" fmla="*/ 163912 w 334568"/>
              <a:gd name="connsiteY11" fmla="*/ 511549 h 578903"/>
              <a:gd name="connsiteX12" fmla="*/ 259162 w 334568"/>
              <a:gd name="connsiteY12" fmla="*/ 514724 h 578903"/>
              <a:gd name="connsiteX13" fmla="*/ 252812 w 334568"/>
              <a:gd name="connsiteY13" fmla="*/ 517899 h 578903"/>
              <a:gd name="connsiteX14" fmla="*/ 322662 w 334568"/>
              <a:gd name="connsiteY14" fmla="*/ 489324 h 578903"/>
              <a:gd name="connsiteX15" fmla="*/ 325837 w 334568"/>
              <a:gd name="connsiteY15" fmla="*/ 419474 h 578903"/>
              <a:gd name="connsiteX16" fmla="*/ 319487 w 334568"/>
              <a:gd name="connsiteY16" fmla="*/ 384549 h 578903"/>
              <a:gd name="connsiteX17" fmla="*/ 332187 w 334568"/>
              <a:gd name="connsiteY17" fmla="*/ 292474 h 578903"/>
              <a:gd name="connsiteX18" fmla="*/ 325837 w 334568"/>
              <a:gd name="connsiteY18" fmla="*/ 216274 h 578903"/>
              <a:gd name="connsiteX19" fmla="*/ 249637 w 334568"/>
              <a:gd name="connsiteY19" fmla="*/ 124199 h 578903"/>
              <a:gd name="connsiteX20" fmla="*/ 198837 w 334568"/>
              <a:gd name="connsiteY20" fmla="*/ 89274 h 578903"/>
              <a:gd name="connsiteX21" fmla="*/ 46437 w 334568"/>
              <a:gd name="connsiteY21" fmla="*/ 374 h 578903"/>
              <a:gd name="connsiteX22" fmla="*/ 68662 w 334568"/>
              <a:gd name="connsiteY22" fmla="*/ 86099 h 57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568" h="578903">
                <a:moveTo>
                  <a:pt x="68662" y="86099"/>
                </a:moveTo>
                <a:cubicBezTo>
                  <a:pt x="82950" y="101974"/>
                  <a:pt x="132162" y="95624"/>
                  <a:pt x="132162" y="95624"/>
                </a:cubicBezTo>
                <a:cubicBezTo>
                  <a:pt x="142216" y="95095"/>
                  <a:pt x="124754" y="78691"/>
                  <a:pt x="128987" y="82924"/>
                </a:cubicBezTo>
                <a:cubicBezTo>
                  <a:pt x="133220" y="87157"/>
                  <a:pt x="169204" y="104620"/>
                  <a:pt x="157562" y="121024"/>
                </a:cubicBezTo>
                <a:cubicBezTo>
                  <a:pt x="145920" y="137428"/>
                  <a:pt x="85066" y="150657"/>
                  <a:pt x="59137" y="181349"/>
                </a:cubicBezTo>
                <a:cubicBezTo>
                  <a:pt x="33208" y="212041"/>
                  <a:pt x="9395" y="290357"/>
                  <a:pt x="1987" y="305174"/>
                </a:cubicBezTo>
                <a:cubicBezTo>
                  <a:pt x="-5421" y="319991"/>
                  <a:pt x="9924" y="251728"/>
                  <a:pt x="14687" y="270249"/>
                </a:cubicBezTo>
                <a:cubicBezTo>
                  <a:pt x="19450" y="288770"/>
                  <a:pt x="18920" y="382432"/>
                  <a:pt x="30562" y="416299"/>
                </a:cubicBezTo>
                <a:cubicBezTo>
                  <a:pt x="42204" y="450166"/>
                  <a:pt x="84537" y="473449"/>
                  <a:pt x="84537" y="473449"/>
                </a:cubicBezTo>
                <a:cubicBezTo>
                  <a:pt x="91416" y="481387"/>
                  <a:pt x="51729" y="446462"/>
                  <a:pt x="71837" y="463924"/>
                </a:cubicBezTo>
                <a:cubicBezTo>
                  <a:pt x="91945" y="481386"/>
                  <a:pt x="189841" y="570287"/>
                  <a:pt x="205187" y="578224"/>
                </a:cubicBezTo>
                <a:cubicBezTo>
                  <a:pt x="220533" y="586161"/>
                  <a:pt x="154916" y="522132"/>
                  <a:pt x="163912" y="511549"/>
                </a:cubicBezTo>
                <a:cubicBezTo>
                  <a:pt x="172908" y="500966"/>
                  <a:pt x="259162" y="514724"/>
                  <a:pt x="259162" y="514724"/>
                </a:cubicBezTo>
                <a:cubicBezTo>
                  <a:pt x="273979" y="515782"/>
                  <a:pt x="252812" y="517899"/>
                  <a:pt x="252812" y="517899"/>
                </a:cubicBezTo>
                <a:cubicBezTo>
                  <a:pt x="263395" y="513666"/>
                  <a:pt x="310491" y="505728"/>
                  <a:pt x="322662" y="489324"/>
                </a:cubicBezTo>
                <a:cubicBezTo>
                  <a:pt x="334833" y="472920"/>
                  <a:pt x="326366" y="436936"/>
                  <a:pt x="325837" y="419474"/>
                </a:cubicBezTo>
                <a:cubicBezTo>
                  <a:pt x="325308" y="402012"/>
                  <a:pt x="318429" y="405716"/>
                  <a:pt x="319487" y="384549"/>
                </a:cubicBezTo>
                <a:cubicBezTo>
                  <a:pt x="320545" y="363382"/>
                  <a:pt x="331129" y="320520"/>
                  <a:pt x="332187" y="292474"/>
                </a:cubicBezTo>
                <a:cubicBezTo>
                  <a:pt x="333245" y="264428"/>
                  <a:pt x="339595" y="244320"/>
                  <a:pt x="325837" y="216274"/>
                </a:cubicBezTo>
                <a:cubicBezTo>
                  <a:pt x="312079" y="188228"/>
                  <a:pt x="270804" y="145366"/>
                  <a:pt x="249637" y="124199"/>
                </a:cubicBezTo>
                <a:cubicBezTo>
                  <a:pt x="228470" y="103032"/>
                  <a:pt x="232704" y="109912"/>
                  <a:pt x="198837" y="89274"/>
                </a:cubicBezTo>
                <a:cubicBezTo>
                  <a:pt x="164970" y="68636"/>
                  <a:pt x="67074" y="6724"/>
                  <a:pt x="46437" y="374"/>
                </a:cubicBezTo>
                <a:cubicBezTo>
                  <a:pt x="25800" y="-5976"/>
                  <a:pt x="54374" y="70224"/>
                  <a:pt x="68662" y="860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F057BAC-D9E3-0B93-513A-4B0A119FDE48}"/>
              </a:ext>
            </a:extLst>
          </p:cNvPr>
          <p:cNvSpPr/>
          <p:nvPr/>
        </p:nvSpPr>
        <p:spPr>
          <a:xfrm>
            <a:off x="1433289" y="4743379"/>
            <a:ext cx="459249" cy="658623"/>
          </a:xfrm>
          <a:custGeom>
            <a:avLst/>
            <a:gdLst>
              <a:gd name="connsiteX0" fmla="*/ 1811 w 459249"/>
              <a:gd name="connsiteY0" fmla="*/ 123896 h 658623"/>
              <a:gd name="connsiteX1" fmla="*/ 106586 w 459249"/>
              <a:gd name="connsiteY1" fmla="*/ 76271 h 658623"/>
              <a:gd name="connsiteX2" fmla="*/ 201836 w 459249"/>
              <a:gd name="connsiteY2" fmla="*/ 92146 h 658623"/>
              <a:gd name="connsiteX3" fmla="*/ 198661 w 459249"/>
              <a:gd name="connsiteY3" fmla="*/ 34996 h 658623"/>
              <a:gd name="connsiteX4" fmla="*/ 338361 w 459249"/>
              <a:gd name="connsiteY4" fmla="*/ 158821 h 658623"/>
              <a:gd name="connsiteX5" fmla="*/ 271686 w 459249"/>
              <a:gd name="connsiteY5" fmla="*/ 117546 h 658623"/>
              <a:gd name="connsiteX6" fmla="*/ 373286 w 459249"/>
              <a:gd name="connsiteY6" fmla="*/ 206446 h 658623"/>
              <a:gd name="connsiteX7" fmla="*/ 360586 w 459249"/>
              <a:gd name="connsiteY7" fmla="*/ 254071 h 658623"/>
              <a:gd name="connsiteX8" fmla="*/ 370111 w 459249"/>
              <a:gd name="connsiteY8" fmla="*/ 228671 h 658623"/>
              <a:gd name="connsiteX9" fmla="*/ 411386 w 459249"/>
              <a:gd name="connsiteY9" fmla="*/ 304871 h 658623"/>
              <a:gd name="connsiteX10" fmla="*/ 424086 w 459249"/>
              <a:gd name="connsiteY10" fmla="*/ 269946 h 658623"/>
              <a:gd name="connsiteX11" fmla="*/ 427261 w 459249"/>
              <a:gd name="connsiteY11" fmla="*/ 342971 h 658623"/>
              <a:gd name="connsiteX12" fmla="*/ 411386 w 459249"/>
              <a:gd name="connsiteY12" fmla="*/ 377896 h 658623"/>
              <a:gd name="connsiteX13" fmla="*/ 424086 w 459249"/>
              <a:gd name="connsiteY13" fmla="*/ 412821 h 658623"/>
              <a:gd name="connsiteX14" fmla="*/ 427261 w 459249"/>
              <a:gd name="connsiteY14" fmla="*/ 533471 h 658623"/>
              <a:gd name="connsiteX15" fmla="*/ 452661 w 459249"/>
              <a:gd name="connsiteY15" fmla="*/ 501721 h 658623"/>
              <a:gd name="connsiteX16" fmla="*/ 424086 w 459249"/>
              <a:gd name="connsiteY16" fmla="*/ 593796 h 658623"/>
              <a:gd name="connsiteX17" fmla="*/ 411386 w 459249"/>
              <a:gd name="connsiteY17" fmla="*/ 654121 h 658623"/>
              <a:gd name="connsiteX18" fmla="*/ 411386 w 459249"/>
              <a:gd name="connsiteY18" fmla="*/ 469971 h 658623"/>
              <a:gd name="connsiteX19" fmla="*/ 433611 w 459249"/>
              <a:gd name="connsiteY19" fmla="*/ 396946 h 658623"/>
              <a:gd name="connsiteX20" fmla="*/ 459011 w 459249"/>
              <a:gd name="connsiteY20" fmla="*/ 298521 h 658623"/>
              <a:gd name="connsiteX21" fmla="*/ 417736 w 459249"/>
              <a:gd name="connsiteY21" fmla="*/ 209621 h 658623"/>
              <a:gd name="connsiteX22" fmla="*/ 385986 w 459249"/>
              <a:gd name="connsiteY22" fmla="*/ 219146 h 658623"/>
              <a:gd name="connsiteX23" fmla="*/ 370111 w 459249"/>
              <a:gd name="connsiteY23" fmla="*/ 120721 h 658623"/>
              <a:gd name="connsiteX24" fmla="*/ 258986 w 459249"/>
              <a:gd name="connsiteY24" fmla="*/ 34996 h 658623"/>
              <a:gd name="connsiteX25" fmla="*/ 151036 w 459249"/>
              <a:gd name="connsiteY25" fmla="*/ 88971 h 658623"/>
              <a:gd name="connsiteX26" fmla="*/ 131986 w 459249"/>
              <a:gd name="connsiteY26" fmla="*/ 71 h 658623"/>
              <a:gd name="connsiteX27" fmla="*/ 125636 w 459249"/>
              <a:gd name="connsiteY27" fmla="*/ 73096 h 658623"/>
              <a:gd name="connsiteX28" fmla="*/ 100236 w 459249"/>
              <a:gd name="connsiteY28" fmla="*/ 22296 h 658623"/>
              <a:gd name="connsiteX29" fmla="*/ 78011 w 459249"/>
              <a:gd name="connsiteY29" fmla="*/ 79446 h 658623"/>
              <a:gd name="connsiteX30" fmla="*/ 33561 w 459249"/>
              <a:gd name="connsiteY30" fmla="*/ 38171 h 658623"/>
              <a:gd name="connsiteX31" fmla="*/ 39911 w 459249"/>
              <a:gd name="connsiteY31" fmla="*/ 73096 h 658623"/>
              <a:gd name="connsiteX32" fmla="*/ 1811 w 459249"/>
              <a:gd name="connsiteY32" fmla="*/ 123896 h 65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9249" h="658623">
                <a:moveTo>
                  <a:pt x="1811" y="123896"/>
                </a:moveTo>
                <a:cubicBezTo>
                  <a:pt x="12923" y="124425"/>
                  <a:pt x="73249" y="81563"/>
                  <a:pt x="106586" y="76271"/>
                </a:cubicBezTo>
                <a:cubicBezTo>
                  <a:pt x="139923" y="70979"/>
                  <a:pt x="186490" y="99025"/>
                  <a:pt x="201836" y="92146"/>
                </a:cubicBezTo>
                <a:cubicBezTo>
                  <a:pt x="217182" y="85267"/>
                  <a:pt x="175907" y="23884"/>
                  <a:pt x="198661" y="34996"/>
                </a:cubicBezTo>
                <a:cubicBezTo>
                  <a:pt x="221415" y="46108"/>
                  <a:pt x="326190" y="145063"/>
                  <a:pt x="338361" y="158821"/>
                </a:cubicBezTo>
                <a:cubicBezTo>
                  <a:pt x="350532" y="172579"/>
                  <a:pt x="265865" y="109609"/>
                  <a:pt x="271686" y="117546"/>
                </a:cubicBezTo>
                <a:cubicBezTo>
                  <a:pt x="277507" y="125483"/>
                  <a:pt x="358469" y="183692"/>
                  <a:pt x="373286" y="206446"/>
                </a:cubicBezTo>
                <a:cubicBezTo>
                  <a:pt x="388103" y="229200"/>
                  <a:pt x="361115" y="250367"/>
                  <a:pt x="360586" y="254071"/>
                </a:cubicBezTo>
                <a:cubicBezTo>
                  <a:pt x="360057" y="257775"/>
                  <a:pt x="361644" y="220204"/>
                  <a:pt x="370111" y="228671"/>
                </a:cubicBezTo>
                <a:cubicBezTo>
                  <a:pt x="378578" y="237138"/>
                  <a:pt x="402390" y="297992"/>
                  <a:pt x="411386" y="304871"/>
                </a:cubicBezTo>
                <a:cubicBezTo>
                  <a:pt x="420382" y="311750"/>
                  <a:pt x="421440" y="263596"/>
                  <a:pt x="424086" y="269946"/>
                </a:cubicBezTo>
                <a:cubicBezTo>
                  <a:pt x="426732" y="276296"/>
                  <a:pt x="429378" y="324979"/>
                  <a:pt x="427261" y="342971"/>
                </a:cubicBezTo>
                <a:cubicBezTo>
                  <a:pt x="425144" y="360963"/>
                  <a:pt x="411915" y="366254"/>
                  <a:pt x="411386" y="377896"/>
                </a:cubicBezTo>
                <a:cubicBezTo>
                  <a:pt x="410857" y="389538"/>
                  <a:pt x="421440" y="386892"/>
                  <a:pt x="424086" y="412821"/>
                </a:cubicBezTo>
                <a:cubicBezTo>
                  <a:pt x="426732" y="438750"/>
                  <a:pt x="422498" y="518654"/>
                  <a:pt x="427261" y="533471"/>
                </a:cubicBezTo>
                <a:cubicBezTo>
                  <a:pt x="432024" y="548288"/>
                  <a:pt x="453190" y="491667"/>
                  <a:pt x="452661" y="501721"/>
                </a:cubicBezTo>
                <a:cubicBezTo>
                  <a:pt x="452132" y="511775"/>
                  <a:pt x="430965" y="568396"/>
                  <a:pt x="424086" y="593796"/>
                </a:cubicBezTo>
                <a:cubicBezTo>
                  <a:pt x="417207" y="619196"/>
                  <a:pt x="413503" y="674758"/>
                  <a:pt x="411386" y="654121"/>
                </a:cubicBezTo>
                <a:cubicBezTo>
                  <a:pt x="409269" y="633484"/>
                  <a:pt x="407682" y="512834"/>
                  <a:pt x="411386" y="469971"/>
                </a:cubicBezTo>
                <a:cubicBezTo>
                  <a:pt x="415090" y="427108"/>
                  <a:pt x="425673" y="425521"/>
                  <a:pt x="433611" y="396946"/>
                </a:cubicBezTo>
                <a:cubicBezTo>
                  <a:pt x="441549" y="368371"/>
                  <a:pt x="461657" y="329742"/>
                  <a:pt x="459011" y="298521"/>
                </a:cubicBezTo>
                <a:cubicBezTo>
                  <a:pt x="456365" y="267300"/>
                  <a:pt x="429907" y="222850"/>
                  <a:pt x="417736" y="209621"/>
                </a:cubicBezTo>
                <a:cubicBezTo>
                  <a:pt x="405565" y="196392"/>
                  <a:pt x="393924" y="233963"/>
                  <a:pt x="385986" y="219146"/>
                </a:cubicBezTo>
                <a:cubicBezTo>
                  <a:pt x="378049" y="204329"/>
                  <a:pt x="391278" y="151413"/>
                  <a:pt x="370111" y="120721"/>
                </a:cubicBezTo>
                <a:cubicBezTo>
                  <a:pt x="348944" y="90029"/>
                  <a:pt x="295499" y="40288"/>
                  <a:pt x="258986" y="34996"/>
                </a:cubicBezTo>
                <a:cubicBezTo>
                  <a:pt x="222473" y="29704"/>
                  <a:pt x="172203" y="94792"/>
                  <a:pt x="151036" y="88971"/>
                </a:cubicBezTo>
                <a:cubicBezTo>
                  <a:pt x="129869" y="83150"/>
                  <a:pt x="136219" y="2717"/>
                  <a:pt x="131986" y="71"/>
                </a:cubicBezTo>
                <a:cubicBezTo>
                  <a:pt x="127753" y="-2575"/>
                  <a:pt x="130928" y="69392"/>
                  <a:pt x="125636" y="73096"/>
                </a:cubicBezTo>
                <a:cubicBezTo>
                  <a:pt x="120344" y="76800"/>
                  <a:pt x="108173" y="21238"/>
                  <a:pt x="100236" y="22296"/>
                </a:cubicBezTo>
                <a:cubicBezTo>
                  <a:pt x="92299" y="23354"/>
                  <a:pt x="89124" y="76800"/>
                  <a:pt x="78011" y="79446"/>
                </a:cubicBezTo>
                <a:cubicBezTo>
                  <a:pt x="66898" y="82092"/>
                  <a:pt x="39911" y="39229"/>
                  <a:pt x="33561" y="38171"/>
                </a:cubicBezTo>
                <a:cubicBezTo>
                  <a:pt x="27211" y="37113"/>
                  <a:pt x="45732" y="56692"/>
                  <a:pt x="39911" y="73096"/>
                </a:cubicBezTo>
                <a:cubicBezTo>
                  <a:pt x="34090" y="89500"/>
                  <a:pt x="-9301" y="123367"/>
                  <a:pt x="1811" y="1238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4AD5A1C-03FC-6ECB-5C24-DD91C0157DF9}"/>
              </a:ext>
            </a:extLst>
          </p:cNvPr>
          <p:cNvSpPr/>
          <p:nvPr/>
        </p:nvSpPr>
        <p:spPr>
          <a:xfrm>
            <a:off x="1850356" y="4994177"/>
            <a:ext cx="105921" cy="422437"/>
          </a:xfrm>
          <a:custGeom>
            <a:avLst/>
            <a:gdLst>
              <a:gd name="connsiteX0" fmla="*/ 32419 w 105921"/>
              <a:gd name="connsiteY0" fmla="*/ 98 h 422437"/>
              <a:gd name="connsiteX1" fmla="*/ 80044 w 105921"/>
              <a:gd name="connsiteY1" fmla="*/ 257273 h 422437"/>
              <a:gd name="connsiteX2" fmla="*/ 57819 w 105921"/>
              <a:gd name="connsiteY2" fmla="*/ 225523 h 422437"/>
              <a:gd name="connsiteX3" fmla="*/ 105444 w 105921"/>
              <a:gd name="connsiteY3" fmla="*/ 365223 h 422437"/>
              <a:gd name="connsiteX4" fmla="*/ 22894 w 105921"/>
              <a:gd name="connsiteY4" fmla="*/ 257273 h 422437"/>
              <a:gd name="connsiteX5" fmla="*/ 35594 w 105921"/>
              <a:gd name="connsiteY5" fmla="*/ 330298 h 422437"/>
              <a:gd name="connsiteX6" fmla="*/ 669 w 105921"/>
              <a:gd name="connsiteY6" fmla="*/ 422373 h 422437"/>
              <a:gd name="connsiteX7" fmla="*/ 13369 w 105921"/>
              <a:gd name="connsiteY7" fmla="*/ 342998 h 422437"/>
              <a:gd name="connsiteX8" fmla="*/ 22894 w 105921"/>
              <a:gd name="connsiteY8" fmla="*/ 235048 h 422437"/>
              <a:gd name="connsiteX9" fmla="*/ 64169 w 105921"/>
              <a:gd name="connsiteY9" fmla="*/ 298548 h 422437"/>
              <a:gd name="connsiteX10" fmla="*/ 80044 w 105921"/>
              <a:gd name="connsiteY10" fmla="*/ 238223 h 422437"/>
              <a:gd name="connsiteX11" fmla="*/ 83219 w 105921"/>
              <a:gd name="connsiteY11" fmla="*/ 133448 h 422437"/>
              <a:gd name="connsiteX12" fmla="*/ 86394 w 105921"/>
              <a:gd name="connsiteY12" fmla="*/ 225523 h 422437"/>
              <a:gd name="connsiteX13" fmla="*/ 32419 w 105921"/>
              <a:gd name="connsiteY13" fmla="*/ 98 h 4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921" h="422437">
                <a:moveTo>
                  <a:pt x="32419" y="98"/>
                </a:moveTo>
                <a:cubicBezTo>
                  <a:pt x="31361" y="5389"/>
                  <a:pt x="75811" y="219702"/>
                  <a:pt x="80044" y="257273"/>
                </a:cubicBezTo>
                <a:cubicBezTo>
                  <a:pt x="84277" y="294844"/>
                  <a:pt x="53586" y="207531"/>
                  <a:pt x="57819" y="225523"/>
                </a:cubicBezTo>
                <a:cubicBezTo>
                  <a:pt x="62052" y="243515"/>
                  <a:pt x="111265" y="359931"/>
                  <a:pt x="105444" y="365223"/>
                </a:cubicBezTo>
                <a:cubicBezTo>
                  <a:pt x="99623" y="370515"/>
                  <a:pt x="34536" y="263094"/>
                  <a:pt x="22894" y="257273"/>
                </a:cubicBezTo>
                <a:cubicBezTo>
                  <a:pt x="11252" y="251452"/>
                  <a:pt x="39298" y="302781"/>
                  <a:pt x="35594" y="330298"/>
                </a:cubicBezTo>
                <a:cubicBezTo>
                  <a:pt x="31890" y="357815"/>
                  <a:pt x="4373" y="420256"/>
                  <a:pt x="669" y="422373"/>
                </a:cubicBezTo>
                <a:cubicBezTo>
                  <a:pt x="-3035" y="424490"/>
                  <a:pt x="9665" y="374219"/>
                  <a:pt x="13369" y="342998"/>
                </a:cubicBezTo>
                <a:cubicBezTo>
                  <a:pt x="17073" y="311777"/>
                  <a:pt x="14427" y="242456"/>
                  <a:pt x="22894" y="235048"/>
                </a:cubicBezTo>
                <a:cubicBezTo>
                  <a:pt x="31361" y="227640"/>
                  <a:pt x="54644" y="298019"/>
                  <a:pt x="64169" y="298548"/>
                </a:cubicBezTo>
                <a:cubicBezTo>
                  <a:pt x="73694" y="299077"/>
                  <a:pt x="76869" y="265740"/>
                  <a:pt x="80044" y="238223"/>
                </a:cubicBezTo>
                <a:cubicBezTo>
                  <a:pt x="83219" y="210706"/>
                  <a:pt x="82161" y="135565"/>
                  <a:pt x="83219" y="133448"/>
                </a:cubicBezTo>
                <a:cubicBezTo>
                  <a:pt x="84277" y="131331"/>
                  <a:pt x="93273" y="245631"/>
                  <a:pt x="86394" y="225523"/>
                </a:cubicBezTo>
                <a:cubicBezTo>
                  <a:pt x="79515" y="205415"/>
                  <a:pt x="33477" y="-5193"/>
                  <a:pt x="32419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AF52201-09CA-6C58-6B3C-78ACE8206F06}"/>
              </a:ext>
            </a:extLst>
          </p:cNvPr>
          <p:cNvSpPr/>
          <p:nvPr/>
        </p:nvSpPr>
        <p:spPr>
          <a:xfrm>
            <a:off x="1568427" y="5292655"/>
            <a:ext cx="396898" cy="266853"/>
          </a:xfrm>
          <a:custGeom>
            <a:avLst/>
            <a:gdLst>
              <a:gd name="connsiteX0" fmla="*/ 254023 w 396898"/>
              <a:gd name="connsiteY0" fmla="*/ 60395 h 266853"/>
              <a:gd name="connsiteX1" fmla="*/ 279423 w 396898"/>
              <a:gd name="connsiteY1" fmla="*/ 161995 h 266853"/>
              <a:gd name="connsiteX2" fmla="*/ 263548 w 396898"/>
              <a:gd name="connsiteY2" fmla="*/ 196920 h 266853"/>
              <a:gd name="connsiteX3" fmla="*/ 200048 w 396898"/>
              <a:gd name="connsiteY3" fmla="*/ 222320 h 266853"/>
              <a:gd name="connsiteX4" fmla="*/ 23 w 396898"/>
              <a:gd name="connsiteY4" fmla="*/ 219145 h 266853"/>
              <a:gd name="connsiteX5" fmla="*/ 187348 w 396898"/>
              <a:gd name="connsiteY5" fmla="*/ 219145 h 266853"/>
              <a:gd name="connsiteX6" fmla="*/ 269898 w 396898"/>
              <a:gd name="connsiteY6" fmla="*/ 222320 h 266853"/>
              <a:gd name="connsiteX7" fmla="*/ 196873 w 396898"/>
              <a:gd name="connsiteY7" fmla="*/ 266770 h 266853"/>
              <a:gd name="connsiteX8" fmla="*/ 327048 w 396898"/>
              <a:gd name="connsiteY8" fmla="*/ 209620 h 266853"/>
              <a:gd name="connsiteX9" fmla="*/ 377848 w 396898"/>
              <a:gd name="connsiteY9" fmla="*/ 155645 h 266853"/>
              <a:gd name="connsiteX10" fmla="*/ 396898 w 396898"/>
              <a:gd name="connsiteY10" fmla="*/ 70 h 266853"/>
              <a:gd name="connsiteX11" fmla="*/ 377848 w 396898"/>
              <a:gd name="connsiteY11" fmla="*/ 136595 h 266853"/>
              <a:gd name="connsiteX12" fmla="*/ 298473 w 396898"/>
              <a:gd name="connsiteY12" fmla="*/ 209620 h 266853"/>
              <a:gd name="connsiteX13" fmla="*/ 333398 w 396898"/>
              <a:gd name="connsiteY13" fmla="*/ 165170 h 266853"/>
              <a:gd name="connsiteX14" fmla="*/ 333398 w 396898"/>
              <a:gd name="connsiteY14" fmla="*/ 130245 h 266853"/>
              <a:gd name="connsiteX15" fmla="*/ 288948 w 396898"/>
              <a:gd name="connsiteY15" fmla="*/ 219145 h 266853"/>
              <a:gd name="connsiteX16" fmla="*/ 263548 w 396898"/>
              <a:gd name="connsiteY16" fmla="*/ 215970 h 266853"/>
              <a:gd name="connsiteX17" fmla="*/ 288948 w 396898"/>
              <a:gd name="connsiteY17" fmla="*/ 146120 h 266853"/>
              <a:gd name="connsiteX18" fmla="*/ 254023 w 396898"/>
              <a:gd name="connsiteY18" fmla="*/ 60395 h 2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898" h="266853">
                <a:moveTo>
                  <a:pt x="254023" y="60395"/>
                </a:moveTo>
                <a:cubicBezTo>
                  <a:pt x="252435" y="63041"/>
                  <a:pt x="277836" y="139241"/>
                  <a:pt x="279423" y="161995"/>
                </a:cubicBezTo>
                <a:cubicBezTo>
                  <a:pt x="281010" y="184749"/>
                  <a:pt x="276777" y="186866"/>
                  <a:pt x="263548" y="196920"/>
                </a:cubicBezTo>
                <a:cubicBezTo>
                  <a:pt x="250319" y="206974"/>
                  <a:pt x="243969" y="218616"/>
                  <a:pt x="200048" y="222320"/>
                </a:cubicBezTo>
                <a:cubicBezTo>
                  <a:pt x="156127" y="226024"/>
                  <a:pt x="2140" y="219674"/>
                  <a:pt x="23" y="219145"/>
                </a:cubicBezTo>
                <a:cubicBezTo>
                  <a:pt x="-2094" y="218616"/>
                  <a:pt x="142369" y="218616"/>
                  <a:pt x="187348" y="219145"/>
                </a:cubicBezTo>
                <a:cubicBezTo>
                  <a:pt x="232327" y="219674"/>
                  <a:pt x="268310" y="214382"/>
                  <a:pt x="269898" y="222320"/>
                </a:cubicBezTo>
                <a:cubicBezTo>
                  <a:pt x="271486" y="230258"/>
                  <a:pt x="187348" y="268887"/>
                  <a:pt x="196873" y="266770"/>
                </a:cubicBezTo>
                <a:cubicBezTo>
                  <a:pt x="206398" y="264653"/>
                  <a:pt x="296886" y="228141"/>
                  <a:pt x="327048" y="209620"/>
                </a:cubicBezTo>
                <a:cubicBezTo>
                  <a:pt x="357211" y="191099"/>
                  <a:pt x="366206" y="190570"/>
                  <a:pt x="377848" y="155645"/>
                </a:cubicBezTo>
                <a:cubicBezTo>
                  <a:pt x="389490" y="120720"/>
                  <a:pt x="396898" y="3245"/>
                  <a:pt x="396898" y="70"/>
                </a:cubicBezTo>
                <a:cubicBezTo>
                  <a:pt x="396898" y="-3105"/>
                  <a:pt x="394252" y="101670"/>
                  <a:pt x="377848" y="136595"/>
                </a:cubicBezTo>
                <a:cubicBezTo>
                  <a:pt x="361444" y="171520"/>
                  <a:pt x="305881" y="204858"/>
                  <a:pt x="298473" y="209620"/>
                </a:cubicBezTo>
                <a:cubicBezTo>
                  <a:pt x="291065" y="214383"/>
                  <a:pt x="327577" y="178399"/>
                  <a:pt x="333398" y="165170"/>
                </a:cubicBezTo>
                <a:cubicBezTo>
                  <a:pt x="339219" y="151941"/>
                  <a:pt x="340806" y="121249"/>
                  <a:pt x="333398" y="130245"/>
                </a:cubicBezTo>
                <a:cubicBezTo>
                  <a:pt x="325990" y="139241"/>
                  <a:pt x="300590" y="204858"/>
                  <a:pt x="288948" y="219145"/>
                </a:cubicBezTo>
                <a:cubicBezTo>
                  <a:pt x="277306" y="233432"/>
                  <a:pt x="263548" y="228141"/>
                  <a:pt x="263548" y="215970"/>
                </a:cubicBezTo>
                <a:cubicBezTo>
                  <a:pt x="263548" y="203799"/>
                  <a:pt x="290535" y="168345"/>
                  <a:pt x="288948" y="146120"/>
                </a:cubicBezTo>
                <a:cubicBezTo>
                  <a:pt x="287361" y="123895"/>
                  <a:pt x="255611" y="57749"/>
                  <a:pt x="254023" y="60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F8F25AB-FF6A-6171-0A4B-CF0E71BE92F4}"/>
              </a:ext>
            </a:extLst>
          </p:cNvPr>
          <p:cNvSpPr/>
          <p:nvPr/>
        </p:nvSpPr>
        <p:spPr>
          <a:xfrm>
            <a:off x="1862900" y="5146407"/>
            <a:ext cx="90803" cy="397462"/>
          </a:xfrm>
          <a:custGeom>
            <a:avLst/>
            <a:gdLst>
              <a:gd name="connsiteX0" fmla="*/ 89725 w 90803"/>
              <a:gd name="connsiteY0" fmla="*/ 268 h 397462"/>
              <a:gd name="connsiteX1" fmla="*/ 83375 w 90803"/>
              <a:gd name="connsiteY1" fmla="*/ 216168 h 397462"/>
              <a:gd name="connsiteX2" fmla="*/ 83375 w 90803"/>
              <a:gd name="connsiteY2" fmla="*/ 298718 h 397462"/>
              <a:gd name="connsiteX3" fmla="*/ 825 w 90803"/>
              <a:gd name="connsiteY3" fmla="*/ 397143 h 397462"/>
              <a:gd name="connsiteX4" fmla="*/ 42100 w 90803"/>
              <a:gd name="connsiteY4" fmla="*/ 327293 h 397462"/>
              <a:gd name="connsiteX5" fmla="*/ 61150 w 90803"/>
              <a:gd name="connsiteY5" fmla="*/ 247918 h 397462"/>
              <a:gd name="connsiteX6" fmla="*/ 73850 w 90803"/>
              <a:gd name="connsiteY6" fmla="*/ 60593 h 397462"/>
              <a:gd name="connsiteX7" fmla="*/ 57975 w 90803"/>
              <a:gd name="connsiteY7" fmla="*/ 168543 h 397462"/>
              <a:gd name="connsiteX8" fmla="*/ 89725 w 90803"/>
              <a:gd name="connsiteY8" fmla="*/ 268 h 3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3" h="397462">
                <a:moveTo>
                  <a:pt x="89725" y="268"/>
                </a:moveTo>
                <a:cubicBezTo>
                  <a:pt x="93958" y="8205"/>
                  <a:pt x="84433" y="166426"/>
                  <a:pt x="83375" y="216168"/>
                </a:cubicBezTo>
                <a:cubicBezTo>
                  <a:pt x="82317" y="265910"/>
                  <a:pt x="97133" y="268556"/>
                  <a:pt x="83375" y="298718"/>
                </a:cubicBezTo>
                <a:cubicBezTo>
                  <a:pt x="69617" y="328880"/>
                  <a:pt x="7704" y="392381"/>
                  <a:pt x="825" y="397143"/>
                </a:cubicBezTo>
                <a:cubicBezTo>
                  <a:pt x="-6054" y="401905"/>
                  <a:pt x="32046" y="352164"/>
                  <a:pt x="42100" y="327293"/>
                </a:cubicBezTo>
                <a:cubicBezTo>
                  <a:pt x="52154" y="302422"/>
                  <a:pt x="55858" y="292368"/>
                  <a:pt x="61150" y="247918"/>
                </a:cubicBezTo>
                <a:cubicBezTo>
                  <a:pt x="66442" y="203468"/>
                  <a:pt x="74379" y="73822"/>
                  <a:pt x="73850" y="60593"/>
                </a:cubicBezTo>
                <a:cubicBezTo>
                  <a:pt x="73321" y="47364"/>
                  <a:pt x="56388" y="173835"/>
                  <a:pt x="57975" y="168543"/>
                </a:cubicBezTo>
                <a:cubicBezTo>
                  <a:pt x="59562" y="163251"/>
                  <a:pt x="85492" y="-7669"/>
                  <a:pt x="89725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7955D24-D455-4E74-8AF2-12BB672A093F}"/>
              </a:ext>
            </a:extLst>
          </p:cNvPr>
          <p:cNvSpPr/>
          <p:nvPr/>
        </p:nvSpPr>
        <p:spPr>
          <a:xfrm>
            <a:off x="1857375" y="5229215"/>
            <a:ext cx="101907" cy="254164"/>
          </a:xfrm>
          <a:custGeom>
            <a:avLst/>
            <a:gdLst>
              <a:gd name="connsiteX0" fmla="*/ 9525 w 101907"/>
              <a:gd name="connsiteY0" fmla="*/ 10 h 254164"/>
              <a:gd name="connsiteX1" fmla="*/ 22225 w 101907"/>
              <a:gd name="connsiteY1" fmla="*/ 101610 h 254164"/>
              <a:gd name="connsiteX2" fmla="*/ 22225 w 101907"/>
              <a:gd name="connsiteY2" fmla="*/ 146060 h 254164"/>
              <a:gd name="connsiteX3" fmla="*/ 41275 w 101907"/>
              <a:gd name="connsiteY3" fmla="*/ 180985 h 254164"/>
              <a:gd name="connsiteX4" fmla="*/ 38100 w 101907"/>
              <a:gd name="connsiteY4" fmla="*/ 254010 h 254164"/>
              <a:gd name="connsiteX5" fmla="*/ 53975 w 101907"/>
              <a:gd name="connsiteY5" fmla="*/ 196860 h 254164"/>
              <a:gd name="connsiteX6" fmla="*/ 101600 w 101907"/>
              <a:gd name="connsiteY6" fmla="*/ 85735 h 254164"/>
              <a:gd name="connsiteX7" fmla="*/ 73025 w 101907"/>
              <a:gd name="connsiteY7" fmla="*/ 142885 h 254164"/>
              <a:gd name="connsiteX8" fmla="*/ 44450 w 101907"/>
              <a:gd name="connsiteY8" fmla="*/ 158760 h 254164"/>
              <a:gd name="connsiteX9" fmla="*/ 0 w 101907"/>
              <a:gd name="connsiteY9" fmla="*/ 146060 h 254164"/>
              <a:gd name="connsiteX10" fmla="*/ 44450 w 101907"/>
              <a:gd name="connsiteY10" fmla="*/ 107960 h 254164"/>
              <a:gd name="connsiteX11" fmla="*/ 9525 w 101907"/>
              <a:gd name="connsiteY11" fmla="*/ 10 h 2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07" h="254164">
                <a:moveTo>
                  <a:pt x="9525" y="10"/>
                </a:moveTo>
                <a:cubicBezTo>
                  <a:pt x="5821" y="-1048"/>
                  <a:pt x="20108" y="77268"/>
                  <a:pt x="22225" y="101610"/>
                </a:cubicBezTo>
                <a:cubicBezTo>
                  <a:pt x="24342" y="125952"/>
                  <a:pt x="19050" y="132831"/>
                  <a:pt x="22225" y="146060"/>
                </a:cubicBezTo>
                <a:cubicBezTo>
                  <a:pt x="25400" y="159289"/>
                  <a:pt x="38629" y="162993"/>
                  <a:pt x="41275" y="180985"/>
                </a:cubicBezTo>
                <a:cubicBezTo>
                  <a:pt x="43921" y="198977"/>
                  <a:pt x="35983" y="251364"/>
                  <a:pt x="38100" y="254010"/>
                </a:cubicBezTo>
                <a:cubicBezTo>
                  <a:pt x="40217" y="256656"/>
                  <a:pt x="43392" y="224906"/>
                  <a:pt x="53975" y="196860"/>
                </a:cubicBezTo>
                <a:cubicBezTo>
                  <a:pt x="64558" y="168814"/>
                  <a:pt x="98425" y="94731"/>
                  <a:pt x="101600" y="85735"/>
                </a:cubicBezTo>
                <a:cubicBezTo>
                  <a:pt x="104775" y="76739"/>
                  <a:pt x="82550" y="130714"/>
                  <a:pt x="73025" y="142885"/>
                </a:cubicBezTo>
                <a:cubicBezTo>
                  <a:pt x="63500" y="155056"/>
                  <a:pt x="56621" y="158231"/>
                  <a:pt x="44450" y="158760"/>
                </a:cubicBezTo>
                <a:cubicBezTo>
                  <a:pt x="32279" y="159289"/>
                  <a:pt x="0" y="154527"/>
                  <a:pt x="0" y="146060"/>
                </a:cubicBezTo>
                <a:cubicBezTo>
                  <a:pt x="0" y="137593"/>
                  <a:pt x="39688" y="128068"/>
                  <a:pt x="44450" y="107960"/>
                </a:cubicBezTo>
                <a:cubicBezTo>
                  <a:pt x="49212" y="87852"/>
                  <a:pt x="13229" y="1068"/>
                  <a:pt x="9525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A594EF9-5969-CAF3-CD91-4DBFC78ED241}"/>
              </a:ext>
            </a:extLst>
          </p:cNvPr>
          <p:cNvSpPr/>
          <p:nvPr/>
        </p:nvSpPr>
        <p:spPr>
          <a:xfrm>
            <a:off x="1657171" y="5254032"/>
            <a:ext cx="204548" cy="258611"/>
          </a:xfrm>
          <a:custGeom>
            <a:avLst/>
            <a:gdLst>
              <a:gd name="connsiteX0" fmla="*/ 187504 w 204548"/>
              <a:gd name="connsiteY0" fmla="*/ 593 h 258611"/>
              <a:gd name="connsiteX1" fmla="*/ 184329 w 204548"/>
              <a:gd name="connsiteY1" fmla="*/ 70443 h 258611"/>
              <a:gd name="connsiteX2" fmla="*/ 193854 w 204548"/>
              <a:gd name="connsiteY2" fmla="*/ 181568 h 258611"/>
              <a:gd name="connsiteX3" fmla="*/ 203379 w 204548"/>
              <a:gd name="connsiteY3" fmla="*/ 213318 h 258611"/>
              <a:gd name="connsiteX4" fmla="*/ 165279 w 204548"/>
              <a:gd name="connsiteY4" fmla="*/ 238718 h 258611"/>
              <a:gd name="connsiteX5" fmla="*/ 179 w 204548"/>
              <a:gd name="connsiteY5" fmla="*/ 257768 h 258611"/>
              <a:gd name="connsiteX6" fmla="*/ 133529 w 204548"/>
              <a:gd name="connsiteY6" fmla="*/ 248243 h 258611"/>
              <a:gd name="connsiteX7" fmla="*/ 152579 w 204548"/>
              <a:gd name="connsiteY7" fmla="*/ 187918 h 258611"/>
              <a:gd name="connsiteX8" fmla="*/ 155754 w 204548"/>
              <a:gd name="connsiteY8" fmla="*/ 108543 h 258611"/>
              <a:gd name="connsiteX9" fmla="*/ 187504 w 204548"/>
              <a:gd name="connsiteY9" fmla="*/ 593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48" h="258611">
                <a:moveTo>
                  <a:pt x="187504" y="593"/>
                </a:moveTo>
                <a:cubicBezTo>
                  <a:pt x="192266" y="-5757"/>
                  <a:pt x="183271" y="40281"/>
                  <a:pt x="184329" y="70443"/>
                </a:cubicBezTo>
                <a:cubicBezTo>
                  <a:pt x="185387" y="100605"/>
                  <a:pt x="190679" y="157756"/>
                  <a:pt x="193854" y="181568"/>
                </a:cubicBezTo>
                <a:cubicBezTo>
                  <a:pt x="197029" y="205381"/>
                  <a:pt x="208142" y="203793"/>
                  <a:pt x="203379" y="213318"/>
                </a:cubicBezTo>
                <a:cubicBezTo>
                  <a:pt x="198616" y="222843"/>
                  <a:pt x="199146" y="231310"/>
                  <a:pt x="165279" y="238718"/>
                </a:cubicBezTo>
                <a:cubicBezTo>
                  <a:pt x="131412" y="246126"/>
                  <a:pt x="5471" y="256181"/>
                  <a:pt x="179" y="257768"/>
                </a:cubicBezTo>
                <a:cubicBezTo>
                  <a:pt x="-5113" y="259355"/>
                  <a:pt x="108129" y="259885"/>
                  <a:pt x="133529" y="248243"/>
                </a:cubicBezTo>
                <a:cubicBezTo>
                  <a:pt x="158929" y="236601"/>
                  <a:pt x="148875" y="211201"/>
                  <a:pt x="152579" y="187918"/>
                </a:cubicBezTo>
                <a:cubicBezTo>
                  <a:pt x="156283" y="164635"/>
                  <a:pt x="144642" y="136060"/>
                  <a:pt x="155754" y="108543"/>
                </a:cubicBezTo>
                <a:cubicBezTo>
                  <a:pt x="166866" y="81026"/>
                  <a:pt x="182742" y="6943"/>
                  <a:pt x="187504" y="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CFA566D-F24E-5EFC-B22D-2E60418A7A61}"/>
              </a:ext>
            </a:extLst>
          </p:cNvPr>
          <p:cNvSpPr/>
          <p:nvPr/>
        </p:nvSpPr>
        <p:spPr>
          <a:xfrm>
            <a:off x="1565248" y="5046806"/>
            <a:ext cx="113399" cy="135124"/>
          </a:xfrm>
          <a:custGeom>
            <a:avLst/>
            <a:gdLst>
              <a:gd name="connsiteX0" fmla="*/ 27 w 113399"/>
              <a:gd name="connsiteY0" fmla="*/ 1444 h 135124"/>
              <a:gd name="connsiteX1" fmla="*/ 69877 w 113399"/>
              <a:gd name="connsiteY1" fmla="*/ 61769 h 135124"/>
              <a:gd name="connsiteX2" fmla="*/ 28602 w 113399"/>
              <a:gd name="connsiteY2" fmla="*/ 134794 h 135124"/>
              <a:gd name="connsiteX3" fmla="*/ 101627 w 113399"/>
              <a:gd name="connsiteY3" fmla="*/ 87169 h 135124"/>
              <a:gd name="connsiteX4" fmla="*/ 111152 w 113399"/>
              <a:gd name="connsiteY4" fmla="*/ 49069 h 135124"/>
              <a:gd name="connsiteX5" fmla="*/ 79402 w 113399"/>
              <a:gd name="connsiteY5" fmla="*/ 20494 h 135124"/>
              <a:gd name="connsiteX6" fmla="*/ 27 w 113399"/>
              <a:gd name="connsiteY6" fmla="*/ 144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99" h="135124">
                <a:moveTo>
                  <a:pt x="27" y="1444"/>
                </a:moveTo>
                <a:cubicBezTo>
                  <a:pt x="-1560" y="8323"/>
                  <a:pt x="65115" y="39544"/>
                  <a:pt x="69877" y="61769"/>
                </a:cubicBezTo>
                <a:cubicBezTo>
                  <a:pt x="74640" y="83994"/>
                  <a:pt x="23310" y="130561"/>
                  <a:pt x="28602" y="134794"/>
                </a:cubicBezTo>
                <a:cubicBezTo>
                  <a:pt x="33894" y="139027"/>
                  <a:pt x="87869" y="101457"/>
                  <a:pt x="101627" y="87169"/>
                </a:cubicBezTo>
                <a:cubicBezTo>
                  <a:pt x="115385" y="72881"/>
                  <a:pt x="114856" y="60181"/>
                  <a:pt x="111152" y="49069"/>
                </a:cubicBezTo>
                <a:cubicBezTo>
                  <a:pt x="107448" y="37957"/>
                  <a:pt x="93160" y="26844"/>
                  <a:pt x="79402" y="20494"/>
                </a:cubicBezTo>
                <a:cubicBezTo>
                  <a:pt x="65644" y="14144"/>
                  <a:pt x="1614" y="-5435"/>
                  <a:pt x="27" y="1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FCB06BFA-2470-532E-16A9-56EFE3204B31}"/>
              </a:ext>
            </a:extLst>
          </p:cNvPr>
          <p:cNvSpPr/>
          <p:nvPr/>
        </p:nvSpPr>
        <p:spPr>
          <a:xfrm>
            <a:off x="1638330" y="5239939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47591515-2512-3A8A-9D5E-D9288753BFED}"/>
              </a:ext>
            </a:extLst>
          </p:cNvPr>
          <p:cNvSpPr/>
          <p:nvPr/>
        </p:nvSpPr>
        <p:spPr>
          <a:xfrm>
            <a:off x="1711434" y="5212027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8DB8D74-D0FE-71C8-1124-EC5FFE2331A8}"/>
              </a:ext>
            </a:extLst>
          </p:cNvPr>
          <p:cNvSpPr/>
          <p:nvPr/>
        </p:nvSpPr>
        <p:spPr>
          <a:xfrm>
            <a:off x="1586790" y="4332220"/>
            <a:ext cx="320847" cy="445286"/>
          </a:xfrm>
          <a:custGeom>
            <a:avLst/>
            <a:gdLst>
              <a:gd name="connsiteX0" fmla="*/ 2408 w 320847"/>
              <a:gd name="connsiteY0" fmla="*/ 178 h 445286"/>
              <a:gd name="connsiteX1" fmla="*/ 114874 w 320847"/>
              <a:gd name="connsiteY1" fmla="*/ 107754 h 445286"/>
              <a:gd name="connsiteX2" fmla="*/ 85535 w 320847"/>
              <a:gd name="connsiteY2" fmla="*/ 185992 h 445286"/>
              <a:gd name="connsiteX3" fmla="*/ 124654 w 320847"/>
              <a:gd name="connsiteY3" fmla="*/ 112644 h 445286"/>
              <a:gd name="connsiteX4" fmla="*/ 163773 w 320847"/>
              <a:gd name="connsiteY4" fmla="*/ 274009 h 445286"/>
              <a:gd name="connsiteX5" fmla="*/ 207781 w 320847"/>
              <a:gd name="connsiteY5" fmla="*/ 166432 h 445286"/>
              <a:gd name="connsiteX6" fmla="*/ 246900 w 320847"/>
              <a:gd name="connsiteY6" fmla="*/ 283789 h 445286"/>
              <a:gd name="connsiteX7" fmla="*/ 251790 w 320847"/>
              <a:gd name="connsiteY7" fmla="*/ 200661 h 445286"/>
              <a:gd name="connsiteX8" fmla="*/ 310468 w 320847"/>
              <a:gd name="connsiteY8" fmla="*/ 376696 h 445286"/>
              <a:gd name="connsiteX9" fmla="*/ 315358 w 320847"/>
              <a:gd name="connsiteY9" fmla="*/ 347356 h 445286"/>
              <a:gd name="connsiteX10" fmla="*/ 320247 w 320847"/>
              <a:gd name="connsiteY10" fmla="*/ 445153 h 445286"/>
              <a:gd name="connsiteX11" fmla="*/ 300688 w 320847"/>
              <a:gd name="connsiteY11" fmla="*/ 322907 h 445286"/>
              <a:gd name="connsiteX12" fmla="*/ 212671 w 320847"/>
              <a:gd name="connsiteY12" fmla="*/ 185992 h 445286"/>
              <a:gd name="connsiteX13" fmla="*/ 188222 w 320847"/>
              <a:gd name="connsiteY13" fmla="*/ 278899 h 445286"/>
              <a:gd name="connsiteX14" fmla="*/ 124654 w 320847"/>
              <a:gd name="connsiteY14" fmla="*/ 141983 h 445286"/>
              <a:gd name="connsiteX15" fmla="*/ 85535 w 320847"/>
              <a:gd name="connsiteY15" fmla="*/ 181102 h 445286"/>
              <a:gd name="connsiteX16" fmla="*/ 75755 w 320847"/>
              <a:gd name="connsiteY16" fmla="*/ 102864 h 445286"/>
              <a:gd name="connsiteX17" fmla="*/ 36637 w 320847"/>
              <a:gd name="connsiteY17" fmla="*/ 132204 h 445286"/>
              <a:gd name="connsiteX18" fmla="*/ 36637 w 320847"/>
              <a:gd name="connsiteY18" fmla="*/ 83305 h 445286"/>
              <a:gd name="connsiteX19" fmla="*/ 2408 w 320847"/>
              <a:gd name="connsiteY19" fmla="*/ 178 h 4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47" h="445286">
                <a:moveTo>
                  <a:pt x="2408" y="178"/>
                </a:moveTo>
                <a:cubicBezTo>
                  <a:pt x="15448" y="4253"/>
                  <a:pt x="101020" y="76785"/>
                  <a:pt x="114874" y="107754"/>
                </a:cubicBezTo>
                <a:cubicBezTo>
                  <a:pt x="128728" y="138723"/>
                  <a:pt x="83905" y="185177"/>
                  <a:pt x="85535" y="185992"/>
                </a:cubicBezTo>
                <a:cubicBezTo>
                  <a:pt x="87165" y="186807"/>
                  <a:pt x="111614" y="97974"/>
                  <a:pt x="124654" y="112644"/>
                </a:cubicBezTo>
                <a:cubicBezTo>
                  <a:pt x="137694" y="127314"/>
                  <a:pt x="149918" y="265044"/>
                  <a:pt x="163773" y="274009"/>
                </a:cubicBezTo>
                <a:cubicBezTo>
                  <a:pt x="177628" y="282974"/>
                  <a:pt x="193927" y="164802"/>
                  <a:pt x="207781" y="166432"/>
                </a:cubicBezTo>
                <a:cubicBezTo>
                  <a:pt x="221635" y="168062"/>
                  <a:pt x="239565" y="278084"/>
                  <a:pt x="246900" y="283789"/>
                </a:cubicBezTo>
                <a:cubicBezTo>
                  <a:pt x="254235" y="289494"/>
                  <a:pt x="241195" y="185177"/>
                  <a:pt x="251790" y="200661"/>
                </a:cubicBezTo>
                <a:cubicBezTo>
                  <a:pt x="262385" y="216145"/>
                  <a:pt x="299873" y="352247"/>
                  <a:pt x="310468" y="376696"/>
                </a:cubicBezTo>
                <a:cubicBezTo>
                  <a:pt x="321063" y="401145"/>
                  <a:pt x="313728" y="335947"/>
                  <a:pt x="315358" y="347356"/>
                </a:cubicBezTo>
                <a:cubicBezTo>
                  <a:pt x="316988" y="358765"/>
                  <a:pt x="322692" y="449228"/>
                  <a:pt x="320247" y="445153"/>
                </a:cubicBezTo>
                <a:cubicBezTo>
                  <a:pt x="317802" y="441078"/>
                  <a:pt x="318617" y="366100"/>
                  <a:pt x="300688" y="322907"/>
                </a:cubicBezTo>
                <a:cubicBezTo>
                  <a:pt x="282759" y="279714"/>
                  <a:pt x="231415" y="193327"/>
                  <a:pt x="212671" y="185992"/>
                </a:cubicBezTo>
                <a:cubicBezTo>
                  <a:pt x="193927" y="178657"/>
                  <a:pt x="202892" y="286234"/>
                  <a:pt x="188222" y="278899"/>
                </a:cubicBezTo>
                <a:cubicBezTo>
                  <a:pt x="173552" y="271564"/>
                  <a:pt x="141769" y="158283"/>
                  <a:pt x="124654" y="141983"/>
                </a:cubicBezTo>
                <a:cubicBezTo>
                  <a:pt x="107539" y="125683"/>
                  <a:pt x="93685" y="187622"/>
                  <a:pt x="85535" y="181102"/>
                </a:cubicBezTo>
                <a:cubicBezTo>
                  <a:pt x="77385" y="174582"/>
                  <a:pt x="83905" y="111014"/>
                  <a:pt x="75755" y="102864"/>
                </a:cubicBezTo>
                <a:cubicBezTo>
                  <a:pt x="67605" y="94714"/>
                  <a:pt x="43157" y="135464"/>
                  <a:pt x="36637" y="132204"/>
                </a:cubicBezTo>
                <a:cubicBezTo>
                  <a:pt x="30117" y="128944"/>
                  <a:pt x="39897" y="103679"/>
                  <a:pt x="36637" y="83305"/>
                </a:cubicBezTo>
                <a:cubicBezTo>
                  <a:pt x="33377" y="62931"/>
                  <a:pt x="-10632" y="-3897"/>
                  <a:pt x="2408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7CB94468-9965-D29C-0604-828D166935DD}"/>
              </a:ext>
            </a:extLst>
          </p:cNvPr>
          <p:cNvSpPr/>
          <p:nvPr/>
        </p:nvSpPr>
        <p:spPr>
          <a:xfrm>
            <a:off x="1833174" y="4297743"/>
            <a:ext cx="149618" cy="615922"/>
          </a:xfrm>
          <a:custGeom>
            <a:avLst/>
            <a:gdLst>
              <a:gd name="connsiteX0" fmla="*/ 516 w 149618"/>
              <a:gd name="connsiteY0" fmla="*/ 426 h 615922"/>
              <a:gd name="connsiteX1" fmla="*/ 83643 w 149618"/>
              <a:gd name="connsiteY1" fmla="*/ 342715 h 615922"/>
              <a:gd name="connsiteX2" fmla="*/ 93423 w 149618"/>
              <a:gd name="connsiteY2" fmla="*/ 191130 h 615922"/>
              <a:gd name="connsiteX3" fmla="*/ 147211 w 149618"/>
              <a:gd name="connsiteY3" fmla="*/ 611656 h 615922"/>
              <a:gd name="connsiteX4" fmla="*/ 132542 w 149618"/>
              <a:gd name="connsiteY4" fmla="*/ 396503 h 615922"/>
              <a:gd name="connsiteX5" fmla="*/ 64084 w 149618"/>
              <a:gd name="connsiteY5" fmla="*/ 200909 h 615922"/>
              <a:gd name="connsiteX6" fmla="*/ 49414 w 149618"/>
              <a:gd name="connsiteY6" fmla="*/ 269367 h 615922"/>
              <a:gd name="connsiteX7" fmla="*/ 516 w 149618"/>
              <a:gd name="connsiteY7" fmla="*/ 426 h 6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18" h="615922">
                <a:moveTo>
                  <a:pt x="516" y="426"/>
                </a:moveTo>
                <a:cubicBezTo>
                  <a:pt x="6221" y="12651"/>
                  <a:pt x="68159" y="310931"/>
                  <a:pt x="83643" y="342715"/>
                </a:cubicBezTo>
                <a:cubicBezTo>
                  <a:pt x="99127" y="374499"/>
                  <a:pt x="82828" y="146307"/>
                  <a:pt x="93423" y="191130"/>
                </a:cubicBezTo>
                <a:cubicBezTo>
                  <a:pt x="104018" y="235954"/>
                  <a:pt x="140691" y="577427"/>
                  <a:pt x="147211" y="611656"/>
                </a:cubicBezTo>
                <a:cubicBezTo>
                  <a:pt x="153731" y="645885"/>
                  <a:pt x="146397" y="464961"/>
                  <a:pt x="132542" y="396503"/>
                </a:cubicBezTo>
                <a:cubicBezTo>
                  <a:pt x="118687" y="328045"/>
                  <a:pt x="77939" y="222098"/>
                  <a:pt x="64084" y="200909"/>
                </a:cubicBezTo>
                <a:cubicBezTo>
                  <a:pt x="50229" y="179720"/>
                  <a:pt x="60824" y="296261"/>
                  <a:pt x="49414" y="269367"/>
                </a:cubicBezTo>
                <a:cubicBezTo>
                  <a:pt x="38004" y="242473"/>
                  <a:pt x="-5189" y="-11799"/>
                  <a:pt x="516" y="4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2559087-09F7-A371-7A3E-60564F78F81B}"/>
              </a:ext>
            </a:extLst>
          </p:cNvPr>
          <p:cNvSpPr/>
          <p:nvPr/>
        </p:nvSpPr>
        <p:spPr>
          <a:xfrm>
            <a:off x="1598975" y="4205084"/>
            <a:ext cx="503868" cy="574326"/>
          </a:xfrm>
          <a:custGeom>
            <a:avLst/>
            <a:gdLst>
              <a:gd name="connsiteX0" fmla="*/ 3 w 503868"/>
              <a:gd name="connsiteY0" fmla="*/ 49076 h 574326"/>
              <a:gd name="connsiteX1" fmla="*/ 171147 w 503868"/>
              <a:gd name="connsiteY1" fmla="*/ 88195 h 574326"/>
              <a:gd name="connsiteX2" fmla="*/ 171147 w 503868"/>
              <a:gd name="connsiteY2" fmla="*/ 19737 h 574326"/>
              <a:gd name="connsiteX3" fmla="*/ 264054 w 503868"/>
              <a:gd name="connsiteY3" fmla="*/ 205551 h 574326"/>
              <a:gd name="connsiteX4" fmla="*/ 264054 w 503868"/>
              <a:gd name="connsiteY4" fmla="*/ 146873 h 574326"/>
              <a:gd name="connsiteX5" fmla="*/ 430308 w 503868"/>
              <a:gd name="connsiteY5" fmla="*/ 391365 h 574326"/>
              <a:gd name="connsiteX6" fmla="*/ 386300 w 503868"/>
              <a:gd name="connsiteY6" fmla="*/ 293568 h 574326"/>
              <a:gd name="connsiteX7" fmla="*/ 503656 w 503868"/>
              <a:gd name="connsiteY7" fmla="*/ 572289 h 574326"/>
              <a:gd name="connsiteX8" fmla="*/ 410749 w 503868"/>
              <a:gd name="connsiteY8" fmla="*/ 406035 h 574326"/>
              <a:gd name="connsiteX9" fmla="*/ 254274 w 503868"/>
              <a:gd name="connsiteY9" fmla="*/ 151763 h 574326"/>
              <a:gd name="connsiteX10" fmla="*/ 239605 w 503868"/>
              <a:gd name="connsiteY10" fmla="*/ 303348 h 574326"/>
              <a:gd name="connsiteX11" fmla="*/ 176037 w 503868"/>
              <a:gd name="connsiteY11" fmla="*/ 151763 h 574326"/>
              <a:gd name="connsiteX12" fmla="*/ 185816 w 503868"/>
              <a:gd name="connsiteY12" fmla="*/ 401145 h 574326"/>
              <a:gd name="connsiteX13" fmla="*/ 136918 w 503868"/>
              <a:gd name="connsiteY13" fmla="*/ 176212 h 574326"/>
              <a:gd name="connsiteX14" fmla="*/ 156477 w 503868"/>
              <a:gd name="connsiteY14" fmla="*/ 288679 h 574326"/>
              <a:gd name="connsiteX15" fmla="*/ 176037 w 503868"/>
              <a:gd name="connsiteY15" fmla="*/ 88195 h 574326"/>
              <a:gd name="connsiteX16" fmla="*/ 146698 w 503868"/>
              <a:gd name="connsiteY16" fmla="*/ 53966 h 574326"/>
              <a:gd name="connsiteX17" fmla="*/ 176037 w 503868"/>
              <a:gd name="connsiteY17" fmla="*/ 178 h 574326"/>
              <a:gd name="connsiteX18" fmla="*/ 3 w 503868"/>
              <a:gd name="connsiteY18" fmla="*/ 49076 h 57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868" h="574326">
                <a:moveTo>
                  <a:pt x="3" y="49076"/>
                </a:moveTo>
                <a:cubicBezTo>
                  <a:pt x="-812" y="63746"/>
                  <a:pt x="142623" y="93085"/>
                  <a:pt x="171147" y="88195"/>
                </a:cubicBezTo>
                <a:cubicBezTo>
                  <a:pt x="199671" y="83305"/>
                  <a:pt x="155663" y="178"/>
                  <a:pt x="171147" y="19737"/>
                </a:cubicBezTo>
                <a:cubicBezTo>
                  <a:pt x="186632" y="39296"/>
                  <a:pt x="248570" y="184362"/>
                  <a:pt x="264054" y="205551"/>
                </a:cubicBezTo>
                <a:cubicBezTo>
                  <a:pt x="279538" y="226740"/>
                  <a:pt x="236345" y="115904"/>
                  <a:pt x="264054" y="146873"/>
                </a:cubicBezTo>
                <a:cubicBezTo>
                  <a:pt x="291763" y="177842"/>
                  <a:pt x="409934" y="366916"/>
                  <a:pt x="430308" y="391365"/>
                </a:cubicBezTo>
                <a:cubicBezTo>
                  <a:pt x="450682" y="415814"/>
                  <a:pt x="374075" y="263414"/>
                  <a:pt x="386300" y="293568"/>
                </a:cubicBezTo>
                <a:cubicBezTo>
                  <a:pt x="398525" y="323722"/>
                  <a:pt x="499581" y="553545"/>
                  <a:pt x="503656" y="572289"/>
                </a:cubicBezTo>
                <a:cubicBezTo>
                  <a:pt x="507731" y="591033"/>
                  <a:pt x="452313" y="476123"/>
                  <a:pt x="410749" y="406035"/>
                </a:cubicBezTo>
                <a:cubicBezTo>
                  <a:pt x="369185" y="335947"/>
                  <a:pt x="282798" y="168877"/>
                  <a:pt x="254274" y="151763"/>
                </a:cubicBezTo>
                <a:cubicBezTo>
                  <a:pt x="225750" y="134649"/>
                  <a:pt x="252644" y="303348"/>
                  <a:pt x="239605" y="303348"/>
                </a:cubicBezTo>
                <a:cubicBezTo>
                  <a:pt x="226566" y="303348"/>
                  <a:pt x="185002" y="135464"/>
                  <a:pt x="176037" y="151763"/>
                </a:cubicBezTo>
                <a:cubicBezTo>
                  <a:pt x="167072" y="168063"/>
                  <a:pt x="192336" y="397070"/>
                  <a:pt x="185816" y="401145"/>
                </a:cubicBezTo>
                <a:cubicBezTo>
                  <a:pt x="179296" y="405220"/>
                  <a:pt x="141808" y="194956"/>
                  <a:pt x="136918" y="176212"/>
                </a:cubicBezTo>
                <a:cubicBezTo>
                  <a:pt x="132028" y="157468"/>
                  <a:pt x="149957" y="303349"/>
                  <a:pt x="156477" y="288679"/>
                </a:cubicBezTo>
                <a:cubicBezTo>
                  <a:pt x="162997" y="274010"/>
                  <a:pt x="177667" y="127314"/>
                  <a:pt x="176037" y="88195"/>
                </a:cubicBezTo>
                <a:cubicBezTo>
                  <a:pt x="174407" y="49076"/>
                  <a:pt x="146698" y="68635"/>
                  <a:pt x="146698" y="53966"/>
                </a:cubicBezTo>
                <a:cubicBezTo>
                  <a:pt x="146698" y="39297"/>
                  <a:pt x="199671" y="-3082"/>
                  <a:pt x="176037" y="178"/>
                </a:cubicBezTo>
                <a:cubicBezTo>
                  <a:pt x="152403" y="3438"/>
                  <a:pt x="818" y="34406"/>
                  <a:pt x="3" y="490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7FFE4E2-85C4-746E-98AF-0DDED4B92319}"/>
              </a:ext>
            </a:extLst>
          </p:cNvPr>
          <p:cNvSpPr/>
          <p:nvPr/>
        </p:nvSpPr>
        <p:spPr>
          <a:xfrm>
            <a:off x="2453200" y="5667242"/>
            <a:ext cx="412754" cy="307715"/>
          </a:xfrm>
          <a:custGeom>
            <a:avLst/>
            <a:gdLst>
              <a:gd name="connsiteX0" fmla="*/ 1499 w 412754"/>
              <a:gd name="connsiteY0" fmla="*/ 303252 h 307715"/>
              <a:gd name="connsiteX1" fmla="*/ 201983 w 412754"/>
              <a:gd name="connsiteY1" fmla="*/ 288583 h 307715"/>
              <a:gd name="connsiteX2" fmla="*/ 65067 w 412754"/>
              <a:gd name="connsiteY2" fmla="*/ 161447 h 307715"/>
              <a:gd name="connsiteX3" fmla="*/ 192203 w 412754"/>
              <a:gd name="connsiteY3" fmla="*/ 254354 h 307715"/>
              <a:gd name="connsiteX4" fmla="*/ 123745 w 412754"/>
              <a:gd name="connsiteY4" fmla="*/ 146777 h 307715"/>
              <a:gd name="connsiteX5" fmla="*/ 231322 w 412754"/>
              <a:gd name="connsiteY5" fmla="*/ 244574 h 307715"/>
              <a:gd name="connsiteX6" fmla="*/ 290000 w 412754"/>
              <a:gd name="connsiteY6" fmla="*/ 185896 h 307715"/>
              <a:gd name="connsiteX7" fmla="*/ 255771 w 412754"/>
              <a:gd name="connsiteY7" fmla="*/ 122328 h 307715"/>
              <a:gd name="connsiteX8" fmla="*/ 250881 w 412754"/>
              <a:gd name="connsiteY8" fmla="*/ 82 h 307715"/>
              <a:gd name="connsiteX9" fmla="*/ 255771 w 412754"/>
              <a:gd name="connsiteY9" fmla="*/ 141887 h 307715"/>
              <a:gd name="connsiteX10" fmla="*/ 368237 w 412754"/>
              <a:gd name="connsiteY10" fmla="*/ 239684 h 307715"/>
              <a:gd name="connsiteX11" fmla="*/ 324229 w 412754"/>
              <a:gd name="connsiteY11" fmla="*/ 112548 h 307715"/>
              <a:gd name="connsiteX12" fmla="*/ 309559 w 412754"/>
              <a:gd name="connsiteY12" fmla="*/ 78319 h 307715"/>
              <a:gd name="connsiteX13" fmla="*/ 368237 w 412754"/>
              <a:gd name="connsiteY13" fmla="*/ 249464 h 307715"/>
              <a:gd name="connsiteX14" fmla="*/ 378017 w 412754"/>
              <a:gd name="connsiteY14" fmla="*/ 127218 h 307715"/>
              <a:gd name="connsiteX15" fmla="*/ 412246 w 412754"/>
              <a:gd name="connsiteY15" fmla="*/ 14752 h 307715"/>
              <a:gd name="connsiteX16" fmla="*/ 348678 w 412754"/>
              <a:gd name="connsiteY16" fmla="*/ 200565 h 307715"/>
              <a:gd name="connsiteX17" fmla="*/ 241102 w 412754"/>
              <a:gd name="connsiteY17" fmla="*/ 195676 h 307715"/>
              <a:gd name="connsiteX18" fmla="*/ 162864 w 412754"/>
              <a:gd name="connsiteY18" fmla="*/ 254354 h 307715"/>
              <a:gd name="connsiteX19" fmla="*/ 89517 w 412754"/>
              <a:gd name="connsiteY19" fmla="*/ 239684 h 307715"/>
              <a:gd name="connsiteX20" fmla="*/ 109076 w 412754"/>
              <a:gd name="connsiteY20" fmla="*/ 249464 h 307715"/>
              <a:gd name="connsiteX21" fmla="*/ 1499 w 412754"/>
              <a:gd name="connsiteY21" fmla="*/ 303252 h 3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754" h="307715">
                <a:moveTo>
                  <a:pt x="1499" y="303252"/>
                </a:moveTo>
                <a:cubicBezTo>
                  <a:pt x="16983" y="309772"/>
                  <a:pt x="191388" y="312217"/>
                  <a:pt x="201983" y="288583"/>
                </a:cubicBezTo>
                <a:cubicBezTo>
                  <a:pt x="212578" y="264949"/>
                  <a:pt x="66697" y="167152"/>
                  <a:pt x="65067" y="161447"/>
                </a:cubicBezTo>
                <a:cubicBezTo>
                  <a:pt x="63437" y="155742"/>
                  <a:pt x="182423" y="256799"/>
                  <a:pt x="192203" y="254354"/>
                </a:cubicBezTo>
                <a:cubicBezTo>
                  <a:pt x="201983" y="251909"/>
                  <a:pt x="117225" y="148407"/>
                  <a:pt x="123745" y="146777"/>
                </a:cubicBezTo>
                <a:cubicBezTo>
                  <a:pt x="130265" y="145147"/>
                  <a:pt x="203613" y="238054"/>
                  <a:pt x="231322" y="244574"/>
                </a:cubicBezTo>
                <a:cubicBezTo>
                  <a:pt x="259031" y="251094"/>
                  <a:pt x="285925" y="206270"/>
                  <a:pt x="290000" y="185896"/>
                </a:cubicBezTo>
                <a:cubicBezTo>
                  <a:pt x="294075" y="165522"/>
                  <a:pt x="262291" y="153297"/>
                  <a:pt x="255771" y="122328"/>
                </a:cubicBezTo>
                <a:cubicBezTo>
                  <a:pt x="249251" y="91359"/>
                  <a:pt x="250881" y="-3178"/>
                  <a:pt x="250881" y="82"/>
                </a:cubicBezTo>
                <a:cubicBezTo>
                  <a:pt x="250881" y="3342"/>
                  <a:pt x="236212" y="101953"/>
                  <a:pt x="255771" y="141887"/>
                </a:cubicBezTo>
                <a:cubicBezTo>
                  <a:pt x="275330" y="181821"/>
                  <a:pt x="356827" y="244574"/>
                  <a:pt x="368237" y="239684"/>
                </a:cubicBezTo>
                <a:cubicBezTo>
                  <a:pt x="379647" y="234794"/>
                  <a:pt x="334009" y="139442"/>
                  <a:pt x="324229" y="112548"/>
                </a:cubicBezTo>
                <a:cubicBezTo>
                  <a:pt x="314449" y="85654"/>
                  <a:pt x="302224" y="55500"/>
                  <a:pt x="309559" y="78319"/>
                </a:cubicBezTo>
                <a:cubicBezTo>
                  <a:pt x="316894" y="101138"/>
                  <a:pt x="356827" y="241314"/>
                  <a:pt x="368237" y="249464"/>
                </a:cubicBezTo>
                <a:cubicBezTo>
                  <a:pt x="379647" y="257614"/>
                  <a:pt x="370682" y="166337"/>
                  <a:pt x="378017" y="127218"/>
                </a:cubicBezTo>
                <a:cubicBezTo>
                  <a:pt x="385352" y="88099"/>
                  <a:pt x="417136" y="2527"/>
                  <a:pt x="412246" y="14752"/>
                </a:cubicBezTo>
                <a:cubicBezTo>
                  <a:pt x="407356" y="26976"/>
                  <a:pt x="377202" y="170411"/>
                  <a:pt x="348678" y="200565"/>
                </a:cubicBezTo>
                <a:cubicBezTo>
                  <a:pt x="320154" y="230719"/>
                  <a:pt x="272071" y="186711"/>
                  <a:pt x="241102" y="195676"/>
                </a:cubicBezTo>
                <a:cubicBezTo>
                  <a:pt x="210133" y="204641"/>
                  <a:pt x="188128" y="247019"/>
                  <a:pt x="162864" y="254354"/>
                </a:cubicBezTo>
                <a:cubicBezTo>
                  <a:pt x="137600" y="261689"/>
                  <a:pt x="89517" y="239684"/>
                  <a:pt x="89517" y="239684"/>
                </a:cubicBezTo>
                <a:cubicBezTo>
                  <a:pt x="80552" y="238869"/>
                  <a:pt x="122931" y="244574"/>
                  <a:pt x="109076" y="249464"/>
                </a:cubicBezTo>
                <a:cubicBezTo>
                  <a:pt x="95221" y="254354"/>
                  <a:pt x="-13985" y="296732"/>
                  <a:pt x="1499" y="303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9F56BFF-BDB1-A7E2-3750-CA7AA3E7FAFF}"/>
              </a:ext>
            </a:extLst>
          </p:cNvPr>
          <p:cNvSpPr/>
          <p:nvPr/>
        </p:nvSpPr>
        <p:spPr>
          <a:xfrm>
            <a:off x="2411248" y="5656255"/>
            <a:ext cx="571554" cy="412084"/>
          </a:xfrm>
          <a:custGeom>
            <a:avLst/>
            <a:gdLst>
              <a:gd name="connsiteX0" fmla="*/ 14112 w 571554"/>
              <a:gd name="connsiteY0" fmla="*/ 412036 h 412084"/>
              <a:gd name="connsiteX1" fmla="*/ 14112 w 571554"/>
              <a:gd name="connsiteY1" fmla="*/ 294680 h 412084"/>
              <a:gd name="connsiteX2" fmla="*/ 180367 w 571554"/>
              <a:gd name="connsiteY2" fmla="*/ 231112 h 412084"/>
              <a:gd name="connsiteX3" fmla="*/ 67901 w 571554"/>
              <a:gd name="connsiteY3" fmla="*/ 265341 h 412084"/>
              <a:gd name="connsiteX4" fmla="*/ 341732 w 571554"/>
              <a:gd name="connsiteY4" fmla="*/ 245781 h 412084"/>
              <a:gd name="connsiteX5" fmla="*/ 297723 w 571554"/>
              <a:gd name="connsiteY5" fmla="*/ 182213 h 412084"/>
              <a:gd name="connsiteX6" fmla="*/ 297723 w 571554"/>
              <a:gd name="connsiteY6" fmla="*/ 128425 h 412084"/>
              <a:gd name="connsiteX7" fmla="*/ 380850 w 571554"/>
              <a:gd name="connsiteY7" fmla="*/ 1289 h 412084"/>
              <a:gd name="connsiteX8" fmla="*/ 341732 w 571554"/>
              <a:gd name="connsiteY8" fmla="*/ 69747 h 412084"/>
              <a:gd name="connsiteX9" fmla="*/ 341732 w 571554"/>
              <a:gd name="connsiteY9" fmla="*/ 182213 h 412084"/>
              <a:gd name="connsiteX10" fmla="*/ 424859 w 571554"/>
              <a:gd name="connsiteY10" fmla="*/ 236002 h 412084"/>
              <a:gd name="connsiteX11" fmla="*/ 424859 w 571554"/>
              <a:gd name="connsiteY11" fmla="*/ 143095 h 412084"/>
              <a:gd name="connsiteX12" fmla="*/ 459088 w 571554"/>
              <a:gd name="connsiteY12" fmla="*/ 216442 h 412084"/>
              <a:gd name="connsiteX13" fmla="*/ 503096 w 571554"/>
              <a:gd name="connsiteY13" fmla="*/ 201773 h 412084"/>
              <a:gd name="connsiteX14" fmla="*/ 571554 w 571554"/>
              <a:gd name="connsiteY14" fmla="*/ 94196 h 412084"/>
              <a:gd name="connsiteX15" fmla="*/ 459088 w 571554"/>
              <a:gd name="connsiteY15" fmla="*/ 270231 h 412084"/>
              <a:gd name="connsiteX16" fmla="*/ 522656 w 571554"/>
              <a:gd name="connsiteY16" fmla="*/ 289790 h 412084"/>
              <a:gd name="connsiteX17" fmla="*/ 419969 w 571554"/>
              <a:gd name="connsiteY17" fmla="*/ 245781 h 412084"/>
              <a:gd name="connsiteX18" fmla="*/ 322172 w 571554"/>
              <a:gd name="connsiteY18" fmla="*/ 255561 h 412084"/>
              <a:gd name="connsiteX19" fmla="*/ 317282 w 571554"/>
              <a:gd name="connsiteY19" fmla="*/ 226222 h 412084"/>
              <a:gd name="connsiteX20" fmla="*/ 146138 w 571554"/>
              <a:gd name="connsiteY20" fmla="*/ 284900 h 412084"/>
              <a:gd name="connsiteX21" fmla="*/ 82570 w 571554"/>
              <a:gd name="connsiteY21" fmla="*/ 284900 h 412084"/>
              <a:gd name="connsiteX22" fmla="*/ 58121 w 571554"/>
              <a:gd name="connsiteY22" fmla="*/ 309349 h 412084"/>
              <a:gd name="connsiteX23" fmla="*/ 14112 w 571554"/>
              <a:gd name="connsiteY23" fmla="*/ 412036 h 4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1554" h="412084">
                <a:moveTo>
                  <a:pt x="14112" y="412036"/>
                </a:moveTo>
                <a:cubicBezTo>
                  <a:pt x="6777" y="409591"/>
                  <a:pt x="-13597" y="324834"/>
                  <a:pt x="14112" y="294680"/>
                </a:cubicBezTo>
                <a:cubicBezTo>
                  <a:pt x="41821" y="264526"/>
                  <a:pt x="171402" y="236002"/>
                  <a:pt x="180367" y="231112"/>
                </a:cubicBezTo>
                <a:cubicBezTo>
                  <a:pt x="189332" y="226222"/>
                  <a:pt x="41007" y="262896"/>
                  <a:pt x="67901" y="265341"/>
                </a:cubicBezTo>
                <a:cubicBezTo>
                  <a:pt x="94795" y="267786"/>
                  <a:pt x="303428" y="259636"/>
                  <a:pt x="341732" y="245781"/>
                </a:cubicBezTo>
                <a:cubicBezTo>
                  <a:pt x="380036" y="231926"/>
                  <a:pt x="305058" y="201772"/>
                  <a:pt x="297723" y="182213"/>
                </a:cubicBezTo>
                <a:cubicBezTo>
                  <a:pt x="290388" y="162654"/>
                  <a:pt x="283869" y="158579"/>
                  <a:pt x="297723" y="128425"/>
                </a:cubicBezTo>
                <a:cubicBezTo>
                  <a:pt x="311577" y="98271"/>
                  <a:pt x="373515" y="11069"/>
                  <a:pt x="380850" y="1289"/>
                </a:cubicBezTo>
                <a:cubicBezTo>
                  <a:pt x="388185" y="-8491"/>
                  <a:pt x="348252" y="39593"/>
                  <a:pt x="341732" y="69747"/>
                </a:cubicBezTo>
                <a:cubicBezTo>
                  <a:pt x="335212" y="99901"/>
                  <a:pt x="327878" y="154504"/>
                  <a:pt x="341732" y="182213"/>
                </a:cubicBezTo>
                <a:cubicBezTo>
                  <a:pt x="355586" y="209922"/>
                  <a:pt x="411005" y="242522"/>
                  <a:pt x="424859" y="236002"/>
                </a:cubicBezTo>
                <a:cubicBezTo>
                  <a:pt x="438713" y="229482"/>
                  <a:pt x="419154" y="146355"/>
                  <a:pt x="424859" y="143095"/>
                </a:cubicBezTo>
                <a:cubicBezTo>
                  <a:pt x="430564" y="139835"/>
                  <a:pt x="446049" y="206662"/>
                  <a:pt x="459088" y="216442"/>
                </a:cubicBezTo>
                <a:cubicBezTo>
                  <a:pt x="472128" y="226222"/>
                  <a:pt x="484352" y="222147"/>
                  <a:pt x="503096" y="201773"/>
                </a:cubicBezTo>
                <a:cubicBezTo>
                  <a:pt x="521840" y="181399"/>
                  <a:pt x="571554" y="94196"/>
                  <a:pt x="571554" y="94196"/>
                </a:cubicBezTo>
                <a:cubicBezTo>
                  <a:pt x="564219" y="105606"/>
                  <a:pt x="467238" y="237632"/>
                  <a:pt x="459088" y="270231"/>
                </a:cubicBezTo>
                <a:cubicBezTo>
                  <a:pt x="450938" y="302830"/>
                  <a:pt x="529176" y="293865"/>
                  <a:pt x="522656" y="289790"/>
                </a:cubicBezTo>
                <a:cubicBezTo>
                  <a:pt x="516136" y="285715"/>
                  <a:pt x="453383" y="251486"/>
                  <a:pt x="419969" y="245781"/>
                </a:cubicBezTo>
                <a:cubicBezTo>
                  <a:pt x="386555" y="240076"/>
                  <a:pt x="339286" y="258821"/>
                  <a:pt x="322172" y="255561"/>
                </a:cubicBezTo>
                <a:cubicBezTo>
                  <a:pt x="305058" y="252301"/>
                  <a:pt x="346621" y="221332"/>
                  <a:pt x="317282" y="226222"/>
                </a:cubicBezTo>
                <a:cubicBezTo>
                  <a:pt x="287943" y="231112"/>
                  <a:pt x="185256" y="275120"/>
                  <a:pt x="146138" y="284900"/>
                </a:cubicBezTo>
                <a:cubicBezTo>
                  <a:pt x="107020" y="294680"/>
                  <a:pt x="82570" y="284900"/>
                  <a:pt x="82570" y="284900"/>
                </a:cubicBezTo>
                <a:cubicBezTo>
                  <a:pt x="67901" y="288975"/>
                  <a:pt x="67901" y="294680"/>
                  <a:pt x="58121" y="309349"/>
                </a:cubicBezTo>
                <a:cubicBezTo>
                  <a:pt x="48341" y="324018"/>
                  <a:pt x="21447" y="414481"/>
                  <a:pt x="14112" y="4120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1B4C498-79F5-89B7-64F0-CB28AEE3F4B5}"/>
              </a:ext>
            </a:extLst>
          </p:cNvPr>
          <p:cNvSpPr/>
          <p:nvPr/>
        </p:nvSpPr>
        <p:spPr>
          <a:xfrm>
            <a:off x="2694090" y="5813362"/>
            <a:ext cx="696002" cy="378083"/>
          </a:xfrm>
          <a:custGeom>
            <a:avLst/>
            <a:gdLst>
              <a:gd name="connsiteX0" fmla="*/ 212 w 696002"/>
              <a:gd name="connsiteY0" fmla="*/ 103344 h 378083"/>
              <a:gd name="connsiteX1" fmla="*/ 122458 w 696002"/>
              <a:gd name="connsiteY1" fmla="*/ 113124 h 378083"/>
              <a:gd name="connsiteX2" fmla="*/ 278932 w 696002"/>
              <a:gd name="connsiteY2" fmla="*/ 206031 h 378083"/>
              <a:gd name="connsiteX3" fmla="*/ 278932 w 696002"/>
              <a:gd name="connsiteY3" fmla="*/ 137573 h 378083"/>
              <a:gd name="connsiteX4" fmla="*/ 430517 w 696002"/>
              <a:gd name="connsiteY4" fmla="*/ 318497 h 378083"/>
              <a:gd name="connsiteX5" fmla="*/ 440297 w 696002"/>
              <a:gd name="connsiteY5" fmla="*/ 357616 h 378083"/>
              <a:gd name="connsiteX6" fmla="*/ 474526 w 696002"/>
              <a:gd name="connsiteY6" fmla="*/ 362505 h 378083"/>
              <a:gd name="connsiteX7" fmla="*/ 450077 w 696002"/>
              <a:gd name="connsiteY7" fmla="*/ 377175 h 378083"/>
              <a:gd name="connsiteX8" fmla="*/ 494085 w 696002"/>
              <a:gd name="connsiteY8" fmla="*/ 333166 h 378083"/>
              <a:gd name="connsiteX9" fmla="*/ 621221 w 696002"/>
              <a:gd name="connsiteY9" fmla="*/ 269598 h 378083"/>
              <a:gd name="connsiteX10" fmla="*/ 694569 w 696002"/>
              <a:gd name="connsiteY10" fmla="*/ 225590 h 378083"/>
              <a:gd name="connsiteX11" fmla="*/ 557653 w 696002"/>
              <a:gd name="connsiteY11" fmla="*/ 274488 h 378083"/>
              <a:gd name="connsiteX12" fmla="*/ 459857 w 696002"/>
              <a:gd name="connsiteY12" fmla="*/ 298937 h 378083"/>
              <a:gd name="connsiteX13" fmla="*/ 542984 w 696002"/>
              <a:gd name="connsiteY13" fmla="*/ 220700 h 378083"/>
              <a:gd name="connsiteX14" fmla="*/ 577213 w 696002"/>
              <a:gd name="connsiteY14" fmla="*/ 176691 h 378083"/>
              <a:gd name="connsiteX15" fmla="*/ 445187 w 696002"/>
              <a:gd name="connsiteY15" fmla="*/ 269598 h 378083"/>
              <a:gd name="connsiteX16" fmla="*/ 498975 w 696002"/>
              <a:gd name="connsiteY16" fmla="*/ 206031 h 378083"/>
              <a:gd name="connsiteX17" fmla="*/ 391399 w 696002"/>
              <a:gd name="connsiteY17" fmla="*/ 196251 h 378083"/>
              <a:gd name="connsiteX18" fmla="*/ 401178 w 696002"/>
              <a:gd name="connsiteY18" fmla="*/ 181581 h 378083"/>
              <a:gd name="connsiteX19" fmla="*/ 484306 w 696002"/>
              <a:gd name="connsiteY19" fmla="*/ 74005 h 378083"/>
              <a:gd name="connsiteX20" fmla="*/ 352280 w 696002"/>
              <a:gd name="connsiteY20" fmla="*/ 166912 h 378083"/>
              <a:gd name="connsiteX21" fmla="*/ 376729 w 696002"/>
              <a:gd name="connsiteY21" fmla="*/ 88674 h 378083"/>
              <a:gd name="connsiteX22" fmla="*/ 274043 w 696002"/>
              <a:gd name="connsiteY22" fmla="*/ 108234 h 378083"/>
              <a:gd name="connsiteX23" fmla="*/ 342500 w 696002"/>
              <a:gd name="connsiteY23" fmla="*/ 29996 h 378083"/>
              <a:gd name="connsiteX24" fmla="*/ 386509 w 696002"/>
              <a:gd name="connsiteY24" fmla="*/ 657 h 378083"/>
              <a:gd name="connsiteX25" fmla="*/ 308271 w 696002"/>
              <a:gd name="connsiteY25" fmla="*/ 54445 h 378083"/>
              <a:gd name="connsiteX26" fmla="*/ 239814 w 696002"/>
              <a:gd name="connsiteY26" fmla="*/ 83785 h 378083"/>
              <a:gd name="connsiteX27" fmla="*/ 239814 w 696002"/>
              <a:gd name="connsiteY27" fmla="*/ 25106 h 378083"/>
              <a:gd name="connsiteX28" fmla="*/ 234924 w 696002"/>
              <a:gd name="connsiteY28" fmla="*/ 69115 h 378083"/>
              <a:gd name="connsiteX29" fmla="*/ 102898 w 696002"/>
              <a:gd name="connsiteY29" fmla="*/ 64225 h 378083"/>
              <a:gd name="connsiteX30" fmla="*/ 102898 w 696002"/>
              <a:gd name="connsiteY30" fmla="*/ 25106 h 378083"/>
              <a:gd name="connsiteX31" fmla="*/ 151797 w 696002"/>
              <a:gd name="connsiteY31" fmla="*/ 83785 h 378083"/>
              <a:gd name="connsiteX32" fmla="*/ 212 w 696002"/>
              <a:gd name="connsiteY32" fmla="*/ 103344 h 3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6002" h="378083">
                <a:moveTo>
                  <a:pt x="212" y="103344"/>
                </a:moveTo>
                <a:cubicBezTo>
                  <a:pt x="-4678" y="108234"/>
                  <a:pt x="76005" y="96009"/>
                  <a:pt x="122458" y="113124"/>
                </a:cubicBezTo>
                <a:cubicBezTo>
                  <a:pt x="168911" y="130239"/>
                  <a:pt x="252853" y="201956"/>
                  <a:pt x="278932" y="206031"/>
                </a:cubicBezTo>
                <a:cubicBezTo>
                  <a:pt x="305011" y="210106"/>
                  <a:pt x="253668" y="118829"/>
                  <a:pt x="278932" y="137573"/>
                </a:cubicBezTo>
                <a:cubicBezTo>
                  <a:pt x="304196" y="156317"/>
                  <a:pt x="403623" y="281823"/>
                  <a:pt x="430517" y="318497"/>
                </a:cubicBezTo>
                <a:cubicBezTo>
                  <a:pt x="457411" y="355171"/>
                  <a:pt x="432962" y="350281"/>
                  <a:pt x="440297" y="357616"/>
                </a:cubicBezTo>
                <a:cubicBezTo>
                  <a:pt x="447632" y="364951"/>
                  <a:pt x="474526" y="362505"/>
                  <a:pt x="474526" y="362505"/>
                </a:cubicBezTo>
                <a:cubicBezTo>
                  <a:pt x="476156" y="365765"/>
                  <a:pt x="446817" y="382065"/>
                  <a:pt x="450077" y="377175"/>
                </a:cubicBezTo>
                <a:cubicBezTo>
                  <a:pt x="453337" y="372285"/>
                  <a:pt x="465561" y="351095"/>
                  <a:pt x="494085" y="333166"/>
                </a:cubicBezTo>
                <a:cubicBezTo>
                  <a:pt x="522609" y="315237"/>
                  <a:pt x="587807" y="287527"/>
                  <a:pt x="621221" y="269598"/>
                </a:cubicBezTo>
                <a:cubicBezTo>
                  <a:pt x="654635" y="251669"/>
                  <a:pt x="705164" y="224775"/>
                  <a:pt x="694569" y="225590"/>
                </a:cubicBezTo>
                <a:cubicBezTo>
                  <a:pt x="683974" y="226405"/>
                  <a:pt x="596772" y="262264"/>
                  <a:pt x="557653" y="274488"/>
                </a:cubicBezTo>
                <a:cubicBezTo>
                  <a:pt x="518534" y="286713"/>
                  <a:pt x="462302" y="307902"/>
                  <a:pt x="459857" y="298937"/>
                </a:cubicBezTo>
                <a:cubicBezTo>
                  <a:pt x="457412" y="289972"/>
                  <a:pt x="523425" y="241074"/>
                  <a:pt x="542984" y="220700"/>
                </a:cubicBezTo>
                <a:cubicBezTo>
                  <a:pt x="562543" y="200326"/>
                  <a:pt x="593513" y="168541"/>
                  <a:pt x="577213" y="176691"/>
                </a:cubicBezTo>
                <a:cubicBezTo>
                  <a:pt x="560914" y="184841"/>
                  <a:pt x="458227" y="264708"/>
                  <a:pt x="445187" y="269598"/>
                </a:cubicBezTo>
                <a:cubicBezTo>
                  <a:pt x="432147" y="274488"/>
                  <a:pt x="507940" y="218255"/>
                  <a:pt x="498975" y="206031"/>
                </a:cubicBezTo>
                <a:cubicBezTo>
                  <a:pt x="490010" y="193807"/>
                  <a:pt x="391399" y="196251"/>
                  <a:pt x="391399" y="196251"/>
                </a:cubicBezTo>
                <a:cubicBezTo>
                  <a:pt x="375099" y="192176"/>
                  <a:pt x="385694" y="201955"/>
                  <a:pt x="401178" y="181581"/>
                </a:cubicBezTo>
                <a:cubicBezTo>
                  <a:pt x="416662" y="161207"/>
                  <a:pt x="492456" y="76450"/>
                  <a:pt x="484306" y="74005"/>
                </a:cubicBezTo>
                <a:cubicBezTo>
                  <a:pt x="476156" y="71560"/>
                  <a:pt x="370209" y="164467"/>
                  <a:pt x="352280" y="166912"/>
                </a:cubicBezTo>
                <a:cubicBezTo>
                  <a:pt x="334351" y="169357"/>
                  <a:pt x="389769" y="98454"/>
                  <a:pt x="376729" y="88674"/>
                </a:cubicBezTo>
                <a:cubicBezTo>
                  <a:pt x="363690" y="78894"/>
                  <a:pt x="279748" y="118014"/>
                  <a:pt x="274043" y="108234"/>
                </a:cubicBezTo>
                <a:cubicBezTo>
                  <a:pt x="268338" y="98454"/>
                  <a:pt x="323756" y="47925"/>
                  <a:pt x="342500" y="29996"/>
                </a:cubicBezTo>
                <a:cubicBezTo>
                  <a:pt x="361244" y="12067"/>
                  <a:pt x="392214" y="-3418"/>
                  <a:pt x="386509" y="657"/>
                </a:cubicBezTo>
                <a:cubicBezTo>
                  <a:pt x="380804" y="4732"/>
                  <a:pt x="332720" y="40590"/>
                  <a:pt x="308271" y="54445"/>
                </a:cubicBezTo>
                <a:cubicBezTo>
                  <a:pt x="283822" y="68300"/>
                  <a:pt x="251223" y="88675"/>
                  <a:pt x="239814" y="83785"/>
                </a:cubicBezTo>
                <a:cubicBezTo>
                  <a:pt x="228405" y="78895"/>
                  <a:pt x="240629" y="27551"/>
                  <a:pt x="239814" y="25106"/>
                </a:cubicBezTo>
                <a:cubicBezTo>
                  <a:pt x="238999" y="22661"/>
                  <a:pt x="257743" y="62595"/>
                  <a:pt x="234924" y="69115"/>
                </a:cubicBezTo>
                <a:cubicBezTo>
                  <a:pt x="212105" y="75635"/>
                  <a:pt x="124902" y="71560"/>
                  <a:pt x="102898" y="64225"/>
                </a:cubicBezTo>
                <a:cubicBezTo>
                  <a:pt x="80894" y="56890"/>
                  <a:pt x="94748" y="21846"/>
                  <a:pt x="102898" y="25106"/>
                </a:cubicBezTo>
                <a:cubicBezTo>
                  <a:pt x="111048" y="28366"/>
                  <a:pt x="162392" y="74005"/>
                  <a:pt x="151797" y="83785"/>
                </a:cubicBezTo>
                <a:cubicBezTo>
                  <a:pt x="141202" y="93565"/>
                  <a:pt x="5102" y="98454"/>
                  <a:pt x="212" y="1033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4FD509D7-3444-9FFC-0C60-AF0C2C2D9A5D}"/>
              </a:ext>
            </a:extLst>
          </p:cNvPr>
          <p:cNvSpPr/>
          <p:nvPr/>
        </p:nvSpPr>
        <p:spPr>
          <a:xfrm>
            <a:off x="3095241" y="6028784"/>
            <a:ext cx="283697" cy="430781"/>
          </a:xfrm>
          <a:custGeom>
            <a:avLst/>
            <a:gdLst>
              <a:gd name="connsiteX0" fmla="*/ 27 w 283697"/>
              <a:gd name="connsiteY0" fmla="*/ 122634 h 430781"/>
              <a:gd name="connsiteX1" fmla="*/ 83155 w 283697"/>
              <a:gd name="connsiteY1" fmla="*/ 181312 h 430781"/>
              <a:gd name="connsiteX2" fmla="*/ 146723 w 283697"/>
              <a:gd name="connsiteY2" fmla="*/ 347567 h 430781"/>
              <a:gd name="connsiteX3" fmla="*/ 127163 w 283697"/>
              <a:gd name="connsiteY3" fmla="*/ 283999 h 430781"/>
              <a:gd name="connsiteX4" fmla="*/ 234740 w 283697"/>
              <a:gd name="connsiteY4" fmla="*/ 416025 h 430781"/>
              <a:gd name="connsiteX5" fmla="*/ 180952 w 283697"/>
              <a:gd name="connsiteY5" fmla="*/ 342677 h 430781"/>
              <a:gd name="connsiteX6" fmla="*/ 283638 w 283697"/>
              <a:gd name="connsiteY6" fmla="*/ 430694 h 430781"/>
              <a:gd name="connsiteX7" fmla="*/ 195621 w 283697"/>
              <a:gd name="connsiteY7" fmla="*/ 323118 h 430781"/>
              <a:gd name="connsiteX8" fmla="*/ 180952 w 283697"/>
              <a:gd name="connsiteY8" fmla="*/ 279109 h 430781"/>
              <a:gd name="connsiteX9" fmla="*/ 259189 w 283697"/>
              <a:gd name="connsiteY9" fmla="*/ 288889 h 430781"/>
              <a:gd name="connsiteX10" fmla="*/ 141833 w 283697"/>
              <a:gd name="connsiteY10" fmla="*/ 244880 h 430781"/>
              <a:gd name="connsiteX11" fmla="*/ 254299 w 283697"/>
              <a:gd name="connsiteY11" fmla="*/ 235100 h 430781"/>
              <a:gd name="connsiteX12" fmla="*/ 102714 w 283697"/>
              <a:gd name="connsiteY12" fmla="*/ 195982 h 430781"/>
              <a:gd name="connsiteX13" fmla="*/ 210291 w 283697"/>
              <a:gd name="connsiteY13" fmla="*/ 186202 h 430781"/>
              <a:gd name="connsiteX14" fmla="*/ 156502 w 283697"/>
              <a:gd name="connsiteY14" fmla="*/ 156863 h 430781"/>
              <a:gd name="connsiteX15" fmla="*/ 102714 w 283697"/>
              <a:gd name="connsiteY15" fmla="*/ 63956 h 430781"/>
              <a:gd name="connsiteX16" fmla="*/ 58706 w 283697"/>
              <a:gd name="connsiteY16" fmla="*/ 388 h 430781"/>
              <a:gd name="connsiteX17" fmla="*/ 73375 w 283697"/>
              <a:gd name="connsiteY17" fmla="*/ 93295 h 430781"/>
              <a:gd name="connsiteX18" fmla="*/ 27 w 283697"/>
              <a:gd name="connsiteY18" fmla="*/ 122634 h 4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97" h="430781">
                <a:moveTo>
                  <a:pt x="27" y="122634"/>
                </a:moveTo>
                <a:cubicBezTo>
                  <a:pt x="1657" y="137303"/>
                  <a:pt x="58706" y="143823"/>
                  <a:pt x="83155" y="181312"/>
                </a:cubicBezTo>
                <a:cubicBezTo>
                  <a:pt x="107604" y="218801"/>
                  <a:pt x="139388" y="330453"/>
                  <a:pt x="146723" y="347567"/>
                </a:cubicBezTo>
                <a:cubicBezTo>
                  <a:pt x="154058" y="364681"/>
                  <a:pt x="112494" y="272589"/>
                  <a:pt x="127163" y="283999"/>
                </a:cubicBezTo>
                <a:cubicBezTo>
                  <a:pt x="141833" y="295409"/>
                  <a:pt x="225775" y="406245"/>
                  <a:pt x="234740" y="416025"/>
                </a:cubicBezTo>
                <a:cubicBezTo>
                  <a:pt x="243705" y="425805"/>
                  <a:pt x="172802" y="340232"/>
                  <a:pt x="180952" y="342677"/>
                </a:cubicBezTo>
                <a:cubicBezTo>
                  <a:pt x="189102" y="345122"/>
                  <a:pt x="281193" y="433954"/>
                  <a:pt x="283638" y="430694"/>
                </a:cubicBezTo>
                <a:cubicBezTo>
                  <a:pt x="286083" y="427434"/>
                  <a:pt x="212735" y="348382"/>
                  <a:pt x="195621" y="323118"/>
                </a:cubicBezTo>
                <a:cubicBezTo>
                  <a:pt x="178507" y="297854"/>
                  <a:pt x="170357" y="284814"/>
                  <a:pt x="180952" y="279109"/>
                </a:cubicBezTo>
                <a:cubicBezTo>
                  <a:pt x="191547" y="273404"/>
                  <a:pt x="265709" y="294594"/>
                  <a:pt x="259189" y="288889"/>
                </a:cubicBezTo>
                <a:cubicBezTo>
                  <a:pt x="252669" y="283184"/>
                  <a:pt x="142648" y="253845"/>
                  <a:pt x="141833" y="244880"/>
                </a:cubicBezTo>
                <a:cubicBezTo>
                  <a:pt x="141018" y="235915"/>
                  <a:pt x="260819" y="243250"/>
                  <a:pt x="254299" y="235100"/>
                </a:cubicBezTo>
                <a:cubicBezTo>
                  <a:pt x="247779" y="226950"/>
                  <a:pt x="110049" y="204132"/>
                  <a:pt x="102714" y="195982"/>
                </a:cubicBezTo>
                <a:cubicBezTo>
                  <a:pt x="95379" y="187832"/>
                  <a:pt x="201326" y="192722"/>
                  <a:pt x="210291" y="186202"/>
                </a:cubicBezTo>
                <a:cubicBezTo>
                  <a:pt x="219256" y="179682"/>
                  <a:pt x="174432" y="177237"/>
                  <a:pt x="156502" y="156863"/>
                </a:cubicBezTo>
                <a:cubicBezTo>
                  <a:pt x="138573" y="136489"/>
                  <a:pt x="119013" y="90035"/>
                  <a:pt x="102714" y="63956"/>
                </a:cubicBezTo>
                <a:cubicBezTo>
                  <a:pt x="86415" y="37877"/>
                  <a:pt x="63596" y="-4502"/>
                  <a:pt x="58706" y="388"/>
                </a:cubicBezTo>
                <a:cubicBezTo>
                  <a:pt x="53816" y="5278"/>
                  <a:pt x="76635" y="68846"/>
                  <a:pt x="73375" y="93295"/>
                </a:cubicBezTo>
                <a:cubicBezTo>
                  <a:pt x="70115" y="117744"/>
                  <a:pt x="-1603" y="107965"/>
                  <a:pt x="27" y="1226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A1A7E9AD-248B-D957-5704-A027A42BD60A}"/>
              </a:ext>
            </a:extLst>
          </p:cNvPr>
          <p:cNvSpPr/>
          <p:nvPr/>
        </p:nvSpPr>
        <p:spPr>
          <a:xfrm>
            <a:off x="2566178" y="5950114"/>
            <a:ext cx="416876" cy="181926"/>
          </a:xfrm>
          <a:custGeom>
            <a:avLst/>
            <a:gdLst>
              <a:gd name="connsiteX0" fmla="*/ 416624 w 416876"/>
              <a:gd name="connsiteY0" fmla="*/ 821 h 181926"/>
              <a:gd name="connsiteX1" fmla="*/ 152573 w 416876"/>
              <a:gd name="connsiteY1" fmla="*/ 74168 h 181926"/>
              <a:gd name="connsiteX2" fmla="*/ 93895 w 416876"/>
              <a:gd name="connsiteY2" fmla="*/ 54609 h 181926"/>
              <a:gd name="connsiteX3" fmla="*/ 172132 w 416876"/>
              <a:gd name="connsiteY3" fmla="*/ 98618 h 181926"/>
              <a:gd name="connsiteX4" fmla="*/ 59666 w 416876"/>
              <a:gd name="connsiteY4" fmla="*/ 88838 h 181926"/>
              <a:gd name="connsiteX5" fmla="*/ 147683 w 416876"/>
              <a:gd name="connsiteY5" fmla="*/ 103507 h 181926"/>
              <a:gd name="connsiteX6" fmla="*/ 988 w 416876"/>
              <a:gd name="connsiteY6" fmla="*/ 181745 h 181926"/>
              <a:gd name="connsiteX7" fmla="*/ 89005 w 416876"/>
              <a:gd name="connsiteY7" fmla="*/ 123067 h 181926"/>
              <a:gd name="connsiteX8" fmla="*/ 196581 w 416876"/>
              <a:gd name="connsiteY8" fmla="*/ 59499 h 181926"/>
              <a:gd name="connsiteX9" fmla="*/ 98785 w 416876"/>
              <a:gd name="connsiteY9" fmla="*/ 79058 h 181926"/>
              <a:gd name="connsiteX10" fmla="*/ 211251 w 416876"/>
              <a:gd name="connsiteY10" fmla="*/ 64389 h 181926"/>
              <a:gd name="connsiteX11" fmla="*/ 201471 w 416876"/>
              <a:gd name="connsiteY11" fmla="*/ 35050 h 181926"/>
              <a:gd name="connsiteX12" fmla="*/ 416624 w 416876"/>
              <a:gd name="connsiteY12" fmla="*/ 821 h 1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76" h="181926">
                <a:moveTo>
                  <a:pt x="416624" y="821"/>
                </a:moveTo>
                <a:cubicBezTo>
                  <a:pt x="408474" y="7341"/>
                  <a:pt x="206361" y="65203"/>
                  <a:pt x="152573" y="74168"/>
                </a:cubicBezTo>
                <a:cubicBezTo>
                  <a:pt x="98785" y="83133"/>
                  <a:pt x="90635" y="50534"/>
                  <a:pt x="93895" y="54609"/>
                </a:cubicBezTo>
                <a:cubicBezTo>
                  <a:pt x="97155" y="58684"/>
                  <a:pt x="177837" y="92913"/>
                  <a:pt x="172132" y="98618"/>
                </a:cubicBezTo>
                <a:cubicBezTo>
                  <a:pt x="166427" y="104323"/>
                  <a:pt x="63741" y="88023"/>
                  <a:pt x="59666" y="88838"/>
                </a:cubicBezTo>
                <a:cubicBezTo>
                  <a:pt x="55591" y="89653"/>
                  <a:pt x="157463" y="88022"/>
                  <a:pt x="147683" y="103507"/>
                </a:cubicBezTo>
                <a:cubicBezTo>
                  <a:pt x="137903" y="118992"/>
                  <a:pt x="10768" y="178485"/>
                  <a:pt x="988" y="181745"/>
                </a:cubicBezTo>
                <a:cubicBezTo>
                  <a:pt x="-8792" y="185005"/>
                  <a:pt x="56406" y="143441"/>
                  <a:pt x="89005" y="123067"/>
                </a:cubicBezTo>
                <a:cubicBezTo>
                  <a:pt x="121604" y="102693"/>
                  <a:pt x="194951" y="66834"/>
                  <a:pt x="196581" y="59499"/>
                </a:cubicBezTo>
                <a:cubicBezTo>
                  <a:pt x="198211" y="52164"/>
                  <a:pt x="96340" y="78243"/>
                  <a:pt x="98785" y="79058"/>
                </a:cubicBezTo>
                <a:cubicBezTo>
                  <a:pt x="101230" y="79873"/>
                  <a:pt x="211251" y="64389"/>
                  <a:pt x="211251" y="64389"/>
                </a:cubicBezTo>
                <a:cubicBezTo>
                  <a:pt x="228365" y="57054"/>
                  <a:pt x="169687" y="41570"/>
                  <a:pt x="201471" y="35050"/>
                </a:cubicBezTo>
                <a:cubicBezTo>
                  <a:pt x="233255" y="28530"/>
                  <a:pt x="424774" y="-5699"/>
                  <a:pt x="416624" y="8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1806163-7263-F2AF-0D56-62F36AFB89EC}"/>
              </a:ext>
            </a:extLst>
          </p:cNvPr>
          <p:cNvSpPr/>
          <p:nvPr/>
        </p:nvSpPr>
        <p:spPr>
          <a:xfrm>
            <a:off x="2307983" y="5867146"/>
            <a:ext cx="489358" cy="276081"/>
          </a:xfrm>
          <a:custGeom>
            <a:avLst/>
            <a:gdLst>
              <a:gd name="connsiteX0" fmla="*/ 489005 w 489358"/>
              <a:gd name="connsiteY0" fmla="*/ 30001 h 276081"/>
              <a:gd name="connsiteX1" fmla="*/ 224954 w 489358"/>
              <a:gd name="connsiteY1" fmla="*/ 78899 h 276081"/>
              <a:gd name="connsiteX2" fmla="*/ 224954 w 489358"/>
              <a:gd name="connsiteY2" fmla="*/ 181586 h 276081"/>
              <a:gd name="connsiteX3" fmla="*/ 215174 w 489358"/>
              <a:gd name="connsiteY3" fmla="*/ 108238 h 276081"/>
              <a:gd name="connsiteX4" fmla="*/ 244513 w 489358"/>
              <a:gd name="connsiteY4" fmla="*/ 215814 h 276081"/>
              <a:gd name="connsiteX5" fmla="*/ 132047 w 489358"/>
              <a:gd name="connsiteY5" fmla="*/ 210925 h 276081"/>
              <a:gd name="connsiteX6" fmla="*/ 21 w 489358"/>
              <a:gd name="connsiteY6" fmla="*/ 191365 h 276081"/>
              <a:gd name="connsiteX7" fmla="*/ 141827 w 489358"/>
              <a:gd name="connsiteY7" fmla="*/ 196255 h 276081"/>
              <a:gd name="connsiteX8" fmla="*/ 381429 w 489358"/>
              <a:gd name="connsiteY8" fmla="*/ 274493 h 276081"/>
              <a:gd name="connsiteX9" fmla="*/ 298301 w 489358"/>
              <a:gd name="connsiteY9" fmla="*/ 245153 h 276081"/>
              <a:gd name="connsiteX10" fmla="*/ 205395 w 489358"/>
              <a:gd name="connsiteY10" fmla="*/ 201145 h 276081"/>
              <a:gd name="connsiteX11" fmla="*/ 224954 w 489358"/>
              <a:gd name="connsiteY11" fmla="*/ 88679 h 276081"/>
              <a:gd name="connsiteX12" fmla="*/ 278742 w 489358"/>
              <a:gd name="connsiteY12" fmla="*/ 54450 h 276081"/>
              <a:gd name="connsiteX13" fmla="*/ 268962 w 489358"/>
              <a:gd name="connsiteY13" fmla="*/ 661 h 276081"/>
              <a:gd name="connsiteX14" fmla="*/ 322751 w 489358"/>
              <a:gd name="connsiteY14" fmla="*/ 25111 h 276081"/>
              <a:gd name="connsiteX15" fmla="*/ 161386 w 489358"/>
              <a:gd name="connsiteY15" fmla="*/ 34890 h 276081"/>
              <a:gd name="connsiteX16" fmla="*/ 489005 w 489358"/>
              <a:gd name="connsiteY16" fmla="*/ 30001 h 2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358" h="276081">
                <a:moveTo>
                  <a:pt x="489005" y="30001"/>
                </a:moveTo>
                <a:cubicBezTo>
                  <a:pt x="499600" y="37336"/>
                  <a:pt x="268962" y="53635"/>
                  <a:pt x="224954" y="78899"/>
                </a:cubicBezTo>
                <a:cubicBezTo>
                  <a:pt x="180946" y="104163"/>
                  <a:pt x="226584" y="176696"/>
                  <a:pt x="224954" y="181586"/>
                </a:cubicBezTo>
                <a:cubicBezTo>
                  <a:pt x="223324" y="186476"/>
                  <a:pt x="211914" y="102533"/>
                  <a:pt x="215174" y="108238"/>
                </a:cubicBezTo>
                <a:cubicBezTo>
                  <a:pt x="218434" y="113943"/>
                  <a:pt x="258367" y="198700"/>
                  <a:pt x="244513" y="215814"/>
                </a:cubicBezTo>
                <a:cubicBezTo>
                  <a:pt x="230658" y="232929"/>
                  <a:pt x="172796" y="215000"/>
                  <a:pt x="132047" y="210925"/>
                </a:cubicBezTo>
                <a:cubicBezTo>
                  <a:pt x="91298" y="206850"/>
                  <a:pt x="-1609" y="193810"/>
                  <a:pt x="21" y="191365"/>
                </a:cubicBezTo>
                <a:cubicBezTo>
                  <a:pt x="1651" y="188920"/>
                  <a:pt x="78259" y="182400"/>
                  <a:pt x="141827" y="196255"/>
                </a:cubicBezTo>
                <a:cubicBezTo>
                  <a:pt x="205395" y="210110"/>
                  <a:pt x="355350" y="266343"/>
                  <a:pt x="381429" y="274493"/>
                </a:cubicBezTo>
                <a:cubicBezTo>
                  <a:pt x="407508" y="282643"/>
                  <a:pt x="327640" y="257378"/>
                  <a:pt x="298301" y="245153"/>
                </a:cubicBezTo>
                <a:cubicBezTo>
                  <a:pt x="268962" y="232928"/>
                  <a:pt x="217620" y="227224"/>
                  <a:pt x="205395" y="201145"/>
                </a:cubicBezTo>
                <a:cubicBezTo>
                  <a:pt x="193170" y="175066"/>
                  <a:pt x="212730" y="113128"/>
                  <a:pt x="224954" y="88679"/>
                </a:cubicBezTo>
                <a:cubicBezTo>
                  <a:pt x="237178" y="64230"/>
                  <a:pt x="271407" y="69120"/>
                  <a:pt x="278742" y="54450"/>
                </a:cubicBezTo>
                <a:cubicBezTo>
                  <a:pt x="286077" y="39780"/>
                  <a:pt x="261627" y="5551"/>
                  <a:pt x="268962" y="661"/>
                </a:cubicBezTo>
                <a:cubicBezTo>
                  <a:pt x="276297" y="-4229"/>
                  <a:pt x="340680" y="19406"/>
                  <a:pt x="322751" y="25111"/>
                </a:cubicBezTo>
                <a:cubicBezTo>
                  <a:pt x="304822" y="30816"/>
                  <a:pt x="136937" y="35705"/>
                  <a:pt x="161386" y="34890"/>
                </a:cubicBezTo>
                <a:cubicBezTo>
                  <a:pt x="185835" y="34075"/>
                  <a:pt x="478410" y="22666"/>
                  <a:pt x="489005" y="300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66A2289-5F29-901E-53DE-0274C1D875B5}"/>
              </a:ext>
            </a:extLst>
          </p:cNvPr>
          <p:cNvSpPr/>
          <p:nvPr/>
        </p:nvSpPr>
        <p:spPr>
          <a:xfrm>
            <a:off x="2493131" y="5925024"/>
            <a:ext cx="343215" cy="235987"/>
          </a:xfrm>
          <a:custGeom>
            <a:avLst/>
            <a:gdLst>
              <a:gd name="connsiteX0" fmla="*/ 342976 w 343215"/>
              <a:gd name="connsiteY0" fmla="*/ 1462 h 235987"/>
              <a:gd name="connsiteX1" fmla="*/ 88704 w 343215"/>
              <a:gd name="connsiteY1" fmla="*/ 84589 h 235987"/>
              <a:gd name="connsiteX2" fmla="*/ 181611 w 343215"/>
              <a:gd name="connsiteY2" fmla="*/ 65029 h 235987"/>
              <a:gd name="connsiteX3" fmla="*/ 83814 w 343215"/>
              <a:gd name="connsiteY3" fmla="*/ 113928 h 235987"/>
              <a:gd name="connsiteX4" fmla="*/ 147382 w 343215"/>
              <a:gd name="connsiteY4" fmla="*/ 192165 h 235987"/>
              <a:gd name="connsiteX5" fmla="*/ 687 w 343215"/>
              <a:gd name="connsiteY5" fmla="*/ 182386 h 235987"/>
              <a:gd name="connsiteX6" fmla="*/ 88704 w 343215"/>
              <a:gd name="connsiteY6" fmla="*/ 216615 h 235987"/>
              <a:gd name="connsiteX7" fmla="*/ 103374 w 343215"/>
              <a:gd name="connsiteY7" fmla="*/ 231284 h 235987"/>
              <a:gd name="connsiteX8" fmla="*/ 103374 w 343215"/>
              <a:gd name="connsiteY8" fmla="*/ 133487 h 235987"/>
              <a:gd name="connsiteX9" fmla="*/ 103374 w 343215"/>
              <a:gd name="connsiteY9" fmla="*/ 50360 h 235987"/>
              <a:gd name="connsiteX10" fmla="*/ 284298 w 343215"/>
              <a:gd name="connsiteY10" fmla="*/ 16131 h 235987"/>
              <a:gd name="connsiteX11" fmla="*/ 137603 w 343215"/>
              <a:gd name="connsiteY11" fmla="*/ 30801 h 235987"/>
              <a:gd name="connsiteX12" fmla="*/ 342976 w 343215"/>
              <a:gd name="connsiteY12" fmla="*/ 1462 h 23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15" h="235987">
                <a:moveTo>
                  <a:pt x="342976" y="1462"/>
                </a:moveTo>
                <a:cubicBezTo>
                  <a:pt x="334826" y="10427"/>
                  <a:pt x="115598" y="73995"/>
                  <a:pt x="88704" y="84589"/>
                </a:cubicBezTo>
                <a:cubicBezTo>
                  <a:pt x="61810" y="95183"/>
                  <a:pt x="182426" y="60139"/>
                  <a:pt x="181611" y="65029"/>
                </a:cubicBezTo>
                <a:cubicBezTo>
                  <a:pt x="180796" y="69919"/>
                  <a:pt x="89519" y="92739"/>
                  <a:pt x="83814" y="113928"/>
                </a:cubicBezTo>
                <a:cubicBezTo>
                  <a:pt x="78109" y="135117"/>
                  <a:pt x="161236" y="180755"/>
                  <a:pt x="147382" y="192165"/>
                </a:cubicBezTo>
                <a:cubicBezTo>
                  <a:pt x="133528" y="203575"/>
                  <a:pt x="10467" y="178311"/>
                  <a:pt x="687" y="182386"/>
                </a:cubicBezTo>
                <a:cubicBezTo>
                  <a:pt x="-9093" y="186461"/>
                  <a:pt x="88704" y="216615"/>
                  <a:pt x="88704" y="216615"/>
                </a:cubicBezTo>
                <a:cubicBezTo>
                  <a:pt x="105818" y="224765"/>
                  <a:pt x="100929" y="245139"/>
                  <a:pt x="103374" y="231284"/>
                </a:cubicBezTo>
                <a:cubicBezTo>
                  <a:pt x="105819" y="217429"/>
                  <a:pt x="103374" y="133487"/>
                  <a:pt x="103374" y="133487"/>
                </a:cubicBezTo>
                <a:cubicBezTo>
                  <a:pt x="103374" y="103333"/>
                  <a:pt x="73220" y="69919"/>
                  <a:pt x="103374" y="50360"/>
                </a:cubicBezTo>
                <a:cubicBezTo>
                  <a:pt x="133528" y="30801"/>
                  <a:pt x="278593" y="19391"/>
                  <a:pt x="284298" y="16131"/>
                </a:cubicBezTo>
                <a:cubicBezTo>
                  <a:pt x="290003" y="12871"/>
                  <a:pt x="126193" y="34061"/>
                  <a:pt x="137603" y="30801"/>
                </a:cubicBezTo>
                <a:cubicBezTo>
                  <a:pt x="149013" y="27541"/>
                  <a:pt x="351126" y="-7503"/>
                  <a:pt x="342976" y="1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203D0D6-B60A-3082-4BC5-8F8E3E58B325}"/>
              </a:ext>
            </a:extLst>
          </p:cNvPr>
          <p:cNvSpPr/>
          <p:nvPr/>
        </p:nvSpPr>
        <p:spPr>
          <a:xfrm>
            <a:off x="2483443" y="6087415"/>
            <a:ext cx="404119" cy="435827"/>
          </a:xfrm>
          <a:custGeom>
            <a:avLst/>
            <a:gdLst>
              <a:gd name="connsiteX0" fmla="*/ 596 w 404119"/>
              <a:gd name="connsiteY0" fmla="*/ 435 h 435827"/>
              <a:gd name="connsiteX1" fmla="*/ 137511 w 404119"/>
              <a:gd name="connsiteY1" fmla="*/ 152020 h 435827"/>
              <a:gd name="connsiteX2" fmla="*/ 201079 w 404119"/>
              <a:gd name="connsiteY2" fmla="*/ 171580 h 435827"/>
              <a:gd name="connsiteX3" fmla="*/ 161960 w 404119"/>
              <a:gd name="connsiteY3" fmla="*/ 230258 h 435827"/>
              <a:gd name="connsiteX4" fmla="*/ 264647 w 404119"/>
              <a:gd name="connsiteY4" fmla="*/ 200919 h 435827"/>
              <a:gd name="connsiteX5" fmla="*/ 191299 w 404119"/>
              <a:gd name="connsiteY5" fmla="*/ 274266 h 435827"/>
              <a:gd name="connsiteX6" fmla="*/ 284206 w 404119"/>
              <a:gd name="connsiteY6" fmla="*/ 254707 h 435827"/>
              <a:gd name="connsiteX7" fmla="*/ 303766 w 404119"/>
              <a:gd name="connsiteY7" fmla="*/ 293826 h 435827"/>
              <a:gd name="connsiteX8" fmla="*/ 254867 w 404119"/>
              <a:gd name="connsiteY8" fmla="*/ 357394 h 435827"/>
              <a:gd name="connsiteX9" fmla="*/ 362444 w 404119"/>
              <a:gd name="connsiteY9" fmla="*/ 318275 h 435827"/>
              <a:gd name="connsiteX10" fmla="*/ 401562 w 404119"/>
              <a:gd name="connsiteY10" fmla="*/ 435631 h 435827"/>
              <a:gd name="connsiteX11" fmla="*/ 382003 w 404119"/>
              <a:gd name="connsiteY11" fmla="*/ 342724 h 435827"/>
              <a:gd name="connsiteX12" fmla="*/ 235308 w 404119"/>
              <a:gd name="connsiteY12" fmla="*/ 215588 h 435827"/>
              <a:gd name="connsiteX13" fmla="*/ 127731 w 404119"/>
              <a:gd name="connsiteY13" fmla="*/ 108012 h 435827"/>
              <a:gd name="connsiteX14" fmla="*/ 196189 w 404119"/>
              <a:gd name="connsiteY14" fmla="*/ 205809 h 435827"/>
              <a:gd name="connsiteX15" fmla="*/ 596 w 404119"/>
              <a:gd name="connsiteY15" fmla="*/ 435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119" h="435827">
                <a:moveTo>
                  <a:pt x="596" y="435"/>
                </a:moveTo>
                <a:cubicBezTo>
                  <a:pt x="-9184" y="-8530"/>
                  <a:pt x="104097" y="123496"/>
                  <a:pt x="137511" y="152020"/>
                </a:cubicBezTo>
                <a:cubicBezTo>
                  <a:pt x="170925" y="180544"/>
                  <a:pt x="197004" y="158540"/>
                  <a:pt x="201079" y="171580"/>
                </a:cubicBezTo>
                <a:cubicBezTo>
                  <a:pt x="205154" y="184620"/>
                  <a:pt x="151365" y="225368"/>
                  <a:pt x="161960" y="230258"/>
                </a:cubicBezTo>
                <a:cubicBezTo>
                  <a:pt x="172555" y="235148"/>
                  <a:pt x="259757" y="193584"/>
                  <a:pt x="264647" y="200919"/>
                </a:cubicBezTo>
                <a:cubicBezTo>
                  <a:pt x="269537" y="208254"/>
                  <a:pt x="188039" y="265301"/>
                  <a:pt x="191299" y="274266"/>
                </a:cubicBezTo>
                <a:cubicBezTo>
                  <a:pt x="194559" y="283231"/>
                  <a:pt x="265462" y="251447"/>
                  <a:pt x="284206" y="254707"/>
                </a:cubicBezTo>
                <a:cubicBezTo>
                  <a:pt x="302950" y="257967"/>
                  <a:pt x="308656" y="276712"/>
                  <a:pt x="303766" y="293826"/>
                </a:cubicBezTo>
                <a:cubicBezTo>
                  <a:pt x="298876" y="310940"/>
                  <a:pt x="245087" y="353319"/>
                  <a:pt x="254867" y="357394"/>
                </a:cubicBezTo>
                <a:cubicBezTo>
                  <a:pt x="264647" y="361469"/>
                  <a:pt x="337995" y="305236"/>
                  <a:pt x="362444" y="318275"/>
                </a:cubicBezTo>
                <a:cubicBezTo>
                  <a:pt x="386893" y="331314"/>
                  <a:pt x="398302" y="431556"/>
                  <a:pt x="401562" y="435631"/>
                </a:cubicBezTo>
                <a:cubicBezTo>
                  <a:pt x="404822" y="439706"/>
                  <a:pt x="409712" y="379398"/>
                  <a:pt x="382003" y="342724"/>
                </a:cubicBezTo>
                <a:cubicBezTo>
                  <a:pt x="354294" y="306050"/>
                  <a:pt x="277687" y="254707"/>
                  <a:pt x="235308" y="215588"/>
                </a:cubicBezTo>
                <a:cubicBezTo>
                  <a:pt x="192929" y="176469"/>
                  <a:pt x="134251" y="109642"/>
                  <a:pt x="127731" y="108012"/>
                </a:cubicBezTo>
                <a:cubicBezTo>
                  <a:pt x="121211" y="106382"/>
                  <a:pt x="217378" y="225368"/>
                  <a:pt x="196189" y="205809"/>
                </a:cubicBezTo>
                <a:cubicBezTo>
                  <a:pt x="175000" y="186250"/>
                  <a:pt x="10376" y="9400"/>
                  <a:pt x="596" y="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168FE6D-C527-603B-15A8-E7BD4AFEAC69}"/>
              </a:ext>
            </a:extLst>
          </p:cNvPr>
          <p:cNvSpPr/>
          <p:nvPr/>
        </p:nvSpPr>
        <p:spPr>
          <a:xfrm>
            <a:off x="2708378" y="6302980"/>
            <a:ext cx="532801" cy="298535"/>
          </a:xfrm>
          <a:custGeom>
            <a:avLst/>
            <a:gdLst>
              <a:gd name="connsiteX0" fmla="*/ 593 w 532801"/>
              <a:gd name="connsiteY0" fmla="*/ 23 h 298535"/>
              <a:gd name="connsiteX1" fmla="*/ 210856 w 532801"/>
              <a:gd name="connsiteY1" fmla="*/ 117379 h 298535"/>
              <a:gd name="connsiteX2" fmla="*/ 220636 w 532801"/>
              <a:gd name="connsiteY2" fmla="*/ 200507 h 298535"/>
              <a:gd name="connsiteX3" fmla="*/ 245085 w 532801"/>
              <a:gd name="connsiteY3" fmla="*/ 151608 h 298535"/>
              <a:gd name="connsiteX4" fmla="*/ 215746 w 532801"/>
              <a:gd name="connsiteY4" fmla="*/ 288524 h 298535"/>
              <a:gd name="connsiteX5" fmla="*/ 284204 w 532801"/>
              <a:gd name="connsiteY5" fmla="*/ 200507 h 298535"/>
              <a:gd name="connsiteX6" fmla="*/ 460238 w 532801"/>
              <a:gd name="connsiteY6" fmla="*/ 73371 h 298535"/>
              <a:gd name="connsiteX7" fmla="*/ 357551 w 532801"/>
              <a:gd name="connsiteY7" fmla="*/ 205396 h 298535"/>
              <a:gd name="connsiteX8" fmla="*/ 367331 w 532801"/>
              <a:gd name="connsiteY8" fmla="*/ 195617 h 298535"/>
              <a:gd name="connsiteX9" fmla="*/ 504247 w 532801"/>
              <a:gd name="connsiteY9" fmla="*/ 132049 h 298535"/>
              <a:gd name="connsiteX10" fmla="*/ 342882 w 532801"/>
              <a:gd name="connsiteY10" fmla="*/ 298303 h 298535"/>
              <a:gd name="connsiteX11" fmla="*/ 514026 w 532801"/>
              <a:gd name="connsiteY11" fmla="*/ 166278 h 298535"/>
              <a:gd name="connsiteX12" fmla="*/ 509136 w 532801"/>
              <a:gd name="connsiteY12" fmla="*/ 78261 h 298535"/>
              <a:gd name="connsiteX13" fmla="*/ 342882 w 532801"/>
              <a:gd name="connsiteY13" fmla="*/ 171168 h 298535"/>
              <a:gd name="connsiteX14" fmla="*/ 171738 w 532801"/>
              <a:gd name="connsiteY14" fmla="*/ 161388 h 298535"/>
              <a:gd name="connsiteX15" fmla="*/ 147288 w 532801"/>
              <a:gd name="connsiteY15" fmla="*/ 107600 h 298535"/>
              <a:gd name="connsiteX16" fmla="*/ 593 w 532801"/>
              <a:gd name="connsiteY16" fmla="*/ 23 h 2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801" h="298535">
                <a:moveTo>
                  <a:pt x="593" y="23"/>
                </a:moveTo>
                <a:cubicBezTo>
                  <a:pt x="11188" y="1653"/>
                  <a:pt x="174182" y="83965"/>
                  <a:pt x="210856" y="117379"/>
                </a:cubicBezTo>
                <a:cubicBezTo>
                  <a:pt x="247530" y="150793"/>
                  <a:pt x="214931" y="194802"/>
                  <a:pt x="220636" y="200507"/>
                </a:cubicBezTo>
                <a:cubicBezTo>
                  <a:pt x="226341" y="206212"/>
                  <a:pt x="245900" y="136939"/>
                  <a:pt x="245085" y="151608"/>
                </a:cubicBezTo>
                <a:cubicBezTo>
                  <a:pt x="244270" y="166278"/>
                  <a:pt x="209226" y="280374"/>
                  <a:pt x="215746" y="288524"/>
                </a:cubicBezTo>
                <a:cubicBezTo>
                  <a:pt x="222266" y="296674"/>
                  <a:pt x="243455" y="236366"/>
                  <a:pt x="284204" y="200507"/>
                </a:cubicBezTo>
                <a:cubicBezTo>
                  <a:pt x="324953" y="164648"/>
                  <a:pt x="448014" y="72556"/>
                  <a:pt x="460238" y="73371"/>
                </a:cubicBezTo>
                <a:cubicBezTo>
                  <a:pt x="472462" y="74186"/>
                  <a:pt x="373035" y="185022"/>
                  <a:pt x="357551" y="205396"/>
                </a:cubicBezTo>
                <a:cubicBezTo>
                  <a:pt x="342067" y="225770"/>
                  <a:pt x="342882" y="207841"/>
                  <a:pt x="367331" y="195617"/>
                </a:cubicBezTo>
                <a:cubicBezTo>
                  <a:pt x="391780" y="183393"/>
                  <a:pt x="508322" y="114935"/>
                  <a:pt x="504247" y="132049"/>
                </a:cubicBezTo>
                <a:cubicBezTo>
                  <a:pt x="500172" y="149163"/>
                  <a:pt x="341252" y="292598"/>
                  <a:pt x="342882" y="298303"/>
                </a:cubicBezTo>
                <a:cubicBezTo>
                  <a:pt x="344512" y="304008"/>
                  <a:pt x="486317" y="202951"/>
                  <a:pt x="514026" y="166278"/>
                </a:cubicBezTo>
                <a:cubicBezTo>
                  <a:pt x="541735" y="129605"/>
                  <a:pt x="537660" y="77446"/>
                  <a:pt x="509136" y="78261"/>
                </a:cubicBezTo>
                <a:cubicBezTo>
                  <a:pt x="480612" y="79076"/>
                  <a:pt x="399115" y="157314"/>
                  <a:pt x="342882" y="171168"/>
                </a:cubicBezTo>
                <a:cubicBezTo>
                  <a:pt x="286649" y="185023"/>
                  <a:pt x="204337" y="171983"/>
                  <a:pt x="171738" y="161388"/>
                </a:cubicBezTo>
                <a:cubicBezTo>
                  <a:pt x="139139" y="150793"/>
                  <a:pt x="170107" y="132864"/>
                  <a:pt x="147288" y="107600"/>
                </a:cubicBezTo>
                <a:cubicBezTo>
                  <a:pt x="124469" y="82336"/>
                  <a:pt x="-10002" y="-1607"/>
                  <a:pt x="593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36B6624-DA09-6CF5-5604-239B88540D50}"/>
              </a:ext>
            </a:extLst>
          </p:cNvPr>
          <p:cNvSpPr/>
          <p:nvPr/>
        </p:nvSpPr>
        <p:spPr>
          <a:xfrm>
            <a:off x="2300540" y="5979675"/>
            <a:ext cx="363025" cy="303769"/>
          </a:xfrm>
          <a:custGeom>
            <a:avLst/>
            <a:gdLst>
              <a:gd name="connsiteX0" fmla="*/ 7464 w 363025"/>
              <a:gd name="connsiteY0" fmla="*/ 49497 h 303769"/>
              <a:gd name="connsiteX1" fmla="*/ 354643 w 363025"/>
              <a:gd name="connsiteY1" fmla="*/ 235311 h 303769"/>
              <a:gd name="connsiteX2" fmla="*/ 251956 w 363025"/>
              <a:gd name="connsiteY2" fmla="*/ 205972 h 303769"/>
              <a:gd name="connsiteX3" fmla="*/ 212838 w 363025"/>
              <a:gd name="connsiteY3" fmla="*/ 245091 h 303769"/>
              <a:gd name="connsiteX4" fmla="*/ 261736 w 363025"/>
              <a:gd name="connsiteY4" fmla="*/ 249981 h 303769"/>
              <a:gd name="connsiteX5" fmla="*/ 256846 w 363025"/>
              <a:gd name="connsiteY5" fmla="*/ 303769 h 303769"/>
              <a:gd name="connsiteX6" fmla="*/ 354643 w 363025"/>
              <a:gd name="connsiteY6" fmla="*/ 249981 h 303769"/>
              <a:gd name="connsiteX7" fmla="*/ 295965 w 363025"/>
              <a:gd name="connsiteY7" fmla="*/ 132624 h 303769"/>
              <a:gd name="connsiteX8" fmla="*/ 295965 w 363025"/>
              <a:gd name="connsiteY8" fmla="*/ 599 h 303769"/>
              <a:gd name="connsiteX9" fmla="*/ 276405 w 363025"/>
              <a:gd name="connsiteY9" fmla="*/ 83726 h 303769"/>
              <a:gd name="connsiteX10" fmla="*/ 193278 w 363025"/>
              <a:gd name="connsiteY10" fmla="*/ 83726 h 303769"/>
              <a:gd name="connsiteX11" fmla="*/ 124820 w 363025"/>
              <a:gd name="connsiteY11" fmla="*/ 93506 h 303769"/>
              <a:gd name="connsiteX12" fmla="*/ 7464 w 363025"/>
              <a:gd name="connsiteY12" fmla="*/ 49497 h 30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25" h="303769">
                <a:moveTo>
                  <a:pt x="7464" y="49497"/>
                </a:moveTo>
                <a:cubicBezTo>
                  <a:pt x="45768" y="73131"/>
                  <a:pt x="313894" y="209232"/>
                  <a:pt x="354643" y="235311"/>
                </a:cubicBezTo>
                <a:cubicBezTo>
                  <a:pt x="395392" y="261390"/>
                  <a:pt x="275590" y="204342"/>
                  <a:pt x="251956" y="205972"/>
                </a:cubicBezTo>
                <a:cubicBezTo>
                  <a:pt x="228322" y="207602"/>
                  <a:pt x="211208" y="237756"/>
                  <a:pt x="212838" y="245091"/>
                </a:cubicBezTo>
                <a:cubicBezTo>
                  <a:pt x="214468" y="252426"/>
                  <a:pt x="254401" y="240201"/>
                  <a:pt x="261736" y="249981"/>
                </a:cubicBezTo>
                <a:cubicBezTo>
                  <a:pt x="269071" y="259761"/>
                  <a:pt x="241362" y="303769"/>
                  <a:pt x="256846" y="303769"/>
                </a:cubicBezTo>
                <a:cubicBezTo>
                  <a:pt x="272330" y="303769"/>
                  <a:pt x="348123" y="278505"/>
                  <a:pt x="354643" y="249981"/>
                </a:cubicBezTo>
                <a:cubicBezTo>
                  <a:pt x="361163" y="221457"/>
                  <a:pt x="305745" y="174188"/>
                  <a:pt x="295965" y="132624"/>
                </a:cubicBezTo>
                <a:cubicBezTo>
                  <a:pt x="286185" y="91060"/>
                  <a:pt x="299225" y="8749"/>
                  <a:pt x="295965" y="599"/>
                </a:cubicBezTo>
                <a:cubicBezTo>
                  <a:pt x="292705" y="-7551"/>
                  <a:pt x="293520" y="69872"/>
                  <a:pt x="276405" y="83726"/>
                </a:cubicBezTo>
                <a:cubicBezTo>
                  <a:pt x="259291" y="97581"/>
                  <a:pt x="218542" y="82096"/>
                  <a:pt x="193278" y="83726"/>
                </a:cubicBezTo>
                <a:cubicBezTo>
                  <a:pt x="168014" y="85356"/>
                  <a:pt x="160679" y="96766"/>
                  <a:pt x="124820" y="93506"/>
                </a:cubicBezTo>
                <a:cubicBezTo>
                  <a:pt x="88961" y="90246"/>
                  <a:pt x="-30840" y="25863"/>
                  <a:pt x="7464" y="49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A62C9C9-CCC4-24F5-8ED9-15EAD029004E}"/>
              </a:ext>
            </a:extLst>
          </p:cNvPr>
          <p:cNvSpPr/>
          <p:nvPr/>
        </p:nvSpPr>
        <p:spPr>
          <a:xfrm>
            <a:off x="2832000" y="6351711"/>
            <a:ext cx="202082" cy="112960"/>
          </a:xfrm>
          <a:custGeom>
            <a:avLst/>
            <a:gdLst>
              <a:gd name="connsiteX0" fmla="*/ 4107 w 202082"/>
              <a:gd name="connsiteY0" fmla="*/ 191 h 112960"/>
              <a:gd name="connsiteX1" fmla="*/ 131243 w 202082"/>
              <a:gd name="connsiteY1" fmla="*/ 73538 h 112960"/>
              <a:gd name="connsiteX2" fmla="*/ 199701 w 202082"/>
              <a:gd name="connsiteY2" fmla="*/ 112657 h 112960"/>
              <a:gd name="connsiteX3" fmla="*/ 48116 w 202082"/>
              <a:gd name="connsiteY3" fmla="*/ 53979 h 112960"/>
              <a:gd name="connsiteX4" fmla="*/ 4107 w 202082"/>
              <a:gd name="connsiteY4" fmla="*/ 191 h 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" h="112960">
                <a:moveTo>
                  <a:pt x="4107" y="191"/>
                </a:moveTo>
                <a:cubicBezTo>
                  <a:pt x="17961" y="3451"/>
                  <a:pt x="131243" y="73538"/>
                  <a:pt x="131243" y="73538"/>
                </a:cubicBezTo>
                <a:cubicBezTo>
                  <a:pt x="163842" y="92282"/>
                  <a:pt x="213555" y="115917"/>
                  <a:pt x="199701" y="112657"/>
                </a:cubicBezTo>
                <a:cubicBezTo>
                  <a:pt x="185847" y="109397"/>
                  <a:pt x="83160" y="71909"/>
                  <a:pt x="48116" y="53979"/>
                </a:cubicBezTo>
                <a:cubicBezTo>
                  <a:pt x="13072" y="36049"/>
                  <a:pt x="-9747" y="-3069"/>
                  <a:pt x="4107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A7AC4C7-B627-9284-D597-1D72E6EB73C5}"/>
              </a:ext>
            </a:extLst>
          </p:cNvPr>
          <p:cNvSpPr/>
          <p:nvPr/>
        </p:nvSpPr>
        <p:spPr>
          <a:xfrm>
            <a:off x="2298222" y="6068230"/>
            <a:ext cx="891146" cy="474817"/>
          </a:xfrm>
          <a:custGeom>
            <a:avLst/>
            <a:gdLst>
              <a:gd name="connsiteX0" fmla="*/ 3 w 891146"/>
              <a:gd name="connsiteY0" fmla="*/ 61 h 474817"/>
              <a:gd name="connsiteX1" fmla="*/ 146698 w 891146"/>
              <a:gd name="connsiteY1" fmla="*/ 97858 h 474817"/>
              <a:gd name="connsiteX2" fmla="*/ 132028 w 891146"/>
              <a:gd name="connsiteY2" fmla="*/ 171205 h 474817"/>
              <a:gd name="connsiteX3" fmla="*/ 205376 w 891146"/>
              <a:gd name="connsiteY3" fmla="*/ 68519 h 474817"/>
              <a:gd name="connsiteX4" fmla="*/ 195596 w 891146"/>
              <a:gd name="connsiteY4" fmla="*/ 146756 h 474817"/>
              <a:gd name="connsiteX5" fmla="*/ 415639 w 891146"/>
              <a:gd name="connsiteY5" fmla="*/ 322790 h 474817"/>
              <a:gd name="connsiteX6" fmla="*/ 386300 w 891146"/>
              <a:gd name="connsiteY6" fmla="*/ 313011 h 474817"/>
              <a:gd name="connsiteX7" fmla="*/ 484097 w 891146"/>
              <a:gd name="connsiteY7" fmla="*/ 415697 h 474817"/>
              <a:gd name="connsiteX8" fmla="*/ 479207 w 891146"/>
              <a:gd name="connsiteY8" fmla="*/ 474375 h 474817"/>
              <a:gd name="connsiteX9" fmla="*/ 537885 w 891146"/>
              <a:gd name="connsiteY9" fmla="*/ 386358 h 474817"/>
              <a:gd name="connsiteX10" fmla="*/ 669911 w 891146"/>
              <a:gd name="connsiteY10" fmla="*/ 430367 h 474817"/>
              <a:gd name="connsiteX11" fmla="*/ 581894 w 891146"/>
              <a:gd name="connsiteY11" fmla="*/ 430367 h 474817"/>
              <a:gd name="connsiteX12" fmla="*/ 889953 w 891146"/>
              <a:gd name="connsiteY12" fmla="*/ 469486 h 474817"/>
              <a:gd name="connsiteX13" fmla="*/ 679690 w 891146"/>
              <a:gd name="connsiteY13" fmla="*/ 440146 h 474817"/>
              <a:gd name="connsiteX14" fmla="*/ 459648 w 891146"/>
              <a:gd name="connsiteY14" fmla="*/ 361909 h 474817"/>
              <a:gd name="connsiteX15" fmla="*/ 308062 w 891146"/>
              <a:gd name="connsiteY15" fmla="*/ 244553 h 474817"/>
              <a:gd name="connsiteX16" fmla="*/ 249384 w 891146"/>
              <a:gd name="connsiteY16" fmla="*/ 151646 h 474817"/>
              <a:gd name="connsiteX17" fmla="*/ 185817 w 891146"/>
              <a:gd name="connsiteY17" fmla="*/ 151646 h 474817"/>
              <a:gd name="connsiteX18" fmla="*/ 234715 w 891146"/>
              <a:gd name="connsiteY18" fmla="*/ 83188 h 474817"/>
              <a:gd name="connsiteX19" fmla="*/ 151588 w 891146"/>
              <a:gd name="connsiteY19" fmla="*/ 83188 h 474817"/>
              <a:gd name="connsiteX20" fmla="*/ 3 w 891146"/>
              <a:gd name="connsiteY20" fmla="*/ 61 h 4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1146" h="474817">
                <a:moveTo>
                  <a:pt x="3" y="61"/>
                </a:moveTo>
                <a:cubicBezTo>
                  <a:pt x="-812" y="2506"/>
                  <a:pt x="124694" y="69334"/>
                  <a:pt x="146698" y="97858"/>
                </a:cubicBezTo>
                <a:cubicBezTo>
                  <a:pt x="168702" y="126382"/>
                  <a:pt x="122248" y="176095"/>
                  <a:pt x="132028" y="171205"/>
                </a:cubicBezTo>
                <a:cubicBezTo>
                  <a:pt x="141808" y="166315"/>
                  <a:pt x="194781" y="72594"/>
                  <a:pt x="205376" y="68519"/>
                </a:cubicBezTo>
                <a:cubicBezTo>
                  <a:pt x="215971" y="64444"/>
                  <a:pt x="160552" y="104378"/>
                  <a:pt x="195596" y="146756"/>
                </a:cubicBezTo>
                <a:cubicBezTo>
                  <a:pt x="230640" y="189135"/>
                  <a:pt x="415639" y="322790"/>
                  <a:pt x="415639" y="322790"/>
                </a:cubicBezTo>
                <a:cubicBezTo>
                  <a:pt x="447423" y="350499"/>
                  <a:pt x="374890" y="297527"/>
                  <a:pt x="386300" y="313011"/>
                </a:cubicBezTo>
                <a:cubicBezTo>
                  <a:pt x="397710" y="328495"/>
                  <a:pt x="468613" y="388803"/>
                  <a:pt x="484097" y="415697"/>
                </a:cubicBezTo>
                <a:cubicBezTo>
                  <a:pt x="499581" y="442591"/>
                  <a:pt x="470242" y="479265"/>
                  <a:pt x="479207" y="474375"/>
                </a:cubicBezTo>
                <a:cubicBezTo>
                  <a:pt x="488172" y="469485"/>
                  <a:pt x="506101" y="393693"/>
                  <a:pt x="537885" y="386358"/>
                </a:cubicBezTo>
                <a:cubicBezTo>
                  <a:pt x="569669" y="379023"/>
                  <a:pt x="662576" y="423032"/>
                  <a:pt x="669911" y="430367"/>
                </a:cubicBezTo>
                <a:cubicBezTo>
                  <a:pt x="677246" y="437702"/>
                  <a:pt x="545220" y="423847"/>
                  <a:pt x="581894" y="430367"/>
                </a:cubicBezTo>
                <a:cubicBezTo>
                  <a:pt x="618568" y="436887"/>
                  <a:pt x="873654" y="467856"/>
                  <a:pt x="889953" y="469486"/>
                </a:cubicBezTo>
                <a:cubicBezTo>
                  <a:pt x="906252" y="471116"/>
                  <a:pt x="751408" y="458076"/>
                  <a:pt x="679690" y="440146"/>
                </a:cubicBezTo>
                <a:cubicBezTo>
                  <a:pt x="607973" y="422217"/>
                  <a:pt x="521586" y="394508"/>
                  <a:pt x="459648" y="361909"/>
                </a:cubicBezTo>
                <a:cubicBezTo>
                  <a:pt x="397710" y="329310"/>
                  <a:pt x="343106" y="279597"/>
                  <a:pt x="308062" y="244553"/>
                </a:cubicBezTo>
                <a:cubicBezTo>
                  <a:pt x="273018" y="209509"/>
                  <a:pt x="269758" y="167130"/>
                  <a:pt x="249384" y="151646"/>
                </a:cubicBezTo>
                <a:cubicBezTo>
                  <a:pt x="229010" y="136162"/>
                  <a:pt x="188262" y="163056"/>
                  <a:pt x="185817" y="151646"/>
                </a:cubicBezTo>
                <a:cubicBezTo>
                  <a:pt x="183372" y="140236"/>
                  <a:pt x="240420" y="94598"/>
                  <a:pt x="234715" y="83188"/>
                </a:cubicBezTo>
                <a:cubicBezTo>
                  <a:pt x="229010" y="71778"/>
                  <a:pt x="189077" y="97858"/>
                  <a:pt x="151588" y="83188"/>
                </a:cubicBezTo>
                <a:cubicBezTo>
                  <a:pt x="114099" y="68519"/>
                  <a:pt x="818" y="-2384"/>
                  <a:pt x="3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DB56DE9-B301-4035-B0BE-A285F7701910}"/>
              </a:ext>
            </a:extLst>
          </p:cNvPr>
          <p:cNvSpPr/>
          <p:nvPr/>
        </p:nvSpPr>
        <p:spPr>
          <a:xfrm>
            <a:off x="2659785" y="6278554"/>
            <a:ext cx="469824" cy="221740"/>
          </a:xfrm>
          <a:custGeom>
            <a:avLst/>
            <a:gdLst>
              <a:gd name="connsiteX0" fmla="*/ 288 w 469824"/>
              <a:gd name="connsiteY0" fmla="*/ 0 h 221740"/>
              <a:gd name="connsiteX1" fmla="*/ 254559 w 469824"/>
              <a:gd name="connsiteY1" fmla="*/ 132026 h 221740"/>
              <a:gd name="connsiteX2" fmla="*/ 230110 w 469824"/>
              <a:gd name="connsiteY2" fmla="*/ 97797 h 221740"/>
              <a:gd name="connsiteX3" fmla="*/ 357246 w 469824"/>
              <a:gd name="connsiteY3" fmla="*/ 156475 h 221740"/>
              <a:gd name="connsiteX4" fmla="*/ 469712 w 469824"/>
              <a:gd name="connsiteY4" fmla="*/ 210263 h 221740"/>
              <a:gd name="connsiteX5" fmla="*/ 376805 w 469824"/>
              <a:gd name="connsiteY5" fmla="*/ 220043 h 221740"/>
              <a:gd name="connsiteX6" fmla="*/ 303458 w 469824"/>
              <a:gd name="connsiteY6" fmla="*/ 185814 h 221740"/>
              <a:gd name="connsiteX7" fmla="*/ 205661 w 469824"/>
              <a:gd name="connsiteY7" fmla="*/ 132026 h 221740"/>
              <a:gd name="connsiteX8" fmla="*/ 288 w 469824"/>
              <a:gd name="connsiteY8" fmla="*/ 0 h 2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24" h="221740">
                <a:moveTo>
                  <a:pt x="288" y="0"/>
                </a:moveTo>
                <a:cubicBezTo>
                  <a:pt x="8438" y="0"/>
                  <a:pt x="216255" y="115727"/>
                  <a:pt x="254559" y="132026"/>
                </a:cubicBezTo>
                <a:cubicBezTo>
                  <a:pt x="292863" y="148326"/>
                  <a:pt x="212995" y="93722"/>
                  <a:pt x="230110" y="97797"/>
                </a:cubicBezTo>
                <a:cubicBezTo>
                  <a:pt x="247225" y="101872"/>
                  <a:pt x="357246" y="156475"/>
                  <a:pt x="357246" y="156475"/>
                </a:cubicBezTo>
                <a:cubicBezTo>
                  <a:pt x="397180" y="175219"/>
                  <a:pt x="466452" y="199668"/>
                  <a:pt x="469712" y="210263"/>
                </a:cubicBezTo>
                <a:cubicBezTo>
                  <a:pt x="472972" y="220858"/>
                  <a:pt x="404514" y="224118"/>
                  <a:pt x="376805" y="220043"/>
                </a:cubicBezTo>
                <a:cubicBezTo>
                  <a:pt x="349096" y="215968"/>
                  <a:pt x="331982" y="200483"/>
                  <a:pt x="303458" y="185814"/>
                </a:cubicBezTo>
                <a:cubicBezTo>
                  <a:pt x="274934" y="171145"/>
                  <a:pt x="252114" y="163810"/>
                  <a:pt x="205661" y="132026"/>
                </a:cubicBezTo>
                <a:cubicBezTo>
                  <a:pt x="159208" y="100242"/>
                  <a:pt x="-7862" y="0"/>
                  <a:pt x="2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BB1BDF1-6FB5-E638-7709-81F4E1AE79F6}"/>
              </a:ext>
            </a:extLst>
          </p:cNvPr>
          <p:cNvSpPr/>
          <p:nvPr/>
        </p:nvSpPr>
        <p:spPr>
          <a:xfrm>
            <a:off x="2555259" y="5794181"/>
            <a:ext cx="398914" cy="186515"/>
          </a:xfrm>
          <a:custGeom>
            <a:avLst/>
            <a:gdLst>
              <a:gd name="connsiteX0" fmla="*/ 2127 w 398914"/>
              <a:gd name="connsiteY0" fmla="*/ 142084 h 186515"/>
              <a:gd name="connsiteX1" fmla="*/ 222170 w 398914"/>
              <a:gd name="connsiteY1" fmla="*/ 132305 h 186515"/>
              <a:gd name="connsiteX2" fmla="*/ 168382 w 398914"/>
              <a:gd name="connsiteY2" fmla="*/ 117635 h 186515"/>
              <a:gd name="connsiteX3" fmla="*/ 324857 w 398914"/>
              <a:gd name="connsiteY3" fmla="*/ 186093 h 186515"/>
              <a:gd name="connsiteX4" fmla="*/ 217280 w 398914"/>
              <a:gd name="connsiteY4" fmla="*/ 146974 h 186515"/>
              <a:gd name="connsiteX5" fmla="*/ 398204 w 398914"/>
              <a:gd name="connsiteY5" fmla="*/ 156754 h 186515"/>
              <a:gd name="connsiteX6" fmla="*/ 275958 w 398914"/>
              <a:gd name="connsiteY6" fmla="*/ 107855 h 186515"/>
              <a:gd name="connsiteX7" fmla="*/ 168382 w 398914"/>
              <a:gd name="connsiteY7" fmla="*/ 54067 h 186515"/>
              <a:gd name="connsiteX8" fmla="*/ 124373 w 398914"/>
              <a:gd name="connsiteY8" fmla="*/ 279 h 186515"/>
              <a:gd name="connsiteX9" fmla="*/ 139043 w 398914"/>
              <a:gd name="connsiteY9" fmla="*/ 34508 h 186515"/>
              <a:gd name="connsiteX10" fmla="*/ 109704 w 398914"/>
              <a:gd name="connsiteY10" fmla="*/ 68737 h 186515"/>
              <a:gd name="connsiteX11" fmla="*/ 2127 w 398914"/>
              <a:gd name="connsiteY11" fmla="*/ 142084 h 1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914" h="186515">
                <a:moveTo>
                  <a:pt x="2127" y="142084"/>
                </a:moveTo>
                <a:cubicBezTo>
                  <a:pt x="20871" y="152679"/>
                  <a:pt x="194461" y="136380"/>
                  <a:pt x="222170" y="132305"/>
                </a:cubicBezTo>
                <a:cubicBezTo>
                  <a:pt x="249879" y="128230"/>
                  <a:pt x="151268" y="108670"/>
                  <a:pt x="168382" y="117635"/>
                </a:cubicBezTo>
                <a:cubicBezTo>
                  <a:pt x="185497" y="126600"/>
                  <a:pt x="316707" y="181203"/>
                  <a:pt x="324857" y="186093"/>
                </a:cubicBezTo>
                <a:cubicBezTo>
                  <a:pt x="333007" y="190983"/>
                  <a:pt x="205056" y="151864"/>
                  <a:pt x="217280" y="146974"/>
                </a:cubicBezTo>
                <a:cubicBezTo>
                  <a:pt x="229505" y="142084"/>
                  <a:pt x="388424" y="163274"/>
                  <a:pt x="398204" y="156754"/>
                </a:cubicBezTo>
                <a:cubicBezTo>
                  <a:pt x="407984" y="150234"/>
                  <a:pt x="314262" y="124969"/>
                  <a:pt x="275958" y="107855"/>
                </a:cubicBezTo>
                <a:cubicBezTo>
                  <a:pt x="237654" y="90741"/>
                  <a:pt x="193646" y="71996"/>
                  <a:pt x="168382" y="54067"/>
                </a:cubicBezTo>
                <a:cubicBezTo>
                  <a:pt x="143118" y="36138"/>
                  <a:pt x="129263" y="3539"/>
                  <a:pt x="124373" y="279"/>
                </a:cubicBezTo>
                <a:cubicBezTo>
                  <a:pt x="119483" y="-2981"/>
                  <a:pt x="141488" y="23098"/>
                  <a:pt x="139043" y="34508"/>
                </a:cubicBezTo>
                <a:cubicBezTo>
                  <a:pt x="136598" y="45918"/>
                  <a:pt x="125189" y="54067"/>
                  <a:pt x="109704" y="68737"/>
                </a:cubicBezTo>
                <a:cubicBezTo>
                  <a:pt x="94220" y="83406"/>
                  <a:pt x="-16617" y="131489"/>
                  <a:pt x="2127" y="1420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FD4D510-2A0C-EDA4-9732-42CB333673A9}"/>
              </a:ext>
            </a:extLst>
          </p:cNvPr>
          <p:cNvSpPr/>
          <p:nvPr/>
        </p:nvSpPr>
        <p:spPr>
          <a:xfrm>
            <a:off x="2739634" y="5896339"/>
            <a:ext cx="580916" cy="575356"/>
          </a:xfrm>
          <a:custGeom>
            <a:avLst/>
            <a:gdLst>
              <a:gd name="connsiteX0" fmla="*/ 3566 w 580916"/>
              <a:gd name="connsiteY0" fmla="*/ 808 h 575356"/>
              <a:gd name="connsiteX1" fmla="*/ 116032 w 580916"/>
              <a:gd name="connsiteY1" fmla="*/ 88825 h 575356"/>
              <a:gd name="connsiteX2" fmla="*/ 218719 w 580916"/>
              <a:gd name="connsiteY2" fmla="*/ 98604 h 575356"/>
              <a:gd name="connsiteX3" fmla="*/ 106253 w 580916"/>
              <a:gd name="connsiteY3" fmla="*/ 152393 h 575356"/>
              <a:gd name="connsiteX4" fmla="*/ 52464 w 580916"/>
              <a:gd name="connsiteY4" fmla="*/ 206181 h 575356"/>
              <a:gd name="connsiteX5" fmla="*/ 52464 w 580916"/>
              <a:gd name="connsiteY5" fmla="*/ 176842 h 575356"/>
              <a:gd name="connsiteX6" fmla="*/ 28015 w 580916"/>
              <a:gd name="connsiteY6" fmla="*/ 347986 h 575356"/>
              <a:gd name="connsiteX7" fmla="*/ 18236 w 580916"/>
              <a:gd name="connsiteY7" fmla="*/ 328427 h 575356"/>
              <a:gd name="connsiteX8" fmla="*/ 57354 w 580916"/>
              <a:gd name="connsiteY8" fmla="*/ 406664 h 575356"/>
              <a:gd name="connsiteX9" fmla="*/ 238278 w 580916"/>
              <a:gd name="connsiteY9" fmla="*/ 484902 h 575356"/>
              <a:gd name="connsiteX10" fmla="*/ 321406 w 580916"/>
              <a:gd name="connsiteY10" fmla="*/ 484902 h 575356"/>
              <a:gd name="connsiteX11" fmla="*/ 428982 w 580916"/>
              <a:gd name="connsiteY11" fmla="*/ 460452 h 575356"/>
              <a:gd name="connsiteX12" fmla="*/ 428982 w 580916"/>
              <a:gd name="connsiteY12" fmla="*/ 416444 h 575356"/>
              <a:gd name="connsiteX13" fmla="*/ 472991 w 580916"/>
              <a:gd name="connsiteY13" fmla="*/ 465342 h 575356"/>
              <a:gd name="connsiteX14" fmla="*/ 472991 w 580916"/>
              <a:gd name="connsiteY14" fmla="*/ 445783 h 575356"/>
              <a:gd name="connsiteX15" fmla="*/ 492550 w 580916"/>
              <a:gd name="connsiteY15" fmla="*/ 543580 h 575356"/>
              <a:gd name="connsiteX16" fmla="*/ 492550 w 580916"/>
              <a:gd name="connsiteY16" fmla="*/ 572919 h 575356"/>
              <a:gd name="connsiteX17" fmla="*/ 512109 w 580916"/>
              <a:gd name="connsiteY17" fmla="*/ 489791 h 575356"/>
              <a:gd name="connsiteX18" fmla="*/ 580567 w 580916"/>
              <a:gd name="connsiteY18" fmla="*/ 572919 h 575356"/>
              <a:gd name="connsiteX19" fmla="*/ 536559 w 580916"/>
              <a:gd name="connsiteY19" fmla="*/ 450673 h 575356"/>
              <a:gd name="connsiteX20" fmla="*/ 487660 w 580916"/>
              <a:gd name="connsiteY20" fmla="*/ 318647 h 575356"/>
              <a:gd name="connsiteX21" fmla="*/ 384973 w 580916"/>
              <a:gd name="connsiteY21" fmla="*/ 201291 h 575356"/>
              <a:gd name="connsiteX22" fmla="*/ 287177 w 580916"/>
              <a:gd name="connsiteY22" fmla="*/ 64375 h 575356"/>
              <a:gd name="connsiteX23" fmla="*/ 257838 w 580916"/>
              <a:gd name="connsiteY23" fmla="*/ 44816 h 575356"/>
              <a:gd name="connsiteX24" fmla="*/ 3566 w 580916"/>
              <a:gd name="connsiteY24" fmla="*/ 808 h 5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916" h="575356">
                <a:moveTo>
                  <a:pt x="3566" y="808"/>
                </a:moveTo>
                <a:cubicBezTo>
                  <a:pt x="-20068" y="8143"/>
                  <a:pt x="80173" y="72526"/>
                  <a:pt x="116032" y="88825"/>
                </a:cubicBezTo>
                <a:cubicBezTo>
                  <a:pt x="151891" y="105124"/>
                  <a:pt x="220349" y="88009"/>
                  <a:pt x="218719" y="98604"/>
                </a:cubicBezTo>
                <a:cubicBezTo>
                  <a:pt x="217089" y="109199"/>
                  <a:pt x="133962" y="134463"/>
                  <a:pt x="106253" y="152393"/>
                </a:cubicBezTo>
                <a:cubicBezTo>
                  <a:pt x="78544" y="170323"/>
                  <a:pt x="61429" y="202106"/>
                  <a:pt x="52464" y="206181"/>
                </a:cubicBezTo>
                <a:cubicBezTo>
                  <a:pt x="43499" y="210256"/>
                  <a:pt x="56539" y="153208"/>
                  <a:pt x="52464" y="176842"/>
                </a:cubicBezTo>
                <a:cubicBezTo>
                  <a:pt x="48389" y="200476"/>
                  <a:pt x="28015" y="347986"/>
                  <a:pt x="28015" y="347986"/>
                </a:cubicBezTo>
                <a:cubicBezTo>
                  <a:pt x="22310" y="373250"/>
                  <a:pt x="18236" y="328427"/>
                  <a:pt x="18236" y="328427"/>
                </a:cubicBezTo>
                <a:cubicBezTo>
                  <a:pt x="23126" y="338207"/>
                  <a:pt x="20680" y="380585"/>
                  <a:pt x="57354" y="406664"/>
                </a:cubicBezTo>
                <a:cubicBezTo>
                  <a:pt x="94028" y="432743"/>
                  <a:pt x="194269" y="471862"/>
                  <a:pt x="238278" y="484902"/>
                </a:cubicBezTo>
                <a:cubicBezTo>
                  <a:pt x="282287" y="497942"/>
                  <a:pt x="289622" y="488977"/>
                  <a:pt x="321406" y="484902"/>
                </a:cubicBezTo>
                <a:cubicBezTo>
                  <a:pt x="353190" y="480827"/>
                  <a:pt x="411053" y="471862"/>
                  <a:pt x="428982" y="460452"/>
                </a:cubicBezTo>
                <a:cubicBezTo>
                  <a:pt x="446911" y="449042"/>
                  <a:pt x="421647" y="415629"/>
                  <a:pt x="428982" y="416444"/>
                </a:cubicBezTo>
                <a:cubicBezTo>
                  <a:pt x="436317" y="417259"/>
                  <a:pt x="472991" y="465342"/>
                  <a:pt x="472991" y="465342"/>
                </a:cubicBezTo>
                <a:cubicBezTo>
                  <a:pt x="480326" y="470232"/>
                  <a:pt x="469731" y="432743"/>
                  <a:pt x="472991" y="445783"/>
                </a:cubicBezTo>
                <a:cubicBezTo>
                  <a:pt x="476251" y="458823"/>
                  <a:pt x="489290" y="522391"/>
                  <a:pt x="492550" y="543580"/>
                </a:cubicBezTo>
                <a:cubicBezTo>
                  <a:pt x="495810" y="564769"/>
                  <a:pt x="489290" y="581884"/>
                  <a:pt x="492550" y="572919"/>
                </a:cubicBezTo>
                <a:cubicBezTo>
                  <a:pt x="495810" y="563954"/>
                  <a:pt x="497440" y="489791"/>
                  <a:pt x="512109" y="489791"/>
                </a:cubicBezTo>
                <a:cubicBezTo>
                  <a:pt x="526778" y="489791"/>
                  <a:pt x="576492" y="579439"/>
                  <a:pt x="580567" y="572919"/>
                </a:cubicBezTo>
                <a:cubicBezTo>
                  <a:pt x="584642" y="566399"/>
                  <a:pt x="552043" y="493052"/>
                  <a:pt x="536559" y="450673"/>
                </a:cubicBezTo>
                <a:cubicBezTo>
                  <a:pt x="521075" y="408294"/>
                  <a:pt x="512924" y="360211"/>
                  <a:pt x="487660" y="318647"/>
                </a:cubicBezTo>
                <a:cubicBezTo>
                  <a:pt x="462396" y="277083"/>
                  <a:pt x="418387" y="243670"/>
                  <a:pt x="384973" y="201291"/>
                </a:cubicBezTo>
                <a:cubicBezTo>
                  <a:pt x="351559" y="158912"/>
                  <a:pt x="287177" y="64375"/>
                  <a:pt x="287177" y="64375"/>
                </a:cubicBezTo>
                <a:cubicBezTo>
                  <a:pt x="265988" y="38296"/>
                  <a:pt x="298587" y="51336"/>
                  <a:pt x="257838" y="44816"/>
                </a:cubicBezTo>
                <a:cubicBezTo>
                  <a:pt x="217089" y="38296"/>
                  <a:pt x="27200" y="-6527"/>
                  <a:pt x="3566" y="8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F8A7972E-F63D-BAEE-6EAE-E16F7DADFA07}"/>
              </a:ext>
            </a:extLst>
          </p:cNvPr>
          <p:cNvSpPr/>
          <p:nvPr/>
        </p:nvSpPr>
        <p:spPr>
          <a:xfrm>
            <a:off x="2974300" y="6102815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CFE29999-6804-152E-DFD5-E323E1A20990}"/>
              </a:ext>
            </a:extLst>
          </p:cNvPr>
          <p:cNvSpPr/>
          <p:nvPr/>
        </p:nvSpPr>
        <p:spPr>
          <a:xfrm>
            <a:off x="2896884" y="6166516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2BCF181-5826-96EB-9B06-252FC1C87FCE}"/>
              </a:ext>
            </a:extLst>
          </p:cNvPr>
          <p:cNvSpPr/>
          <p:nvPr/>
        </p:nvSpPr>
        <p:spPr>
          <a:xfrm>
            <a:off x="2586626" y="5676811"/>
            <a:ext cx="137144" cy="206205"/>
          </a:xfrm>
          <a:custGeom>
            <a:avLst/>
            <a:gdLst>
              <a:gd name="connsiteX0" fmla="*/ 137015 w 137144"/>
              <a:gd name="connsiteY0" fmla="*/ 205666 h 206205"/>
              <a:gd name="connsiteX1" fmla="*/ 63667 w 137144"/>
              <a:gd name="connsiteY1" fmla="*/ 107869 h 206205"/>
              <a:gd name="connsiteX2" fmla="*/ 99 w 137144"/>
              <a:gd name="connsiteY2" fmla="*/ 293 h 206205"/>
              <a:gd name="connsiteX3" fmla="*/ 78337 w 137144"/>
              <a:gd name="connsiteY3" fmla="*/ 142098 h 206205"/>
              <a:gd name="connsiteX4" fmla="*/ 137015 w 137144"/>
              <a:gd name="connsiteY4" fmla="*/ 205666 h 2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4" h="206205">
                <a:moveTo>
                  <a:pt x="137015" y="205666"/>
                </a:moveTo>
                <a:cubicBezTo>
                  <a:pt x="134570" y="199961"/>
                  <a:pt x="86486" y="142098"/>
                  <a:pt x="63667" y="107869"/>
                </a:cubicBezTo>
                <a:cubicBezTo>
                  <a:pt x="40848" y="73640"/>
                  <a:pt x="-2346" y="-5412"/>
                  <a:pt x="99" y="293"/>
                </a:cubicBezTo>
                <a:cubicBezTo>
                  <a:pt x="2544" y="5998"/>
                  <a:pt x="49813" y="113574"/>
                  <a:pt x="78337" y="142098"/>
                </a:cubicBezTo>
                <a:cubicBezTo>
                  <a:pt x="106861" y="170622"/>
                  <a:pt x="139460" y="211371"/>
                  <a:pt x="137015" y="205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BCF04E5-4E07-682D-B4F6-D04B22AA741E}"/>
              </a:ext>
            </a:extLst>
          </p:cNvPr>
          <p:cNvSpPr/>
          <p:nvPr/>
        </p:nvSpPr>
        <p:spPr>
          <a:xfrm>
            <a:off x="2449703" y="5652655"/>
            <a:ext cx="462061" cy="146701"/>
          </a:xfrm>
          <a:custGeom>
            <a:avLst/>
            <a:gdLst>
              <a:gd name="connsiteX0" fmla="*/ 107 w 462061"/>
              <a:gd name="connsiteY0" fmla="*/ 146695 h 146701"/>
              <a:gd name="connsiteX1" fmla="*/ 352175 w 462061"/>
              <a:gd name="connsiteY1" fmla="*/ 63567 h 146701"/>
              <a:gd name="connsiteX2" fmla="*/ 269048 w 462061"/>
              <a:gd name="connsiteY2" fmla="*/ 88017 h 146701"/>
              <a:gd name="connsiteX3" fmla="*/ 386404 w 462061"/>
              <a:gd name="connsiteY3" fmla="*/ 39118 h 146701"/>
              <a:gd name="connsiteX4" fmla="*/ 459752 w 462061"/>
              <a:gd name="connsiteY4" fmla="*/ 53788 h 146701"/>
              <a:gd name="connsiteX5" fmla="*/ 445082 w 462061"/>
              <a:gd name="connsiteY5" fmla="*/ 19559 h 146701"/>
              <a:gd name="connsiteX6" fmla="*/ 430413 w 462061"/>
              <a:gd name="connsiteY6" fmla="*/ 0 h 146701"/>
              <a:gd name="connsiteX7" fmla="*/ 445082 w 462061"/>
              <a:gd name="connsiteY7" fmla="*/ 24449 h 146701"/>
              <a:gd name="connsiteX8" fmla="*/ 381514 w 462061"/>
              <a:gd name="connsiteY8" fmla="*/ 29339 h 146701"/>
              <a:gd name="connsiteX9" fmla="*/ 185921 w 462061"/>
              <a:gd name="connsiteY9" fmla="*/ 58678 h 146701"/>
              <a:gd name="connsiteX10" fmla="*/ 313056 w 462061"/>
              <a:gd name="connsiteY10" fmla="*/ 58678 h 146701"/>
              <a:gd name="connsiteX11" fmla="*/ 107 w 462061"/>
              <a:gd name="connsiteY11" fmla="*/ 146695 h 1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61" h="146701">
                <a:moveTo>
                  <a:pt x="107" y="146695"/>
                </a:moveTo>
                <a:cubicBezTo>
                  <a:pt x="6627" y="147510"/>
                  <a:pt x="307352" y="73347"/>
                  <a:pt x="352175" y="63567"/>
                </a:cubicBezTo>
                <a:cubicBezTo>
                  <a:pt x="396998" y="53787"/>
                  <a:pt x="263343" y="92092"/>
                  <a:pt x="269048" y="88017"/>
                </a:cubicBezTo>
                <a:cubicBezTo>
                  <a:pt x="274753" y="83942"/>
                  <a:pt x="354620" y="44823"/>
                  <a:pt x="386404" y="39118"/>
                </a:cubicBezTo>
                <a:cubicBezTo>
                  <a:pt x="418188" y="33413"/>
                  <a:pt x="459752" y="53788"/>
                  <a:pt x="459752" y="53788"/>
                </a:cubicBezTo>
                <a:cubicBezTo>
                  <a:pt x="469532" y="50528"/>
                  <a:pt x="445082" y="19559"/>
                  <a:pt x="445082" y="19559"/>
                </a:cubicBezTo>
                <a:cubicBezTo>
                  <a:pt x="440192" y="10594"/>
                  <a:pt x="430413" y="0"/>
                  <a:pt x="430413" y="0"/>
                </a:cubicBezTo>
                <a:cubicBezTo>
                  <a:pt x="430413" y="815"/>
                  <a:pt x="453232" y="19559"/>
                  <a:pt x="445082" y="24449"/>
                </a:cubicBezTo>
                <a:cubicBezTo>
                  <a:pt x="436932" y="29339"/>
                  <a:pt x="424708" y="23634"/>
                  <a:pt x="381514" y="29339"/>
                </a:cubicBezTo>
                <a:cubicBezTo>
                  <a:pt x="338320" y="35044"/>
                  <a:pt x="197331" y="53788"/>
                  <a:pt x="185921" y="58678"/>
                </a:cubicBezTo>
                <a:cubicBezTo>
                  <a:pt x="174511" y="63568"/>
                  <a:pt x="339950" y="45639"/>
                  <a:pt x="313056" y="58678"/>
                </a:cubicBezTo>
                <a:cubicBezTo>
                  <a:pt x="286162" y="71717"/>
                  <a:pt x="-6413" y="145880"/>
                  <a:pt x="107" y="1466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FB74334-0DC9-BB53-8838-7B4F03EE4B25}"/>
              </a:ext>
            </a:extLst>
          </p:cNvPr>
          <p:cNvSpPr/>
          <p:nvPr/>
        </p:nvSpPr>
        <p:spPr>
          <a:xfrm>
            <a:off x="2873851" y="5624085"/>
            <a:ext cx="530282" cy="825613"/>
          </a:xfrm>
          <a:custGeom>
            <a:avLst/>
            <a:gdLst>
              <a:gd name="connsiteX0" fmla="*/ 6265 w 530282"/>
              <a:gd name="connsiteY0" fmla="*/ 4120 h 825613"/>
              <a:gd name="connsiteX1" fmla="*/ 182299 w 530282"/>
              <a:gd name="connsiteY1" fmla="*/ 145926 h 825613"/>
              <a:gd name="connsiteX2" fmla="*/ 177409 w 530282"/>
              <a:gd name="connsiteY2" fmla="*/ 101917 h 825613"/>
              <a:gd name="connsiteX3" fmla="*/ 216528 w 530282"/>
              <a:gd name="connsiteY3" fmla="*/ 155705 h 825613"/>
              <a:gd name="connsiteX4" fmla="*/ 231197 w 530282"/>
              <a:gd name="connsiteY4" fmla="*/ 126366 h 825613"/>
              <a:gd name="connsiteX5" fmla="*/ 270316 w 530282"/>
              <a:gd name="connsiteY5" fmla="*/ 219273 h 825613"/>
              <a:gd name="connsiteX6" fmla="*/ 343663 w 530282"/>
              <a:gd name="connsiteY6" fmla="*/ 180155 h 825613"/>
              <a:gd name="connsiteX7" fmla="*/ 328994 w 530282"/>
              <a:gd name="connsiteY7" fmla="*/ 224163 h 825613"/>
              <a:gd name="connsiteX8" fmla="*/ 441460 w 530282"/>
              <a:gd name="connsiteY8" fmla="*/ 429536 h 825613"/>
              <a:gd name="connsiteX9" fmla="*/ 436570 w 530282"/>
              <a:gd name="connsiteY9" fmla="*/ 385528 h 825613"/>
              <a:gd name="connsiteX10" fmla="*/ 519698 w 530282"/>
              <a:gd name="connsiteY10" fmla="*/ 571342 h 825613"/>
              <a:gd name="connsiteX11" fmla="*/ 495248 w 530282"/>
              <a:gd name="connsiteY11" fmla="*/ 542003 h 825613"/>
              <a:gd name="connsiteX12" fmla="*/ 509918 w 530282"/>
              <a:gd name="connsiteY12" fmla="*/ 639799 h 825613"/>
              <a:gd name="connsiteX13" fmla="*/ 529477 w 530282"/>
              <a:gd name="connsiteY13" fmla="*/ 825613 h 825613"/>
              <a:gd name="connsiteX14" fmla="*/ 480579 w 530282"/>
              <a:gd name="connsiteY14" fmla="*/ 639799 h 825613"/>
              <a:gd name="connsiteX15" fmla="*/ 426791 w 530282"/>
              <a:gd name="connsiteY15" fmla="*/ 483325 h 825613"/>
              <a:gd name="connsiteX16" fmla="*/ 231197 w 530282"/>
              <a:gd name="connsiteY16" fmla="*/ 238833 h 825613"/>
              <a:gd name="connsiteX17" fmla="*/ 226307 w 530282"/>
              <a:gd name="connsiteY17" fmla="*/ 180155 h 825613"/>
              <a:gd name="connsiteX18" fmla="*/ 128510 w 530282"/>
              <a:gd name="connsiteY18" fmla="*/ 180155 h 825613"/>
              <a:gd name="connsiteX19" fmla="*/ 133400 w 530282"/>
              <a:gd name="connsiteY19" fmla="*/ 150816 h 825613"/>
              <a:gd name="connsiteX20" fmla="*/ 108951 w 530282"/>
              <a:gd name="connsiteY20" fmla="*/ 106807 h 825613"/>
              <a:gd name="connsiteX21" fmla="*/ 45383 w 530282"/>
              <a:gd name="connsiteY21" fmla="*/ 43239 h 825613"/>
              <a:gd name="connsiteX22" fmla="*/ 6265 w 530282"/>
              <a:gd name="connsiteY22" fmla="*/ 4120 h 8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0282" h="825613">
                <a:moveTo>
                  <a:pt x="6265" y="4120"/>
                </a:moveTo>
                <a:cubicBezTo>
                  <a:pt x="29084" y="21235"/>
                  <a:pt x="153775" y="129627"/>
                  <a:pt x="182299" y="145926"/>
                </a:cubicBezTo>
                <a:cubicBezTo>
                  <a:pt x="210823" y="162226"/>
                  <a:pt x="171704" y="100287"/>
                  <a:pt x="177409" y="101917"/>
                </a:cubicBezTo>
                <a:cubicBezTo>
                  <a:pt x="183114" y="103547"/>
                  <a:pt x="216528" y="155705"/>
                  <a:pt x="216528" y="155705"/>
                </a:cubicBezTo>
                <a:cubicBezTo>
                  <a:pt x="225493" y="159780"/>
                  <a:pt x="222232" y="115771"/>
                  <a:pt x="231197" y="126366"/>
                </a:cubicBezTo>
                <a:cubicBezTo>
                  <a:pt x="240162" y="136961"/>
                  <a:pt x="251572" y="210308"/>
                  <a:pt x="270316" y="219273"/>
                </a:cubicBezTo>
                <a:cubicBezTo>
                  <a:pt x="289060" y="228238"/>
                  <a:pt x="333883" y="179340"/>
                  <a:pt x="343663" y="180155"/>
                </a:cubicBezTo>
                <a:cubicBezTo>
                  <a:pt x="353443" y="180970"/>
                  <a:pt x="312695" y="182600"/>
                  <a:pt x="328994" y="224163"/>
                </a:cubicBezTo>
                <a:cubicBezTo>
                  <a:pt x="345294" y="265727"/>
                  <a:pt x="423531" y="402642"/>
                  <a:pt x="441460" y="429536"/>
                </a:cubicBezTo>
                <a:cubicBezTo>
                  <a:pt x="459389" y="456430"/>
                  <a:pt x="423530" y="361894"/>
                  <a:pt x="436570" y="385528"/>
                </a:cubicBezTo>
                <a:cubicBezTo>
                  <a:pt x="449610" y="409162"/>
                  <a:pt x="519698" y="571342"/>
                  <a:pt x="519698" y="571342"/>
                </a:cubicBezTo>
                <a:cubicBezTo>
                  <a:pt x="529478" y="597421"/>
                  <a:pt x="496878" y="530594"/>
                  <a:pt x="495248" y="542003"/>
                </a:cubicBezTo>
                <a:cubicBezTo>
                  <a:pt x="493618" y="553412"/>
                  <a:pt x="504213" y="592531"/>
                  <a:pt x="509918" y="639799"/>
                </a:cubicBezTo>
                <a:cubicBezTo>
                  <a:pt x="515623" y="687067"/>
                  <a:pt x="534367" y="825613"/>
                  <a:pt x="529477" y="825613"/>
                </a:cubicBezTo>
                <a:cubicBezTo>
                  <a:pt x="524587" y="825613"/>
                  <a:pt x="497693" y="696847"/>
                  <a:pt x="480579" y="639799"/>
                </a:cubicBezTo>
                <a:cubicBezTo>
                  <a:pt x="463465" y="582751"/>
                  <a:pt x="468355" y="550153"/>
                  <a:pt x="426791" y="483325"/>
                </a:cubicBezTo>
                <a:cubicBezTo>
                  <a:pt x="385227" y="416497"/>
                  <a:pt x="264611" y="289361"/>
                  <a:pt x="231197" y="238833"/>
                </a:cubicBezTo>
                <a:cubicBezTo>
                  <a:pt x="197783" y="188305"/>
                  <a:pt x="243421" y="189935"/>
                  <a:pt x="226307" y="180155"/>
                </a:cubicBezTo>
                <a:cubicBezTo>
                  <a:pt x="209193" y="170375"/>
                  <a:pt x="128510" y="180155"/>
                  <a:pt x="128510" y="180155"/>
                </a:cubicBezTo>
                <a:cubicBezTo>
                  <a:pt x="113026" y="175265"/>
                  <a:pt x="136660" y="163041"/>
                  <a:pt x="133400" y="150816"/>
                </a:cubicBezTo>
                <a:cubicBezTo>
                  <a:pt x="130140" y="138591"/>
                  <a:pt x="123620" y="124736"/>
                  <a:pt x="108951" y="106807"/>
                </a:cubicBezTo>
                <a:cubicBezTo>
                  <a:pt x="94282" y="88878"/>
                  <a:pt x="61683" y="58724"/>
                  <a:pt x="45383" y="43239"/>
                </a:cubicBezTo>
                <a:cubicBezTo>
                  <a:pt x="29084" y="27755"/>
                  <a:pt x="-16554" y="-12995"/>
                  <a:pt x="6265" y="4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191AFAE-6D59-30B1-182A-4CA51149F2AB}"/>
              </a:ext>
            </a:extLst>
          </p:cNvPr>
          <p:cNvSpPr/>
          <p:nvPr/>
        </p:nvSpPr>
        <p:spPr>
          <a:xfrm>
            <a:off x="3177107" y="6234460"/>
            <a:ext cx="540272" cy="270400"/>
          </a:xfrm>
          <a:custGeom>
            <a:avLst/>
            <a:gdLst>
              <a:gd name="connsiteX0" fmla="*/ 1289 w 540272"/>
              <a:gd name="connsiteY0" fmla="*/ 269027 h 270400"/>
              <a:gd name="connsiteX1" fmla="*/ 118645 w 540272"/>
              <a:gd name="connsiteY1" fmla="*/ 210349 h 270400"/>
              <a:gd name="connsiteX2" fmla="*/ 314238 w 540272"/>
              <a:gd name="connsiteY2" fmla="*/ 83213 h 270400"/>
              <a:gd name="connsiteX3" fmla="*/ 324018 w 540272"/>
              <a:gd name="connsiteY3" fmla="*/ 85 h 270400"/>
              <a:gd name="connsiteX4" fmla="*/ 260450 w 540272"/>
              <a:gd name="connsiteY4" fmla="*/ 97882 h 270400"/>
              <a:gd name="connsiteX5" fmla="*/ 260450 w 540272"/>
              <a:gd name="connsiteY5" fmla="*/ 171230 h 270400"/>
              <a:gd name="connsiteX6" fmla="*/ 358247 w 540272"/>
              <a:gd name="connsiteY6" fmla="*/ 166340 h 270400"/>
              <a:gd name="connsiteX7" fmla="*/ 240891 w 540272"/>
              <a:gd name="connsiteY7" fmla="*/ 205459 h 270400"/>
              <a:gd name="connsiteX8" fmla="*/ 324018 w 540272"/>
              <a:gd name="connsiteY8" fmla="*/ 264137 h 270400"/>
              <a:gd name="connsiteX9" fmla="*/ 191992 w 540272"/>
              <a:gd name="connsiteY9" fmla="*/ 259247 h 270400"/>
              <a:gd name="connsiteX10" fmla="*/ 539171 w 540272"/>
              <a:gd name="connsiteY10" fmla="*/ 264137 h 270400"/>
              <a:gd name="connsiteX11" fmla="*/ 299569 w 540272"/>
              <a:gd name="connsiteY11" fmla="*/ 264137 h 270400"/>
              <a:gd name="connsiteX12" fmla="*/ 231111 w 540272"/>
              <a:gd name="connsiteY12" fmla="*/ 185899 h 270400"/>
              <a:gd name="connsiteX13" fmla="*/ 182213 w 540272"/>
              <a:gd name="connsiteY13" fmla="*/ 107662 h 270400"/>
              <a:gd name="connsiteX14" fmla="*/ 191992 w 540272"/>
              <a:gd name="connsiteY14" fmla="*/ 156560 h 270400"/>
              <a:gd name="connsiteX15" fmla="*/ 1289 w 540272"/>
              <a:gd name="connsiteY15" fmla="*/ 269027 h 2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272" h="270400">
                <a:moveTo>
                  <a:pt x="1289" y="269027"/>
                </a:moveTo>
                <a:cubicBezTo>
                  <a:pt x="-10935" y="277992"/>
                  <a:pt x="66487" y="241318"/>
                  <a:pt x="118645" y="210349"/>
                </a:cubicBezTo>
                <a:cubicBezTo>
                  <a:pt x="170803" y="179380"/>
                  <a:pt x="280009" y="118257"/>
                  <a:pt x="314238" y="83213"/>
                </a:cubicBezTo>
                <a:cubicBezTo>
                  <a:pt x="348467" y="48169"/>
                  <a:pt x="332983" y="-2360"/>
                  <a:pt x="324018" y="85"/>
                </a:cubicBezTo>
                <a:cubicBezTo>
                  <a:pt x="315053" y="2530"/>
                  <a:pt x="271045" y="69358"/>
                  <a:pt x="260450" y="97882"/>
                </a:cubicBezTo>
                <a:cubicBezTo>
                  <a:pt x="249855" y="126406"/>
                  <a:pt x="244151" y="159820"/>
                  <a:pt x="260450" y="171230"/>
                </a:cubicBezTo>
                <a:cubicBezTo>
                  <a:pt x="276749" y="182640"/>
                  <a:pt x="361507" y="160635"/>
                  <a:pt x="358247" y="166340"/>
                </a:cubicBezTo>
                <a:cubicBezTo>
                  <a:pt x="354987" y="172045"/>
                  <a:pt x="246596" y="189159"/>
                  <a:pt x="240891" y="205459"/>
                </a:cubicBezTo>
                <a:cubicBezTo>
                  <a:pt x="235186" y="221759"/>
                  <a:pt x="332168" y="255172"/>
                  <a:pt x="324018" y="264137"/>
                </a:cubicBezTo>
                <a:cubicBezTo>
                  <a:pt x="315868" y="273102"/>
                  <a:pt x="156133" y="259247"/>
                  <a:pt x="191992" y="259247"/>
                </a:cubicBezTo>
                <a:cubicBezTo>
                  <a:pt x="227851" y="259247"/>
                  <a:pt x="521242" y="263322"/>
                  <a:pt x="539171" y="264137"/>
                </a:cubicBezTo>
                <a:cubicBezTo>
                  <a:pt x="557100" y="264952"/>
                  <a:pt x="350912" y="277177"/>
                  <a:pt x="299569" y="264137"/>
                </a:cubicBezTo>
                <a:cubicBezTo>
                  <a:pt x="248226" y="251097"/>
                  <a:pt x="250670" y="211978"/>
                  <a:pt x="231111" y="185899"/>
                </a:cubicBezTo>
                <a:cubicBezTo>
                  <a:pt x="211552" y="159820"/>
                  <a:pt x="188733" y="112552"/>
                  <a:pt x="182213" y="107662"/>
                </a:cubicBezTo>
                <a:cubicBezTo>
                  <a:pt x="175693" y="102772"/>
                  <a:pt x="217256" y="130481"/>
                  <a:pt x="191992" y="156560"/>
                </a:cubicBezTo>
                <a:cubicBezTo>
                  <a:pt x="166728" y="182639"/>
                  <a:pt x="13513" y="260062"/>
                  <a:pt x="1289" y="2690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F282BEF-23C2-BF7A-B88B-86D7815DE265}"/>
              </a:ext>
            </a:extLst>
          </p:cNvPr>
          <p:cNvSpPr/>
          <p:nvPr/>
        </p:nvSpPr>
        <p:spPr>
          <a:xfrm>
            <a:off x="2640489" y="4950934"/>
            <a:ext cx="387244" cy="414384"/>
          </a:xfrm>
          <a:custGeom>
            <a:avLst/>
            <a:gdLst>
              <a:gd name="connsiteX0" fmla="*/ 308084 w 387244"/>
              <a:gd name="connsiteY0" fmla="*/ 2473 h 414384"/>
              <a:gd name="connsiteX1" fmla="*/ 58702 w 387244"/>
              <a:gd name="connsiteY1" fmla="*/ 119830 h 414384"/>
              <a:gd name="connsiteX2" fmla="*/ 185838 w 387244"/>
              <a:gd name="connsiteY2" fmla="*/ 110050 h 414384"/>
              <a:gd name="connsiteX3" fmla="*/ 24 w 387244"/>
              <a:gd name="connsiteY3" fmla="*/ 227406 h 414384"/>
              <a:gd name="connsiteX4" fmla="*/ 200508 w 387244"/>
              <a:gd name="connsiteY4" fmla="*/ 193177 h 414384"/>
              <a:gd name="connsiteX5" fmla="*/ 53813 w 387244"/>
              <a:gd name="connsiteY5" fmla="*/ 276305 h 414384"/>
              <a:gd name="connsiteX6" fmla="*/ 371652 w 387244"/>
              <a:gd name="connsiteY6" fmla="*/ 173618 h 414384"/>
              <a:gd name="connsiteX7" fmla="*/ 327644 w 387244"/>
              <a:gd name="connsiteY7" fmla="*/ 227406 h 414384"/>
              <a:gd name="connsiteX8" fmla="*/ 234737 w 387244"/>
              <a:gd name="connsiteY8" fmla="*/ 413220 h 414384"/>
              <a:gd name="connsiteX9" fmla="*/ 264076 w 387244"/>
              <a:gd name="connsiteY9" fmla="*/ 300754 h 414384"/>
              <a:gd name="connsiteX10" fmla="*/ 317864 w 387244"/>
              <a:gd name="connsiteY10" fmla="*/ 188287 h 414384"/>
              <a:gd name="connsiteX11" fmla="*/ 185838 w 387244"/>
              <a:gd name="connsiteY11" fmla="*/ 198067 h 414384"/>
              <a:gd name="connsiteX12" fmla="*/ 210287 w 387244"/>
              <a:gd name="connsiteY12" fmla="*/ 158948 h 414384"/>
              <a:gd name="connsiteX13" fmla="*/ 141830 w 387244"/>
              <a:gd name="connsiteY13" fmla="*/ 134499 h 414384"/>
              <a:gd name="connsiteX14" fmla="*/ 88041 w 387244"/>
              <a:gd name="connsiteY14" fmla="*/ 105160 h 414384"/>
              <a:gd name="connsiteX15" fmla="*/ 151609 w 387244"/>
              <a:gd name="connsiteY15" fmla="*/ 51372 h 414384"/>
              <a:gd name="connsiteX16" fmla="*/ 166279 w 387244"/>
              <a:gd name="connsiteY16" fmla="*/ 12253 h 414384"/>
              <a:gd name="connsiteX17" fmla="*/ 180948 w 387244"/>
              <a:gd name="connsiteY17" fmla="*/ 36702 h 414384"/>
              <a:gd name="connsiteX18" fmla="*/ 308084 w 387244"/>
              <a:gd name="connsiteY18" fmla="*/ 2473 h 4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44" h="414384">
                <a:moveTo>
                  <a:pt x="308084" y="2473"/>
                </a:moveTo>
                <a:cubicBezTo>
                  <a:pt x="287710" y="16328"/>
                  <a:pt x="79076" y="101901"/>
                  <a:pt x="58702" y="119830"/>
                </a:cubicBezTo>
                <a:cubicBezTo>
                  <a:pt x="38328" y="137760"/>
                  <a:pt x="195618" y="92121"/>
                  <a:pt x="185838" y="110050"/>
                </a:cubicBezTo>
                <a:cubicBezTo>
                  <a:pt x="176058" y="127979"/>
                  <a:pt x="-2421" y="213552"/>
                  <a:pt x="24" y="227406"/>
                </a:cubicBezTo>
                <a:cubicBezTo>
                  <a:pt x="2469" y="241261"/>
                  <a:pt x="191543" y="185027"/>
                  <a:pt x="200508" y="193177"/>
                </a:cubicBezTo>
                <a:cubicBezTo>
                  <a:pt x="209473" y="201327"/>
                  <a:pt x="25289" y="279565"/>
                  <a:pt x="53813" y="276305"/>
                </a:cubicBezTo>
                <a:cubicBezTo>
                  <a:pt x="82337" y="273045"/>
                  <a:pt x="326014" y="181768"/>
                  <a:pt x="371652" y="173618"/>
                </a:cubicBezTo>
                <a:cubicBezTo>
                  <a:pt x="417290" y="165468"/>
                  <a:pt x="350463" y="187472"/>
                  <a:pt x="327644" y="227406"/>
                </a:cubicBezTo>
                <a:cubicBezTo>
                  <a:pt x="304825" y="267340"/>
                  <a:pt x="245332" y="400995"/>
                  <a:pt x="234737" y="413220"/>
                </a:cubicBezTo>
                <a:cubicBezTo>
                  <a:pt x="224142" y="425445"/>
                  <a:pt x="250222" y="338243"/>
                  <a:pt x="264076" y="300754"/>
                </a:cubicBezTo>
                <a:cubicBezTo>
                  <a:pt x="277930" y="263265"/>
                  <a:pt x="330904" y="205401"/>
                  <a:pt x="317864" y="188287"/>
                </a:cubicBezTo>
                <a:cubicBezTo>
                  <a:pt x="304824" y="171173"/>
                  <a:pt x="203767" y="202957"/>
                  <a:pt x="185838" y="198067"/>
                </a:cubicBezTo>
                <a:cubicBezTo>
                  <a:pt x="167909" y="193177"/>
                  <a:pt x="217622" y="169543"/>
                  <a:pt x="210287" y="158948"/>
                </a:cubicBezTo>
                <a:cubicBezTo>
                  <a:pt x="202952" y="148353"/>
                  <a:pt x="162204" y="143464"/>
                  <a:pt x="141830" y="134499"/>
                </a:cubicBezTo>
                <a:cubicBezTo>
                  <a:pt x="121456" y="125534"/>
                  <a:pt x="86411" y="119014"/>
                  <a:pt x="88041" y="105160"/>
                </a:cubicBezTo>
                <a:cubicBezTo>
                  <a:pt x="89671" y="91306"/>
                  <a:pt x="138569" y="66857"/>
                  <a:pt x="151609" y="51372"/>
                </a:cubicBezTo>
                <a:cubicBezTo>
                  <a:pt x="164649" y="35887"/>
                  <a:pt x="166279" y="12253"/>
                  <a:pt x="166279" y="12253"/>
                </a:cubicBezTo>
                <a:cubicBezTo>
                  <a:pt x="171169" y="9808"/>
                  <a:pt x="162204" y="35887"/>
                  <a:pt x="180948" y="36702"/>
                </a:cubicBezTo>
                <a:cubicBezTo>
                  <a:pt x="199692" y="37517"/>
                  <a:pt x="328458" y="-11382"/>
                  <a:pt x="308084" y="24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19C748D9-3E4C-99BB-2718-B83F6260F953}"/>
              </a:ext>
            </a:extLst>
          </p:cNvPr>
          <p:cNvSpPr/>
          <p:nvPr/>
        </p:nvSpPr>
        <p:spPr>
          <a:xfrm>
            <a:off x="2848944" y="4977325"/>
            <a:ext cx="520173" cy="274391"/>
          </a:xfrm>
          <a:custGeom>
            <a:avLst/>
            <a:gdLst>
              <a:gd name="connsiteX0" fmla="*/ 1832 w 520173"/>
              <a:gd name="connsiteY0" fmla="*/ 117888 h 274391"/>
              <a:gd name="connsiteX1" fmla="*/ 251214 w 520173"/>
              <a:gd name="connsiteY1" fmla="*/ 78769 h 274391"/>
              <a:gd name="connsiteX2" fmla="*/ 216985 w 520173"/>
              <a:gd name="connsiteY2" fmla="*/ 103218 h 274391"/>
              <a:gd name="connsiteX3" fmla="*/ 368570 w 520173"/>
              <a:gd name="connsiteY3" fmla="*/ 171676 h 274391"/>
              <a:gd name="connsiteX4" fmla="*/ 358791 w 520173"/>
              <a:gd name="connsiteY4" fmla="*/ 191235 h 274391"/>
              <a:gd name="connsiteX5" fmla="*/ 520155 w 520173"/>
              <a:gd name="connsiteY5" fmla="*/ 274363 h 274391"/>
              <a:gd name="connsiteX6" fmla="*/ 368570 w 520173"/>
              <a:gd name="connsiteY6" fmla="*/ 181456 h 274391"/>
              <a:gd name="connsiteX7" fmla="*/ 226765 w 520173"/>
              <a:gd name="connsiteY7" fmla="*/ 108108 h 274391"/>
              <a:gd name="connsiteX8" fmla="*/ 1832 w 520173"/>
              <a:gd name="connsiteY8" fmla="*/ 532 h 274391"/>
              <a:gd name="connsiteX9" fmla="*/ 114299 w 520173"/>
              <a:gd name="connsiteY9" fmla="*/ 64100 h 274391"/>
              <a:gd name="connsiteX10" fmla="*/ 295223 w 520173"/>
              <a:gd name="connsiteY10" fmla="*/ 166786 h 274391"/>
              <a:gd name="connsiteX11" fmla="*/ 246324 w 520173"/>
              <a:gd name="connsiteY11" fmla="*/ 117888 h 274391"/>
              <a:gd name="connsiteX12" fmla="*/ 172977 w 520173"/>
              <a:gd name="connsiteY12" fmla="*/ 108108 h 274391"/>
              <a:gd name="connsiteX13" fmla="*/ 1832 w 520173"/>
              <a:gd name="connsiteY13" fmla="*/ 117888 h 2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173" h="274391">
                <a:moveTo>
                  <a:pt x="1832" y="117888"/>
                </a:moveTo>
                <a:cubicBezTo>
                  <a:pt x="14872" y="112998"/>
                  <a:pt x="215355" y="81214"/>
                  <a:pt x="251214" y="78769"/>
                </a:cubicBezTo>
                <a:cubicBezTo>
                  <a:pt x="287073" y="76324"/>
                  <a:pt x="197426" y="87733"/>
                  <a:pt x="216985" y="103218"/>
                </a:cubicBezTo>
                <a:cubicBezTo>
                  <a:pt x="236544" y="118703"/>
                  <a:pt x="368570" y="171676"/>
                  <a:pt x="368570" y="171676"/>
                </a:cubicBezTo>
                <a:cubicBezTo>
                  <a:pt x="392204" y="186345"/>
                  <a:pt x="333527" y="174121"/>
                  <a:pt x="358791" y="191235"/>
                </a:cubicBezTo>
                <a:cubicBezTo>
                  <a:pt x="384055" y="208349"/>
                  <a:pt x="518525" y="275993"/>
                  <a:pt x="520155" y="274363"/>
                </a:cubicBezTo>
                <a:cubicBezTo>
                  <a:pt x="521785" y="272733"/>
                  <a:pt x="417468" y="209165"/>
                  <a:pt x="368570" y="181456"/>
                </a:cubicBezTo>
                <a:cubicBezTo>
                  <a:pt x="319672" y="153747"/>
                  <a:pt x="287888" y="138262"/>
                  <a:pt x="226765" y="108108"/>
                </a:cubicBezTo>
                <a:cubicBezTo>
                  <a:pt x="165642" y="77954"/>
                  <a:pt x="20576" y="7867"/>
                  <a:pt x="1832" y="532"/>
                </a:cubicBezTo>
                <a:cubicBezTo>
                  <a:pt x="-16912" y="-6803"/>
                  <a:pt x="114299" y="64100"/>
                  <a:pt x="114299" y="64100"/>
                </a:cubicBezTo>
                <a:cubicBezTo>
                  <a:pt x="163197" y="91809"/>
                  <a:pt x="273219" y="157821"/>
                  <a:pt x="295223" y="166786"/>
                </a:cubicBezTo>
                <a:cubicBezTo>
                  <a:pt x="317227" y="175751"/>
                  <a:pt x="266698" y="127668"/>
                  <a:pt x="246324" y="117888"/>
                </a:cubicBezTo>
                <a:cubicBezTo>
                  <a:pt x="225950" y="108108"/>
                  <a:pt x="208836" y="108108"/>
                  <a:pt x="172977" y="108108"/>
                </a:cubicBezTo>
                <a:cubicBezTo>
                  <a:pt x="137118" y="108108"/>
                  <a:pt x="-11208" y="122778"/>
                  <a:pt x="1832" y="1178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8D9A335-4A4C-BE25-AECE-058D562DB28D}"/>
              </a:ext>
            </a:extLst>
          </p:cNvPr>
          <p:cNvSpPr/>
          <p:nvPr/>
        </p:nvSpPr>
        <p:spPr>
          <a:xfrm>
            <a:off x="3017031" y="5181584"/>
            <a:ext cx="554396" cy="226951"/>
          </a:xfrm>
          <a:custGeom>
            <a:avLst/>
            <a:gdLst>
              <a:gd name="connsiteX0" fmla="*/ 0 w 554396"/>
              <a:gd name="connsiteY0" fmla="*/ 109222 h 226951"/>
              <a:gd name="connsiteX1" fmla="*/ 234712 w 554396"/>
              <a:gd name="connsiteY1" fmla="*/ 84773 h 226951"/>
              <a:gd name="connsiteX2" fmla="*/ 254272 w 554396"/>
              <a:gd name="connsiteY2" fmla="*/ 109222 h 226951"/>
              <a:gd name="connsiteX3" fmla="*/ 332509 w 554396"/>
              <a:gd name="connsiteY3" fmla="*/ 128782 h 226951"/>
              <a:gd name="connsiteX4" fmla="*/ 376518 w 554396"/>
              <a:gd name="connsiteY4" fmla="*/ 177680 h 226951"/>
              <a:gd name="connsiteX5" fmla="*/ 342289 w 554396"/>
              <a:gd name="connsiteY5" fmla="*/ 99443 h 226951"/>
              <a:gd name="connsiteX6" fmla="*/ 552552 w 554396"/>
              <a:gd name="connsiteY6" fmla="*/ 226579 h 226951"/>
              <a:gd name="connsiteX7" fmla="*/ 430306 w 554396"/>
              <a:gd name="connsiteY7" fmla="*/ 133672 h 226951"/>
              <a:gd name="connsiteX8" fmla="*/ 185814 w 554396"/>
              <a:gd name="connsiteY8" fmla="*/ 1646 h 226951"/>
              <a:gd name="connsiteX9" fmla="*/ 293390 w 554396"/>
              <a:gd name="connsiteY9" fmla="*/ 60324 h 226951"/>
              <a:gd name="connsiteX10" fmla="*/ 244492 w 554396"/>
              <a:gd name="connsiteY10" fmla="*/ 70104 h 226951"/>
              <a:gd name="connsiteX11" fmla="*/ 0 w 554396"/>
              <a:gd name="connsiteY11" fmla="*/ 109222 h 2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96" h="226951">
                <a:moveTo>
                  <a:pt x="0" y="109222"/>
                </a:moveTo>
                <a:lnTo>
                  <a:pt x="234712" y="84773"/>
                </a:lnTo>
                <a:cubicBezTo>
                  <a:pt x="277091" y="84773"/>
                  <a:pt x="237972" y="101887"/>
                  <a:pt x="254272" y="109222"/>
                </a:cubicBezTo>
                <a:cubicBezTo>
                  <a:pt x="270572" y="116557"/>
                  <a:pt x="312135" y="117372"/>
                  <a:pt x="332509" y="128782"/>
                </a:cubicBezTo>
                <a:cubicBezTo>
                  <a:pt x="352883" y="140192"/>
                  <a:pt x="374888" y="182570"/>
                  <a:pt x="376518" y="177680"/>
                </a:cubicBezTo>
                <a:cubicBezTo>
                  <a:pt x="378148" y="172790"/>
                  <a:pt x="312950" y="91293"/>
                  <a:pt x="342289" y="99443"/>
                </a:cubicBezTo>
                <a:cubicBezTo>
                  <a:pt x="371628" y="107593"/>
                  <a:pt x="537883" y="220874"/>
                  <a:pt x="552552" y="226579"/>
                </a:cubicBezTo>
                <a:cubicBezTo>
                  <a:pt x="567222" y="232284"/>
                  <a:pt x="491429" y="171161"/>
                  <a:pt x="430306" y="133672"/>
                </a:cubicBezTo>
                <a:cubicBezTo>
                  <a:pt x="369183" y="96183"/>
                  <a:pt x="185814" y="1646"/>
                  <a:pt x="185814" y="1646"/>
                </a:cubicBezTo>
                <a:cubicBezTo>
                  <a:pt x="162995" y="-10579"/>
                  <a:pt x="283610" y="48914"/>
                  <a:pt x="293390" y="60324"/>
                </a:cubicBezTo>
                <a:cubicBezTo>
                  <a:pt x="303170" y="71734"/>
                  <a:pt x="244492" y="70104"/>
                  <a:pt x="244492" y="70104"/>
                </a:cubicBezTo>
                <a:lnTo>
                  <a:pt x="0" y="1092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1263033D-0E21-E2F2-45A2-2C09E2DF42E3}"/>
              </a:ext>
            </a:extLst>
          </p:cNvPr>
          <p:cNvSpPr/>
          <p:nvPr/>
        </p:nvSpPr>
        <p:spPr>
          <a:xfrm>
            <a:off x="3100158" y="5329481"/>
            <a:ext cx="493915" cy="392032"/>
          </a:xfrm>
          <a:custGeom>
            <a:avLst/>
            <a:gdLst>
              <a:gd name="connsiteX0" fmla="*/ 0 w 493915"/>
              <a:gd name="connsiteY0" fmla="*/ 444 h 392032"/>
              <a:gd name="connsiteX1" fmla="*/ 234713 w 493915"/>
              <a:gd name="connsiteY1" fmla="*/ 39563 h 392032"/>
              <a:gd name="connsiteX2" fmla="*/ 430306 w 493915"/>
              <a:gd name="connsiteY2" fmla="*/ 240046 h 392032"/>
              <a:gd name="connsiteX3" fmla="*/ 303170 w 493915"/>
              <a:gd name="connsiteY3" fmla="*/ 176478 h 392032"/>
              <a:gd name="connsiteX4" fmla="*/ 391187 w 493915"/>
              <a:gd name="connsiteY4" fmla="*/ 279165 h 392032"/>
              <a:gd name="connsiteX5" fmla="*/ 322730 w 493915"/>
              <a:gd name="connsiteY5" fmla="*/ 205817 h 392032"/>
              <a:gd name="connsiteX6" fmla="*/ 474315 w 493915"/>
              <a:gd name="connsiteY6" fmla="*/ 391631 h 392032"/>
              <a:gd name="connsiteX7" fmla="*/ 361848 w 493915"/>
              <a:gd name="connsiteY7" fmla="*/ 254716 h 392032"/>
              <a:gd name="connsiteX8" fmla="*/ 444976 w 493915"/>
              <a:gd name="connsiteY8" fmla="*/ 230267 h 392032"/>
              <a:gd name="connsiteX9" fmla="*/ 440086 w 493915"/>
              <a:gd name="connsiteY9" fmla="*/ 176478 h 392032"/>
              <a:gd name="connsiteX10" fmla="*/ 493874 w 493915"/>
              <a:gd name="connsiteY10" fmla="*/ 147139 h 392032"/>
              <a:gd name="connsiteX11" fmla="*/ 430306 w 493915"/>
              <a:gd name="connsiteY11" fmla="*/ 142249 h 392032"/>
              <a:gd name="connsiteX12" fmla="*/ 342289 w 493915"/>
              <a:gd name="connsiteY12" fmla="*/ 39563 h 392032"/>
              <a:gd name="connsiteX13" fmla="*/ 396077 w 493915"/>
              <a:gd name="connsiteY13" fmla="*/ 103131 h 392032"/>
              <a:gd name="connsiteX14" fmla="*/ 288501 w 493915"/>
              <a:gd name="connsiteY14" fmla="*/ 64012 h 392032"/>
              <a:gd name="connsiteX15" fmla="*/ 234713 w 493915"/>
              <a:gd name="connsiteY15" fmla="*/ 20003 h 392032"/>
              <a:gd name="connsiteX16" fmla="*/ 0 w 493915"/>
              <a:gd name="connsiteY16" fmla="*/ 444 h 3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15" h="392032">
                <a:moveTo>
                  <a:pt x="0" y="444"/>
                </a:moveTo>
                <a:cubicBezTo>
                  <a:pt x="0" y="3704"/>
                  <a:pt x="162995" y="-371"/>
                  <a:pt x="234713" y="39563"/>
                </a:cubicBezTo>
                <a:cubicBezTo>
                  <a:pt x="306431" y="79497"/>
                  <a:pt x="418897" y="217227"/>
                  <a:pt x="430306" y="240046"/>
                </a:cubicBezTo>
                <a:cubicBezTo>
                  <a:pt x="441715" y="262865"/>
                  <a:pt x="309690" y="169958"/>
                  <a:pt x="303170" y="176478"/>
                </a:cubicBezTo>
                <a:cubicBezTo>
                  <a:pt x="296650" y="182998"/>
                  <a:pt x="387927" y="274275"/>
                  <a:pt x="391187" y="279165"/>
                </a:cubicBezTo>
                <a:cubicBezTo>
                  <a:pt x="394447" y="284055"/>
                  <a:pt x="308875" y="187073"/>
                  <a:pt x="322730" y="205817"/>
                </a:cubicBezTo>
                <a:cubicBezTo>
                  <a:pt x="336585" y="224561"/>
                  <a:pt x="467795" y="383481"/>
                  <a:pt x="474315" y="391631"/>
                </a:cubicBezTo>
                <a:cubicBezTo>
                  <a:pt x="480835" y="399781"/>
                  <a:pt x="366738" y="281610"/>
                  <a:pt x="361848" y="254716"/>
                </a:cubicBezTo>
                <a:cubicBezTo>
                  <a:pt x="356958" y="227822"/>
                  <a:pt x="431936" y="243307"/>
                  <a:pt x="444976" y="230267"/>
                </a:cubicBezTo>
                <a:cubicBezTo>
                  <a:pt x="458016" y="217227"/>
                  <a:pt x="431936" y="190333"/>
                  <a:pt x="440086" y="176478"/>
                </a:cubicBezTo>
                <a:cubicBezTo>
                  <a:pt x="448236" y="162623"/>
                  <a:pt x="495504" y="152844"/>
                  <a:pt x="493874" y="147139"/>
                </a:cubicBezTo>
                <a:cubicBezTo>
                  <a:pt x="492244" y="141434"/>
                  <a:pt x="455570" y="160178"/>
                  <a:pt x="430306" y="142249"/>
                </a:cubicBezTo>
                <a:cubicBezTo>
                  <a:pt x="405042" y="124320"/>
                  <a:pt x="347994" y="46083"/>
                  <a:pt x="342289" y="39563"/>
                </a:cubicBezTo>
                <a:cubicBezTo>
                  <a:pt x="336584" y="33043"/>
                  <a:pt x="405042" y="99056"/>
                  <a:pt x="396077" y="103131"/>
                </a:cubicBezTo>
                <a:cubicBezTo>
                  <a:pt x="387112" y="107206"/>
                  <a:pt x="315395" y="77867"/>
                  <a:pt x="288501" y="64012"/>
                </a:cubicBezTo>
                <a:cubicBezTo>
                  <a:pt x="261607" y="50157"/>
                  <a:pt x="276277" y="27338"/>
                  <a:pt x="234713" y="20003"/>
                </a:cubicBezTo>
                <a:cubicBezTo>
                  <a:pt x="193149" y="12668"/>
                  <a:pt x="0" y="-2816"/>
                  <a:pt x="0" y="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20C2F04-B67E-F203-534E-58ADE24CC5FC}"/>
              </a:ext>
            </a:extLst>
          </p:cNvPr>
          <p:cNvSpPr/>
          <p:nvPr/>
        </p:nvSpPr>
        <p:spPr>
          <a:xfrm>
            <a:off x="2971972" y="5168545"/>
            <a:ext cx="290864" cy="112492"/>
          </a:xfrm>
          <a:custGeom>
            <a:avLst/>
            <a:gdLst>
              <a:gd name="connsiteX0" fmla="*/ 1050 w 290864"/>
              <a:gd name="connsiteY0" fmla="*/ 112482 h 112492"/>
              <a:gd name="connsiteX1" fmla="*/ 284661 w 290864"/>
              <a:gd name="connsiteY1" fmla="*/ 44024 h 112492"/>
              <a:gd name="connsiteX2" fmla="*/ 191754 w 290864"/>
              <a:gd name="connsiteY2" fmla="*/ 53804 h 112492"/>
              <a:gd name="connsiteX3" fmla="*/ 133076 w 290864"/>
              <a:gd name="connsiteY3" fmla="*/ 15 h 112492"/>
              <a:gd name="connsiteX4" fmla="*/ 186864 w 290864"/>
              <a:gd name="connsiteY4" fmla="*/ 48914 h 112492"/>
              <a:gd name="connsiteX5" fmla="*/ 1050 w 290864"/>
              <a:gd name="connsiteY5" fmla="*/ 112482 h 11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64" h="112492">
                <a:moveTo>
                  <a:pt x="1050" y="112482"/>
                </a:moveTo>
                <a:cubicBezTo>
                  <a:pt x="17349" y="111667"/>
                  <a:pt x="252877" y="53804"/>
                  <a:pt x="284661" y="44024"/>
                </a:cubicBezTo>
                <a:cubicBezTo>
                  <a:pt x="316445" y="34244"/>
                  <a:pt x="217018" y="61139"/>
                  <a:pt x="191754" y="53804"/>
                </a:cubicBezTo>
                <a:cubicBezTo>
                  <a:pt x="166490" y="46469"/>
                  <a:pt x="133891" y="830"/>
                  <a:pt x="133076" y="15"/>
                </a:cubicBezTo>
                <a:cubicBezTo>
                  <a:pt x="132261" y="-800"/>
                  <a:pt x="210498" y="30170"/>
                  <a:pt x="186864" y="48914"/>
                </a:cubicBezTo>
                <a:cubicBezTo>
                  <a:pt x="163230" y="67658"/>
                  <a:pt x="-15249" y="113297"/>
                  <a:pt x="1050" y="112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1844E10-032F-555A-C9AF-F0382FE08B1F}"/>
              </a:ext>
            </a:extLst>
          </p:cNvPr>
          <p:cNvSpPr/>
          <p:nvPr/>
        </p:nvSpPr>
        <p:spPr>
          <a:xfrm>
            <a:off x="3060935" y="5212393"/>
            <a:ext cx="396417" cy="317216"/>
          </a:xfrm>
          <a:custGeom>
            <a:avLst/>
            <a:gdLst>
              <a:gd name="connsiteX0" fmla="*/ 105 w 396417"/>
              <a:gd name="connsiteY0" fmla="*/ 112642 h 317216"/>
              <a:gd name="connsiteX1" fmla="*/ 146800 w 396417"/>
              <a:gd name="connsiteY1" fmla="*/ 102863 h 317216"/>
              <a:gd name="connsiteX2" fmla="*/ 215258 w 396417"/>
              <a:gd name="connsiteY2" fmla="*/ 146871 h 317216"/>
              <a:gd name="connsiteX3" fmla="*/ 127240 w 396417"/>
              <a:gd name="connsiteY3" fmla="*/ 73524 h 317216"/>
              <a:gd name="connsiteX4" fmla="*/ 391292 w 396417"/>
              <a:gd name="connsiteY4" fmla="*/ 313126 h 317216"/>
              <a:gd name="connsiteX5" fmla="*/ 288605 w 396417"/>
              <a:gd name="connsiteY5" fmla="*/ 220219 h 317216"/>
              <a:gd name="connsiteX6" fmla="*/ 127240 w 396417"/>
              <a:gd name="connsiteY6" fmla="*/ 161541 h 317216"/>
              <a:gd name="connsiteX7" fmla="*/ 293495 w 396417"/>
              <a:gd name="connsiteY7" fmla="*/ 215329 h 317216"/>
              <a:gd name="connsiteX8" fmla="*/ 176139 w 396417"/>
              <a:gd name="connsiteY8" fmla="*/ 107752 h 317216"/>
              <a:gd name="connsiteX9" fmla="*/ 97901 w 396417"/>
              <a:gd name="connsiteY9" fmla="*/ 176 h 317216"/>
              <a:gd name="connsiteX10" fmla="*/ 171249 w 396417"/>
              <a:gd name="connsiteY10" fmla="*/ 83303 h 317216"/>
              <a:gd name="connsiteX11" fmla="*/ 105 w 396417"/>
              <a:gd name="connsiteY11" fmla="*/ 112642 h 3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17" h="317216">
                <a:moveTo>
                  <a:pt x="105" y="112642"/>
                </a:moveTo>
                <a:cubicBezTo>
                  <a:pt x="-3970" y="115902"/>
                  <a:pt x="110941" y="97158"/>
                  <a:pt x="146800" y="102863"/>
                </a:cubicBezTo>
                <a:cubicBezTo>
                  <a:pt x="182659" y="108568"/>
                  <a:pt x="218518" y="151761"/>
                  <a:pt x="215258" y="146871"/>
                </a:cubicBezTo>
                <a:cubicBezTo>
                  <a:pt x="211998" y="141981"/>
                  <a:pt x="97901" y="45815"/>
                  <a:pt x="127240" y="73524"/>
                </a:cubicBezTo>
                <a:cubicBezTo>
                  <a:pt x="156579" y="101233"/>
                  <a:pt x="391292" y="313126"/>
                  <a:pt x="391292" y="313126"/>
                </a:cubicBezTo>
                <a:cubicBezTo>
                  <a:pt x="418186" y="337575"/>
                  <a:pt x="332614" y="245483"/>
                  <a:pt x="288605" y="220219"/>
                </a:cubicBezTo>
                <a:cubicBezTo>
                  <a:pt x="244596" y="194955"/>
                  <a:pt x="126425" y="162356"/>
                  <a:pt x="127240" y="161541"/>
                </a:cubicBezTo>
                <a:cubicBezTo>
                  <a:pt x="128055" y="160726"/>
                  <a:pt x="285345" y="224294"/>
                  <a:pt x="293495" y="215329"/>
                </a:cubicBezTo>
                <a:cubicBezTo>
                  <a:pt x="301645" y="206364"/>
                  <a:pt x="208738" y="143611"/>
                  <a:pt x="176139" y="107752"/>
                </a:cubicBezTo>
                <a:cubicBezTo>
                  <a:pt x="143540" y="71893"/>
                  <a:pt x="98716" y="4251"/>
                  <a:pt x="97901" y="176"/>
                </a:cubicBezTo>
                <a:cubicBezTo>
                  <a:pt x="97086" y="-3899"/>
                  <a:pt x="191623" y="63744"/>
                  <a:pt x="171249" y="83303"/>
                </a:cubicBezTo>
                <a:cubicBezTo>
                  <a:pt x="150875" y="102862"/>
                  <a:pt x="4180" y="109382"/>
                  <a:pt x="105" y="1126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4549B57-885B-BDE6-21D4-B2128457D4F2}"/>
              </a:ext>
            </a:extLst>
          </p:cNvPr>
          <p:cNvSpPr/>
          <p:nvPr/>
        </p:nvSpPr>
        <p:spPr>
          <a:xfrm>
            <a:off x="3392466" y="5295483"/>
            <a:ext cx="446527" cy="465107"/>
          </a:xfrm>
          <a:custGeom>
            <a:avLst/>
            <a:gdLst>
              <a:gd name="connsiteX0" fmla="*/ 5973 w 446527"/>
              <a:gd name="connsiteY0" fmla="*/ 98010 h 465107"/>
              <a:gd name="connsiteX1" fmla="*/ 201566 w 446527"/>
              <a:gd name="connsiteY1" fmla="*/ 137129 h 465107"/>
              <a:gd name="connsiteX2" fmla="*/ 226015 w 446527"/>
              <a:gd name="connsiteY2" fmla="*/ 293604 h 465107"/>
              <a:gd name="connsiteX3" fmla="*/ 245575 w 446527"/>
              <a:gd name="connsiteY3" fmla="*/ 205587 h 465107"/>
              <a:gd name="connsiteX4" fmla="*/ 328702 w 446527"/>
              <a:gd name="connsiteY4" fmla="*/ 381621 h 465107"/>
              <a:gd name="connsiteX5" fmla="*/ 279804 w 446527"/>
              <a:gd name="connsiteY5" fmla="*/ 249595 h 465107"/>
              <a:gd name="connsiteX6" fmla="*/ 446058 w 446527"/>
              <a:gd name="connsiteY6" fmla="*/ 464748 h 465107"/>
              <a:gd name="connsiteX7" fmla="*/ 328702 w 446527"/>
              <a:gd name="connsiteY7" fmla="*/ 298493 h 465107"/>
              <a:gd name="connsiteX8" fmla="*/ 294473 w 446527"/>
              <a:gd name="connsiteY8" fmla="*/ 215366 h 465107"/>
              <a:gd name="connsiteX9" fmla="*/ 147778 w 446527"/>
              <a:gd name="connsiteY9" fmla="*/ 122459 h 465107"/>
              <a:gd name="connsiteX10" fmla="*/ 1083 w 446527"/>
              <a:gd name="connsiteY10" fmla="*/ 213 h 465107"/>
              <a:gd name="connsiteX11" fmla="*/ 79320 w 446527"/>
              <a:gd name="connsiteY11" fmla="*/ 93120 h 465107"/>
              <a:gd name="connsiteX12" fmla="*/ 5973 w 446527"/>
              <a:gd name="connsiteY12" fmla="*/ 98010 h 4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27" h="465107">
                <a:moveTo>
                  <a:pt x="5973" y="98010"/>
                </a:moveTo>
                <a:cubicBezTo>
                  <a:pt x="26347" y="105345"/>
                  <a:pt x="164892" y="104530"/>
                  <a:pt x="201566" y="137129"/>
                </a:cubicBezTo>
                <a:cubicBezTo>
                  <a:pt x="238240" y="169728"/>
                  <a:pt x="218680" y="282194"/>
                  <a:pt x="226015" y="293604"/>
                </a:cubicBezTo>
                <a:cubicBezTo>
                  <a:pt x="233350" y="305014"/>
                  <a:pt x="228461" y="190918"/>
                  <a:pt x="245575" y="205587"/>
                </a:cubicBezTo>
                <a:cubicBezTo>
                  <a:pt x="262689" y="220256"/>
                  <a:pt x="322997" y="374286"/>
                  <a:pt x="328702" y="381621"/>
                </a:cubicBezTo>
                <a:cubicBezTo>
                  <a:pt x="334407" y="388956"/>
                  <a:pt x="260245" y="235741"/>
                  <a:pt x="279804" y="249595"/>
                </a:cubicBezTo>
                <a:cubicBezTo>
                  <a:pt x="299363" y="263450"/>
                  <a:pt x="437908" y="456598"/>
                  <a:pt x="446058" y="464748"/>
                </a:cubicBezTo>
                <a:cubicBezTo>
                  <a:pt x="454208" y="472898"/>
                  <a:pt x="353966" y="340057"/>
                  <a:pt x="328702" y="298493"/>
                </a:cubicBezTo>
                <a:cubicBezTo>
                  <a:pt x="303438" y="256929"/>
                  <a:pt x="324627" y="244705"/>
                  <a:pt x="294473" y="215366"/>
                </a:cubicBezTo>
                <a:cubicBezTo>
                  <a:pt x="264319" y="186027"/>
                  <a:pt x="196676" y="158318"/>
                  <a:pt x="147778" y="122459"/>
                </a:cubicBezTo>
                <a:cubicBezTo>
                  <a:pt x="98880" y="86600"/>
                  <a:pt x="12493" y="5103"/>
                  <a:pt x="1083" y="213"/>
                </a:cubicBezTo>
                <a:cubicBezTo>
                  <a:pt x="-10327" y="-4677"/>
                  <a:pt x="71985" y="76006"/>
                  <a:pt x="79320" y="93120"/>
                </a:cubicBezTo>
                <a:cubicBezTo>
                  <a:pt x="86655" y="110234"/>
                  <a:pt x="-14401" y="90675"/>
                  <a:pt x="5973" y="980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D9247B1-6C8F-3896-5BF1-7F010404F3F1}"/>
              </a:ext>
            </a:extLst>
          </p:cNvPr>
          <p:cNvSpPr/>
          <p:nvPr/>
        </p:nvSpPr>
        <p:spPr>
          <a:xfrm>
            <a:off x="2840421" y="5060611"/>
            <a:ext cx="83847" cy="255524"/>
          </a:xfrm>
          <a:custGeom>
            <a:avLst/>
            <a:gdLst>
              <a:gd name="connsiteX0" fmla="*/ 83703 w 83847"/>
              <a:gd name="connsiteY0" fmla="*/ 373 h 255524"/>
              <a:gd name="connsiteX1" fmla="*/ 25025 w 83847"/>
              <a:gd name="connsiteY1" fmla="*/ 137288 h 255524"/>
              <a:gd name="connsiteX2" fmla="*/ 29915 w 83847"/>
              <a:gd name="connsiteY2" fmla="*/ 254645 h 255524"/>
              <a:gd name="connsiteX3" fmla="*/ 10355 w 83847"/>
              <a:gd name="connsiteY3" fmla="*/ 186187 h 255524"/>
              <a:gd name="connsiteX4" fmla="*/ 5466 w 83847"/>
              <a:gd name="connsiteY4" fmla="*/ 98170 h 255524"/>
              <a:gd name="connsiteX5" fmla="*/ 83703 w 83847"/>
              <a:gd name="connsiteY5" fmla="*/ 373 h 2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47" h="255524">
                <a:moveTo>
                  <a:pt x="83703" y="373"/>
                </a:moveTo>
                <a:cubicBezTo>
                  <a:pt x="86963" y="6893"/>
                  <a:pt x="33990" y="94910"/>
                  <a:pt x="25025" y="137288"/>
                </a:cubicBezTo>
                <a:cubicBezTo>
                  <a:pt x="16060" y="179666"/>
                  <a:pt x="32360" y="246495"/>
                  <a:pt x="29915" y="254645"/>
                </a:cubicBezTo>
                <a:cubicBezTo>
                  <a:pt x="27470" y="262795"/>
                  <a:pt x="14430" y="212266"/>
                  <a:pt x="10355" y="186187"/>
                </a:cubicBezTo>
                <a:cubicBezTo>
                  <a:pt x="6280" y="160108"/>
                  <a:pt x="-7574" y="121804"/>
                  <a:pt x="5466" y="98170"/>
                </a:cubicBezTo>
                <a:cubicBezTo>
                  <a:pt x="18506" y="74536"/>
                  <a:pt x="80443" y="-6147"/>
                  <a:pt x="83703" y="3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8E32B18-E7E7-E7C7-BEA6-711CDB570C3B}"/>
              </a:ext>
            </a:extLst>
          </p:cNvPr>
          <p:cNvSpPr/>
          <p:nvPr/>
        </p:nvSpPr>
        <p:spPr>
          <a:xfrm>
            <a:off x="2908834" y="5158508"/>
            <a:ext cx="646087" cy="499536"/>
          </a:xfrm>
          <a:custGeom>
            <a:avLst/>
            <a:gdLst>
              <a:gd name="connsiteX0" fmla="*/ 205994 w 646087"/>
              <a:gd name="connsiteY0" fmla="*/ 273 h 499536"/>
              <a:gd name="connsiteX1" fmla="*/ 142426 w 646087"/>
              <a:gd name="connsiteY1" fmla="*/ 93180 h 499536"/>
              <a:gd name="connsiteX2" fmla="*/ 289121 w 646087"/>
              <a:gd name="connsiteY2" fmla="*/ 215426 h 499536"/>
              <a:gd name="connsiteX3" fmla="*/ 122867 w 646087"/>
              <a:gd name="connsiteY3" fmla="*/ 190976 h 499536"/>
              <a:gd name="connsiteX4" fmla="*/ 264672 w 646087"/>
              <a:gd name="connsiteY4" fmla="*/ 220316 h 499536"/>
              <a:gd name="connsiteX5" fmla="*/ 499384 w 646087"/>
              <a:gd name="connsiteY5" fmla="*/ 313222 h 499536"/>
              <a:gd name="connsiteX6" fmla="*/ 382028 w 646087"/>
              <a:gd name="connsiteY6" fmla="*/ 244765 h 499536"/>
              <a:gd name="connsiteX7" fmla="*/ 646079 w 646087"/>
              <a:gd name="connsiteY7" fmla="*/ 499036 h 499536"/>
              <a:gd name="connsiteX8" fmla="*/ 372248 w 646087"/>
              <a:gd name="connsiteY8" fmla="*/ 303443 h 499536"/>
              <a:gd name="connsiteX9" fmla="*/ 274452 w 646087"/>
              <a:gd name="connsiteY9" fmla="*/ 83400 h 499536"/>
              <a:gd name="connsiteX10" fmla="*/ 284231 w 646087"/>
              <a:gd name="connsiteY10" fmla="*/ 220316 h 499536"/>
              <a:gd name="connsiteX11" fmla="*/ 166875 w 646087"/>
              <a:gd name="connsiteY11" fmla="*/ 137188 h 499536"/>
              <a:gd name="connsiteX12" fmla="*/ 621 w 646087"/>
              <a:gd name="connsiteY12" fmla="*/ 146968 h 499536"/>
              <a:gd name="connsiteX13" fmla="*/ 113087 w 646087"/>
              <a:gd name="connsiteY13" fmla="*/ 122519 h 499536"/>
              <a:gd name="connsiteX14" fmla="*/ 205994 w 646087"/>
              <a:gd name="connsiteY14" fmla="*/ 273 h 4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087" h="499536">
                <a:moveTo>
                  <a:pt x="205994" y="273"/>
                </a:moveTo>
                <a:cubicBezTo>
                  <a:pt x="210884" y="-4617"/>
                  <a:pt x="128572" y="57321"/>
                  <a:pt x="142426" y="93180"/>
                </a:cubicBezTo>
                <a:cubicBezTo>
                  <a:pt x="156280" y="129039"/>
                  <a:pt x="292381" y="199127"/>
                  <a:pt x="289121" y="215426"/>
                </a:cubicBezTo>
                <a:cubicBezTo>
                  <a:pt x="285861" y="231725"/>
                  <a:pt x="126942" y="190161"/>
                  <a:pt x="122867" y="190976"/>
                </a:cubicBezTo>
                <a:cubicBezTo>
                  <a:pt x="118792" y="191791"/>
                  <a:pt x="201919" y="199942"/>
                  <a:pt x="264672" y="220316"/>
                </a:cubicBezTo>
                <a:cubicBezTo>
                  <a:pt x="327425" y="240690"/>
                  <a:pt x="479825" y="309147"/>
                  <a:pt x="499384" y="313222"/>
                </a:cubicBezTo>
                <a:cubicBezTo>
                  <a:pt x="518943" y="317297"/>
                  <a:pt x="357579" y="213796"/>
                  <a:pt x="382028" y="244765"/>
                </a:cubicBezTo>
                <a:cubicBezTo>
                  <a:pt x="406477" y="275734"/>
                  <a:pt x="647709" y="489256"/>
                  <a:pt x="646079" y="499036"/>
                </a:cubicBezTo>
                <a:cubicBezTo>
                  <a:pt x="644449" y="508816"/>
                  <a:pt x="434186" y="372716"/>
                  <a:pt x="372248" y="303443"/>
                </a:cubicBezTo>
                <a:cubicBezTo>
                  <a:pt x="310310" y="234170"/>
                  <a:pt x="289121" y="97254"/>
                  <a:pt x="274452" y="83400"/>
                </a:cubicBezTo>
                <a:cubicBezTo>
                  <a:pt x="259783" y="69546"/>
                  <a:pt x="302160" y="211351"/>
                  <a:pt x="284231" y="220316"/>
                </a:cubicBezTo>
                <a:cubicBezTo>
                  <a:pt x="266302" y="229281"/>
                  <a:pt x="214143" y="149413"/>
                  <a:pt x="166875" y="137188"/>
                </a:cubicBezTo>
                <a:cubicBezTo>
                  <a:pt x="119607" y="124963"/>
                  <a:pt x="9586" y="149413"/>
                  <a:pt x="621" y="146968"/>
                </a:cubicBezTo>
                <a:cubicBezTo>
                  <a:pt x="-8344" y="144523"/>
                  <a:pt x="82118" y="142078"/>
                  <a:pt x="113087" y="122519"/>
                </a:cubicBezTo>
                <a:cubicBezTo>
                  <a:pt x="144056" y="102960"/>
                  <a:pt x="201104" y="5163"/>
                  <a:pt x="205994" y="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2CEA548-5561-1FDB-91BD-2A833AA8E4AF}"/>
              </a:ext>
            </a:extLst>
          </p:cNvPr>
          <p:cNvSpPr/>
          <p:nvPr/>
        </p:nvSpPr>
        <p:spPr>
          <a:xfrm>
            <a:off x="3491117" y="5549794"/>
            <a:ext cx="577243" cy="650634"/>
          </a:xfrm>
          <a:custGeom>
            <a:avLst/>
            <a:gdLst>
              <a:gd name="connsiteX0" fmla="*/ 228 w 577243"/>
              <a:gd name="connsiteY0" fmla="*/ 174 h 650634"/>
              <a:gd name="connsiteX1" fmla="*/ 308288 w 577243"/>
              <a:gd name="connsiteY1" fmla="*/ 249556 h 650634"/>
              <a:gd name="connsiteX2" fmla="*/ 288729 w 577243"/>
              <a:gd name="connsiteY2" fmla="*/ 88191 h 650634"/>
              <a:gd name="connsiteX3" fmla="*/ 362077 w 577243"/>
              <a:gd name="connsiteY3" fmla="*/ 293564 h 650634"/>
              <a:gd name="connsiteX4" fmla="*/ 498992 w 577243"/>
              <a:gd name="connsiteY4" fmla="*/ 459819 h 650634"/>
              <a:gd name="connsiteX5" fmla="*/ 415865 w 577243"/>
              <a:gd name="connsiteY5" fmla="*/ 391361 h 650634"/>
              <a:gd name="connsiteX6" fmla="*/ 577230 w 577243"/>
              <a:gd name="connsiteY6" fmla="*/ 650523 h 650634"/>
              <a:gd name="connsiteX7" fmla="*/ 406085 w 577243"/>
              <a:gd name="connsiteY7" fmla="*/ 420700 h 650634"/>
              <a:gd name="connsiteX8" fmla="*/ 298509 w 577243"/>
              <a:gd name="connsiteY8" fmla="*/ 185988 h 650634"/>
              <a:gd name="connsiteX9" fmla="*/ 137144 w 577243"/>
              <a:gd name="connsiteY9" fmla="*/ 174 h 650634"/>
              <a:gd name="connsiteX10" fmla="*/ 234941 w 577243"/>
              <a:gd name="connsiteY10" fmla="*/ 171318 h 650634"/>
              <a:gd name="connsiteX11" fmla="*/ 357187 w 577243"/>
              <a:gd name="connsiteY11" fmla="*/ 269115 h 650634"/>
              <a:gd name="connsiteX12" fmla="*/ 259390 w 577243"/>
              <a:gd name="connsiteY12" fmla="*/ 210437 h 650634"/>
              <a:gd name="connsiteX13" fmla="*/ 228 w 577243"/>
              <a:gd name="connsiteY13" fmla="*/ 174 h 6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43" h="650634">
                <a:moveTo>
                  <a:pt x="228" y="174"/>
                </a:moveTo>
                <a:cubicBezTo>
                  <a:pt x="8378" y="6694"/>
                  <a:pt x="260205" y="234887"/>
                  <a:pt x="308288" y="249556"/>
                </a:cubicBezTo>
                <a:cubicBezTo>
                  <a:pt x="356371" y="264225"/>
                  <a:pt x="279764" y="80856"/>
                  <a:pt x="288729" y="88191"/>
                </a:cubicBezTo>
                <a:cubicBezTo>
                  <a:pt x="297694" y="95526"/>
                  <a:pt x="327033" y="231626"/>
                  <a:pt x="362077" y="293564"/>
                </a:cubicBezTo>
                <a:cubicBezTo>
                  <a:pt x="397121" y="355502"/>
                  <a:pt x="490027" y="443520"/>
                  <a:pt x="498992" y="459819"/>
                </a:cubicBezTo>
                <a:cubicBezTo>
                  <a:pt x="507957" y="476118"/>
                  <a:pt x="402825" y="359577"/>
                  <a:pt x="415865" y="391361"/>
                </a:cubicBezTo>
                <a:cubicBezTo>
                  <a:pt x="428905" y="423145"/>
                  <a:pt x="578860" y="645633"/>
                  <a:pt x="577230" y="650523"/>
                </a:cubicBezTo>
                <a:cubicBezTo>
                  <a:pt x="575600" y="655413"/>
                  <a:pt x="452538" y="498122"/>
                  <a:pt x="406085" y="420700"/>
                </a:cubicBezTo>
                <a:cubicBezTo>
                  <a:pt x="359632" y="343278"/>
                  <a:pt x="343332" y="256076"/>
                  <a:pt x="298509" y="185988"/>
                </a:cubicBezTo>
                <a:cubicBezTo>
                  <a:pt x="253686" y="115900"/>
                  <a:pt x="147739" y="2619"/>
                  <a:pt x="137144" y="174"/>
                </a:cubicBezTo>
                <a:cubicBezTo>
                  <a:pt x="126549" y="-2271"/>
                  <a:pt x="198267" y="126495"/>
                  <a:pt x="234941" y="171318"/>
                </a:cubicBezTo>
                <a:cubicBezTo>
                  <a:pt x="271615" y="216142"/>
                  <a:pt x="353112" y="262595"/>
                  <a:pt x="357187" y="269115"/>
                </a:cubicBezTo>
                <a:cubicBezTo>
                  <a:pt x="361262" y="275635"/>
                  <a:pt x="314808" y="249556"/>
                  <a:pt x="259390" y="210437"/>
                </a:cubicBezTo>
                <a:cubicBezTo>
                  <a:pt x="203972" y="171318"/>
                  <a:pt x="-7922" y="-6346"/>
                  <a:pt x="228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95118BF-009F-774F-6FA8-FED99FADD4B2}"/>
              </a:ext>
            </a:extLst>
          </p:cNvPr>
          <p:cNvSpPr/>
          <p:nvPr/>
        </p:nvSpPr>
        <p:spPr>
          <a:xfrm>
            <a:off x="3529410" y="5615594"/>
            <a:ext cx="486604" cy="589637"/>
          </a:xfrm>
          <a:custGeom>
            <a:avLst/>
            <a:gdLst>
              <a:gd name="connsiteX0" fmla="*/ 1054 w 486604"/>
              <a:gd name="connsiteY0" fmla="*/ 2832 h 589637"/>
              <a:gd name="connsiteX1" fmla="*/ 250436 w 486604"/>
              <a:gd name="connsiteY1" fmla="*/ 247324 h 589637"/>
              <a:gd name="connsiteX2" fmla="*/ 191758 w 486604"/>
              <a:gd name="connsiteY2" fmla="*/ 203315 h 589637"/>
              <a:gd name="connsiteX3" fmla="*/ 230877 w 486604"/>
              <a:gd name="connsiteY3" fmla="*/ 335341 h 589637"/>
              <a:gd name="connsiteX4" fmla="*/ 255326 w 486604"/>
              <a:gd name="connsiteY4" fmla="*/ 276663 h 589637"/>
              <a:gd name="connsiteX5" fmla="*/ 362902 w 486604"/>
              <a:gd name="connsiteY5" fmla="*/ 398909 h 589637"/>
              <a:gd name="connsiteX6" fmla="*/ 309114 w 486604"/>
              <a:gd name="connsiteY6" fmla="*/ 354900 h 589637"/>
              <a:gd name="connsiteX7" fmla="*/ 455809 w 486604"/>
              <a:gd name="connsiteY7" fmla="*/ 496705 h 589637"/>
              <a:gd name="connsiteX8" fmla="*/ 475369 w 486604"/>
              <a:gd name="connsiteY8" fmla="*/ 535824 h 589637"/>
              <a:gd name="connsiteX9" fmla="*/ 318894 w 486604"/>
              <a:gd name="connsiteY9" fmla="*/ 408688 h 589637"/>
              <a:gd name="connsiteX10" fmla="*/ 480258 w 486604"/>
              <a:gd name="connsiteY10" fmla="*/ 589612 h 589637"/>
              <a:gd name="connsiteX11" fmla="*/ 362902 w 486604"/>
              <a:gd name="connsiteY11" fmla="*/ 394019 h 589637"/>
              <a:gd name="connsiteX12" fmla="*/ 108631 w 486604"/>
              <a:gd name="connsiteY12" fmla="*/ 217985 h 589637"/>
              <a:gd name="connsiteX13" fmla="*/ 221097 w 486604"/>
              <a:gd name="connsiteY13" fmla="*/ 252213 h 589637"/>
              <a:gd name="connsiteX14" fmla="*/ 162419 w 486604"/>
              <a:gd name="connsiteY14" fmla="*/ 120188 h 589637"/>
              <a:gd name="connsiteX15" fmla="*/ 1054 w 486604"/>
              <a:gd name="connsiteY15" fmla="*/ 2832 h 5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04" h="589637">
                <a:moveTo>
                  <a:pt x="1054" y="2832"/>
                </a:moveTo>
                <a:cubicBezTo>
                  <a:pt x="15723" y="24021"/>
                  <a:pt x="218652" y="213910"/>
                  <a:pt x="250436" y="247324"/>
                </a:cubicBezTo>
                <a:cubicBezTo>
                  <a:pt x="282220" y="280738"/>
                  <a:pt x="195018" y="188646"/>
                  <a:pt x="191758" y="203315"/>
                </a:cubicBezTo>
                <a:cubicBezTo>
                  <a:pt x="188498" y="217984"/>
                  <a:pt x="220282" y="323116"/>
                  <a:pt x="230877" y="335341"/>
                </a:cubicBezTo>
                <a:cubicBezTo>
                  <a:pt x="241472" y="347566"/>
                  <a:pt x="233322" y="266068"/>
                  <a:pt x="255326" y="276663"/>
                </a:cubicBezTo>
                <a:cubicBezTo>
                  <a:pt x="277330" y="287258"/>
                  <a:pt x="353937" y="385870"/>
                  <a:pt x="362902" y="398909"/>
                </a:cubicBezTo>
                <a:cubicBezTo>
                  <a:pt x="371867" y="411948"/>
                  <a:pt x="293630" y="338601"/>
                  <a:pt x="309114" y="354900"/>
                </a:cubicBezTo>
                <a:cubicBezTo>
                  <a:pt x="324598" y="371199"/>
                  <a:pt x="428100" y="466551"/>
                  <a:pt x="455809" y="496705"/>
                </a:cubicBezTo>
                <a:cubicBezTo>
                  <a:pt x="483518" y="526859"/>
                  <a:pt x="498188" y="550493"/>
                  <a:pt x="475369" y="535824"/>
                </a:cubicBezTo>
                <a:cubicBezTo>
                  <a:pt x="452550" y="521155"/>
                  <a:pt x="318079" y="399723"/>
                  <a:pt x="318894" y="408688"/>
                </a:cubicBezTo>
                <a:cubicBezTo>
                  <a:pt x="319709" y="417653"/>
                  <a:pt x="472923" y="592057"/>
                  <a:pt x="480258" y="589612"/>
                </a:cubicBezTo>
                <a:cubicBezTo>
                  <a:pt x="487593" y="587167"/>
                  <a:pt x="424840" y="455957"/>
                  <a:pt x="362902" y="394019"/>
                </a:cubicBezTo>
                <a:cubicBezTo>
                  <a:pt x="300964" y="332081"/>
                  <a:pt x="132265" y="241619"/>
                  <a:pt x="108631" y="217985"/>
                </a:cubicBezTo>
                <a:cubicBezTo>
                  <a:pt x="84997" y="194351"/>
                  <a:pt x="212132" y="268512"/>
                  <a:pt x="221097" y="252213"/>
                </a:cubicBezTo>
                <a:cubicBezTo>
                  <a:pt x="230062" y="235914"/>
                  <a:pt x="195833" y="155232"/>
                  <a:pt x="162419" y="120188"/>
                </a:cubicBezTo>
                <a:cubicBezTo>
                  <a:pt x="129005" y="85144"/>
                  <a:pt x="-13615" y="-18357"/>
                  <a:pt x="1054" y="28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72713FB-7710-43D2-A9BF-C0AE1AE10E64}"/>
              </a:ext>
            </a:extLst>
          </p:cNvPr>
          <p:cNvSpPr/>
          <p:nvPr/>
        </p:nvSpPr>
        <p:spPr>
          <a:xfrm>
            <a:off x="1013747" y="5012069"/>
            <a:ext cx="1244834" cy="1544444"/>
          </a:xfrm>
          <a:custGeom>
            <a:avLst/>
            <a:gdLst>
              <a:gd name="connsiteX0" fmla="*/ 1220910 w 1244834"/>
              <a:gd name="connsiteY0" fmla="*/ 298297 h 1544444"/>
              <a:gd name="connsiteX1" fmla="*/ 340739 w 1244834"/>
              <a:gd name="connsiteY1" fmla="*/ 973095 h 1544444"/>
              <a:gd name="connsiteX2" fmla="*/ 487434 w 1244834"/>
              <a:gd name="connsiteY2" fmla="*/ 880188 h 1544444"/>
              <a:gd name="connsiteX3" fmla="*/ 115806 w 1244834"/>
              <a:gd name="connsiteY3" fmla="*/ 1119790 h 1544444"/>
              <a:gd name="connsiteX4" fmla="*/ 22899 w 1244834"/>
              <a:gd name="connsiteY4" fmla="*/ 1315383 h 1544444"/>
              <a:gd name="connsiteX5" fmla="*/ 42458 w 1244834"/>
              <a:gd name="connsiteY5" fmla="*/ 1222476 h 1544444"/>
              <a:gd name="connsiteX6" fmla="*/ 32679 w 1244834"/>
              <a:gd name="connsiteY6" fmla="*/ 1540316 h 1544444"/>
              <a:gd name="connsiteX7" fmla="*/ 13119 w 1244834"/>
              <a:gd name="connsiteY7" fmla="*/ 1378951 h 1544444"/>
              <a:gd name="connsiteX8" fmla="*/ 252721 w 1244834"/>
              <a:gd name="connsiteY8" fmla="*/ 1031773 h 1544444"/>
              <a:gd name="connsiteX9" fmla="*/ 551002 w 1244834"/>
              <a:gd name="connsiteY9" fmla="*/ 841069 h 1544444"/>
              <a:gd name="connsiteX10" fmla="*/ 497213 w 1244834"/>
              <a:gd name="connsiteY10" fmla="*/ 885078 h 1544444"/>
              <a:gd name="connsiteX11" fmla="*/ 790604 w 1244834"/>
              <a:gd name="connsiteY11" fmla="*/ 552568 h 1544444"/>
              <a:gd name="connsiteX12" fmla="*/ 673248 w 1244834"/>
              <a:gd name="connsiteY12" fmla="*/ 699264 h 1544444"/>
              <a:gd name="connsiteX13" fmla="*/ 1020426 w 1244834"/>
              <a:gd name="connsiteY13" fmla="*/ 396094 h 1544444"/>
              <a:gd name="connsiteX14" fmla="*/ 1083994 w 1244834"/>
              <a:gd name="connsiteY14" fmla="*/ 317856 h 1544444"/>
              <a:gd name="connsiteX15" fmla="*/ 1181791 w 1244834"/>
              <a:gd name="connsiteY15" fmla="*/ 17 h 1544444"/>
              <a:gd name="connsiteX16" fmla="*/ 1035096 w 1244834"/>
              <a:gd name="connsiteY16" fmla="*/ 332526 h 1544444"/>
              <a:gd name="connsiteX17" fmla="*/ 868841 w 1244834"/>
              <a:gd name="connsiteY17" fmla="*/ 581907 h 1544444"/>
              <a:gd name="connsiteX18" fmla="*/ 986197 w 1244834"/>
              <a:gd name="connsiteY18" fmla="*/ 415653 h 1544444"/>
              <a:gd name="connsiteX19" fmla="*/ 1220910 w 1244834"/>
              <a:gd name="connsiteY19" fmla="*/ 298297 h 15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4834" h="1544444">
                <a:moveTo>
                  <a:pt x="1220910" y="298297"/>
                </a:moveTo>
                <a:cubicBezTo>
                  <a:pt x="1113334" y="391204"/>
                  <a:pt x="462985" y="876113"/>
                  <a:pt x="340739" y="973095"/>
                </a:cubicBezTo>
                <a:cubicBezTo>
                  <a:pt x="218493" y="1070077"/>
                  <a:pt x="487434" y="880188"/>
                  <a:pt x="487434" y="880188"/>
                </a:cubicBezTo>
                <a:cubicBezTo>
                  <a:pt x="449945" y="904637"/>
                  <a:pt x="193228" y="1047258"/>
                  <a:pt x="115806" y="1119790"/>
                </a:cubicBezTo>
                <a:cubicBezTo>
                  <a:pt x="38383" y="1192323"/>
                  <a:pt x="35124" y="1298269"/>
                  <a:pt x="22899" y="1315383"/>
                </a:cubicBezTo>
                <a:cubicBezTo>
                  <a:pt x="10674" y="1332497"/>
                  <a:pt x="40828" y="1184987"/>
                  <a:pt x="42458" y="1222476"/>
                </a:cubicBezTo>
                <a:cubicBezTo>
                  <a:pt x="44088" y="1259965"/>
                  <a:pt x="37569" y="1514237"/>
                  <a:pt x="32679" y="1540316"/>
                </a:cubicBezTo>
                <a:cubicBezTo>
                  <a:pt x="27789" y="1566395"/>
                  <a:pt x="-23555" y="1463708"/>
                  <a:pt x="13119" y="1378951"/>
                </a:cubicBezTo>
                <a:cubicBezTo>
                  <a:pt x="49793" y="1294194"/>
                  <a:pt x="163074" y="1121420"/>
                  <a:pt x="252721" y="1031773"/>
                </a:cubicBezTo>
                <a:cubicBezTo>
                  <a:pt x="342368" y="942126"/>
                  <a:pt x="510253" y="865518"/>
                  <a:pt x="551002" y="841069"/>
                </a:cubicBezTo>
                <a:cubicBezTo>
                  <a:pt x="591751" y="816620"/>
                  <a:pt x="457279" y="933162"/>
                  <a:pt x="497213" y="885078"/>
                </a:cubicBezTo>
                <a:cubicBezTo>
                  <a:pt x="537147" y="836995"/>
                  <a:pt x="761265" y="583537"/>
                  <a:pt x="790604" y="552568"/>
                </a:cubicBezTo>
                <a:cubicBezTo>
                  <a:pt x="819943" y="521599"/>
                  <a:pt x="634944" y="725343"/>
                  <a:pt x="673248" y="699264"/>
                </a:cubicBezTo>
                <a:cubicBezTo>
                  <a:pt x="711552" y="673185"/>
                  <a:pt x="951968" y="459662"/>
                  <a:pt x="1020426" y="396094"/>
                </a:cubicBezTo>
                <a:cubicBezTo>
                  <a:pt x="1088884" y="332526"/>
                  <a:pt x="1057100" y="383869"/>
                  <a:pt x="1083994" y="317856"/>
                </a:cubicBezTo>
                <a:cubicBezTo>
                  <a:pt x="1110888" y="251843"/>
                  <a:pt x="1189941" y="-2428"/>
                  <a:pt x="1181791" y="17"/>
                </a:cubicBezTo>
                <a:cubicBezTo>
                  <a:pt x="1173641" y="2462"/>
                  <a:pt x="1087254" y="235544"/>
                  <a:pt x="1035096" y="332526"/>
                </a:cubicBezTo>
                <a:cubicBezTo>
                  <a:pt x="982938" y="429508"/>
                  <a:pt x="876991" y="568053"/>
                  <a:pt x="868841" y="581907"/>
                </a:cubicBezTo>
                <a:cubicBezTo>
                  <a:pt x="860691" y="595761"/>
                  <a:pt x="930779" y="461292"/>
                  <a:pt x="986197" y="415653"/>
                </a:cubicBezTo>
                <a:cubicBezTo>
                  <a:pt x="1041615" y="370015"/>
                  <a:pt x="1328486" y="205390"/>
                  <a:pt x="1220910" y="298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76D1AE9-F0E5-BB9A-4463-3AC310EFE12B}"/>
              </a:ext>
            </a:extLst>
          </p:cNvPr>
          <p:cNvSpPr/>
          <p:nvPr/>
        </p:nvSpPr>
        <p:spPr>
          <a:xfrm>
            <a:off x="1226978" y="6077185"/>
            <a:ext cx="280250" cy="397198"/>
          </a:xfrm>
          <a:custGeom>
            <a:avLst/>
            <a:gdLst>
              <a:gd name="connsiteX0" fmla="*/ 372 w 280250"/>
              <a:gd name="connsiteY0" fmla="*/ 201369 h 397198"/>
              <a:gd name="connsiteX1" fmla="*/ 44380 w 280250"/>
              <a:gd name="connsiteY1" fmla="*/ 318725 h 397198"/>
              <a:gd name="connsiteX2" fmla="*/ 24821 w 280250"/>
              <a:gd name="connsiteY2" fmla="*/ 396963 h 397198"/>
              <a:gd name="connsiteX3" fmla="*/ 49270 w 280250"/>
              <a:gd name="connsiteY3" fmla="*/ 294276 h 397198"/>
              <a:gd name="connsiteX4" fmla="*/ 176406 w 280250"/>
              <a:gd name="connsiteY4" fmla="*/ 113352 h 397198"/>
              <a:gd name="connsiteX5" fmla="*/ 279093 w 280250"/>
              <a:gd name="connsiteY5" fmla="*/ 886 h 397198"/>
              <a:gd name="connsiteX6" fmla="*/ 107948 w 280250"/>
              <a:gd name="connsiteY6" fmla="*/ 172030 h 397198"/>
              <a:gd name="connsiteX7" fmla="*/ 73719 w 280250"/>
              <a:gd name="connsiteY7" fmla="*/ 260047 h 397198"/>
              <a:gd name="connsiteX8" fmla="*/ 372 w 280250"/>
              <a:gd name="connsiteY8" fmla="*/ 201369 h 39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0" h="397198">
                <a:moveTo>
                  <a:pt x="372" y="201369"/>
                </a:moveTo>
                <a:cubicBezTo>
                  <a:pt x="-4518" y="211149"/>
                  <a:pt x="40305" y="286126"/>
                  <a:pt x="44380" y="318725"/>
                </a:cubicBezTo>
                <a:cubicBezTo>
                  <a:pt x="48455" y="351324"/>
                  <a:pt x="24006" y="401038"/>
                  <a:pt x="24821" y="396963"/>
                </a:cubicBezTo>
                <a:cubicBezTo>
                  <a:pt x="25636" y="392888"/>
                  <a:pt x="24006" y="341545"/>
                  <a:pt x="49270" y="294276"/>
                </a:cubicBezTo>
                <a:cubicBezTo>
                  <a:pt x="74534" y="247007"/>
                  <a:pt x="138102" y="162250"/>
                  <a:pt x="176406" y="113352"/>
                </a:cubicBezTo>
                <a:cubicBezTo>
                  <a:pt x="214710" y="64454"/>
                  <a:pt x="290503" y="-8894"/>
                  <a:pt x="279093" y="886"/>
                </a:cubicBezTo>
                <a:cubicBezTo>
                  <a:pt x="267683" y="10666"/>
                  <a:pt x="142177" y="128837"/>
                  <a:pt x="107948" y="172030"/>
                </a:cubicBezTo>
                <a:cubicBezTo>
                  <a:pt x="73719" y="215223"/>
                  <a:pt x="90833" y="252712"/>
                  <a:pt x="73719" y="260047"/>
                </a:cubicBezTo>
                <a:cubicBezTo>
                  <a:pt x="56605" y="267382"/>
                  <a:pt x="5262" y="191589"/>
                  <a:pt x="372" y="2013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8F872446-B2BA-98B6-919D-F4C342E87B67}"/>
              </a:ext>
            </a:extLst>
          </p:cNvPr>
          <p:cNvSpPr/>
          <p:nvPr/>
        </p:nvSpPr>
        <p:spPr>
          <a:xfrm>
            <a:off x="1173469" y="5552612"/>
            <a:ext cx="1003738" cy="1016142"/>
          </a:xfrm>
          <a:custGeom>
            <a:avLst/>
            <a:gdLst>
              <a:gd name="connsiteX0" fmla="*/ 1002510 w 1003738"/>
              <a:gd name="connsiteY0" fmla="*/ 2246 h 1016142"/>
              <a:gd name="connsiteX1" fmla="*/ 479297 w 1003738"/>
              <a:gd name="connsiteY1" fmla="*/ 305416 h 1016142"/>
              <a:gd name="connsiteX2" fmla="*/ 430398 w 1003738"/>
              <a:gd name="connsiteY2" fmla="*/ 359204 h 1016142"/>
              <a:gd name="connsiteX3" fmla="*/ 557534 w 1003738"/>
              <a:gd name="connsiteY3" fmla="*/ 290746 h 1016142"/>
              <a:gd name="connsiteX4" fmla="*/ 391280 w 1003738"/>
              <a:gd name="connsiteY4" fmla="*/ 496120 h 1016142"/>
              <a:gd name="connsiteX5" fmla="*/ 445068 w 1003738"/>
              <a:gd name="connsiteY5" fmla="*/ 427662 h 1016142"/>
              <a:gd name="connsiteX6" fmla="*/ 205466 w 1003738"/>
              <a:gd name="connsiteY6" fmla="*/ 545018 h 1016142"/>
              <a:gd name="connsiteX7" fmla="*/ 34321 w 1003738"/>
              <a:gd name="connsiteY7" fmla="*/ 711272 h 1016142"/>
              <a:gd name="connsiteX8" fmla="*/ 24542 w 1003738"/>
              <a:gd name="connsiteY8" fmla="*/ 867747 h 1016142"/>
              <a:gd name="connsiteX9" fmla="*/ 92 w 1003738"/>
              <a:gd name="connsiteY9" fmla="*/ 813959 h 1016142"/>
              <a:gd name="connsiteX10" fmla="*/ 34321 w 1003738"/>
              <a:gd name="connsiteY10" fmla="*/ 1014443 h 1016142"/>
              <a:gd name="connsiteX11" fmla="*/ 29432 w 1003738"/>
              <a:gd name="connsiteY11" fmla="*/ 901976 h 1016142"/>
              <a:gd name="connsiteX12" fmla="*/ 24542 w 1003738"/>
              <a:gd name="connsiteY12" fmla="*/ 755281 h 1016142"/>
              <a:gd name="connsiteX13" fmla="*/ 347271 w 1003738"/>
              <a:gd name="connsiteY13" fmla="*/ 437441 h 1016142"/>
              <a:gd name="connsiteX14" fmla="*/ 542865 w 1003738"/>
              <a:gd name="connsiteY14" fmla="*/ 305416 h 1016142"/>
              <a:gd name="connsiteX15" fmla="*/ 401059 w 1003738"/>
              <a:gd name="connsiteY15" fmla="*/ 383653 h 1016142"/>
              <a:gd name="connsiteX16" fmla="*/ 728679 w 1003738"/>
              <a:gd name="connsiteY16" fmla="*/ 163610 h 1016142"/>
              <a:gd name="connsiteX17" fmla="*/ 596653 w 1003738"/>
              <a:gd name="connsiteY17" fmla="*/ 217399 h 1016142"/>
              <a:gd name="connsiteX18" fmla="*/ 831365 w 1003738"/>
              <a:gd name="connsiteY18" fmla="*/ 95153 h 1016142"/>
              <a:gd name="connsiteX19" fmla="*/ 630882 w 1003738"/>
              <a:gd name="connsiteY19" fmla="*/ 163610 h 1016142"/>
              <a:gd name="connsiteX20" fmla="*/ 1002510 w 1003738"/>
              <a:gd name="connsiteY20" fmla="*/ 2246 h 10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738" h="1016142">
                <a:moveTo>
                  <a:pt x="1002510" y="2246"/>
                </a:moveTo>
                <a:cubicBezTo>
                  <a:pt x="977246" y="25880"/>
                  <a:pt x="574649" y="245923"/>
                  <a:pt x="479297" y="305416"/>
                </a:cubicBezTo>
                <a:cubicBezTo>
                  <a:pt x="383945" y="364909"/>
                  <a:pt x="417359" y="361649"/>
                  <a:pt x="430398" y="359204"/>
                </a:cubicBezTo>
                <a:cubicBezTo>
                  <a:pt x="443437" y="356759"/>
                  <a:pt x="564054" y="267927"/>
                  <a:pt x="557534" y="290746"/>
                </a:cubicBezTo>
                <a:cubicBezTo>
                  <a:pt x="551014" y="313565"/>
                  <a:pt x="410024" y="473301"/>
                  <a:pt x="391280" y="496120"/>
                </a:cubicBezTo>
                <a:cubicBezTo>
                  <a:pt x="372536" y="518939"/>
                  <a:pt x="476037" y="419512"/>
                  <a:pt x="445068" y="427662"/>
                </a:cubicBezTo>
                <a:cubicBezTo>
                  <a:pt x="414099" y="435812"/>
                  <a:pt x="273924" y="497750"/>
                  <a:pt x="205466" y="545018"/>
                </a:cubicBezTo>
                <a:cubicBezTo>
                  <a:pt x="137008" y="592286"/>
                  <a:pt x="64475" y="657484"/>
                  <a:pt x="34321" y="711272"/>
                </a:cubicBezTo>
                <a:cubicBezTo>
                  <a:pt x="4167" y="765060"/>
                  <a:pt x="30247" y="850633"/>
                  <a:pt x="24542" y="867747"/>
                </a:cubicBezTo>
                <a:cubicBezTo>
                  <a:pt x="18837" y="884861"/>
                  <a:pt x="-1538" y="789510"/>
                  <a:pt x="92" y="813959"/>
                </a:cubicBezTo>
                <a:cubicBezTo>
                  <a:pt x="1722" y="838408"/>
                  <a:pt x="29431" y="999774"/>
                  <a:pt x="34321" y="1014443"/>
                </a:cubicBezTo>
                <a:cubicBezTo>
                  <a:pt x="39211" y="1029113"/>
                  <a:pt x="31062" y="945170"/>
                  <a:pt x="29432" y="901976"/>
                </a:cubicBezTo>
                <a:cubicBezTo>
                  <a:pt x="27802" y="858782"/>
                  <a:pt x="-28431" y="832704"/>
                  <a:pt x="24542" y="755281"/>
                </a:cubicBezTo>
                <a:cubicBezTo>
                  <a:pt x="77515" y="677859"/>
                  <a:pt x="260884" y="512419"/>
                  <a:pt x="347271" y="437441"/>
                </a:cubicBezTo>
                <a:cubicBezTo>
                  <a:pt x="433658" y="362463"/>
                  <a:pt x="533900" y="314381"/>
                  <a:pt x="542865" y="305416"/>
                </a:cubicBezTo>
                <a:cubicBezTo>
                  <a:pt x="551830" y="296451"/>
                  <a:pt x="370090" y="407287"/>
                  <a:pt x="401059" y="383653"/>
                </a:cubicBezTo>
                <a:cubicBezTo>
                  <a:pt x="432028" y="360019"/>
                  <a:pt x="696080" y="191319"/>
                  <a:pt x="728679" y="163610"/>
                </a:cubicBezTo>
                <a:cubicBezTo>
                  <a:pt x="761278" y="135901"/>
                  <a:pt x="579539" y="228808"/>
                  <a:pt x="596653" y="217399"/>
                </a:cubicBezTo>
                <a:cubicBezTo>
                  <a:pt x="613767" y="205990"/>
                  <a:pt x="825660" y="104118"/>
                  <a:pt x="831365" y="95153"/>
                </a:cubicBezTo>
                <a:cubicBezTo>
                  <a:pt x="837070" y="86188"/>
                  <a:pt x="606433" y="178279"/>
                  <a:pt x="630882" y="163610"/>
                </a:cubicBezTo>
                <a:cubicBezTo>
                  <a:pt x="655331" y="148941"/>
                  <a:pt x="1027774" y="-21388"/>
                  <a:pt x="1002510" y="2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223442C6-35EA-9FB7-F9F0-2FDEE8B3747F}"/>
              </a:ext>
            </a:extLst>
          </p:cNvPr>
          <p:cNvSpPr/>
          <p:nvPr/>
        </p:nvSpPr>
        <p:spPr>
          <a:xfrm>
            <a:off x="977953" y="6185305"/>
            <a:ext cx="445082" cy="435673"/>
          </a:xfrm>
          <a:custGeom>
            <a:avLst/>
            <a:gdLst>
              <a:gd name="connsiteX0" fmla="*/ 171159 w 445082"/>
              <a:gd name="connsiteY0" fmla="*/ 342 h 435673"/>
              <a:gd name="connsiteX1" fmla="*/ 102702 w 445082"/>
              <a:gd name="connsiteY1" fmla="*/ 181266 h 435673"/>
              <a:gd name="connsiteX2" fmla="*/ 210278 w 445082"/>
              <a:gd name="connsiteY2" fmla="*/ 362190 h 435673"/>
              <a:gd name="connsiteX3" fmla="*/ 190719 w 445082"/>
              <a:gd name="connsiteY3" fmla="*/ 323071 h 435673"/>
              <a:gd name="connsiteX4" fmla="*/ 146710 w 445082"/>
              <a:gd name="connsiteY4" fmla="*/ 367080 h 435673"/>
              <a:gd name="connsiteX5" fmla="*/ 39134 w 445082"/>
              <a:gd name="connsiteY5" fmla="*/ 283953 h 435673"/>
              <a:gd name="connsiteX6" fmla="*/ 15 w 445082"/>
              <a:gd name="connsiteY6" fmla="*/ 225275 h 435673"/>
              <a:gd name="connsiteX7" fmla="*/ 34244 w 445082"/>
              <a:gd name="connsiteY7" fmla="*/ 186156 h 435673"/>
              <a:gd name="connsiteX8" fmla="*/ 14684 w 445082"/>
              <a:gd name="connsiteY8" fmla="*/ 254614 h 435673"/>
              <a:gd name="connsiteX9" fmla="*/ 141820 w 445082"/>
              <a:gd name="connsiteY9" fmla="*/ 376860 h 435673"/>
              <a:gd name="connsiteX10" fmla="*/ 97812 w 445082"/>
              <a:gd name="connsiteY10" fmla="*/ 435538 h 435673"/>
              <a:gd name="connsiteX11" fmla="*/ 190719 w 445082"/>
              <a:gd name="connsiteY11" fmla="*/ 362190 h 435673"/>
              <a:gd name="connsiteX12" fmla="*/ 444990 w 445082"/>
              <a:gd name="connsiteY12" fmla="*/ 239944 h 435673"/>
              <a:gd name="connsiteX13" fmla="*/ 220058 w 445082"/>
              <a:gd name="connsiteY13" fmla="*/ 318182 h 435673"/>
              <a:gd name="connsiteX14" fmla="*/ 210278 w 445082"/>
              <a:gd name="connsiteY14" fmla="*/ 142147 h 435673"/>
              <a:gd name="connsiteX15" fmla="*/ 185829 w 445082"/>
              <a:gd name="connsiteY15" fmla="*/ 283953 h 435673"/>
              <a:gd name="connsiteX16" fmla="*/ 146710 w 445082"/>
              <a:gd name="connsiteY16" fmla="*/ 215495 h 435673"/>
              <a:gd name="connsiteX17" fmla="*/ 97812 w 445082"/>
              <a:gd name="connsiteY17" fmla="*/ 137258 h 435673"/>
              <a:gd name="connsiteX18" fmla="*/ 171159 w 445082"/>
              <a:gd name="connsiteY18" fmla="*/ 342 h 4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82" h="435673">
                <a:moveTo>
                  <a:pt x="171159" y="342"/>
                </a:moveTo>
                <a:cubicBezTo>
                  <a:pt x="171974" y="7677"/>
                  <a:pt x="96182" y="120958"/>
                  <a:pt x="102702" y="181266"/>
                </a:cubicBezTo>
                <a:cubicBezTo>
                  <a:pt x="109222" y="241574"/>
                  <a:pt x="195609" y="338556"/>
                  <a:pt x="210278" y="362190"/>
                </a:cubicBezTo>
                <a:cubicBezTo>
                  <a:pt x="224948" y="385824"/>
                  <a:pt x="201314" y="322256"/>
                  <a:pt x="190719" y="323071"/>
                </a:cubicBezTo>
                <a:cubicBezTo>
                  <a:pt x="180124" y="323886"/>
                  <a:pt x="171974" y="373600"/>
                  <a:pt x="146710" y="367080"/>
                </a:cubicBezTo>
                <a:cubicBezTo>
                  <a:pt x="121446" y="360560"/>
                  <a:pt x="63583" y="307587"/>
                  <a:pt x="39134" y="283953"/>
                </a:cubicBezTo>
                <a:cubicBezTo>
                  <a:pt x="14685" y="260319"/>
                  <a:pt x="830" y="241574"/>
                  <a:pt x="15" y="225275"/>
                </a:cubicBezTo>
                <a:cubicBezTo>
                  <a:pt x="-800" y="208976"/>
                  <a:pt x="31799" y="181266"/>
                  <a:pt x="34244" y="186156"/>
                </a:cubicBezTo>
                <a:cubicBezTo>
                  <a:pt x="36689" y="191046"/>
                  <a:pt x="-3245" y="222830"/>
                  <a:pt x="14684" y="254614"/>
                </a:cubicBezTo>
                <a:cubicBezTo>
                  <a:pt x="32613" y="286398"/>
                  <a:pt x="127965" y="346706"/>
                  <a:pt x="141820" y="376860"/>
                </a:cubicBezTo>
                <a:cubicBezTo>
                  <a:pt x="155675" y="407014"/>
                  <a:pt x="89662" y="437983"/>
                  <a:pt x="97812" y="435538"/>
                </a:cubicBezTo>
                <a:cubicBezTo>
                  <a:pt x="105962" y="433093"/>
                  <a:pt x="132856" y="394789"/>
                  <a:pt x="190719" y="362190"/>
                </a:cubicBezTo>
                <a:cubicBezTo>
                  <a:pt x="248582" y="329591"/>
                  <a:pt x="440100" y="247279"/>
                  <a:pt x="444990" y="239944"/>
                </a:cubicBezTo>
                <a:cubicBezTo>
                  <a:pt x="449880" y="232609"/>
                  <a:pt x="259177" y="334481"/>
                  <a:pt x="220058" y="318182"/>
                </a:cubicBezTo>
                <a:cubicBezTo>
                  <a:pt x="180939" y="301883"/>
                  <a:pt x="215983" y="147852"/>
                  <a:pt x="210278" y="142147"/>
                </a:cubicBezTo>
                <a:cubicBezTo>
                  <a:pt x="204573" y="136442"/>
                  <a:pt x="196424" y="271728"/>
                  <a:pt x="185829" y="283953"/>
                </a:cubicBezTo>
                <a:cubicBezTo>
                  <a:pt x="175234" y="296178"/>
                  <a:pt x="161379" y="239944"/>
                  <a:pt x="146710" y="215495"/>
                </a:cubicBezTo>
                <a:cubicBezTo>
                  <a:pt x="132041" y="191046"/>
                  <a:pt x="95367" y="169042"/>
                  <a:pt x="97812" y="137258"/>
                </a:cubicBezTo>
                <a:cubicBezTo>
                  <a:pt x="100257" y="105474"/>
                  <a:pt x="170344" y="-6993"/>
                  <a:pt x="171159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BA1A869-98E8-B564-1311-A952D98D575E}"/>
              </a:ext>
            </a:extLst>
          </p:cNvPr>
          <p:cNvSpPr/>
          <p:nvPr/>
        </p:nvSpPr>
        <p:spPr>
          <a:xfrm>
            <a:off x="1089941" y="6052662"/>
            <a:ext cx="569028" cy="766979"/>
          </a:xfrm>
          <a:custGeom>
            <a:avLst/>
            <a:gdLst>
              <a:gd name="connsiteX0" fmla="*/ 493 w 569028"/>
              <a:gd name="connsiteY0" fmla="*/ 460604 h 766979"/>
              <a:gd name="connsiteX1" fmla="*/ 127629 w 569028"/>
              <a:gd name="connsiteY1" fmla="*/ 416596 h 766979"/>
              <a:gd name="connsiteX2" fmla="*/ 264545 w 569028"/>
              <a:gd name="connsiteY2" fmla="*/ 577960 h 766979"/>
              <a:gd name="connsiteX3" fmla="*/ 240095 w 569028"/>
              <a:gd name="connsiteY3" fmla="*/ 533952 h 766979"/>
              <a:gd name="connsiteX4" fmla="*/ 406350 w 569028"/>
              <a:gd name="connsiteY4" fmla="*/ 675757 h 766979"/>
              <a:gd name="connsiteX5" fmla="*/ 406350 w 569028"/>
              <a:gd name="connsiteY5" fmla="*/ 568181 h 766979"/>
              <a:gd name="connsiteX6" fmla="*/ 567715 w 569028"/>
              <a:gd name="connsiteY6" fmla="*/ 763774 h 766979"/>
              <a:gd name="connsiteX7" fmla="*/ 469918 w 569028"/>
              <a:gd name="connsiteY7" fmla="*/ 675757 h 766979"/>
              <a:gd name="connsiteX8" fmla="*/ 249875 w 569028"/>
              <a:gd name="connsiteY8" fmla="*/ 494833 h 766979"/>
              <a:gd name="connsiteX9" fmla="*/ 279214 w 569028"/>
              <a:gd name="connsiteY9" fmla="*/ 323689 h 766979"/>
              <a:gd name="connsiteX10" fmla="*/ 352562 w 569028"/>
              <a:gd name="connsiteY10" fmla="*/ 206333 h 766979"/>
              <a:gd name="connsiteX11" fmla="*/ 308553 w 569028"/>
              <a:gd name="connsiteY11" fmla="*/ 260121 h 766979"/>
              <a:gd name="connsiteX12" fmla="*/ 543265 w 569028"/>
              <a:gd name="connsiteY12" fmla="*/ 5849 h 766979"/>
              <a:gd name="connsiteX13" fmla="*/ 421019 w 569028"/>
              <a:gd name="connsiteY13" fmla="*/ 84087 h 766979"/>
              <a:gd name="connsiteX14" fmla="*/ 425909 w 569028"/>
              <a:gd name="connsiteY14" fmla="*/ 113426 h 766979"/>
              <a:gd name="connsiteX15" fmla="*/ 235206 w 569028"/>
              <a:gd name="connsiteY15" fmla="*/ 421486 h 766979"/>
              <a:gd name="connsiteX16" fmla="*/ 274324 w 569028"/>
              <a:gd name="connsiteY16" fmla="*/ 235672 h 766979"/>
              <a:gd name="connsiteX17" fmla="*/ 210756 w 569028"/>
              <a:gd name="connsiteY17" fmla="*/ 338358 h 766979"/>
              <a:gd name="connsiteX18" fmla="*/ 98290 w 569028"/>
              <a:gd name="connsiteY18" fmla="*/ 357918 h 766979"/>
              <a:gd name="connsiteX19" fmla="*/ 83620 w 569028"/>
              <a:gd name="connsiteY19" fmla="*/ 401926 h 766979"/>
              <a:gd name="connsiteX20" fmla="*/ 493 w 569028"/>
              <a:gd name="connsiteY20" fmla="*/ 460604 h 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028" h="766979">
                <a:moveTo>
                  <a:pt x="493" y="460604"/>
                </a:moveTo>
                <a:cubicBezTo>
                  <a:pt x="7828" y="463049"/>
                  <a:pt x="83620" y="397037"/>
                  <a:pt x="127629" y="416596"/>
                </a:cubicBezTo>
                <a:cubicBezTo>
                  <a:pt x="171638" y="436155"/>
                  <a:pt x="245801" y="558401"/>
                  <a:pt x="264545" y="577960"/>
                </a:cubicBezTo>
                <a:cubicBezTo>
                  <a:pt x="283289" y="597519"/>
                  <a:pt x="216461" y="517653"/>
                  <a:pt x="240095" y="533952"/>
                </a:cubicBezTo>
                <a:cubicBezTo>
                  <a:pt x="263729" y="550251"/>
                  <a:pt x="378641" y="670052"/>
                  <a:pt x="406350" y="675757"/>
                </a:cubicBezTo>
                <a:cubicBezTo>
                  <a:pt x="434059" y="681462"/>
                  <a:pt x="379456" y="553512"/>
                  <a:pt x="406350" y="568181"/>
                </a:cubicBezTo>
                <a:cubicBezTo>
                  <a:pt x="433244" y="582851"/>
                  <a:pt x="557120" y="745845"/>
                  <a:pt x="567715" y="763774"/>
                </a:cubicBezTo>
                <a:cubicBezTo>
                  <a:pt x="578310" y="781703"/>
                  <a:pt x="522891" y="720580"/>
                  <a:pt x="469918" y="675757"/>
                </a:cubicBezTo>
                <a:cubicBezTo>
                  <a:pt x="416945" y="630934"/>
                  <a:pt x="281659" y="553511"/>
                  <a:pt x="249875" y="494833"/>
                </a:cubicBezTo>
                <a:cubicBezTo>
                  <a:pt x="218091" y="436155"/>
                  <a:pt x="262100" y="371772"/>
                  <a:pt x="279214" y="323689"/>
                </a:cubicBezTo>
                <a:cubicBezTo>
                  <a:pt x="296329" y="275606"/>
                  <a:pt x="347672" y="216928"/>
                  <a:pt x="352562" y="206333"/>
                </a:cubicBezTo>
                <a:cubicBezTo>
                  <a:pt x="357452" y="195738"/>
                  <a:pt x="276769" y="293535"/>
                  <a:pt x="308553" y="260121"/>
                </a:cubicBezTo>
                <a:cubicBezTo>
                  <a:pt x="340337" y="226707"/>
                  <a:pt x="524521" y="35188"/>
                  <a:pt x="543265" y="5849"/>
                </a:cubicBezTo>
                <a:cubicBezTo>
                  <a:pt x="562009" y="-23490"/>
                  <a:pt x="440578" y="66157"/>
                  <a:pt x="421019" y="84087"/>
                </a:cubicBezTo>
                <a:cubicBezTo>
                  <a:pt x="401460" y="102016"/>
                  <a:pt x="456878" y="57193"/>
                  <a:pt x="425909" y="113426"/>
                </a:cubicBezTo>
                <a:cubicBezTo>
                  <a:pt x="394940" y="169659"/>
                  <a:pt x="260470" y="401112"/>
                  <a:pt x="235206" y="421486"/>
                </a:cubicBezTo>
                <a:cubicBezTo>
                  <a:pt x="209942" y="441860"/>
                  <a:pt x="278399" y="249527"/>
                  <a:pt x="274324" y="235672"/>
                </a:cubicBezTo>
                <a:cubicBezTo>
                  <a:pt x="270249" y="221817"/>
                  <a:pt x="240095" y="317984"/>
                  <a:pt x="210756" y="338358"/>
                </a:cubicBezTo>
                <a:cubicBezTo>
                  <a:pt x="181417" y="358732"/>
                  <a:pt x="119479" y="347323"/>
                  <a:pt x="98290" y="357918"/>
                </a:cubicBezTo>
                <a:cubicBezTo>
                  <a:pt x="77101" y="368513"/>
                  <a:pt x="97475" y="381552"/>
                  <a:pt x="83620" y="401926"/>
                </a:cubicBezTo>
                <a:cubicBezTo>
                  <a:pt x="69766" y="422300"/>
                  <a:pt x="-6842" y="458159"/>
                  <a:pt x="493" y="4606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B46912C2-E4C7-51CA-5262-1E9C9D8366C6}"/>
              </a:ext>
            </a:extLst>
          </p:cNvPr>
          <p:cNvSpPr/>
          <p:nvPr/>
        </p:nvSpPr>
        <p:spPr>
          <a:xfrm>
            <a:off x="1212502" y="6498317"/>
            <a:ext cx="549689" cy="479737"/>
          </a:xfrm>
          <a:custGeom>
            <a:avLst/>
            <a:gdLst>
              <a:gd name="connsiteX0" fmla="*/ 178 w 549689"/>
              <a:gd name="connsiteY0" fmla="*/ 146975 h 479737"/>
              <a:gd name="connsiteX1" fmla="*/ 190882 w 549689"/>
              <a:gd name="connsiteY1" fmla="*/ 146975 h 479737"/>
              <a:gd name="connsiteX2" fmla="*/ 318018 w 549689"/>
              <a:gd name="connsiteY2" fmla="*/ 249662 h 479737"/>
              <a:gd name="connsiteX3" fmla="*/ 318018 w 549689"/>
              <a:gd name="connsiteY3" fmla="*/ 181204 h 479737"/>
              <a:gd name="connsiteX4" fmla="*/ 494052 w 549689"/>
              <a:gd name="connsiteY4" fmla="*/ 308340 h 479737"/>
              <a:gd name="connsiteX5" fmla="*/ 430484 w 549689"/>
              <a:gd name="connsiteY5" fmla="*/ 269221 h 479737"/>
              <a:gd name="connsiteX6" fmla="*/ 542950 w 549689"/>
              <a:gd name="connsiteY6" fmla="*/ 469704 h 479737"/>
              <a:gd name="connsiteX7" fmla="*/ 518501 w 549689"/>
              <a:gd name="connsiteY7" fmla="*/ 435476 h 479737"/>
              <a:gd name="connsiteX8" fmla="*/ 366916 w 549689"/>
              <a:gd name="connsiteY8" fmla="*/ 479484 h 479737"/>
              <a:gd name="connsiteX9" fmla="*/ 484272 w 549689"/>
              <a:gd name="connsiteY9" fmla="*/ 411026 h 479737"/>
              <a:gd name="connsiteX10" fmla="*/ 538061 w 549689"/>
              <a:gd name="connsiteY10" fmla="*/ 249662 h 479737"/>
              <a:gd name="connsiteX11" fmla="*/ 469603 w 549689"/>
              <a:gd name="connsiteY11" fmla="*/ 264331 h 479737"/>
              <a:gd name="connsiteX12" fmla="*/ 303348 w 549689"/>
              <a:gd name="connsiteY12" fmla="*/ 151865 h 479737"/>
              <a:gd name="connsiteX13" fmla="*/ 176212 w 549689"/>
              <a:gd name="connsiteY13" fmla="*/ 142085 h 479737"/>
              <a:gd name="connsiteX14" fmla="*/ 117534 w 549689"/>
              <a:gd name="connsiteY14" fmla="*/ 280 h 479737"/>
              <a:gd name="connsiteX15" fmla="*/ 171323 w 549689"/>
              <a:gd name="connsiteY15" fmla="*/ 102966 h 479737"/>
              <a:gd name="connsiteX16" fmla="*/ 156653 w 549689"/>
              <a:gd name="connsiteY16" fmla="*/ 132305 h 479737"/>
              <a:gd name="connsiteX17" fmla="*/ 178 w 549689"/>
              <a:gd name="connsiteY17" fmla="*/ 146975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9689" h="479737">
                <a:moveTo>
                  <a:pt x="178" y="146975"/>
                </a:moveTo>
                <a:cubicBezTo>
                  <a:pt x="5883" y="149420"/>
                  <a:pt x="137909" y="129861"/>
                  <a:pt x="190882" y="146975"/>
                </a:cubicBezTo>
                <a:cubicBezTo>
                  <a:pt x="243855" y="164089"/>
                  <a:pt x="296829" y="243957"/>
                  <a:pt x="318018" y="249662"/>
                </a:cubicBezTo>
                <a:cubicBezTo>
                  <a:pt x="339207" y="255367"/>
                  <a:pt x="288679" y="171424"/>
                  <a:pt x="318018" y="181204"/>
                </a:cubicBezTo>
                <a:cubicBezTo>
                  <a:pt x="347357" y="190984"/>
                  <a:pt x="475308" y="293671"/>
                  <a:pt x="494052" y="308340"/>
                </a:cubicBezTo>
                <a:cubicBezTo>
                  <a:pt x="512796" y="323009"/>
                  <a:pt x="422334" y="242327"/>
                  <a:pt x="430484" y="269221"/>
                </a:cubicBezTo>
                <a:cubicBezTo>
                  <a:pt x="438634" y="296115"/>
                  <a:pt x="542950" y="469704"/>
                  <a:pt x="542950" y="469704"/>
                </a:cubicBezTo>
                <a:cubicBezTo>
                  <a:pt x="557620" y="497413"/>
                  <a:pt x="547840" y="433846"/>
                  <a:pt x="518501" y="435476"/>
                </a:cubicBezTo>
                <a:cubicBezTo>
                  <a:pt x="489162" y="437106"/>
                  <a:pt x="372621" y="483559"/>
                  <a:pt x="366916" y="479484"/>
                </a:cubicBezTo>
                <a:cubicBezTo>
                  <a:pt x="361211" y="475409"/>
                  <a:pt x="455748" y="449330"/>
                  <a:pt x="484272" y="411026"/>
                </a:cubicBezTo>
                <a:cubicBezTo>
                  <a:pt x="512796" y="372722"/>
                  <a:pt x="540506" y="274111"/>
                  <a:pt x="538061" y="249662"/>
                </a:cubicBezTo>
                <a:cubicBezTo>
                  <a:pt x="535616" y="225213"/>
                  <a:pt x="508722" y="280630"/>
                  <a:pt x="469603" y="264331"/>
                </a:cubicBezTo>
                <a:cubicBezTo>
                  <a:pt x="430484" y="248032"/>
                  <a:pt x="352247" y="172239"/>
                  <a:pt x="303348" y="151865"/>
                </a:cubicBezTo>
                <a:cubicBezTo>
                  <a:pt x="254449" y="131491"/>
                  <a:pt x="207181" y="167349"/>
                  <a:pt x="176212" y="142085"/>
                </a:cubicBezTo>
                <a:cubicBezTo>
                  <a:pt x="145243" y="116821"/>
                  <a:pt x="118349" y="6800"/>
                  <a:pt x="117534" y="280"/>
                </a:cubicBezTo>
                <a:cubicBezTo>
                  <a:pt x="116719" y="-6240"/>
                  <a:pt x="171323" y="102966"/>
                  <a:pt x="171323" y="102966"/>
                </a:cubicBezTo>
                <a:cubicBezTo>
                  <a:pt x="177843" y="124970"/>
                  <a:pt x="185992" y="125785"/>
                  <a:pt x="156653" y="132305"/>
                </a:cubicBezTo>
                <a:cubicBezTo>
                  <a:pt x="127314" y="138825"/>
                  <a:pt x="-5527" y="144530"/>
                  <a:pt x="178" y="1469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970E304E-81A5-56E5-5C70-768F8A61AC0B}"/>
              </a:ext>
            </a:extLst>
          </p:cNvPr>
          <p:cNvSpPr/>
          <p:nvPr/>
        </p:nvSpPr>
        <p:spPr>
          <a:xfrm>
            <a:off x="917139" y="6180688"/>
            <a:ext cx="187965" cy="519662"/>
          </a:xfrm>
          <a:custGeom>
            <a:avLst/>
            <a:gdLst>
              <a:gd name="connsiteX0" fmla="*/ 104837 w 187965"/>
              <a:gd name="connsiteY0" fmla="*/ 69 h 519662"/>
              <a:gd name="connsiteX1" fmla="*/ 55939 w 187965"/>
              <a:gd name="connsiteY1" fmla="*/ 215222 h 519662"/>
              <a:gd name="connsiteX2" fmla="*/ 109727 w 187965"/>
              <a:gd name="connsiteY2" fmla="*/ 401036 h 519662"/>
              <a:gd name="connsiteX3" fmla="*/ 41270 w 187965"/>
              <a:gd name="connsiteY3" fmla="*/ 313019 h 519662"/>
              <a:gd name="connsiteX4" fmla="*/ 158626 w 187965"/>
              <a:gd name="connsiteY4" fmla="*/ 489053 h 519662"/>
              <a:gd name="connsiteX5" fmla="*/ 168405 w 187965"/>
              <a:gd name="connsiteY5" fmla="*/ 513502 h 519662"/>
              <a:gd name="connsiteX6" fmla="*/ 85278 w 187965"/>
              <a:gd name="connsiteY6" fmla="*/ 420595 h 519662"/>
              <a:gd name="connsiteX7" fmla="*/ 7041 w 187965"/>
              <a:gd name="connsiteY7" fmla="*/ 249451 h 519662"/>
              <a:gd name="connsiteX8" fmla="*/ 7041 w 187965"/>
              <a:gd name="connsiteY8" fmla="*/ 308129 h 519662"/>
              <a:gd name="connsiteX9" fmla="*/ 36380 w 187965"/>
              <a:gd name="connsiteY9" fmla="*/ 239671 h 519662"/>
              <a:gd name="connsiteX10" fmla="*/ 51049 w 187965"/>
              <a:gd name="connsiteY10" fmla="*/ 322799 h 519662"/>
              <a:gd name="connsiteX11" fmla="*/ 124397 w 187965"/>
              <a:gd name="connsiteY11" fmla="*/ 278790 h 519662"/>
              <a:gd name="connsiteX12" fmla="*/ 187965 w 187965"/>
              <a:gd name="connsiteY12" fmla="*/ 141875 h 519662"/>
              <a:gd name="connsiteX13" fmla="*/ 124397 w 187965"/>
              <a:gd name="connsiteY13" fmla="*/ 254341 h 519662"/>
              <a:gd name="connsiteX14" fmla="*/ 51049 w 187965"/>
              <a:gd name="connsiteY14" fmla="*/ 244561 h 519662"/>
              <a:gd name="connsiteX15" fmla="*/ 51049 w 187965"/>
              <a:gd name="connsiteY15" fmla="*/ 156544 h 519662"/>
              <a:gd name="connsiteX16" fmla="*/ 26600 w 187965"/>
              <a:gd name="connsiteY16" fmla="*/ 190773 h 519662"/>
              <a:gd name="connsiteX17" fmla="*/ 104837 w 187965"/>
              <a:gd name="connsiteY17" fmla="*/ 69 h 51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5" h="519662">
                <a:moveTo>
                  <a:pt x="104837" y="69"/>
                </a:moveTo>
                <a:cubicBezTo>
                  <a:pt x="109727" y="4144"/>
                  <a:pt x="55124" y="148394"/>
                  <a:pt x="55939" y="215222"/>
                </a:cubicBezTo>
                <a:cubicBezTo>
                  <a:pt x="56754" y="282050"/>
                  <a:pt x="112172" y="384737"/>
                  <a:pt x="109727" y="401036"/>
                </a:cubicBezTo>
                <a:cubicBezTo>
                  <a:pt x="107282" y="417336"/>
                  <a:pt x="33120" y="298350"/>
                  <a:pt x="41270" y="313019"/>
                </a:cubicBezTo>
                <a:cubicBezTo>
                  <a:pt x="49420" y="327688"/>
                  <a:pt x="158626" y="489053"/>
                  <a:pt x="158626" y="489053"/>
                </a:cubicBezTo>
                <a:cubicBezTo>
                  <a:pt x="179815" y="522467"/>
                  <a:pt x="180630" y="524912"/>
                  <a:pt x="168405" y="513502"/>
                </a:cubicBezTo>
                <a:cubicBezTo>
                  <a:pt x="156180" y="502092"/>
                  <a:pt x="112172" y="464603"/>
                  <a:pt x="85278" y="420595"/>
                </a:cubicBezTo>
                <a:cubicBezTo>
                  <a:pt x="58384" y="376587"/>
                  <a:pt x="20080" y="268195"/>
                  <a:pt x="7041" y="249451"/>
                </a:cubicBezTo>
                <a:cubicBezTo>
                  <a:pt x="-5998" y="230707"/>
                  <a:pt x="2151" y="309759"/>
                  <a:pt x="7041" y="308129"/>
                </a:cubicBezTo>
                <a:cubicBezTo>
                  <a:pt x="11931" y="306499"/>
                  <a:pt x="29045" y="237226"/>
                  <a:pt x="36380" y="239671"/>
                </a:cubicBezTo>
                <a:cubicBezTo>
                  <a:pt x="43715" y="242116"/>
                  <a:pt x="36379" y="316279"/>
                  <a:pt x="51049" y="322799"/>
                </a:cubicBezTo>
                <a:cubicBezTo>
                  <a:pt x="65718" y="329319"/>
                  <a:pt x="101578" y="308944"/>
                  <a:pt x="124397" y="278790"/>
                </a:cubicBezTo>
                <a:cubicBezTo>
                  <a:pt x="147216" y="248636"/>
                  <a:pt x="187965" y="145950"/>
                  <a:pt x="187965" y="141875"/>
                </a:cubicBezTo>
                <a:cubicBezTo>
                  <a:pt x="187965" y="137800"/>
                  <a:pt x="147216" y="237227"/>
                  <a:pt x="124397" y="254341"/>
                </a:cubicBezTo>
                <a:cubicBezTo>
                  <a:pt x="101578" y="271455"/>
                  <a:pt x="63274" y="260861"/>
                  <a:pt x="51049" y="244561"/>
                </a:cubicBezTo>
                <a:cubicBezTo>
                  <a:pt x="38824" y="228262"/>
                  <a:pt x="55124" y="165509"/>
                  <a:pt x="51049" y="156544"/>
                </a:cubicBezTo>
                <a:cubicBezTo>
                  <a:pt x="46974" y="147579"/>
                  <a:pt x="18450" y="210332"/>
                  <a:pt x="26600" y="190773"/>
                </a:cubicBezTo>
                <a:cubicBezTo>
                  <a:pt x="34750" y="171214"/>
                  <a:pt x="99947" y="-4006"/>
                  <a:pt x="104837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E046FABC-85AF-D61A-5F8A-FDA063E8BF0D}"/>
              </a:ext>
            </a:extLst>
          </p:cNvPr>
          <p:cNvSpPr/>
          <p:nvPr/>
        </p:nvSpPr>
        <p:spPr>
          <a:xfrm>
            <a:off x="1197973" y="6624674"/>
            <a:ext cx="445640" cy="392708"/>
          </a:xfrm>
          <a:custGeom>
            <a:avLst/>
            <a:gdLst>
              <a:gd name="connsiteX0" fmla="*/ 38 w 445640"/>
              <a:gd name="connsiteY0" fmla="*/ 1059 h 392708"/>
              <a:gd name="connsiteX1" fmla="*/ 151623 w 445640"/>
              <a:gd name="connsiteY1" fmla="*/ 108635 h 392708"/>
              <a:gd name="connsiteX2" fmla="*/ 141843 w 445640"/>
              <a:gd name="connsiteY2" fmla="*/ 69516 h 392708"/>
              <a:gd name="connsiteX3" fmla="*/ 312987 w 445640"/>
              <a:gd name="connsiteY3" fmla="*/ 255330 h 392708"/>
              <a:gd name="connsiteX4" fmla="*/ 298318 w 445640"/>
              <a:gd name="connsiteY4" fmla="*/ 172203 h 392708"/>
              <a:gd name="connsiteX5" fmla="*/ 356996 w 445640"/>
              <a:gd name="connsiteY5" fmla="*/ 284669 h 392708"/>
              <a:gd name="connsiteX6" fmla="*/ 312987 w 445640"/>
              <a:gd name="connsiteY6" fmla="*/ 392246 h 392708"/>
              <a:gd name="connsiteX7" fmla="*/ 342326 w 445640"/>
              <a:gd name="connsiteY7" fmla="*/ 323788 h 392708"/>
              <a:gd name="connsiteX8" fmla="*/ 445013 w 445640"/>
              <a:gd name="connsiteY8" fmla="*/ 328678 h 392708"/>
              <a:gd name="connsiteX9" fmla="*/ 288538 w 445640"/>
              <a:gd name="connsiteY9" fmla="*/ 206432 h 392708"/>
              <a:gd name="connsiteX10" fmla="*/ 224970 w 445640"/>
              <a:gd name="connsiteY10" fmla="*/ 128194 h 392708"/>
              <a:gd name="connsiteX11" fmla="*/ 205411 w 445640"/>
              <a:gd name="connsiteY11" fmla="*/ 20618 h 392708"/>
              <a:gd name="connsiteX12" fmla="*/ 185852 w 445640"/>
              <a:gd name="connsiteY12" fmla="*/ 84186 h 392708"/>
              <a:gd name="connsiteX13" fmla="*/ 136953 w 445640"/>
              <a:gd name="connsiteY13" fmla="*/ 54847 h 392708"/>
              <a:gd name="connsiteX14" fmla="*/ 38 w 445640"/>
              <a:gd name="connsiteY14" fmla="*/ 1059 h 39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40" h="392708">
                <a:moveTo>
                  <a:pt x="38" y="1059"/>
                </a:moveTo>
                <a:cubicBezTo>
                  <a:pt x="2483" y="10024"/>
                  <a:pt x="127989" y="97226"/>
                  <a:pt x="151623" y="108635"/>
                </a:cubicBezTo>
                <a:cubicBezTo>
                  <a:pt x="175257" y="120044"/>
                  <a:pt x="114949" y="45067"/>
                  <a:pt x="141843" y="69516"/>
                </a:cubicBezTo>
                <a:cubicBezTo>
                  <a:pt x="168737" y="93965"/>
                  <a:pt x="286908" y="238216"/>
                  <a:pt x="312987" y="255330"/>
                </a:cubicBezTo>
                <a:cubicBezTo>
                  <a:pt x="339066" y="272445"/>
                  <a:pt x="290983" y="167313"/>
                  <a:pt x="298318" y="172203"/>
                </a:cubicBezTo>
                <a:cubicBezTo>
                  <a:pt x="305653" y="177093"/>
                  <a:pt x="354551" y="247995"/>
                  <a:pt x="356996" y="284669"/>
                </a:cubicBezTo>
                <a:cubicBezTo>
                  <a:pt x="359441" y="321343"/>
                  <a:pt x="315432" y="385726"/>
                  <a:pt x="312987" y="392246"/>
                </a:cubicBezTo>
                <a:cubicBezTo>
                  <a:pt x="310542" y="398766"/>
                  <a:pt x="320322" y="334383"/>
                  <a:pt x="342326" y="323788"/>
                </a:cubicBezTo>
                <a:cubicBezTo>
                  <a:pt x="364330" y="313193"/>
                  <a:pt x="453978" y="348237"/>
                  <a:pt x="445013" y="328678"/>
                </a:cubicBezTo>
                <a:cubicBezTo>
                  <a:pt x="436048" y="309119"/>
                  <a:pt x="325212" y="239846"/>
                  <a:pt x="288538" y="206432"/>
                </a:cubicBezTo>
                <a:cubicBezTo>
                  <a:pt x="251864" y="173018"/>
                  <a:pt x="238824" y="159163"/>
                  <a:pt x="224970" y="128194"/>
                </a:cubicBezTo>
                <a:cubicBezTo>
                  <a:pt x="211116" y="97225"/>
                  <a:pt x="211931" y="27953"/>
                  <a:pt x="205411" y="20618"/>
                </a:cubicBezTo>
                <a:cubicBezTo>
                  <a:pt x="198891" y="13283"/>
                  <a:pt x="197262" y="78481"/>
                  <a:pt x="185852" y="84186"/>
                </a:cubicBezTo>
                <a:cubicBezTo>
                  <a:pt x="174442" y="89891"/>
                  <a:pt x="163032" y="67072"/>
                  <a:pt x="136953" y="54847"/>
                </a:cubicBezTo>
                <a:cubicBezTo>
                  <a:pt x="110874" y="42622"/>
                  <a:pt x="-2407" y="-7906"/>
                  <a:pt x="38" y="1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733E9145-0D5F-6F30-E74A-489F7B086B82}"/>
              </a:ext>
            </a:extLst>
          </p:cNvPr>
          <p:cNvSpPr/>
          <p:nvPr/>
        </p:nvSpPr>
        <p:spPr>
          <a:xfrm>
            <a:off x="1167317" y="5291869"/>
            <a:ext cx="1296015" cy="1241024"/>
          </a:xfrm>
          <a:custGeom>
            <a:avLst/>
            <a:gdLst>
              <a:gd name="connsiteX0" fmla="*/ 1292272 w 1296015"/>
              <a:gd name="connsiteY0" fmla="*/ 3827 h 1241024"/>
              <a:gd name="connsiteX1" fmla="*/ 573466 w 1296015"/>
              <a:gd name="connsiteY1" fmla="*/ 556379 h 1241024"/>
              <a:gd name="connsiteX2" fmla="*/ 1101569 w 1296015"/>
              <a:gd name="connsiteY2" fmla="*/ 174972 h 1241024"/>
              <a:gd name="connsiteX3" fmla="*/ 817958 w 1296015"/>
              <a:gd name="connsiteY3" fmla="*/ 399904 h 1241024"/>
              <a:gd name="connsiteX4" fmla="*/ 20914 w 1296015"/>
              <a:gd name="connsiteY4" fmla="*/ 1060033 h 1241024"/>
              <a:gd name="connsiteX5" fmla="*/ 260516 w 1296015"/>
              <a:gd name="connsiteY5" fmla="*/ 947566 h 1241024"/>
              <a:gd name="connsiteX6" fmla="*/ 6244 w 1296015"/>
              <a:gd name="connsiteY6" fmla="*/ 1152940 h 1241024"/>
              <a:gd name="connsiteX7" fmla="*/ 79592 w 1296015"/>
              <a:gd name="connsiteY7" fmla="*/ 1113821 h 1241024"/>
              <a:gd name="connsiteX8" fmla="*/ 99151 w 1296015"/>
              <a:gd name="connsiteY8" fmla="*/ 1240957 h 1241024"/>
              <a:gd name="connsiteX9" fmla="*/ 69812 w 1296015"/>
              <a:gd name="connsiteY9" fmla="*/ 1094261 h 1241024"/>
              <a:gd name="connsiteX10" fmla="*/ 250736 w 1296015"/>
              <a:gd name="connsiteY10" fmla="*/ 869329 h 1241024"/>
              <a:gd name="connsiteX11" fmla="*/ 759280 w 1296015"/>
              <a:gd name="connsiteY11" fmla="*/ 483032 h 1241024"/>
              <a:gd name="connsiteX12" fmla="*/ 588135 w 1296015"/>
              <a:gd name="connsiteY12" fmla="*/ 566159 h 1241024"/>
              <a:gd name="connsiteX13" fmla="*/ 1072230 w 1296015"/>
              <a:gd name="connsiteY13" fmla="*/ 160302 h 1241024"/>
              <a:gd name="connsiteX14" fmla="*/ 1116238 w 1296015"/>
              <a:gd name="connsiteY14" fmla="*/ 28276 h 1241024"/>
              <a:gd name="connsiteX15" fmla="*/ 866856 w 1296015"/>
              <a:gd name="connsiteY15" fmla="*/ 297218 h 1241024"/>
              <a:gd name="connsiteX16" fmla="*/ 1292272 w 1296015"/>
              <a:gd name="connsiteY16" fmla="*/ 3827 h 12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15" h="1241024">
                <a:moveTo>
                  <a:pt x="1292272" y="3827"/>
                </a:moveTo>
                <a:cubicBezTo>
                  <a:pt x="1243374" y="47020"/>
                  <a:pt x="605250" y="527855"/>
                  <a:pt x="573466" y="556379"/>
                </a:cubicBezTo>
                <a:cubicBezTo>
                  <a:pt x="541682" y="584903"/>
                  <a:pt x="1060820" y="201051"/>
                  <a:pt x="1101569" y="174972"/>
                </a:cubicBezTo>
                <a:cubicBezTo>
                  <a:pt x="1142318" y="148893"/>
                  <a:pt x="817958" y="399904"/>
                  <a:pt x="817958" y="399904"/>
                </a:cubicBezTo>
                <a:cubicBezTo>
                  <a:pt x="637849" y="547414"/>
                  <a:pt x="113821" y="968756"/>
                  <a:pt x="20914" y="1060033"/>
                </a:cubicBezTo>
                <a:cubicBezTo>
                  <a:pt x="-71993" y="1151310"/>
                  <a:pt x="262961" y="932082"/>
                  <a:pt x="260516" y="947566"/>
                </a:cubicBezTo>
                <a:cubicBezTo>
                  <a:pt x="258071" y="963051"/>
                  <a:pt x="36398" y="1125231"/>
                  <a:pt x="6244" y="1152940"/>
                </a:cubicBezTo>
                <a:cubicBezTo>
                  <a:pt x="-23910" y="1180649"/>
                  <a:pt x="64107" y="1099152"/>
                  <a:pt x="79592" y="1113821"/>
                </a:cubicBezTo>
                <a:cubicBezTo>
                  <a:pt x="95076" y="1128491"/>
                  <a:pt x="100781" y="1244217"/>
                  <a:pt x="99151" y="1240957"/>
                </a:cubicBezTo>
                <a:cubicBezTo>
                  <a:pt x="97521" y="1237697"/>
                  <a:pt x="44548" y="1156199"/>
                  <a:pt x="69812" y="1094261"/>
                </a:cubicBezTo>
                <a:cubicBezTo>
                  <a:pt x="95076" y="1032323"/>
                  <a:pt x="135825" y="971201"/>
                  <a:pt x="250736" y="869329"/>
                </a:cubicBezTo>
                <a:cubicBezTo>
                  <a:pt x="365647" y="767458"/>
                  <a:pt x="703047" y="533560"/>
                  <a:pt x="759280" y="483032"/>
                </a:cubicBezTo>
                <a:cubicBezTo>
                  <a:pt x="815513" y="432504"/>
                  <a:pt x="535977" y="619947"/>
                  <a:pt x="588135" y="566159"/>
                </a:cubicBezTo>
                <a:cubicBezTo>
                  <a:pt x="640293" y="512371"/>
                  <a:pt x="984213" y="249949"/>
                  <a:pt x="1072230" y="160302"/>
                </a:cubicBezTo>
                <a:cubicBezTo>
                  <a:pt x="1160247" y="70655"/>
                  <a:pt x="1150467" y="5457"/>
                  <a:pt x="1116238" y="28276"/>
                </a:cubicBezTo>
                <a:cubicBezTo>
                  <a:pt x="1082009" y="51095"/>
                  <a:pt x="838332" y="297218"/>
                  <a:pt x="866856" y="297218"/>
                </a:cubicBezTo>
                <a:cubicBezTo>
                  <a:pt x="895380" y="297218"/>
                  <a:pt x="1341170" y="-39366"/>
                  <a:pt x="1292272" y="3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56B446CE-5F56-0C7F-AC36-47BB48295FFD}"/>
              </a:ext>
            </a:extLst>
          </p:cNvPr>
          <p:cNvSpPr/>
          <p:nvPr/>
        </p:nvSpPr>
        <p:spPr>
          <a:xfrm>
            <a:off x="1305401" y="6087047"/>
            <a:ext cx="480214" cy="622164"/>
          </a:xfrm>
          <a:custGeom>
            <a:avLst/>
            <a:gdLst>
              <a:gd name="connsiteX0" fmla="*/ 366924 w 480214"/>
              <a:gd name="connsiteY0" fmla="*/ 803 h 622164"/>
              <a:gd name="connsiteX1" fmla="*/ 332695 w 480214"/>
              <a:gd name="connsiteY1" fmla="*/ 211066 h 622164"/>
              <a:gd name="connsiteX2" fmla="*/ 186 w 480214"/>
              <a:gd name="connsiteY2" fmla="*/ 372431 h 622164"/>
              <a:gd name="connsiteX3" fmla="*/ 283797 w 480214"/>
              <a:gd name="connsiteY3" fmla="*/ 294194 h 622164"/>
              <a:gd name="connsiteX4" fmla="*/ 181110 w 480214"/>
              <a:gd name="connsiteY4" fmla="*/ 377321 h 622164"/>
              <a:gd name="connsiteX5" fmla="*/ 29525 w 480214"/>
              <a:gd name="connsiteY5" fmla="*/ 484897 h 622164"/>
              <a:gd name="connsiteX6" fmla="*/ 225119 w 480214"/>
              <a:gd name="connsiteY6" fmla="*/ 377321 h 622164"/>
              <a:gd name="connsiteX7" fmla="*/ 68644 w 480214"/>
              <a:gd name="connsiteY7" fmla="*/ 621813 h 622164"/>
              <a:gd name="connsiteX8" fmla="*/ 318026 w 480214"/>
              <a:gd name="connsiteY8" fmla="*/ 313753 h 622164"/>
              <a:gd name="connsiteX9" fmla="*/ 479390 w 480214"/>
              <a:gd name="connsiteY9" fmla="*/ 142609 h 622164"/>
              <a:gd name="connsiteX10" fmla="*/ 371814 w 480214"/>
              <a:gd name="connsiteY10" fmla="*/ 245295 h 622164"/>
              <a:gd name="connsiteX11" fmla="*/ 176220 w 480214"/>
              <a:gd name="connsiteY11" fmla="*/ 303973 h 622164"/>
              <a:gd name="connsiteX12" fmla="*/ 239788 w 480214"/>
              <a:gd name="connsiteY12" fmla="*/ 211066 h 622164"/>
              <a:gd name="connsiteX13" fmla="*/ 73534 w 480214"/>
              <a:gd name="connsiteY13" fmla="*/ 264855 h 622164"/>
              <a:gd name="connsiteX14" fmla="*/ 391373 w 480214"/>
              <a:gd name="connsiteY14" fmla="*/ 142609 h 622164"/>
              <a:gd name="connsiteX15" fmla="*/ 366924 w 480214"/>
              <a:gd name="connsiteY15" fmla="*/ 803 h 62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214" h="622164">
                <a:moveTo>
                  <a:pt x="366924" y="803"/>
                </a:moveTo>
                <a:cubicBezTo>
                  <a:pt x="357144" y="12213"/>
                  <a:pt x="393818" y="149128"/>
                  <a:pt x="332695" y="211066"/>
                </a:cubicBezTo>
                <a:cubicBezTo>
                  <a:pt x="271572" y="273004"/>
                  <a:pt x="8336" y="358576"/>
                  <a:pt x="186" y="372431"/>
                </a:cubicBezTo>
                <a:cubicBezTo>
                  <a:pt x="-7964" y="386286"/>
                  <a:pt x="253643" y="293379"/>
                  <a:pt x="283797" y="294194"/>
                </a:cubicBezTo>
                <a:cubicBezTo>
                  <a:pt x="313951" y="295009"/>
                  <a:pt x="223488" y="345537"/>
                  <a:pt x="181110" y="377321"/>
                </a:cubicBezTo>
                <a:cubicBezTo>
                  <a:pt x="138732" y="409105"/>
                  <a:pt x="22190" y="484897"/>
                  <a:pt x="29525" y="484897"/>
                </a:cubicBezTo>
                <a:cubicBezTo>
                  <a:pt x="36860" y="484897"/>
                  <a:pt x="218599" y="354502"/>
                  <a:pt x="225119" y="377321"/>
                </a:cubicBezTo>
                <a:cubicBezTo>
                  <a:pt x="231639" y="400140"/>
                  <a:pt x="53160" y="632408"/>
                  <a:pt x="68644" y="621813"/>
                </a:cubicBezTo>
                <a:cubicBezTo>
                  <a:pt x="84128" y="611218"/>
                  <a:pt x="249568" y="393620"/>
                  <a:pt x="318026" y="313753"/>
                </a:cubicBezTo>
                <a:cubicBezTo>
                  <a:pt x="386484" y="233886"/>
                  <a:pt x="470425" y="154019"/>
                  <a:pt x="479390" y="142609"/>
                </a:cubicBezTo>
                <a:cubicBezTo>
                  <a:pt x="488355" y="131199"/>
                  <a:pt x="422342" y="218401"/>
                  <a:pt x="371814" y="245295"/>
                </a:cubicBezTo>
                <a:cubicBezTo>
                  <a:pt x="321286" y="272189"/>
                  <a:pt x="198224" y="309678"/>
                  <a:pt x="176220" y="303973"/>
                </a:cubicBezTo>
                <a:cubicBezTo>
                  <a:pt x="154216" y="298268"/>
                  <a:pt x="256902" y="217586"/>
                  <a:pt x="239788" y="211066"/>
                </a:cubicBezTo>
                <a:cubicBezTo>
                  <a:pt x="222674" y="204546"/>
                  <a:pt x="48270" y="276264"/>
                  <a:pt x="73534" y="264855"/>
                </a:cubicBezTo>
                <a:cubicBezTo>
                  <a:pt x="98798" y="253446"/>
                  <a:pt x="347365" y="182543"/>
                  <a:pt x="391373" y="142609"/>
                </a:cubicBezTo>
                <a:cubicBezTo>
                  <a:pt x="435381" y="102675"/>
                  <a:pt x="376704" y="-10607"/>
                  <a:pt x="366924" y="8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D2A04D56-F980-6FBF-1B32-CCB3D0C4F542}"/>
              </a:ext>
            </a:extLst>
          </p:cNvPr>
          <p:cNvSpPr/>
          <p:nvPr/>
        </p:nvSpPr>
        <p:spPr>
          <a:xfrm>
            <a:off x="1730635" y="5373463"/>
            <a:ext cx="1018018" cy="983355"/>
          </a:xfrm>
          <a:custGeom>
            <a:avLst/>
            <a:gdLst>
              <a:gd name="connsiteX0" fmla="*/ 699615 w 1018018"/>
              <a:gd name="connsiteY0" fmla="*/ 142276 h 983355"/>
              <a:gd name="connsiteX1" fmla="*/ 63936 w 1018018"/>
              <a:gd name="connsiteY1" fmla="*/ 484565 h 983355"/>
              <a:gd name="connsiteX2" fmla="*/ 210631 w 1018018"/>
              <a:gd name="connsiteY2" fmla="*/ 445446 h 983355"/>
              <a:gd name="connsiteX3" fmla="*/ 368 w 1018018"/>
              <a:gd name="connsiteY3" fmla="*/ 592141 h 983355"/>
              <a:gd name="connsiteX4" fmla="*/ 156843 w 1018018"/>
              <a:gd name="connsiteY4" fmla="*/ 567692 h 983355"/>
              <a:gd name="connsiteX5" fmla="*/ 49267 w 1018018"/>
              <a:gd name="connsiteY5" fmla="*/ 675269 h 983355"/>
              <a:gd name="connsiteX6" fmla="*/ 54156 w 1018018"/>
              <a:gd name="connsiteY6" fmla="*/ 773065 h 983355"/>
              <a:gd name="connsiteX7" fmla="*/ 73716 w 1018018"/>
              <a:gd name="connsiteY7" fmla="*/ 983328 h 983355"/>
              <a:gd name="connsiteX8" fmla="*/ 24817 w 1018018"/>
              <a:gd name="connsiteY8" fmla="*/ 758396 h 983355"/>
              <a:gd name="connsiteX9" fmla="*/ 73716 w 1018018"/>
              <a:gd name="connsiteY9" fmla="*/ 557912 h 983355"/>
              <a:gd name="connsiteX10" fmla="*/ 254640 w 1018018"/>
              <a:gd name="connsiteY10" fmla="*/ 372098 h 983355"/>
              <a:gd name="connsiteX11" fmla="*/ 308428 w 1018018"/>
              <a:gd name="connsiteY11" fmla="*/ 332980 h 983355"/>
              <a:gd name="connsiteX12" fmla="*/ 445344 w 1018018"/>
              <a:gd name="connsiteY12" fmla="*/ 176505 h 983355"/>
              <a:gd name="connsiteX13" fmla="*/ 675166 w 1018018"/>
              <a:gd name="connsiteY13" fmla="*/ 83598 h 983355"/>
              <a:gd name="connsiteX14" fmla="*/ 1017455 w 1018018"/>
              <a:gd name="connsiteY14" fmla="*/ 471 h 983355"/>
              <a:gd name="connsiteX15" fmla="*/ 748514 w 1018018"/>
              <a:gd name="connsiteY15" fmla="*/ 54259 h 983355"/>
              <a:gd name="connsiteX16" fmla="*/ 469793 w 1018018"/>
              <a:gd name="connsiteY16" fmla="*/ 147166 h 983355"/>
              <a:gd name="connsiteX17" fmla="*/ 244860 w 1018018"/>
              <a:gd name="connsiteY17" fmla="*/ 342759 h 983355"/>
              <a:gd name="connsiteX18" fmla="*/ 499132 w 1018018"/>
              <a:gd name="connsiteY18" fmla="*/ 215624 h 983355"/>
              <a:gd name="connsiteX19" fmla="*/ 298648 w 1018018"/>
              <a:gd name="connsiteY19" fmla="*/ 284081 h 983355"/>
              <a:gd name="connsiteX20" fmla="*/ 699615 w 1018018"/>
              <a:gd name="connsiteY20" fmla="*/ 142276 h 98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8018" h="983355">
                <a:moveTo>
                  <a:pt x="699615" y="142276"/>
                </a:moveTo>
                <a:cubicBezTo>
                  <a:pt x="422524" y="288156"/>
                  <a:pt x="145433" y="434037"/>
                  <a:pt x="63936" y="484565"/>
                </a:cubicBezTo>
                <a:cubicBezTo>
                  <a:pt x="-17561" y="535093"/>
                  <a:pt x="221226" y="427517"/>
                  <a:pt x="210631" y="445446"/>
                </a:cubicBezTo>
                <a:cubicBezTo>
                  <a:pt x="200036" y="463375"/>
                  <a:pt x="9333" y="571767"/>
                  <a:pt x="368" y="592141"/>
                </a:cubicBezTo>
                <a:cubicBezTo>
                  <a:pt x="-8597" y="612515"/>
                  <a:pt x="148693" y="553837"/>
                  <a:pt x="156843" y="567692"/>
                </a:cubicBezTo>
                <a:cubicBezTo>
                  <a:pt x="164993" y="581547"/>
                  <a:pt x="66381" y="641040"/>
                  <a:pt x="49267" y="675269"/>
                </a:cubicBezTo>
                <a:cubicBezTo>
                  <a:pt x="32153" y="709498"/>
                  <a:pt x="50081" y="721722"/>
                  <a:pt x="54156" y="773065"/>
                </a:cubicBezTo>
                <a:cubicBezTo>
                  <a:pt x="58231" y="824408"/>
                  <a:pt x="78606" y="985773"/>
                  <a:pt x="73716" y="983328"/>
                </a:cubicBezTo>
                <a:cubicBezTo>
                  <a:pt x="68826" y="980883"/>
                  <a:pt x="24817" y="829299"/>
                  <a:pt x="24817" y="758396"/>
                </a:cubicBezTo>
                <a:cubicBezTo>
                  <a:pt x="24817" y="687493"/>
                  <a:pt x="35412" y="622295"/>
                  <a:pt x="73716" y="557912"/>
                </a:cubicBezTo>
                <a:cubicBezTo>
                  <a:pt x="112020" y="493529"/>
                  <a:pt x="215521" y="409587"/>
                  <a:pt x="254640" y="372098"/>
                </a:cubicBezTo>
                <a:cubicBezTo>
                  <a:pt x="293759" y="334609"/>
                  <a:pt x="276644" y="365579"/>
                  <a:pt x="308428" y="332980"/>
                </a:cubicBezTo>
                <a:cubicBezTo>
                  <a:pt x="340212" y="300381"/>
                  <a:pt x="384221" y="218069"/>
                  <a:pt x="445344" y="176505"/>
                </a:cubicBezTo>
                <a:cubicBezTo>
                  <a:pt x="506467" y="134941"/>
                  <a:pt x="579814" y="112937"/>
                  <a:pt x="675166" y="83598"/>
                </a:cubicBezTo>
                <a:cubicBezTo>
                  <a:pt x="770518" y="54259"/>
                  <a:pt x="1005230" y="5361"/>
                  <a:pt x="1017455" y="471"/>
                </a:cubicBezTo>
                <a:cubicBezTo>
                  <a:pt x="1029680" y="-4419"/>
                  <a:pt x="839791" y="29810"/>
                  <a:pt x="748514" y="54259"/>
                </a:cubicBezTo>
                <a:cubicBezTo>
                  <a:pt x="657237" y="78708"/>
                  <a:pt x="553735" y="99083"/>
                  <a:pt x="469793" y="147166"/>
                </a:cubicBezTo>
                <a:cubicBezTo>
                  <a:pt x="385851" y="195249"/>
                  <a:pt x="239970" y="331349"/>
                  <a:pt x="244860" y="342759"/>
                </a:cubicBezTo>
                <a:cubicBezTo>
                  <a:pt x="249750" y="354169"/>
                  <a:pt x="490167" y="225404"/>
                  <a:pt x="499132" y="215624"/>
                </a:cubicBezTo>
                <a:cubicBezTo>
                  <a:pt x="508097" y="205844"/>
                  <a:pt x="298648" y="284081"/>
                  <a:pt x="298648" y="284081"/>
                </a:cubicBezTo>
                <a:lnTo>
                  <a:pt x="699615" y="142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7C19F5B4-8885-07F3-6741-7F5A6CF32843}"/>
              </a:ext>
            </a:extLst>
          </p:cNvPr>
          <p:cNvSpPr/>
          <p:nvPr/>
        </p:nvSpPr>
        <p:spPr>
          <a:xfrm>
            <a:off x="1065210" y="6855505"/>
            <a:ext cx="191889" cy="186490"/>
          </a:xfrm>
          <a:custGeom>
            <a:avLst/>
            <a:gdLst>
              <a:gd name="connsiteX0" fmla="*/ 20334 w 191889"/>
              <a:gd name="connsiteY0" fmla="*/ 50 h 186490"/>
              <a:gd name="connsiteX1" fmla="*/ 54563 w 191889"/>
              <a:gd name="connsiteY1" fmla="*/ 112516 h 186490"/>
              <a:gd name="connsiteX2" fmla="*/ 775 w 191889"/>
              <a:gd name="connsiteY2" fmla="*/ 176084 h 186490"/>
              <a:gd name="connsiteX3" fmla="*/ 103462 w 191889"/>
              <a:gd name="connsiteY3" fmla="*/ 132076 h 186490"/>
              <a:gd name="connsiteX4" fmla="*/ 5665 w 191889"/>
              <a:gd name="connsiteY4" fmla="*/ 185864 h 186490"/>
              <a:gd name="connsiteX5" fmla="*/ 191479 w 191889"/>
              <a:gd name="connsiteY5" fmla="*/ 88067 h 186490"/>
              <a:gd name="connsiteX6" fmla="*/ 59453 w 191889"/>
              <a:gd name="connsiteY6" fmla="*/ 127186 h 186490"/>
              <a:gd name="connsiteX7" fmla="*/ 79012 w 191889"/>
              <a:gd name="connsiteY7" fmla="*/ 97847 h 186490"/>
              <a:gd name="connsiteX8" fmla="*/ 20334 w 191889"/>
              <a:gd name="connsiteY8" fmla="*/ 50 h 1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9" h="186490">
                <a:moveTo>
                  <a:pt x="20334" y="50"/>
                </a:moveTo>
                <a:cubicBezTo>
                  <a:pt x="16259" y="2495"/>
                  <a:pt x="57823" y="83177"/>
                  <a:pt x="54563" y="112516"/>
                </a:cubicBezTo>
                <a:cubicBezTo>
                  <a:pt x="51303" y="141855"/>
                  <a:pt x="-7375" y="172824"/>
                  <a:pt x="775" y="176084"/>
                </a:cubicBezTo>
                <a:cubicBezTo>
                  <a:pt x="8925" y="179344"/>
                  <a:pt x="102647" y="130446"/>
                  <a:pt x="103462" y="132076"/>
                </a:cubicBezTo>
                <a:cubicBezTo>
                  <a:pt x="104277" y="133706"/>
                  <a:pt x="-9005" y="193199"/>
                  <a:pt x="5665" y="185864"/>
                </a:cubicBezTo>
                <a:cubicBezTo>
                  <a:pt x="20335" y="178529"/>
                  <a:pt x="182514" y="97847"/>
                  <a:pt x="191479" y="88067"/>
                </a:cubicBezTo>
                <a:cubicBezTo>
                  <a:pt x="200444" y="78287"/>
                  <a:pt x="59453" y="127186"/>
                  <a:pt x="59453" y="127186"/>
                </a:cubicBezTo>
                <a:cubicBezTo>
                  <a:pt x="40709" y="128816"/>
                  <a:pt x="83902" y="111701"/>
                  <a:pt x="79012" y="97847"/>
                </a:cubicBezTo>
                <a:cubicBezTo>
                  <a:pt x="74122" y="83993"/>
                  <a:pt x="24409" y="-2395"/>
                  <a:pt x="20334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F898D107-DAAE-C91E-BE6D-4D9B3654C505}"/>
              </a:ext>
            </a:extLst>
          </p:cNvPr>
          <p:cNvSpPr/>
          <p:nvPr/>
        </p:nvSpPr>
        <p:spPr>
          <a:xfrm>
            <a:off x="948401" y="6820848"/>
            <a:ext cx="156916" cy="226298"/>
          </a:xfrm>
          <a:custGeom>
            <a:avLst/>
            <a:gdLst>
              <a:gd name="connsiteX0" fmla="*/ 44236 w 156916"/>
              <a:gd name="connsiteY0" fmla="*/ 478 h 226298"/>
              <a:gd name="connsiteX1" fmla="*/ 112694 w 156916"/>
              <a:gd name="connsiteY1" fmla="*/ 78716 h 226298"/>
              <a:gd name="connsiteX2" fmla="*/ 98025 w 156916"/>
              <a:gd name="connsiteY2" fmla="*/ 137394 h 226298"/>
              <a:gd name="connsiteX3" fmla="*/ 156703 w 156916"/>
              <a:gd name="connsiteY3" fmla="*/ 93385 h 226298"/>
              <a:gd name="connsiteX4" fmla="*/ 73575 w 156916"/>
              <a:gd name="connsiteY4" fmla="*/ 186292 h 226298"/>
              <a:gd name="connsiteX5" fmla="*/ 228 w 156916"/>
              <a:gd name="connsiteY5" fmla="*/ 225411 h 226298"/>
              <a:gd name="connsiteX6" fmla="*/ 98025 w 156916"/>
              <a:gd name="connsiteY6" fmla="*/ 152063 h 226298"/>
              <a:gd name="connsiteX7" fmla="*/ 98025 w 156916"/>
              <a:gd name="connsiteY7" fmla="*/ 117834 h 226298"/>
              <a:gd name="connsiteX8" fmla="*/ 44236 w 156916"/>
              <a:gd name="connsiteY8" fmla="*/ 478 h 2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16" h="226298">
                <a:moveTo>
                  <a:pt x="44236" y="478"/>
                </a:moveTo>
                <a:cubicBezTo>
                  <a:pt x="46681" y="-6042"/>
                  <a:pt x="103729" y="55897"/>
                  <a:pt x="112694" y="78716"/>
                </a:cubicBezTo>
                <a:cubicBezTo>
                  <a:pt x="121659" y="101535"/>
                  <a:pt x="90690" y="134949"/>
                  <a:pt x="98025" y="137394"/>
                </a:cubicBezTo>
                <a:cubicBezTo>
                  <a:pt x="105360" y="139839"/>
                  <a:pt x="160778" y="85235"/>
                  <a:pt x="156703" y="93385"/>
                </a:cubicBezTo>
                <a:cubicBezTo>
                  <a:pt x="152628" y="101535"/>
                  <a:pt x="99654" y="164288"/>
                  <a:pt x="73575" y="186292"/>
                </a:cubicBezTo>
                <a:cubicBezTo>
                  <a:pt x="47496" y="208296"/>
                  <a:pt x="-3847" y="231116"/>
                  <a:pt x="228" y="225411"/>
                </a:cubicBezTo>
                <a:cubicBezTo>
                  <a:pt x="4303" y="219706"/>
                  <a:pt x="81726" y="169992"/>
                  <a:pt x="98025" y="152063"/>
                </a:cubicBezTo>
                <a:cubicBezTo>
                  <a:pt x="114324" y="134134"/>
                  <a:pt x="103730" y="136578"/>
                  <a:pt x="98025" y="117834"/>
                </a:cubicBezTo>
                <a:cubicBezTo>
                  <a:pt x="92320" y="99090"/>
                  <a:pt x="41791" y="6998"/>
                  <a:pt x="44236" y="4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B923C229-080F-E40E-8992-763CA9B2C27A}"/>
              </a:ext>
            </a:extLst>
          </p:cNvPr>
          <p:cNvSpPr/>
          <p:nvPr/>
        </p:nvSpPr>
        <p:spPr>
          <a:xfrm>
            <a:off x="931062" y="6482559"/>
            <a:ext cx="374547" cy="451555"/>
          </a:xfrm>
          <a:custGeom>
            <a:avLst/>
            <a:gdLst>
              <a:gd name="connsiteX0" fmla="*/ 2897 w 374547"/>
              <a:gd name="connsiteY0" fmla="*/ 6258 h 451555"/>
              <a:gd name="connsiteX1" fmla="*/ 125143 w 374547"/>
              <a:gd name="connsiteY1" fmla="*/ 294759 h 451555"/>
              <a:gd name="connsiteX2" fmla="*/ 125143 w 374547"/>
              <a:gd name="connsiteY2" fmla="*/ 250750 h 451555"/>
              <a:gd name="connsiteX3" fmla="*/ 291398 w 374547"/>
              <a:gd name="connsiteY3" fmla="*/ 348547 h 451555"/>
              <a:gd name="connsiteX4" fmla="*/ 247389 w 374547"/>
              <a:gd name="connsiteY4" fmla="*/ 294759 h 451555"/>
              <a:gd name="connsiteX5" fmla="*/ 374525 w 374547"/>
              <a:gd name="connsiteY5" fmla="*/ 451234 h 451555"/>
              <a:gd name="connsiteX6" fmla="*/ 257169 w 374547"/>
              <a:gd name="connsiteY6" fmla="*/ 333877 h 451555"/>
              <a:gd name="connsiteX7" fmla="*/ 174042 w 374547"/>
              <a:gd name="connsiteY7" fmla="*/ 275199 h 451555"/>
              <a:gd name="connsiteX8" fmla="*/ 51796 w 374547"/>
              <a:gd name="connsiteY8" fmla="*/ 162733 h 451555"/>
              <a:gd name="connsiteX9" fmla="*/ 37126 w 374547"/>
              <a:gd name="connsiteY9" fmla="*/ 99165 h 451555"/>
              <a:gd name="connsiteX10" fmla="*/ 2897 w 374547"/>
              <a:gd name="connsiteY10" fmla="*/ 6258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547" h="451555">
                <a:moveTo>
                  <a:pt x="2897" y="6258"/>
                </a:moveTo>
                <a:cubicBezTo>
                  <a:pt x="17567" y="38857"/>
                  <a:pt x="104769" y="254010"/>
                  <a:pt x="125143" y="294759"/>
                </a:cubicBezTo>
                <a:cubicBezTo>
                  <a:pt x="145517" y="335508"/>
                  <a:pt x="97434" y="241785"/>
                  <a:pt x="125143" y="250750"/>
                </a:cubicBezTo>
                <a:cubicBezTo>
                  <a:pt x="152852" y="259715"/>
                  <a:pt x="271024" y="341212"/>
                  <a:pt x="291398" y="348547"/>
                </a:cubicBezTo>
                <a:cubicBezTo>
                  <a:pt x="311772" y="355882"/>
                  <a:pt x="247389" y="294759"/>
                  <a:pt x="247389" y="294759"/>
                </a:cubicBezTo>
                <a:cubicBezTo>
                  <a:pt x="261244" y="311874"/>
                  <a:pt x="372895" y="444714"/>
                  <a:pt x="374525" y="451234"/>
                </a:cubicBezTo>
                <a:cubicBezTo>
                  <a:pt x="376155" y="457754"/>
                  <a:pt x="290583" y="363216"/>
                  <a:pt x="257169" y="333877"/>
                </a:cubicBezTo>
                <a:cubicBezTo>
                  <a:pt x="223755" y="304538"/>
                  <a:pt x="208271" y="303723"/>
                  <a:pt x="174042" y="275199"/>
                </a:cubicBezTo>
                <a:cubicBezTo>
                  <a:pt x="139813" y="246675"/>
                  <a:pt x="74615" y="192072"/>
                  <a:pt x="51796" y="162733"/>
                </a:cubicBezTo>
                <a:cubicBezTo>
                  <a:pt x="28977" y="133394"/>
                  <a:pt x="40386" y="120354"/>
                  <a:pt x="37126" y="99165"/>
                </a:cubicBezTo>
                <a:cubicBezTo>
                  <a:pt x="33866" y="77976"/>
                  <a:pt x="-11773" y="-26341"/>
                  <a:pt x="2897" y="6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7B3D03BF-5115-B338-8E11-C54DA46674A4}"/>
              </a:ext>
            </a:extLst>
          </p:cNvPr>
          <p:cNvSpPr/>
          <p:nvPr/>
        </p:nvSpPr>
        <p:spPr>
          <a:xfrm>
            <a:off x="871599" y="6429393"/>
            <a:ext cx="91839" cy="364256"/>
          </a:xfrm>
          <a:custGeom>
            <a:avLst/>
            <a:gdLst>
              <a:gd name="connsiteX0" fmla="*/ 91699 w 91839"/>
              <a:gd name="connsiteY0" fmla="*/ 746 h 364256"/>
              <a:gd name="connsiteX1" fmla="*/ 28131 w 91839"/>
              <a:gd name="connsiteY1" fmla="*/ 118102 h 364256"/>
              <a:gd name="connsiteX2" fmla="*/ 18352 w 91839"/>
              <a:gd name="connsiteY2" fmla="*/ 230568 h 364256"/>
              <a:gd name="connsiteX3" fmla="*/ 13462 w 91839"/>
              <a:gd name="connsiteY3" fmla="*/ 157221 h 364256"/>
              <a:gd name="connsiteX4" fmla="*/ 23242 w 91839"/>
              <a:gd name="connsiteY4" fmla="*/ 362594 h 364256"/>
              <a:gd name="connsiteX5" fmla="*/ 3682 w 91839"/>
              <a:gd name="connsiteY5" fmla="*/ 250128 h 364256"/>
              <a:gd name="connsiteX6" fmla="*/ 8572 w 91839"/>
              <a:gd name="connsiteY6" fmla="*/ 176780 h 364256"/>
              <a:gd name="connsiteX7" fmla="*/ 91699 w 91839"/>
              <a:gd name="connsiteY7" fmla="*/ 746 h 3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39" h="364256">
                <a:moveTo>
                  <a:pt x="91699" y="746"/>
                </a:moveTo>
                <a:cubicBezTo>
                  <a:pt x="94959" y="-9034"/>
                  <a:pt x="40355" y="79798"/>
                  <a:pt x="28131" y="118102"/>
                </a:cubicBezTo>
                <a:cubicBezTo>
                  <a:pt x="15907" y="156406"/>
                  <a:pt x="20797" y="224048"/>
                  <a:pt x="18352" y="230568"/>
                </a:cubicBezTo>
                <a:cubicBezTo>
                  <a:pt x="15907" y="237088"/>
                  <a:pt x="12647" y="135217"/>
                  <a:pt x="13462" y="157221"/>
                </a:cubicBezTo>
                <a:cubicBezTo>
                  <a:pt x="14277" y="179225"/>
                  <a:pt x="24872" y="347110"/>
                  <a:pt x="23242" y="362594"/>
                </a:cubicBezTo>
                <a:cubicBezTo>
                  <a:pt x="21612" y="378079"/>
                  <a:pt x="6127" y="281097"/>
                  <a:pt x="3682" y="250128"/>
                </a:cubicBezTo>
                <a:cubicBezTo>
                  <a:pt x="1237" y="219159"/>
                  <a:pt x="-5283" y="211824"/>
                  <a:pt x="8572" y="176780"/>
                </a:cubicBezTo>
                <a:cubicBezTo>
                  <a:pt x="22427" y="141736"/>
                  <a:pt x="88439" y="10526"/>
                  <a:pt x="91699" y="7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069F9BF-7EA9-CABE-1876-A7D079FFECBD}"/>
              </a:ext>
            </a:extLst>
          </p:cNvPr>
          <p:cNvSpPr/>
          <p:nvPr/>
        </p:nvSpPr>
        <p:spPr>
          <a:xfrm>
            <a:off x="444973" y="6914228"/>
            <a:ext cx="528577" cy="264616"/>
          </a:xfrm>
          <a:custGeom>
            <a:avLst/>
            <a:gdLst>
              <a:gd name="connsiteX0" fmla="*/ 2 w 528577"/>
              <a:gd name="connsiteY0" fmla="*/ 136921 h 264616"/>
              <a:gd name="connsiteX1" fmla="*/ 239605 w 528577"/>
              <a:gd name="connsiteY1" fmla="*/ 107582 h 264616"/>
              <a:gd name="connsiteX2" fmla="*/ 254274 w 528577"/>
              <a:gd name="connsiteY2" fmla="*/ 88022 h 264616"/>
              <a:gd name="connsiteX3" fmla="*/ 342291 w 528577"/>
              <a:gd name="connsiteY3" fmla="*/ 151590 h 264616"/>
              <a:gd name="connsiteX4" fmla="*/ 342291 w 528577"/>
              <a:gd name="connsiteY4" fmla="*/ 107582 h 264616"/>
              <a:gd name="connsiteX5" fmla="*/ 513436 w 528577"/>
              <a:gd name="connsiteY5" fmla="*/ 259167 h 264616"/>
              <a:gd name="connsiteX6" fmla="*/ 513436 w 528577"/>
              <a:gd name="connsiteY6" fmla="*/ 215158 h 264616"/>
              <a:gd name="connsiteX7" fmla="*/ 454757 w 528577"/>
              <a:gd name="connsiteY7" fmla="*/ 63573 h 264616"/>
              <a:gd name="connsiteX8" fmla="*/ 479207 w 528577"/>
              <a:gd name="connsiteY8" fmla="*/ 185819 h 264616"/>
              <a:gd name="connsiteX9" fmla="*/ 376520 w 528577"/>
              <a:gd name="connsiteY9" fmla="*/ 102692 h 264616"/>
              <a:gd name="connsiteX10" fmla="*/ 332511 w 528577"/>
              <a:gd name="connsiteY10" fmla="*/ 5 h 264616"/>
              <a:gd name="connsiteX11" fmla="*/ 371630 w 528577"/>
              <a:gd name="connsiteY11" fmla="*/ 97802 h 264616"/>
              <a:gd name="connsiteX12" fmla="*/ 278723 w 528577"/>
              <a:gd name="connsiteY12" fmla="*/ 9785 h 264616"/>
              <a:gd name="connsiteX13" fmla="*/ 308062 w 528577"/>
              <a:gd name="connsiteY13" fmla="*/ 48904 h 264616"/>
              <a:gd name="connsiteX14" fmla="*/ 249384 w 528577"/>
              <a:gd name="connsiteY14" fmla="*/ 39124 h 264616"/>
              <a:gd name="connsiteX15" fmla="*/ 288503 w 528577"/>
              <a:gd name="connsiteY15" fmla="*/ 78243 h 264616"/>
              <a:gd name="connsiteX16" fmla="*/ 244494 w 528577"/>
              <a:gd name="connsiteY16" fmla="*/ 88022 h 264616"/>
              <a:gd name="connsiteX17" fmla="*/ 2 w 528577"/>
              <a:gd name="connsiteY17" fmla="*/ 136921 h 2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577" h="264616">
                <a:moveTo>
                  <a:pt x="2" y="136921"/>
                </a:moveTo>
                <a:cubicBezTo>
                  <a:pt x="-813" y="140181"/>
                  <a:pt x="197226" y="115732"/>
                  <a:pt x="239605" y="107582"/>
                </a:cubicBezTo>
                <a:cubicBezTo>
                  <a:pt x="281984" y="99432"/>
                  <a:pt x="237160" y="80687"/>
                  <a:pt x="254274" y="88022"/>
                </a:cubicBezTo>
                <a:cubicBezTo>
                  <a:pt x="271388" y="95357"/>
                  <a:pt x="327622" y="148330"/>
                  <a:pt x="342291" y="151590"/>
                </a:cubicBezTo>
                <a:cubicBezTo>
                  <a:pt x="356960" y="154850"/>
                  <a:pt x="313767" y="89653"/>
                  <a:pt x="342291" y="107582"/>
                </a:cubicBezTo>
                <a:cubicBezTo>
                  <a:pt x="370815" y="125511"/>
                  <a:pt x="484912" y="241238"/>
                  <a:pt x="513436" y="259167"/>
                </a:cubicBezTo>
                <a:cubicBezTo>
                  <a:pt x="541960" y="277096"/>
                  <a:pt x="523216" y="247757"/>
                  <a:pt x="513436" y="215158"/>
                </a:cubicBezTo>
                <a:cubicBezTo>
                  <a:pt x="503656" y="182559"/>
                  <a:pt x="460462" y="68463"/>
                  <a:pt x="454757" y="63573"/>
                </a:cubicBezTo>
                <a:cubicBezTo>
                  <a:pt x="449052" y="58683"/>
                  <a:pt x="492247" y="179299"/>
                  <a:pt x="479207" y="185819"/>
                </a:cubicBezTo>
                <a:cubicBezTo>
                  <a:pt x="466168" y="192339"/>
                  <a:pt x="400969" y="133661"/>
                  <a:pt x="376520" y="102692"/>
                </a:cubicBezTo>
                <a:cubicBezTo>
                  <a:pt x="352071" y="71723"/>
                  <a:pt x="333326" y="820"/>
                  <a:pt x="332511" y="5"/>
                </a:cubicBezTo>
                <a:cubicBezTo>
                  <a:pt x="331696" y="-810"/>
                  <a:pt x="380594" y="96172"/>
                  <a:pt x="371630" y="97802"/>
                </a:cubicBezTo>
                <a:cubicBezTo>
                  <a:pt x="362666" y="99432"/>
                  <a:pt x="289318" y="17935"/>
                  <a:pt x="278723" y="9785"/>
                </a:cubicBezTo>
                <a:cubicBezTo>
                  <a:pt x="268128" y="1635"/>
                  <a:pt x="312952" y="44014"/>
                  <a:pt x="308062" y="48904"/>
                </a:cubicBezTo>
                <a:cubicBezTo>
                  <a:pt x="303172" y="53794"/>
                  <a:pt x="252644" y="34234"/>
                  <a:pt x="249384" y="39124"/>
                </a:cubicBezTo>
                <a:cubicBezTo>
                  <a:pt x="246124" y="44014"/>
                  <a:pt x="289318" y="70093"/>
                  <a:pt x="288503" y="78243"/>
                </a:cubicBezTo>
                <a:cubicBezTo>
                  <a:pt x="287688" y="86393"/>
                  <a:pt x="295022" y="79872"/>
                  <a:pt x="244494" y="88022"/>
                </a:cubicBezTo>
                <a:cubicBezTo>
                  <a:pt x="193966" y="96172"/>
                  <a:pt x="817" y="133661"/>
                  <a:pt x="2" y="1369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F2CE1AAC-A7D2-4EFC-8374-050FAA09A634}"/>
              </a:ext>
            </a:extLst>
          </p:cNvPr>
          <p:cNvSpPr/>
          <p:nvPr/>
        </p:nvSpPr>
        <p:spPr>
          <a:xfrm>
            <a:off x="449856" y="6923900"/>
            <a:ext cx="407695" cy="107993"/>
          </a:xfrm>
          <a:custGeom>
            <a:avLst/>
            <a:gdLst>
              <a:gd name="connsiteX0" fmla="*/ 9 w 407695"/>
              <a:gd name="connsiteY0" fmla="*/ 83240 h 107993"/>
              <a:gd name="connsiteX1" fmla="*/ 254281 w 407695"/>
              <a:gd name="connsiteY1" fmla="*/ 44121 h 107993"/>
              <a:gd name="connsiteX2" fmla="*/ 268950 w 407695"/>
              <a:gd name="connsiteY2" fmla="*/ 9893 h 107993"/>
              <a:gd name="connsiteX3" fmla="*/ 405866 w 407695"/>
              <a:gd name="connsiteY3" fmla="*/ 107689 h 107993"/>
              <a:gd name="connsiteX4" fmla="*/ 342298 w 407695"/>
              <a:gd name="connsiteY4" fmla="*/ 39232 h 107993"/>
              <a:gd name="connsiteX5" fmla="*/ 264061 w 407695"/>
              <a:gd name="connsiteY5" fmla="*/ 113 h 107993"/>
              <a:gd name="connsiteX6" fmla="*/ 244501 w 407695"/>
              <a:gd name="connsiteY6" fmla="*/ 29452 h 107993"/>
              <a:gd name="connsiteX7" fmla="*/ 9 w 407695"/>
              <a:gd name="connsiteY7" fmla="*/ 83240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95" h="107993">
                <a:moveTo>
                  <a:pt x="9" y="83240"/>
                </a:moveTo>
                <a:cubicBezTo>
                  <a:pt x="1639" y="85685"/>
                  <a:pt x="209458" y="56345"/>
                  <a:pt x="254281" y="44121"/>
                </a:cubicBezTo>
                <a:cubicBezTo>
                  <a:pt x="299105" y="31896"/>
                  <a:pt x="243686" y="-702"/>
                  <a:pt x="268950" y="9893"/>
                </a:cubicBezTo>
                <a:cubicBezTo>
                  <a:pt x="294214" y="20488"/>
                  <a:pt x="393641" y="102799"/>
                  <a:pt x="405866" y="107689"/>
                </a:cubicBezTo>
                <a:cubicBezTo>
                  <a:pt x="418091" y="112579"/>
                  <a:pt x="365932" y="57161"/>
                  <a:pt x="342298" y="39232"/>
                </a:cubicBezTo>
                <a:cubicBezTo>
                  <a:pt x="318664" y="21303"/>
                  <a:pt x="264061" y="113"/>
                  <a:pt x="264061" y="113"/>
                </a:cubicBezTo>
                <a:cubicBezTo>
                  <a:pt x="247762" y="-1517"/>
                  <a:pt x="286880" y="14783"/>
                  <a:pt x="244501" y="29452"/>
                </a:cubicBezTo>
                <a:cubicBezTo>
                  <a:pt x="202122" y="44121"/>
                  <a:pt x="-1621" y="80795"/>
                  <a:pt x="9" y="83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F1DE75EB-1FBE-B391-2F79-B5FE70D35B02}"/>
              </a:ext>
            </a:extLst>
          </p:cNvPr>
          <p:cNvSpPr/>
          <p:nvPr/>
        </p:nvSpPr>
        <p:spPr>
          <a:xfrm>
            <a:off x="874342" y="7090245"/>
            <a:ext cx="734707" cy="787353"/>
          </a:xfrm>
          <a:custGeom>
            <a:avLst/>
            <a:gdLst>
              <a:gd name="connsiteX0" fmla="*/ 939 w 734707"/>
              <a:gd name="connsiteY0" fmla="*/ 22 h 787353"/>
              <a:gd name="connsiteX1" fmla="*/ 142745 w 734707"/>
              <a:gd name="connsiteY1" fmla="*/ 29361 h 787353"/>
              <a:gd name="connsiteX2" fmla="*/ 274770 w 734707"/>
              <a:gd name="connsiteY2" fmla="*/ 190726 h 787353"/>
              <a:gd name="connsiteX3" fmla="*/ 245431 w 734707"/>
              <a:gd name="connsiteY3" fmla="*/ 88039 h 787353"/>
              <a:gd name="connsiteX4" fmla="*/ 426355 w 734707"/>
              <a:gd name="connsiteY4" fmla="*/ 391210 h 787353"/>
              <a:gd name="connsiteX5" fmla="*/ 367677 w 734707"/>
              <a:gd name="connsiteY5" fmla="*/ 327642 h 787353"/>
              <a:gd name="connsiteX6" fmla="*/ 509483 w 734707"/>
              <a:gd name="connsiteY6" fmla="*/ 542795 h 787353"/>
              <a:gd name="connsiteX7" fmla="*/ 465474 w 734707"/>
              <a:gd name="connsiteY7" fmla="*/ 513456 h 787353"/>
              <a:gd name="connsiteX8" fmla="*/ 538822 w 734707"/>
              <a:gd name="connsiteY8" fmla="*/ 635702 h 787353"/>
              <a:gd name="connsiteX9" fmla="*/ 504593 w 734707"/>
              <a:gd name="connsiteY9" fmla="*/ 601473 h 787353"/>
              <a:gd name="connsiteX10" fmla="*/ 631729 w 734707"/>
              <a:gd name="connsiteY10" fmla="*/ 738388 h 787353"/>
              <a:gd name="connsiteX11" fmla="*/ 553491 w 734707"/>
              <a:gd name="connsiteY11" fmla="*/ 665041 h 787353"/>
              <a:gd name="connsiteX12" fmla="*/ 734415 w 734707"/>
              <a:gd name="connsiteY12" fmla="*/ 787287 h 787353"/>
              <a:gd name="connsiteX13" fmla="*/ 592610 w 734707"/>
              <a:gd name="connsiteY13" fmla="*/ 645481 h 787353"/>
              <a:gd name="connsiteX14" fmla="*/ 470364 w 734707"/>
              <a:gd name="connsiteY14" fmla="*/ 503676 h 787353"/>
              <a:gd name="connsiteX15" fmla="*/ 274770 w 734707"/>
              <a:gd name="connsiteY15" fmla="*/ 337421 h 787353"/>
              <a:gd name="connsiteX16" fmla="*/ 397016 w 734707"/>
              <a:gd name="connsiteY16" fmla="*/ 420549 h 787353"/>
              <a:gd name="connsiteX17" fmla="*/ 377457 w 734707"/>
              <a:gd name="connsiteY17" fmla="*/ 317862 h 787353"/>
              <a:gd name="connsiteX18" fmla="*/ 230762 w 734707"/>
              <a:gd name="connsiteY18" fmla="*/ 151607 h 787353"/>
              <a:gd name="connsiteX19" fmla="*/ 274770 w 734707"/>
              <a:gd name="connsiteY19" fmla="*/ 327642 h 787353"/>
              <a:gd name="connsiteX20" fmla="*/ 245431 w 734707"/>
              <a:gd name="connsiteY20" fmla="*/ 132048 h 787353"/>
              <a:gd name="connsiteX21" fmla="*/ 181863 w 734707"/>
              <a:gd name="connsiteY21" fmla="*/ 24472 h 787353"/>
              <a:gd name="connsiteX22" fmla="*/ 84067 w 734707"/>
              <a:gd name="connsiteY22" fmla="*/ 24472 h 787353"/>
              <a:gd name="connsiteX23" fmla="*/ 939 w 734707"/>
              <a:gd name="connsiteY23" fmla="*/ 22 h 7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4707" h="787353">
                <a:moveTo>
                  <a:pt x="939" y="22"/>
                </a:moveTo>
                <a:cubicBezTo>
                  <a:pt x="10719" y="837"/>
                  <a:pt x="97107" y="-2423"/>
                  <a:pt x="142745" y="29361"/>
                </a:cubicBezTo>
                <a:cubicBezTo>
                  <a:pt x="188383" y="61145"/>
                  <a:pt x="257656" y="180946"/>
                  <a:pt x="274770" y="190726"/>
                </a:cubicBezTo>
                <a:cubicBezTo>
                  <a:pt x="291884" y="200506"/>
                  <a:pt x="220167" y="54625"/>
                  <a:pt x="245431" y="88039"/>
                </a:cubicBezTo>
                <a:cubicBezTo>
                  <a:pt x="270695" y="121453"/>
                  <a:pt x="405981" y="351276"/>
                  <a:pt x="426355" y="391210"/>
                </a:cubicBezTo>
                <a:cubicBezTo>
                  <a:pt x="446729" y="431144"/>
                  <a:pt x="353822" y="302378"/>
                  <a:pt x="367677" y="327642"/>
                </a:cubicBezTo>
                <a:cubicBezTo>
                  <a:pt x="381532" y="352906"/>
                  <a:pt x="493184" y="511826"/>
                  <a:pt x="509483" y="542795"/>
                </a:cubicBezTo>
                <a:cubicBezTo>
                  <a:pt x="525782" y="573764"/>
                  <a:pt x="460584" y="497972"/>
                  <a:pt x="465474" y="513456"/>
                </a:cubicBezTo>
                <a:cubicBezTo>
                  <a:pt x="470364" y="528941"/>
                  <a:pt x="532302" y="621033"/>
                  <a:pt x="538822" y="635702"/>
                </a:cubicBezTo>
                <a:cubicBezTo>
                  <a:pt x="545342" y="650372"/>
                  <a:pt x="489109" y="584359"/>
                  <a:pt x="504593" y="601473"/>
                </a:cubicBezTo>
                <a:cubicBezTo>
                  <a:pt x="520077" y="618587"/>
                  <a:pt x="623579" y="727793"/>
                  <a:pt x="631729" y="738388"/>
                </a:cubicBezTo>
                <a:cubicBezTo>
                  <a:pt x="639879" y="748983"/>
                  <a:pt x="536377" y="656891"/>
                  <a:pt x="553491" y="665041"/>
                </a:cubicBezTo>
                <a:cubicBezTo>
                  <a:pt x="570605" y="673191"/>
                  <a:pt x="727895" y="790547"/>
                  <a:pt x="734415" y="787287"/>
                </a:cubicBezTo>
                <a:cubicBezTo>
                  <a:pt x="740935" y="784027"/>
                  <a:pt x="636618" y="692749"/>
                  <a:pt x="592610" y="645481"/>
                </a:cubicBezTo>
                <a:cubicBezTo>
                  <a:pt x="548602" y="598213"/>
                  <a:pt x="523337" y="555019"/>
                  <a:pt x="470364" y="503676"/>
                </a:cubicBezTo>
                <a:cubicBezTo>
                  <a:pt x="417391" y="452333"/>
                  <a:pt x="286995" y="351275"/>
                  <a:pt x="274770" y="337421"/>
                </a:cubicBezTo>
                <a:cubicBezTo>
                  <a:pt x="262545" y="323567"/>
                  <a:pt x="379902" y="423809"/>
                  <a:pt x="397016" y="420549"/>
                </a:cubicBezTo>
                <a:cubicBezTo>
                  <a:pt x="414130" y="417289"/>
                  <a:pt x="405166" y="362686"/>
                  <a:pt x="377457" y="317862"/>
                </a:cubicBezTo>
                <a:cubicBezTo>
                  <a:pt x="349748" y="273038"/>
                  <a:pt x="247876" y="149977"/>
                  <a:pt x="230762" y="151607"/>
                </a:cubicBezTo>
                <a:cubicBezTo>
                  <a:pt x="213648" y="153237"/>
                  <a:pt x="272325" y="330902"/>
                  <a:pt x="274770" y="327642"/>
                </a:cubicBezTo>
                <a:cubicBezTo>
                  <a:pt x="277215" y="324382"/>
                  <a:pt x="260916" y="182576"/>
                  <a:pt x="245431" y="132048"/>
                </a:cubicBezTo>
                <a:cubicBezTo>
                  <a:pt x="229947" y="81520"/>
                  <a:pt x="208757" y="42401"/>
                  <a:pt x="181863" y="24472"/>
                </a:cubicBezTo>
                <a:cubicBezTo>
                  <a:pt x="154969" y="6543"/>
                  <a:pt x="107701" y="27732"/>
                  <a:pt x="84067" y="24472"/>
                </a:cubicBezTo>
                <a:cubicBezTo>
                  <a:pt x="60433" y="21212"/>
                  <a:pt x="-8841" y="-793"/>
                  <a:pt x="939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0958CE5-5D4F-4535-8D69-E6719D3AA155}"/>
              </a:ext>
            </a:extLst>
          </p:cNvPr>
          <p:cNvSpPr/>
          <p:nvPr/>
        </p:nvSpPr>
        <p:spPr>
          <a:xfrm>
            <a:off x="434654" y="7031571"/>
            <a:ext cx="532233" cy="272315"/>
          </a:xfrm>
          <a:custGeom>
            <a:avLst/>
            <a:gdLst>
              <a:gd name="connsiteX0" fmla="*/ 542 w 532233"/>
              <a:gd name="connsiteY0" fmla="*/ 112485 h 272315"/>
              <a:gd name="connsiteX1" fmla="*/ 186356 w 532233"/>
              <a:gd name="connsiteY1" fmla="*/ 132044 h 272315"/>
              <a:gd name="connsiteX2" fmla="*/ 293932 w 532233"/>
              <a:gd name="connsiteY2" fmla="*/ 180942 h 272315"/>
              <a:gd name="connsiteX3" fmla="*/ 274373 w 532233"/>
              <a:gd name="connsiteY3" fmla="*/ 39137 h 272315"/>
              <a:gd name="connsiteX4" fmla="*/ 430848 w 532233"/>
              <a:gd name="connsiteY4" fmla="*/ 210281 h 272315"/>
              <a:gd name="connsiteX5" fmla="*/ 396619 w 532233"/>
              <a:gd name="connsiteY5" fmla="*/ 4908 h 272315"/>
              <a:gd name="connsiteX6" fmla="*/ 528644 w 532233"/>
              <a:gd name="connsiteY6" fmla="*/ 268959 h 272315"/>
              <a:gd name="connsiteX7" fmla="*/ 484636 w 532233"/>
              <a:gd name="connsiteY7" fmla="*/ 146713 h 272315"/>
              <a:gd name="connsiteX8" fmla="*/ 377059 w 532233"/>
              <a:gd name="connsiteY8" fmla="*/ 39137 h 272315"/>
              <a:gd name="connsiteX9" fmla="*/ 421068 w 532233"/>
              <a:gd name="connsiteY9" fmla="*/ 161383 h 272315"/>
              <a:gd name="connsiteX10" fmla="*/ 298822 w 532233"/>
              <a:gd name="connsiteY10" fmla="*/ 39137 h 272315"/>
              <a:gd name="connsiteX11" fmla="*/ 269483 w 532233"/>
              <a:gd name="connsiteY11" fmla="*/ 112485 h 272315"/>
              <a:gd name="connsiteX12" fmla="*/ 161906 w 532233"/>
              <a:gd name="connsiteY12" fmla="*/ 18 h 272315"/>
              <a:gd name="connsiteX13" fmla="*/ 249924 w 532233"/>
              <a:gd name="connsiteY13" fmla="*/ 122264 h 272315"/>
              <a:gd name="connsiteX14" fmla="*/ 542 w 532233"/>
              <a:gd name="connsiteY14" fmla="*/ 112485 h 2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233" h="272315">
                <a:moveTo>
                  <a:pt x="542" y="112485"/>
                </a:moveTo>
                <a:cubicBezTo>
                  <a:pt x="-10053" y="114115"/>
                  <a:pt x="137458" y="120634"/>
                  <a:pt x="186356" y="132044"/>
                </a:cubicBezTo>
                <a:cubicBezTo>
                  <a:pt x="235254" y="143454"/>
                  <a:pt x="279263" y="196427"/>
                  <a:pt x="293932" y="180942"/>
                </a:cubicBezTo>
                <a:cubicBezTo>
                  <a:pt x="308602" y="165458"/>
                  <a:pt x="251554" y="34247"/>
                  <a:pt x="274373" y="39137"/>
                </a:cubicBezTo>
                <a:cubicBezTo>
                  <a:pt x="297192" y="44027"/>
                  <a:pt x="410474" y="215986"/>
                  <a:pt x="430848" y="210281"/>
                </a:cubicBezTo>
                <a:cubicBezTo>
                  <a:pt x="451222" y="204576"/>
                  <a:pt x="380320" y="-4872"/>
                  <a:pt x="396619" y="4908"/>
                </a:cubicBezTo>
                <a:cubicBezTo>
                  <a:pt x="412918" y="14688"/>
                  <a:pt x="513975" y="245325"/>
                  <a:pt x="528644" y="268959"/>
                </a:cubicBezTo>
                <a:cubicBezTo>
                  <a:pt x="543314" y="292593"/>
                  <a:pt x="509900" y="185017"/>
                  <a:pt x="484636" y="146713"/>
                </a:cubicBezTo>
                <a:cubicBezTo>
                  <a:pt x="459372" y="108409"/>
                  <a:pt x="387654" y="36692"/>
                  <a:pt x="377059" y="39137"/>
                </a:cubicBezTo>
                <a:cubicBezTo>
                  <a:pt x="366464" y="41582"/>
                  <a:pt x="434107" y="161383"/>
                  <a:pt x="421068" y="161383"/>
                </a:cubicBezTo>
                <a:cubicBezTo>
                  <a:pt x="408029" y="161383"/>
                  <a:pt x="324086" y="47287"/>
                  <a:pt x="298822" y="39137"/>
                </a:cubicBezTo>
                <a:cubicBezTo>
                  <a:pt x="273558" y="30987"/>
                  <a:pt x="292302" y="119005"/>
                  <a:pt x="269483" y="112485"/>
                </a:cubicBezTo>
                <a:cubicBezTo>
                  <a:pt x="246664" y="105965"/>
                  <a:pt x="165166" y="-1612"/>
                  <a:pt x="161906" y="18"/>
                </a:cubicBezTo>
                <a:cubicBezTo>
                  <a:pt x="158646" y="1648"/>
                  <a:pt x="270298" y="102705"/>
                  <a:pt x="249924" y="122264"/>
                </a:cubicBezTo>
                <a:cubicBezTo>
                  <a:pt x="229550" y="141823"/>
                  <a:pt x="11137" y="110855"/>
                  <a:pt x="542" y="112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93568BB7-A925-EE2D-93DE-F7F12D6981DC}"/>
              </a:ext>
            </a:extLst>
          </p:cNvPr>
          <p:cNvSpPr/>
          <p:nvPr/>
        </p:nvSpPr>
        <p:spPr>
          <a:xfrm>
            <a:off x="860088" y="7113095"/>
            <a:ext cx="738935" cy="813511"/>
          </a:xfrm>
          <a:custGeom>
            <a:avLst/>
            <a:gdLst>
              <a:gd name="connsiteX0" fmla="*/ 524 w 738935"/>
              <a:gd name="connsiteY0" fmla="*/ 1622 h 813511"/>
              <a:gd name="connsiteX1" fmla="*/ 186338 w 738935"/>
              <a:gd name="connsiteY1" fmla="*/ 280342 h 813511"/>
              <a:gd name="connsiteX2" fmla="*/ 186338 w 738935"/>
              <a:gd name="connsiteY2" fmla="*/ 197215 h 813511"/>
              <a:gd name="connsiteX3" fmla="*/ 269465 w 738935"/>
              <a:gd name="connsiteY3" fmla="*/ 387919 h 813511"/>
              <a:gd name="connsiteX4" fmla="*/ 269465 w 738935"/>
              <a:gd name="connsiteY4" fmla="*/ 304792 h 813511"/>
              <a:gd name="connsiteX5" fmla="*/ 396601 w 738935"/>
              <a:gd name="connsiteY5" fmla="*/ 475936 h 813511"/>
              <a:gd name="connsiteX6" fmla="*/ 362372 w 738935"/>
              <a:gd name="connsiteY6" fmla="*/ 383029 h 813511"/>
              <a:gd name="connsiteX7" fmla="*/ 455279 w 738935"/>
              <a:gd name="connsiteY7" fmla="*/ 534614 h 813511"/>
              <a:gd name="connsiteX8" fmla="*/ 411270 w 738935"/>
              <a:gd name="connsiteY8" fmla="*/ 544394 h 813511"/>
              <a:gd name="connsiteX9" fmla="*/ 533516 w 738935"/>
              <a:gd name="connsiteY9" fmla="*/ 647080 h 813511"/>
              <a:gd name="connsiteX10" fmla="*/ 474838 w 738935"/>
              <a:gd name="connsiteY10" fmla="*/ 573733 h 813511"/>
              <a:gd name="connsiteX11" fmla="*/ 738890 w 738935"/>
              <a:gd name="connsiteY11" fmla="*/ 813335 h 813511"/>
              <a:gd name="connsiteX12" fmla="*/ 494398 w 738935"/>
              <a:gd name="connsiteY12" fmla="*/ 607962 h 813511"/>
              <a:gd name="connsiteX13" fmla="*/ 289024 w 738935"/>
              <a:gd name="connsiteY13" fmla="*/ 348800 h 813511"/>
              <a:gd name="connsiteX14" fmla="*/ 176558 w 738935"/>
              <a:gd name="connsiteY14" fmla="*/ 84749 h 813511"/>
              <a:gd name="connsiteX15" fmla="*/ 210787 w 738935"/>
              <a:gd name="connsiteY15" fmla="*/ 246114 h 813511"/>
              <a:gd name="connsiteX16" fmla="*/ 132549 w 738935"/>
              <a:gd name="connsiteY16" fmla="*/ 167876 h 813511"/>
              <a:gd name="connsiteX17" fmla="*/ 524 w 738935"/>
              <a:gd name="connsiteY17" fmla="*/ 1622 h 81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935" h="813511">
                <a:moveTo>
                  <a:pt x="524" y="1622"/>
                </a:moveTo>
                <a:cubicBezTo>
                  <a:pt x="9489" y="20366"/>
                  <a:pt x="155369" y="247743"/>
                  <a:pt x="186338" y="280342"/>
                </a:cubicBezTo>
                <a:cubicBezTo>
                  <a:pt x="217307" y="312941"/>
                  <a:pt x="172484" y="179286"/>
                  <a:pt x="186338" y="197215"/>
                </a:cubicBezTo>
                <a:cubicBezTo>
                  <a:pt x="200192" y="215144"/>
                  <a:pt x="255611" y="369990"/>
                  <a:pt x="269465" y="387919"/>
                </a:cubicBezTo>
                <a:cubicBezTo>
                  <a:pt x="283319" y="405848"/>
                  <a:pt x="248276" y="290123"/>
                  <a:pt x="269465" y="304792"/>
                </a:cubicBezTo>
                <a:cubicBezTo>
                  <a:pt x="290654" y="319461"/>
                  <a:pt x="381117" y="462897"/>
                  <a:pt x="396601" y="475936"/>
                </a:cubicBezTo>
                <a:cubicBezTo>
                  <a:pt x="412085" y="488975"/>
                  <a:pt x="352592" y="373249"/>
                  <a:pt x="362372" y="383029"/>
                </a:cubicBezTo>
                <a:cubicBezTo>
                  <a:pt x="372152" y="392809"/>
                  <a:pt x="447129" y="507720"/>
                  <a:pt x="455279" y="534614"/>
                </a:cubicBezTo>
                <a:cubicBezTo>
                  <a:pt x="463429" y="561508"/>
                  <a:pt x="398231" y="525650"/>
                  <a:pt x="411270" y="544394"/>
                </a:cubicBezTo>
                <a:cubicBezTo>
                  <a:pt x="424309" y="563138"/>
                  <a:pt x="522921" y="642190"/>
                  <a:pt x="533516" y="647080"/>
                </a:cubicBezTo>
                <a:cubicBezTo>
                  <a:pt x="544111" y="651970"/>
                  <a:pt x="440609" y="546024"/>
                  <a:pt x="474838" y="573733"/>
                </a:cubicBezTo>
                <a:cubicBezTo>
                  <a:pt x="509067" y="601442"/>
                  <a:pt x="735630" y="807630"/>
                  <a:pt x="738890" y="813335"/>
                </a:cubicBezTo>
                <a:cubicBezTo>
                  <a:pt x="742150" y="819040"/>
                  <a:pt x="569376" y="685385"/>
                  <a:pt x="494398" y="607962"/>
                </a:cubicBezTo>
                <a:cubicBezTo>
                  <a:pt x="419420" y="530540"/>
                  <a:pt x="341997" y="436002"/>
                  <a:pt x="289024" y="348800"/>
                </a:cubicBezTo>
                <a:cubicBezTo>
                  <a:pt x="236051" y="261598"/>
                  <a:pt x="189598" y="101863"/>
                  <a:pt x="176558" y="84749"/>
                </a:cubicBezTo>
                <a:cubicBezTo>
                  <a:pt x="163519" y="67635"/>
                  <a:pt x="218122" y="232260"/>
                  <a:pt x="210787" y="246114"/>
                </a:cubicBezTo>
                <a:cubicBezTo>
                  <a:pt x="203452" y="259969"/>
                  <a:pt x="165148" y="203735"/>
                  <a:pt x="132549" y="167876"/>
                </a:cubicBezTo>
                <a:cubicBezTo>
                  <a:pt x="99950" y="132017"/>
                  <a:pt x="-8441" y="-17122"/>
                  <a:pt x="524" y="16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08ECEBA-CD6D-398A-57A1-6777E46D5CE5}"/>
              </a:ext>
            </a:extLst>
          </p:cNvPr>
          <p:cNvSpPr/>
          <p:nvPr/>
        </p:nvSpPr>
        <p:spPr>
          <a:xfrm>
            <a:off x="378185" y="7119590"/>
            <a:ext cx="441301" cy="66952"/>
          </a:xfrm>
          <a:custGeom>
            <a:avLst/>
            <a:gdLst>
              <a:gd name="connsiteX0" fmla="*/ 438418 w 441301"/>
              <a:gd name="connsiteY0" fmla="*/ 34245 h 66952"/>
              <a:gd name="connsiteX1" fmla="*/ 169477 w 441301"/>
              <a:gd name="connsiteY1" fmla="*/ 63584 h 66952"/>
              <a:gd name="connsiteX2" fmla="*/ 291723 w 441301"/>
              <a:gd name="connsiteY2" fmla="*/ 63584 h 66952"/>
              <a:gd name="connsiteX3" fmla="*/ 125468 w 441301"/>
              <a:gd name="connsiteY3" fmla="*/ 39135 h 66952"/>
              <a:gd name="connsiteX4" fmla="*/ 3222 w 441301"/>
              <a:gd name="connsiteY4" fmla="*/ 16 h 66952"/>
              <a:gd name="connsiteX5" fmla="*/ 257494 w 441301"/>
              <a:gd name="connsiteY5" fmla="*/ 44025 h 66952"/>
              <a:gd name="connsiteX6" fmla="*/ 218375 w 441301"/>
              <a:gd name="connsiteY6" fmla="*/ 4906 h 66952"/>
              <a:gd name="connsiteX7" fmla="*/ 321062 w 441301"/>
              <a:gd name="connsiteY7" fmla="*/ 39135 h 66952"/>
              <a:gd name="connsiteX8" fmla="*/ 311282 w 441301"/>
              <a:gd name="connsiteY8" fmla="*/ 16 h 66952"/>
              <a:gd name="connsiteX9" fmla="*/ 438418 w 441301"/>
              <a:gd name="connsiteY9" fmla="*/ 34245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301" h="66952">
                <a:moveTo>
                  <a:pt x="438418" y="34245"/>
                </a:moveTo>
                <a:cubicBezTo>
                  <a:pt x="414784" y="44840"/>
                  <a:pt x="193926" y="58694"/>
                  <a:pt x="169477" y="63584"/>
                </a:cubicBezTo>
                <a:cubicBezTo>
                  <a:pt x="145028" y="68474"/>
                  <a:pt x="299058" y="67659"/>
                  <a:pt x="291723" y="63584"/>
                </a:cubicBezTo>
                <a:cubicBezTo>
                  <a:pt x="284388" y="59509"/>
                  <a:pt x="173551" y="49730"/>
                  <a:pt x="125468" y="39135"/>
                </a:cubicBezTo>
                <a:cubicBezTo>
                  <a:pt x="77385" y="28540"/>
                  <a:pt x="-18782" y="-799"/>
                  <a:pt x="3222" y="16"/>
                </a:cubicBezTo>
                <a:cubicBezTo>
                  <a:pt x="25226" y="831"/>
                  <a:pt x="221635" y="43210"/>
                  <a:pt x="257494" y="44025"/>
                </a:cubicBezTo>
                <a:cubicBezTo>
                  <a:pt x="293353" y="44840"/>
                  <a:pt x="207780" y="5721"/>
                  <a:pt x="218375" y="4906"/>
                </a:cubicBezTo>
                <a:cubicBezTo>
                  <a:pt x="228970" y="4091"/>
                  <a:pt x="305578" y="39950"/>
                  <a:pt x="321062" y="39135"/>
                </a:cubicBezTo>
                <a:cubicBezTo>
                  <a:pt x="336546" y="38320"/>
                  <a:pt x="289278" y="16"/>
                  <a:pt x="311282" y="16"/>
                </a:cubicBezTo>
                <a:cubicBezTo>
                  <a:pt x="333286" y="16"/>
                  <a:pt x="462052" y="23650"/>
                  <a:pt x="438418" y="34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8708B1CB-7771-00D2-04FE-2209A0644A55}"/>
              </a:ext>
            </a:extLst>
          </p:cNvPr>
          <p:cNvSpPr/>
          <p:nvPr/>
        </p:nvSpPr>
        <p:spPr>
          <a:xfrm>
            <a:off x="458752" y="7248626"/>
            <a:ext cx="431393" cy="443092"/>
          </a:xfrm>
          <a:custGeom>
            <a:avLst/>
            <a:gdLst>
              <a:gd name="connsiteX0" fmla="*/ 10673 w 431393"/>
              <a:gd name="connsiteY0" fmla="*/ 7896 h 443092"/>
              <a:gd name="connsiteX1" fmla="*/ 387190 w 431393"/>
              <a:gd name="connsiteY1" fmla="*/ 369744 h 443092"/>
              <a:gd name="connsiteX2" fmla="*/ 352961 w 431393"/>
              <a:gd name="connsiteY2" fmla="*/ 320846 h 443092"/>
              <a:gd name="connsiteX3" fmla="*/ 289393 w 431393"/>
              <a:gd name="connsiteY3" fmla="*/ 443092 h 443092"/>
              <a:gd name="connsiteX4" fmla="*/ 343182 w 431393"/>
              <a:gd name="connsiteY4" fmla="*/ 320846 h 443092"/>
              <a:gd name="connsiteX5" fmla="*/ 431199 w 431393"/>
              <a:gd name="connsiteY5" fmla="*/ 379524 h 443092"/>
              <a:gd name="connsiteX6" fmla="*/ 362741 w 431393"/>
              <a:gd name="connsiteY6" fmla="*/ 296396 h 443092"/>
              <a:gd name="connsiteX7" fmla="*/ 230715 w 431393"/>
              <a:gd name="connsiteY7" fmla="*/ 213269 h 443092"/>
              <a:gd name="connsiteX8" fmla="*/ 132919 w 431393"/>
              <a:gd name="connsiteY8" fmla="*/ 159481 h 443092"/>
              <a:gd name="connsiteX9" fmla="*/ 59571 w 431393"/>
              <a:gd name="connsiteY9" fmla="*/ 169261 h 443092"/>
              <a:gd name="connsiteX10" fmla="*/ 98690 w 431393"/>
              <a:gd name="connsiteY10" fmla="*/ 125252 h 443092"/>
              <a:gd name="connsiteX11" fmla="*/ 10673 w 431393"/>
              <a:gd name="connsiteY11" fmla="*/ 7896 h 4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393" h="443092">
                <a:moveTo>
                  <a:pt x="10673" y="7896"/>
                </a:moveTo>
                <a:cubicBezTo>
                  <a:pt x="58756" y="48645"/>
                  <a:pt x="330142" y="317586"/>
                  <a:pt x="387190" y="369744"/>
                </a:cubicBezTo>
                <a:cubicBezTo>
                  <a:pt x="444238" y="421902"/>
                  <a:pt x="369261" y="308621"/>
                  <a:pt x="352961" y="320846"/>
                </a:cubicBezTo>
                <a:cubicBezTo>
                  <a:pt x="336662" y="333071"/>
                  <a:pt x="291023" y="443092"/>
                  <a:pt x="289393" y="443092"/>
                </a:cubicBezTo>
                <a:cubicBezTo>
                  <a:pt x="287763" y="443092"/>
                  <a:pt x="319548" y="331441"/>
                  <a:pt x="343182" y="320846"/>
                </a:cubicBezTo>
                <a:cubicBezTo>
                  <a:pt x="366816" y="310251"/>
                  <a:pt x="427939" y="383599"/>
                  <a:pt x="431199" y="379524"/>
                </a:cubicBezTo>
                <a:cubicBezTo>
                  <a:pt x="434459" y="375449"/>
                  <a:pt x="396155" y="324105"/>
                  <a:pt x="362741" y="296396"/>
                </a:cubicBezTo>
                <a:cubicBezTo>
                  <a:pt x="329327" y="268687"/>
                  <a:pt x="269018" y="236088"/>
                  <a:pt x="230715" y="213269"/>
                </a:cubicBezTo>
                <a:cubicBezTo>
                  <a:pt x="192412" y="190450"/>
                  <a:pt x="161443" y="166816"/>
                  <a:pt x="132919" y="159481"/>
                </a:cubicBezTo>
                <a:cubicBezTo>
                  <a:pt x="104395" y="152146"/>
                  <a:pt x="65276" y="174966"/>
                  <a:pt x="59571" y="169261"/>
                </a:cubicBezTo>
                <a:cubicBezTo>
                  <a:pt x="53866" y="163556"/>
                  <a:pt x="105210" y="154591"/>
                  <a:pt x="98690" y="125252"/>
                </a:cubicBezTo>
                <a:cubicBezTo>
                  <a:pt x="92170" y="95913"/>
                  <a:pt x="-37410" y="-32853"/>
                  <a:pt x="10673" y="78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6B52CCA-C9FC-68DD-D0C4-602B33FE3FF6}"/>
              </a:ext>
            </a:extLst>
          </p:cNvPr>
          <p:cNvSpPr/>
          <p:nvPr/>
        </p:nvSpPr>
        <p:spPr>
          <a:xfrm>
            <a:off x="396661" y="7383426"/>
            <a:ext cx="294482" cy="465717"/>
          </a:xfrm>
          <a:custGeom>
            <a:avLst/>
            <a:gdLst>
              <a:gd name="connsiteX0" fmla="*/ 4306 w 294482"/>
              <a:gd name="connsiteY0" fmla="*/ 5122 h 465717"/>
              <a:gd name="connsiteX1" fmla="*/ 273247 w 294482"/>
              <a:gd name="connsiteY1" fmla="*/ 254503 h 465717"/>
              <a:gd name="connsiteX2" fmla="*/ 278137 w 294482"/>
              <a:gd name="connsiteY2" fmla="*/ 195825 h 465717"/>
              <a:gd name="connsiteX3" fmla="*/ 283027 w 294482"/>
              <a:gd name="connsiteY3" fmla="*/ 308292 h 465717"/>
              <a:gd name="connsiteX4" fmla="*/ 278137 w 294482"/>
              <a:gd name="connsiteY4" fmla="*/ 464767 h 465717"/>
              <a:gd name="connsiteX5" fmla="*/ 268357 w 294482"/>
              <a:gd name="connsiteY5" fmla="*/ 230054 h 465717"/>
              <a:gd name="connsiteX6" fmla="*/ 33645 w 294482"/>
              <a:gd name="connsiteY6" fmla="*/ 142037 h 465717"/>
              <a:gd name="connsiteX7" fmla="*/ 195010 w 294482"/>
              <a:gd name="connsiteY7" fmla="*/ 181156 h 465717"/>
              <a:gd name="connsiteX8" fmla="*/ 111882 w 294482"/>
              <a:gd name="connsiteY8" fmla="*/ 93139 h 465717"/>
              <a:gd name="connsiteX9" fmla="*/ 4306 w 294482"/>
              <a:gd name="connsiteY9" fmla="*/ 5122 h 4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82" h="465717">
                <a:moveTo>
                  <a:pt x="4306" y="5122"/>
                </a:moveTo>
                <a:cubicBezTo>
                  <a:pt x="31200" y="32016"/>
                  <a:pt x="227609" y="222719"/>
                  <a:pt x="273247" y="254503"/>
                </a:cubicBezTo>
                <a:cubicBezTo>
                  <a:pt x="318885" y="286287"/>
                  <a:pt x="276507" y="186860"/>
                  <a:pt x="278137" y="195825"/>
                </a:cubicBezTo>
                <a:cubicBezTo>
                  <a:pt x="279767" y="204790"/>
                  <a:pt x="283027" y="263468"/>
                  <a:pt x="283027" y="308292"/>
                </a:cubicBezTo>
                <a:cubicBezTo>
                  <a:pt x="283027" y="353116"/>
                  <a:pt x="280582" y="477807"/>
                  <a:pt x="278137" y="464767"/>
                </a:cubicBezTo>
                <a:cubicBezTo>
                  <a:pt x="275692" y="451727"/>
                  <a:pt x="309106" y="283842"/>
                  <a:pt x="268357" y="230054"/>
                </a:cubicBezTo>
                <a:cubicBezTo>
                  <a:pt x="227608" y="176266"/>
                  <a:pt x="45870" y="150187"/>
                  <a:pt x="33645" y="142037"/>
                </a:cubicBezTo>
                <a:cubicBezTo>
                  <a:pt x="21421" y="133887"/>
                  <a:pt x="181970" y="189306"/>
                  <a:pt x="195010" y="181156"/>
                </a:cubicBezTo>
                <a:cubicBezTo>
                  <a:pt x="208050" y="173006"/>
                  <a:pt x="139591" y="121663"/>
                  <a:pt x="111882" y="93139"/>
                </a:cubicBezTo>
                <a:cubicBezTo>
                  <a:pt x="84173" y="64615"/>
                  <a:pt x="-22588" y="-21772"/>
                  <a:pt x="4306" y="5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E4262576-D980-316C-767F-B259165F53C5}"/>
              </a:ext>
            </a:extLst>
          </p:cNvPr>
          <p:cNvSpPr/>
          <p:nvPr/>
        </p:nvSpPr>
        <p:spPr>
          <a:xfrm>
            <a:off x="748145" y="7652580"/>
            <a:ext cx="811798" cy="391222"/>
          </a:xfrm>
          <a:custGeom>
            <a:avLst/>
            <a:gdLst>
              <a:gd name="connsiteX0" fmla="*/ 0 w 811798"/>
              <a:gd name="connsiteY0" fmla="*/ 48917 h 391222"/>
              <a:gd name="connsiteX1" fmla="*/ 376518 w 811798"/>
              <a:gd name="connsiteY1" fmla="*/ 210282 h 391222"/>
              <a:gd name="connsiteX2" fmla="*/ 249382 w 811798"/>
              <a:gd name="connsiteY2" fmla="*/ 92926 h 391222"/>
              <a:gd name="connsiteX3" fmla="*/ 484095 w 811798"/>
              <a:gd name="connsiteY3" fmla="*/ 224952 h 391222"/>
              <a:gd name="connsiteX4" fmla="*/ 430306 w 811798"/>
              <a:gd name="connsiteY4" fmla="*/ 180943 h 391222"/>
              <a:gd name="connsiteX5" fmla="*/ 806824 w 811798"/>
              <a:gd name="connsiteY5" fmla="*/ 332528 h 391222"/>
              <a:gd name="connsiteX6" fmla="*/ 655239 w 811798"/>
              <a:gd name="connsiteY6" fmla="*/ 391206 h 391222"/>
              <a:gd name="connsiteX7" fmla="*/ 792154 w 811798"/>
              <a:gd name="connsiteY7" fmla="*/ 337418 h 391222"/>
              <a:gd name="connsiteX8" fmla="*/ 621010 w 811798"/>
              <a:gd name="connsiteY8" fmla="*/ 239621 h 391222"/>
              <a:gd name="connsiteX9" fmla="*/ 332510 w 811798"/>
              <a:gd name="connsiteY9" fmla="*/ 127155 h 391222"/>
              <a:gd name="connsiteX10" fmla="*/ 215153 w 811798"/>
              <a:gd name="connsiteY10" fmla="*/ 19 h 391222"/>
              <a:gd name="connsiteX11" fmla="*/ 268942 w 811798"/>
              <a:gd name="connsiteY11" fmla="*/ 117375 h 391222"/>
              <a:gd name="connsiteX12" fmla="*/ 224933 w 811798"/>
              <a:gd name="connsiteY12" fmla="*/ 112485 h 391222"/>
              <a:gd name="connsiteX13" fmla="*/ 0 w 811798"/>
              <a:gd name="connsiteY13" fmla="*/ 48917 h 3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798" h="391222">
                <a:moveTo>
                  <a:pt x="0" y="48917"/>
                </a:moveTo>
                <a:cubicBezTo>
                  <a:pt x="167477" y="125932"/>
                  <a:pt x="334954" y="202947"/>
                  <a:pt x="376518" y="210282"/>
                </a:cubicBezTo>
                <a:cubicBezTo>
                  <a:pt x="418082" y="217617"/>
                  <a:pt x="231453" y="90481"/>
                  <a:pt x="249382" y="92926"/>
                </a:cubicBezTo>
                <a:cubicBezTo>
                  <a:pt x="267311" y="95371"/>
                  <a:pt x="453941" y="210283"/>
                  <a:pt x="484095" y="224952"/>
                </a:cubicBezTo>
                <a:cubicBezTo>
                  <a:pt x="514249" y="239621"/>
                  <a:pt x="376518" y="163014"/>
                  <a:pt x="430306" y="180943"/>
                </a:cubicBezTo>
                <a:cubicBezTo>
                  <a:pt x="484094" y="198872"/>
                  <a:pt x="769335" y="297484"/>
                  <a:pt x="806824" y="332528"/>
                </a:cubicBezTo>
                <a:cubicBezTo>
                  <a:pt x="844313" y="367572"/>
                  <a:pt x="657684" y="390391"/>
                  <a:pt x="655239" y="391206"/>
                </a:cubicBezTo>
                <a:cubicBezTo>
                  <a:pt x="652794" y="392021"/>
                  <a:pt x="797859" y="362682"/>
                  <a:pt x="792154" y="337418"/>
                </a:cubicBezTo>
                <a:cubicBezTo>
                  <a:pt x="786449" y="312154"/>
                  <a:pt x="697617" y="274665"/>
                  <a:pt x="621010" y="239621"/>
                </a:cubicBezTo>
                <a:cubicBezTo>
                  <a:pt x="544403" y="204577"/>
                  <a:pt x="400153" y="167089"/>
                  <a:pt x="332510" y="127155"/>
                </a:cubicBezTo>
                <a:cubicBezTo>
                  <a:pt x="264867" y="87221"/>
                  <a:pt x="225748" y="1649"/>
                  <a:pt x="215153" y="19"/>
                </a:cubicBezTo>
                <a:cubicBezTo>
                  <a:pt x="204558" y="-1611"/>
                  <a:pt x="267312" y="98631"/>
                  <a:pt x="268942" y="117375"/>
                </a:cubicBezTo>
                <a:cubicBezTo>
                  <a:pt x="270572" y="136119"/>
                  <a:pt x="224933" y="112485"/>
                  <a:pt x="224933" y="112485"/>
                </a:cubicBezTo>
                <a:lnTo>
                  <a:pt x="0" y="489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1BECA103-91E4-E5CA-9209-41829767A945}"/>
              </a:ext>
            </a:extLst>
          </p:cNvPr>
          <p:cNvSpPr/>
          <p:nvPr/>
        </p:nvSpPr>
        <p:spPr>
          <a:xfrm>
            <a:off x="359396" y="7222280"/>
            <a:ext cx="292436" cy="614627"/>
          </a:xfrm>
          <a:custGeom>
            <a:avLst/>
            <a:gdLst>
              <a:gd name="connsiteX0" fmla="*/ 119808 w 292436"/>
              <a:gd name="connsiteY0" fmla="*/ 13 h 614627"/>
              <a:gd name="connsiteX1" fmla="*/ 90469 w 292436"/>
              <a:gd name="connsiteY1" fmla="*/ 205386 h 614627"/>
              <a:gd name="connsiteX2" fmla="*/ 134478 w 292436"/>
              <a:gd name="connsiteY2" fmla="*/ 376531 h 614627"/>
              <a:gd name="connsiteX3" fmla="*/ 124698 w 292436"/>
              <a:gd name="connsiteY3" fmla="*/ 293403 h 614627"/>
              <a:gd name="connsiteX4" fmla="*/ 286063 w 292436"/>
              <a:gd name="connsiteY4" fmla="*/ 606353 h 614627"/>
              <a:gd name="connsiteX5" fmla="*/ 242054 w 292436"/>
              <a:gd name="connsiteY5" fmla="*/ 508556 h 614627"/>
              <a:gd name="connsiteX6" fmla="*/ 75800 w 292436"/>
              <a:gd name="connsiteY6" fmla="*/ 342302 h 614627"/>
              <a:gd name="connsiteX7" fmla="*/ 183376 w 292436"/>
              <a:gd name="connsiteY7" fmla="*/ 405870 h 614627"/>
              <a:gd name="connsiteX8" fmla="*/ 2452 w 292436"/>
              <a:gd name="connsiteY8" fmla="*/ 132039 h 614627"/>
              <a:gd name="connsiteX9" fmla="*/ 80690 w 292436"/>
              <a:gd name="connsiteY9" fmla="*/ 215166 h 614627"/>
              <a:gd name="connsiteX10" fmla="*/ 119808 w 292436"/>
              <a:gd name="connsiteY10" fmla="*/ 13 h 61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36" h="614627">
                <a:moveTo>
                  <a:pt x="119808" y="13"/>
                </a:moveTo>
                <a:cubicBezTo>
                  <a:pt x="121438" y="-1617"/>
                  <a:pt x="88024" y="142633"/>
                  <a:pt x="90469" y="205386"/>
                </a:cubicBezTo>
                <a:cubicBezTo>
                  <a:pt x="92914" y="268139"/>
                  <a:pt x="128773" y="361862"/>
                  <a:pt x="134478" y="376531"/>
                </a:cubicBezTo>
                <a:cubicBezTo>
                  <a:pt x="140183" y="391201"/>
                  <a:pt x="99434" y="255099"/>
                  <a:pt x="124698" y="293403"/>
                </a:cubicBezTo>
                <a:cubicBezTo>
                  <a:pt x="149962" y="331707"/>
                  <a:pt x="266504" y="570494"/>
                  <a:pt x="286063" y="606353"/>
                </a:cubicBezTo>
                <a:cubicBezTo>
                  <a:pt x="305622" y="642212"/>
                  <a:pt x="277098" y="552564"/>
                  <a:pt x="242054" y="508556"/>
                </a:cubicBezTo>
                <a:cubicBezTo>
                  <a:pt x="207010" y="464548"/>
                  <a:pt x="85580" y="359416"/>
                  <a:pt x="75800" y="342302"/>
                </a:cubicBezTo>
                <a:cubicBezTo>
                  <a:pt x="66020" y="325188"/>
                  <a:pt x="195601" y="440914"/>
                  <a:pt x="183376" y="405870"/>
                </a:cubicBezTo>
                <a:cubicBezTo>
                  <a:pt x="171151" y="370826"/>
                  <a:pt x="19566" y="163823"/>
                  <a:pt x="2452" y="132039"/>
                </a:cubicBezTo>
                <a:cubicBezTo>
                  <a:pt x="-14662" y="100255"/>
                  <a:pt x="62761" y="232280"/>
                  <a:pt x="80690" y="215166"/>
                </a:cubicBezTo>
                <a:cubicBezTo>
                  <a:pt x="98619" y="198052"/>
                  <a:pt x="118178" y="1643"/>
                  <a:pt x="119808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081D3DB6-C884-85AE-A5AC-85455CA05632}"/>
              </a:ext>
            </a:extLst>
          </p:cNvPr>
          <p:cNvSpPr/>
          <p:nvPr/>
        </p:nvSpPr>
        <p:spPr>
          <a:xfrm>
            <a:off x="638488" y="7671886"/>
            <a:ext cx="936040" cy="353242"/>
          </a:xfrm>
          <a:custGeom>
            <a:avLst/>
            <a:gdLst>
              <a:gd name="connsiteX0" fmla="*/ 266132 w 936040"/>
              <a:gd name="connsiteY0" fmla="*/ 272 h 353242"/>
              <a:gd name="connsiteX1" fmla="*/ 114547 w 936040"/>
              <a:gd name="connsiteY1" fmla="*/ 98069 h 353242"/>
              <a:gd name="connsiteX2" fmla="*/ 222124 w 936040"/>
              <a:gd name="connsiteY2" fmla="*/ 107849 h 353242"/>
              <a:gd name="connsiteX3" fmla="*/ 6971 w 936040"/>
              <a:gd name="connsiteY3" fmla="*/ 186086 h 353242"/>
              <a:gd name="connsiteX4" fmla="*/ 85208 w 936040"/>
              <a:gd name="connsiteY4" fmla="*/ 176307 h 353242"/>
              <a:gd name="connsiteX5" fmla="*/ 403048 w 936040"/>
              <a:gd name="connsiteY5" fmla="*/ 254544 h 353242"/>
              <a:gd name="connsiteX6" fmla="*/ 261242 w 936040"/>
              <a:gd name="connsiteY6" fmla="*/ 244764 h 353242"/>
              <a:gd name="connsiteX7" fmla="*/ 608421 w 936040"/>
              <a:gd name="connsiteY7" fmla="*/ 288773 h 353242"/>
              <a:gd name="connsiteX8" fmla="*/ 222124 w 936040"/>
              <a:gd name="connsiteY8" fmla="*/ 352341 h 353242"/>
              <a:gd name="connsiteX9" fmla="*/ 720887 w 936040"/>
              <a:gd name="connsiteY9" fmla="*/ 327892 h 353242"/>
              <a:gd name="connsiteX10" fmla="*/ 936040 w 936040"/>
              <a:gd name="connsiteY10" fmla="*/ 318112 h 353242"/>
              <a:gd name="connsiteX11" fmla="*/ 637760 w 936040"/>
              <a:gd name="connsiteY11" fmla="*/ 318112 h 353242"/>
              <a:gd name="connsiteX12" fmla="*/ 442167 w 936040"/>
              <a:gd name="connsiteY12" fmla="*/ 274103 h 353242"/>
              <a:gd name="connsiteX13" fmla="*/ 173225 w 936040"/>
              <a:gd name="connsiteY13" fmla="*/ 225205 h 353242"/>
              <a:gd name="connsiteX14" fmla="*/ 99878 w 936040"/>
              <a:gd name="connsiteY14" fmla="*/ 166527 h 353242"/>
              <a:gd name="connsiteX15" fmla="*/ 90098 w 936040"/>
              <a:gd name="connsiteY15" fmla="*/ 44281 h 353242"/>
              <a:gd name="connsiteX16" fmla="*/ 11861 w 936040"/>
              <a:gd name="connsiteY16" fmla="*/ 132298 h 353242"/>
              <a:gd name="connsiteX17" fmla="*/ 266132 w 936040"/>
              <a:gd name="connsiteY17" fmla="*/ 272 h 35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040" h="353242">
                <a:moveTo>
                  <a:pt x="266132" y="272"/>
                </a:moveTo>
                <a:cubicBezTo>
                  <a:pt x="283246" y="-5433"/>
                  <a:pt x="121882" y="80140"/>
                  <a:pt x="114547" y="98069"/>
                </a:cubicBezTo>
                <a:cubicBezTo>
                  <a:pt x="107212" y="115998"/>
                  <a:pt x="240053" y="93180"/>
                  <a:pt x="222124" y="107849"/>
                </a:cubicBezTo>
                <a:cubicBezTo>
                  <a:pt x="204195" y="122518"/>
                  <a:pt x="29790" y="174676"/>
                  <a:pt x="6971" y="186086"/>
                </a:cubicBezTo>
                <a:cubicBezTo>
                  <a:pt x="-15848" y="197496"/>
                  <a:pt x="19195" y="164897"/>
                  <a:pt x="85208" y="176307"/>
                </a:cubicBezTo>
                <a:cubicBezTo>
                  <a:pt x="151221" y="187717"/>
                  <a:pt x="373709" y="243135"/>
                  <a:pt x="403048" y="254544"/>
                </a:cubicBezTo>
                <a:cubicBezTo>
                  <a:pt x="432387" y="265953"/>
                  <a:pt x="227013" y="239059"/>
                  <a:pt x="261242" y="244764"/>
                </a:cubicBezTo>
                <a:cubicBezTo>
                  <a:pt x="295471" y="250469"/>
                  <a:pt x="614941" y="270844"/>
                  <a:pt x="608421" y="288773"/>
                </a:cubicBezTo>
                <a:cubicBezTo>
                  <a:pt x="601901" y="306702"/>
                  <a:pt x="203380" y="345821"/>
                  <a:pt x="222124" y="352341"/>
                </a:cubicBezTo>
                <a:cubicBezTo>
                  <a:pt x="240868" y="358861"/>
                  <a:pt x="720887" y="327892"/>
                  <a:pt x="720887" y="327892"/>
                </a:cubicBezTo>
                <a:lnTo>
                  <a:pt x="936040" y="318112"/>
                </a:lnTo>
                <a:cubicBezTo>
                  <a:pt x="922186" y="316482"/>
                  <a:pt x="720072" y="325447"/>
                  <a:pt x="637760" y="318112"/>
                </a:cubicBezTo>
                <a:cubicBezTo>
                  <a:pt x="555448" y="310777"/>
                  <a:pt x="519590" y="289588"/>
                  <a:pt x="442167" y="274103"/>
                </a:cubicBezTo>
                <a:cubicBezTo>
                  <a:pt x="364745" y="258619"/>
                  <a:pt x="230273" y="243134"/>
                  <a:pt x="173225" y="225205"/>
                </a:cubicBezTo>
                <a:cubicBezTo>
                  <a:pt x="116177" y="207276"/>
                  <a:pt x="113732" y="196681"/>
                  <a:pt x="99878" y="166527"/>
                </a:cubicBezTo>
                <a:cubicBezTo>
                  <a:pt x="86024" y="136373"/>
                  <a:pt x="104767" y="49986"/>
                  <a:pt x="90098" y="44281"/>
                </a:cubicBezTo>
                <a:cubicBezTo>
                  <a:pt x="75428" y="38576"/>
                  <a:pt x="-15848" y="141263"/>
                  <a:pt x="11861" y="132298"/>
                </a:cubicBezTo>
                <a:cubicBezTo>
                  <a:pt x="39570" y="123333"/>
                  <a:pt x="249018" y="5977"/>
                  <a:pt x="266132" y="2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435E557D-5B50-F41B-25AD-5580B5C0C65C}"/>
              </a:ext>
            </a:extLst>
          </p:cNvPr>
          <p:cNvSpPr/>
          <p:nvPr/>
        </p:nvSpPr>
        <p:spPr>
          <a:xfrm>
            <a:off x="855844" y="7725839"/>
            <a:ext cx="722744" cy="246252"/>
          </a:xfrm>
          <a:custGeom>
            <a:avLst/>
            <a:gdLst>
              <a:gd name="connsiteX0" fmla="*/ 4768 w 722744"/>
              <a:gd name="connsiteY0" fmla="*/ 68565 h 246252"/>
              <a:gd name="connsiteX1" fmla="*/ 400845 w 722744"/>
              <a:gd name="connsiteY1" fmla="*/ 185921 h 246252"/>
              <a:gd name="connsiteX2" fmla="*/ 337277 w 722744"/>
              <a:gd name="connsiteY2" fmla="*/ 146803 h 246252"/>
              <a:gd name="connsiteX3" fmla="*/ 718684 w 722744"/>
              <a:gd name="connsiteY3" fmla="*/ 244600 h 246252"/>
              <a:gd name="connsiteX4" fmla="*/ 523091 w 722744"/>
              <a:gd name="connsiteY4" fmla="*/ 200591 h 246252"/>
              <a:gd name="connsiteX5" fmla="*/ 283489 w 722744"/>
              <a:gd name="connsiteY5" fmla="*/ 102794 h 246252"/>
              <a:gd name="connsiteX6" fmla="*/ 210141 w 722744"/>
              <a:gd name="connsiteY6" fmla="*/ 108 h 246252"/>
              <a:gd name="connsiteX7" fmla="*/ 259039 w 722744"/>
              <a:gd name="connsiteY7" fmla="*/ 83235 h 246252"/>
              <a:gd name="connsiteX8" fmla="*/ 185692 w 722744"/>
              <a:gd name="connsiteY8" fmla="*/ 93014 h 246252"/>
              <a:gd name="connsiteX9" fmla="*/ 4768 w 722744"/>
              <a:gd name="connsiteY9" fmla="*/ 68565 h 2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744" h="246252">
                <a:moveTo>
                  <a:pt x="4768" y="68565"/>
                </a:moveTo>
                <a:cubicBezTo>
                  <a:pt x="40627" y="84049"/>
                  <a:pt x="345427" y="172881"/>
                  <a:pt x="400845" y="185921"/>
                </a:cubicBezTo>
                <a:cubicBezTo>
                  <a:pt x="456263" y="198961"/>
                  <a:pt x="284304" y="137023"/>
                  <a:pt x="337277" y="146803"/>
                </a:cubicBezTo>
                <a:cubicBezTo>
                  <a:pt x="390250" y="156583"/>
                  <a:pt x="687715" y="235635"/>
                  <a:pt x="718684" y="244600"/>
                </a:cubicBezTo>
                <a:cubicBezTo>
                  <a:pt x="749653" y="253565"/>
                  <a:pt x="595624" y="224225"/>
                  <a:pt x="523091" y="200591"/>
                </a:cubicBezTo>
                <a:cubicBezTo>
                  <a:pt x="450558" y="176957"/>
                  <a:pt x="335647" y="136208"/>
                  <a:pt x="283489" y="102794"/>
                </a:cubicBezTo>
                <a:cubicBezTo>
                  <a:pt x="231331" y="69380"/>
                  <a:pt x="214216" y="3368"/>
                  <a:pt x="210141" y="108"/>
                </a:cubicBezTo>
                <a:cubicBezTo>
                  <a:pt x="206066" y="-3152"/>
                  <a:pt x="263114" y="67751"/>
                  <a:pt x="259039" y="83235"/>
                </a:cubicBezTo>
                <a:cubicBezTo>
                  <a:pt x="254964" y="98719"/>
                  <a:pt x="225626" y="94644"/>
                  <a:pt x="185692" y="93014"/>
                </a:cubicBezTo>
                <a:cubicBezTo>
                  <a:pt x="145758" y="91384"/>
                  <a:pt x="-31091" y="53081"/>
                  <a:pt x="4768" y="685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F4D36869-A825-7927-329F-4D3F16021F81}"/>
              </a:ext>
            </a:extLst>
          </p:cNvPr>
          <p:cNvSpPr/>
          <p:nvPr/>
        </p:nvSpPr>
        <p:spPr>
          <a:xfrm>
            <a:off x="762977" y="7163602"/>
            <a:ext cx="435128" cy="506684"/>
          </a:xfrm>
          <a:custGeom>
            <a:avLst/>
            <a:gdLst>
              <a:gd name="connsiteX0" fmla="*/ 9618 w 435128"/>
              <a:gd name="connsiteY0" fmla="*/ 13 h 506684"/>
              <a:gd name="connsiteX1" fmla="*/ 38957 w 435128"/>
              <a:gd name="connsiteY1" fmla="*/ 200496 h 506684"/>
              <a:gd name="connsiteX2" fmla="*/ 82965 w 435128"/>
              <a:gd name="connsiteY2" fmla="*/ 327632 h 506684"/>
              <a:gd name="connsiteX3" fmla="*/ 107414 w 435128"/>
              <a:gd name="connsiteY3" fmla="*/ 337412 h 506684"/>
              <a:gd name="connsiteX4" fmla="*/ 219881 w 435128"/>
              <a:gd name="connsiteY4" fmla="*/ 386310 h 506684"/>
              <a:gd name="connsiteX5" fmla="*/ 205211 w 435128"/>
              <a:gd name="connsiteY5" fmla="*/ 391200 h 506684"/>
              <a:gd name="connsiteX6" fmla="*/ 337237 w 435128"/>
              <a:gd name="connsiteY6" fmla="*/ 484107 h 506684"/>
              <a:gd name="connsiteX7" fmla="*/ 356796 w 435128"/>
              <a:gd name="connsiteY7" fmla="*/ 503666 h 506684"/>
              <a:gd name="connsiteX8" fmla="*/ 381245 w 435128"/>
              <a:gd name="connsiteY8" fmla="*/ 435209 h 506684"/>
              <a:gd name="connsiteX9" fmla="*/ 435034 w 435128"/>
              <a:gd name="connsiteY9" fmla="*/ 381420 h 506684"/>
              <a:gd name="connsiteX10" fmla="*/ 391025 w 435128"/>
              <a:gd name="connsiteY10" fmla="*/ 454768 h 506684"/>
              <a:gd name="connsiteX11" fmla="*/ 278559 w 435128"/>
              <a:gd name="connsiteY11" fmla="*/ 400980 h 506684"/>
              <a:gd name="connsiteX12" fmla="*/ 107414 w 435128"/>
              <a:gd name="connsiteY12" fmla="*/ 317853 h 506684"/>
              <a:gd name="connsiteX13" fmla="*/ 4728 w 435128"/>
              <a:gd name="connsiteY13" fmla="*/ 190717 h 506684"/>
              <a:gd name="connsiteX14" fmla="*/ 14507 w 435128"/>
              <a:gd name="connsiteY14" fmla="*/ 210276 h 506684"/>
              <a:gd name="connsiteX15" fmla="*/ 9618 w 435128"/>
              <a:gd name="connsiteY15" fmla="*/ 13 h 5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128" h="506684">
                <a:moveTo>
                  <a:pt x="9618" y="13"/>
                </a:moveTo>
                <a:cubicBezTo>
                  <a:pt x="13693" y="-1617"/>
                  <a:pt x="26733" y="145893"/>
                  <a:pt x="38957" y="200496"/>
                </a:cubicBezTo>
                <a:cubicBezTo>
                  <a:pt x="51181" y="255099"/>
                  <a:pt x="82965" y="327632"/>
                  <a:pt x="82965" y="327632"/>
                </a:cubicBezTo>
                <a:cubicBezTo>
                  <a:pt x="94375" y="350451"/>
                  <a:pt x="107414" y="337412"/>
                  <a:pt x="107414" y="337412"/>
                </a:cubicBezTo>
                <a:cubicBezTo>
                  <a:pt x="130233" y="347192"/>
                  <a:pt x="203582" y="377345"/>
                  <a:pt x="219881" y="386310"/>
                </a:cubicBezTo>
                <a:cubicBezTo>
                  <a:pt x="236180" y="395275"/>
                  <a:pt x="185652" y="374901"/>
                  <a:pt x="205211" y="391200"/>
                </a:cubicBezTo>
                <a:cubicBezTo>
                  <a:pt x="224770" y="407499"/>
                  <a:pt x="311973" y="465363"/>
                  <a:pt x="337237" y="484107"/>
                </a:cubicBezTo>
                <a:cubicBezTo>
                  <a:pt x="362501" y="502851"/>
                  <a:pt x="349461" y="511816"/>
                  <a:pt x="356796" y="503666"/>
                </a:cubicBezTo>
                <a:cubicBezTo>
                  <a:pt x="364131" y="495516"/>
                  <a:pt x="368205" y="455583"/>
                  <a:pt x="381245" y="435209"/>
                </a:cubicBezTo>
                <a:cubicBezTo>
                  <a:pt x="394285" y="414835"/>
                  <a:pt x="433404" y="378160"/>
                  <a:pt x="435034" y="381420"/>
                </a:cubicBezTo>
                <a:cubicBezTo>
                  <a:pt x="436664" y="384680"/>
                  <a:pt x="417104" y="451508"/>
                  <a:pt x="391025" y="454768"/>
                </a:cubicBezTo>
                <a:cubicBezTo>
                  <a:pt x="364946" y="458028"/>
                  <a:pt x="278559" y="400980"/>
                  <a:pt x="278559" y="400980"/>
                </a:cubicBezTo>
                <a:cubicBezTo>
                  <a:pt x="231291" y="378161"/>
                  <a:pt x="153052" y="352897"/>
                  <a:pt x="107414" y="317853"/>
                </a:cubicBezTo>
                <a:cubicBezTo>
                  <a:pt x="61776" y="282809"/>
                  <a:pt x="4728" y="190717"/>
                  <a:pt x="4728" y="190717"/>
                </a:cubicBezTo>
                <a:cubicBezTo>
                  <a:pt x="-10756" y="172788"/>
                  <a:pt x="16952" y="242875"/>
                  <a:pt x="14507" y="210276"/>
                </a:cubicBezTo>
                <a:cubicBezTo>
                  <a:pt x="12062" y="177677"/>
                  <a:pt x="5543" y="1643"/>
                  <a:pt x="9618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3ED2AC5-AE2D-482F-816D-E0C4429DED4E}"/>
              </a:ext>
            </a:extLst>
          </p:cNvPr>
          <p:cNvSpPr/>
          <p:nvPr/>
        </p:nvSpPr>
        <p:spPr>
          <a:xfrm>
            <a:off x="344033" y="7139162"/>
            <a:ext cx="912656" cy="435210"/>
          </a:xfrm>
          <a:custGeom>
            <a:avLst/>
            <a:gdLst>
              <a:gd name="connsiteX0" fmla="*/ 22705 w 912656"/>
              <a:gd name="connsiteY0" fmla="*/ 4 h 435210"/>
              <a:gd name="connsiteX1" fmla="*/ 438341 w 912656"/>
              <a:gd name="connsiteY1" fmla="*/ 107580 h 435210"/>
              <a:gd name="connsiteX2" fmla="*/ 404112 w 912656"/>
              <a:gd name="connsiteY2" fmla="*/ 53792 h 435210"/>
              <a:gd name="connsiteX3" fmla="*/ 570367 w 912656"/>
              <a:gd name="connsiteY3" fmla="*/ 176038 h 435210"/>
              <a:gd name="connsiteX4" fmla="*/ 541028 w 912656"/>
              <a:gd name="connsiteY4" fmla="*/ 97801 h 435210"/>
              <a:gd name="connsiteX5" fmla="*/ 770850 w 912656"/>
              <a:gd name="connsiteY5" fmla="*/ 298284 h 435210"/>
              <a:gd name="connsiteX6" fmla="*/ 912656 w 912656"/>
              <a:gd name="connsiteY6" fmla="*/ 430310 h 435210"/>
              <a:gd name="connsiteX7" fmla="*/ 770850 w 912656"/>
              <a:gd name="connsiteY7" fmla="*/ 303174 h 435210"/>
              <a:gd name="connsiteX8" fmla="*/ 560587 w 912656"/>
              <a:gd name="connsiteY8" fmla="*/ 239606 h 435210"/>
              <a:gd name="connsiteX9" fmla="*/ 428562 w 912656"/>
              <a:gd name="connsiteY9" fmla="*/ 161368 h 435210"/>
              <a:gd name="connsiteX10" fmla="*/ 477460 w 912656"/>
              <a:gd name="connsiteY10" fmla="*/ 337403 h 435210"/>
              <a:gd name="connsiteX11" fmla="*/ 619265 w 912656"/>
              <a:gd name="connsiteY11" fmla="*/ 435199 h 435210"/>
              <a:gd name="connsiteX12" fmla="*/ 457901 w 912656"/>
              <a:gd name="connsiteY12" fmla="*/ 342293 h 435210"/>
              <a:gd name="connsiteX13" fmla="*/ 140061 w 912656"/>
              <a:gd name="connsiteY13" fmla="*/ 132029 h 435210"/>
              <a:gd name="connsiteX14" fmla="*/ 110722 w 912656"/>
              <a:gd name="connsiteY14" fmla="*/ 190708 h 435210"/>
              <a:gd name="connsiteX15" fmla="*/ 96053 w 912656"/>
              <a:gd name="connsiteY15" fmla="*/ 102690 h 435210"/>
              <a:gd name="connsiteX16" fmla="*/ 47154 w 912656"/>
              <a:gd name="connsiteY16" fmla="*/ 171148 h 435210"/>
              <a:gd name="connsiteX17" fmla="*/ 52044 w 912656"/>
              <a:gd name="connsiteY17" fmla="*/ 112470 h 435210"/>
              <a:gd name="connsiteX18" fmla="*/ 22705 w 912656"/>
              <a:gd name="connsiteY18" fmla="*/ 4 h 43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656" h="435210">
                <a:moveTo>
                  <a:pt x="22705" y="4"/>
                </a:moveTo>
                <a:cubicBezTo>
                  <a:pt x="87088" y="-811"/>
                  <a:pt x="374773" y="98615"/>
                  <a:pt x="438341" y="107580"/>
                </a:cubicBezTo>
                <a:cubicBezTo>
                  <a:pt x="501909" y="116545"/>
                  <a:pt x="382108" y="42382"/>
                  <a:pt x="404112" y="53792"/>
                </a:cubicBezTo>
                <a:cubicBezTo>
                  <a:pt x="426116" y="65202"/>
                  <a:pt x="547548" y="168703"/>
                  <a:pt x="570367" y="176038"/>
                </a:cubicBezTo>
                <a:cubicBezTo>
                  <a:pt x="593186" y="183373"/>
                  <a:pt x="507614" y="77427"/>
                  <a:pt x="541028" y="97801"/>
                </a:cubicBezTo>
                <a:cubicBezTo>
                  <a:pt x="574442" y="118175"/>
                  <a:pt x="708912" y="242866"/>
                  <a:pt x="770850" y="298284"/>
                </a:cubicBezTo>
                <a:cubicBezTo>
                  <a:pt x="832788" y="353702"/>
                  <a:pt x="912656" y="429495"/>
                  <a:pt x="912656" y="430310"/>
                </a:cubicBezTo>
                <a:cubicBezTo>
                  <a:pt x="912656" y="431125"/>
                  <a:pt x="829528" y="334958"/>
                  <a:pt x="770850" y="303174"/>
                </a:cubicBezTo>
                <a:cubicBezTo>
                  <a:pt x="712172" y="271390"/>
                  <a:pt x="617635" y="263240"/>
                  <a:pt x="560587" y="239606"/>
                </a:cubicBezTo>
                <a:cubicBezTo>
                  <a:pt x="503539" y="215972"/>
                  <a:pt x="442416" y="145069"/>
                  <a:pt x="428562" y="161368"/>
                </a:cubicBezTo>
                <a:cubicBezTo>
                  <a:pt x="414708" y="177667"/>
                  <a:pt x="445676" y="291765"/>
                  <a:pt x="477460" y="337403"/>
                </a:cubicBezTo>
                <a:cubicBezTo>
                  <a:pt x="509244" y="383041"/>
                  <a:pt x="622525" y="434384"/>
                  <a:pt x="619265" y="435199"/>
                </a:cubicBezTo>
                <a:cubicBezTo>
                  <a:pt x="616005" y="436014"/>
                  <a:pt x="537768" y="392821"/>
                  <a:pt x="457901" y="342293"/>
                </a:cubicBezTo>
                <a:cubicBezTo>
                  <a:pt x="378034" y="291765"/>
                  <a:pt x="197924" y="157293"/>
                  <a:pt x="140061" y="132029"/>
                </a:cubicBezTo>
                <a:cubicBezTo>
                  <a:pt x="82198" y="106765"/>
                  <a:pt x="118057" y="195598"/>
                  <a:pt x="110722" y="190708"/>
                </a:cubicBezTo>
                <a:cubicBezTo>
                  <a:pt x="103387" y="185818"/>
                  <a:pt x="106648" y="105950"/>
                  <a:pt x="96053" y="102690"/>
                </a:cubicBezTo>
                <a:cubicBezTo>
                  <a:pt x="85458" y="99430"/>
                  <a:pt x="54489" y="169518"/>
                  <a:pt x="47154" y="171148"/>
                </a:cubicBezTo>
                <a:cubicBezTo>
                  <a:pt x="39819" y="172778"/>
                  <a:pt x="52859" y="140179"/>
                  <a:pt x="52044" y="112470"/>
                </a:cubicBezTo>
                <a:cubicBezTo>
                  <a:pt x="51229" y="84761"/>
                  <a:pt x="-41678" y="819"/>
                  <a:pt x="22705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56CA80FC-5375-AA58-C06D-92234CDC0C70}"/>
              </a:ext>
            </a:extLst>
          </p:cNvPr>
          <p:cNvSpPr/>
          <p:nvPr/>
        </p:nvSpPr>
        <p:spPr>
          <a:xfrm>
            <a:off x="767219" y="7356957"/>
            <a:ext cx="768504" cy="692322"/>
          </a:xfrm>
          <a:custGeom>
            <a:avLst/>
            <a:gdLst>
              <a:gd name="connsiteX0" fmla="*/ 486 w 768504"/>
              <a:gd name="connsiteY0" fmla="*/ 168506 h 692322"/>
              <a:gd name="connsiteX1" fmla="*/ 249868 w 768504"/>
              <a:gd name="connsiteY1" fmla="*/ 266303 h 692322"/>
              <a:gd name="connsiteX2" fmla="*/ 411232 w 768504"/>
              <a:gd name="connsiteY2" fmla="*/ 427668 h 692322"/>
              <a:gd name="connsiteX3" fmla="*/ 386783 w 768504"/>
              <a:gd name="connsiteY3" fmla="*/ 373879 h 692322"/>
              <a:gd name="connsiteX4" fmla="*/ 582377 w 768504"/>
              <a:gd name="connsiteY4" fmla="*/ 530354 h 692322"/>
              <a:gd name="connsiteX5" fmla="*/ 543258 w 768504"/>
              <a:gd name="connsiteY5" fmla="*/ 496125 h 692322"/>
              <a:gd name="connsiteX6" fmla="*/ 680174 w 768504"/>
              <a:gd name="connsiteY6" fmla="*/ 564583 h 692322"/>
              <a:gd name="connsiteX7" fmla="*/ 743741 w 768504"/>
              <a:gd name="connsiteY7" fmla="*/ 642821 h 692322"/>
              <a:gd name="connsiteX8" fmla="*/ 768191 w 768504"/>
              <a:gd name="connsiteY8" fmla="*/ 598812 h 692322"/>
              <a:gd name="connsiteX9" fmla="*/ 729072 w 768504"/>
              <a:gd name="connsiteY9" fmla="*/ 691719 h 692322"/>
              <a:gd name="connsiteX10" fmla="*/ 753521 w 768504"/>
              <a:gd name="connsiteY10" fmla="*/ 545024 h 692322"/>
              <a:gd name="connsiteX11" fmla="*/ 606826 w 768504"/>
              <a:gd name="connsiteY11" fmla="*/ 408108 h 692322"/>
              <a:gd name="connsiteX12" fmla="*/ 499249 w 768504"/>
              <a:gd name="connsiteY12" fmla="*/ 188065 h 692322"/>
              <a:gd name="connsiteX13" fmla="*/ 469910 w 768504"/>
              <a:gd name="connsiteY13" fmla="*/ 227184 h 692322"/>
              <a:gd name="connsiteX14" fmla="*/ 259647 w 768504"/>
              <a:gd name="connsiteY14" fmla="*/ 2252 h 692322"/>
              <a:gd name="connsiteX15" fmla="*/ 362334 w 768504"/>
              <a:gd name="connsiteY15" fmla="*/ 119608 h 692322"/>
              <a:gd name="connsiteX16" fmla="*/ 430792 w 768504"/>
              <a:gd name="connsiteY16" fmla="*/ 251633 h 692322"/>
              <a:gd name="connsiteX17" fmla="*/ 342775 w 768504"/>
              <a:gd name="connsiteY17" fmla="*/ 280972 h 692322"/>
              <a:gd name="connsiteX18" fmla="*/ 191190 w 768504"/>
              <a:gd name="connsiteY18" fmla="*/ 168506 h 692322"/>
              <a:gd name="connsiteX19" fmla="*/ 486 w 768504"/>
              <a:gd name="connsiteY19" fmla="*/ 168506 h 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8504" h="692322">
                <a:moveTo>
                  <a:pt x="486" y="168506"/>
                </a:moveTo>
                <a:cubicBezTo>
                  <a:pt x="10266" y="184805"/>
                  <a:pt x="181410" y="223109"/>
                  <a:pt x="249868" y="266303"/>
                </a:cubicBezTo>
                <a:cubicBezTo>
                  <a:pt x="318326" y="309497"/>
                  <a:pt x="388413" y="409739"/>
                  <a:pt x="411232" y="427668"/>
                </a:cubicBezTo>
                <a:cubicBezTo>
                  <a:pt x="434051" y="445597"/>
                  <a:pt x="358259" y="356765"/>
                  <a:pt x="386783" y="373879"/>
                </a:cubicBezTo>
                <a:cubicBezTo>
                  <a:pt x="415307" y="390993"/>
                  <a:pt x="556298" y="509980"/>
                  <a:pt x="582377" y="530354"/>
                </a:cubicBezTo>
                <a:cubicBezTo>
                  <a:pt x="608456" y="550728"/>
                  <a:pt x="526958" y="490420"/>
                  <a:pt x="543258" y="496125"/>
                </a:cubicBezTo>
                <a:cubicBezTo>
                  <a:pt x="559558" y="501830"/>
                  <a:pt x="646760" y="540134"/>
                  <a:pt x="680174" y="564583"/>
                </a:cubicBezTo>
                <a:cubicBezTo>
                  <a:pt x="713588" y="589032"/>
                  <a:pt x="729072" y="637116"/>
                  <a:pt x="743741" y="642821"/>
                </a:cubicBezTo>
                <a:cubicBezTo>
                  <a:pt x="758411" y="648526"/>
                  <a:pt x="770636" y="590662"/>
                  <a:pt x="768191" y="598812"/>
                </a:cubicBezTo>
                <a:cubicBezTo>
                  <a:pt x="765746" y="606962"/>
                  <a:pt x="731517" y="700684"/>
                  <a:pt x="729072" y="691719"/>
                </a:cubicBezTo>
                <a:cubicBezTo>
                  <a:pt x="726627" y="682754"/>
                  <a:pt x="773895" y="592293"/>
                  <a:pt x="753521" y="545024"/>
                </a:cubicBezTo>
                <a:cubicBezTo>
                  <a:pt x="733147" y="497756"/>
                  <a:pt x="649205" y="467601"/>
                  <a:pt x="606826" y="408108"/>
                </a:cubicBezTo>
                <a:cubicBezTo>
                  <a:pt x="564447" y="348615"/>
                  <a:pt x="522068" y="218219"/>
                  <a:pt x="499249" y="188065"/>
                </a:cubicBezTo>
                <a:cubicBezTo>
                  <a:pt x="476430" y="157911"/>
                  <a:pt x="509844" y="258153"/>
                  <a:pt x="469910" y="227184"/>
                </a:cubicBezTo>
                <a:cubicBezTo>
                  <a:pt x="429976" y="196215"/>
                  <a:pt x="277576" y="20181"/>
                  <a:pt x="259647" y="2252"/>
                </a:cubicBezTo>
                <a:cubicBezTo>
                  <a:pt x="241718" y="-15677"/>
                  <a:pt x="333810" y="78045"/>
                  <a:pt x="362334" y="119608"/>
                </a:cubicBezTo>
                <a:cubicBezTo>
                  <a:pt x="390858" y="161171"/>
                  <a:pt x="434052" y="224739"/>
                  <a:pt x="430792" y="251633"/>
                </a:cubicBezTo>
                <a:cubicBezTo>
                  <a:pt x="427532" y="278527"/>
                  <a:pt x="382709" y="294826"/>
                  <a:pt x="342775" y="280972"/>
                </a:cubicBezTo>
                <a:cubicBezTo>
                  <a:pt x="302841" y="267118"/>
                  <a:pt x="251498" y="188880"/>
                  <a:pt x="191190" y="168506"/>
                </a:cubicBezTo>
                <a:cubicBezTo>
                  <a:pt x="130882" y="148132"/>
                  <a:pt x="-9294" y="152207"/>
                  <a:pt x="486" y="1685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2C002320-4BB3-F684-0692-EA2A29773661}"/>
              </a:ext>
            </a:extLst>
          </p:cNvPr>
          <p:cNvSpPr/>
          <p:nvPr/>
        </p:nvSpPr>
        <p:spPr>
          <a:xfrm>
            <a:off x="1941890" y="4649347"/>
            <a:ext cx="79841" cy="741411"/>
          </a:xfrm>
          <a:custGeom>
            <a:avLst/>
            <a:gdLst>
              <a:gd name="connsiteX0" fmla="*/ 71208 w 79841"/>
              <a:gd name="connsiteY0" fmla="*/ 625 h 741411"/>
              <a:gd name="connsiteX1" fmla="*/ 64119 w 79841"/>
              <a:gd name="connsiteY1" fmla="*/ 312513 h 741411"/>
              <a:gd name="connsiteX2" fmla="*/ 49943 w 79841"/>
              <a:gd name="connsiteY2" fmla="*/ 248718 h 741411"/>
              <a:gd name="connsiteX3" fmla="*/ 35766 w 79841"/>
              <a:gd name="connsiteY3" fmla="*/ 525165 h 741411"/>
              <a:gd name="connsiteX4" fmla="*/ 35766 w 79841"/>
              <a:gd name="connsiteY4" fmla="*/ 241630 h 741411"/>
              <a:gd name="connsiteX5" fmla="*/ 49943 w 79841"/>
              <a:gd name="connsiteY5" fmla="*/ 737816 h 741411"/>
              <a:gd name="connsiteX6" fmla="*/ 324 w 79841"/>
              <a:gd name="connsiteY6" fmla="*/ 454281 h 741411"/>
              <a:gd name="connsiteX7" fmla="*/ 78296 w 79841"/>
              <a:gd name="connsiteY7" fmla="*/ 241630 h 741411"/>
              <a:gd name="connsiteX8" fmla="*/ 49943 w 79841"/>
              <a:gd name="connsiteY8" fmla="*/ 305425 h 741411"/>
              <a:gd name="connsiteX9" fmla="*/ 21589 w 79841"/>
              <a:gd name="connsiteY9" fmla="*/ 71509 h 741411"/>
              <a:gd name="connsiteX10" fmla="*/ 21589 w 79841"/>
              <a:gd name="connsiteY10" fmla="*/ 227453 h 741411"/>
              <a:gd name="connsiteX11" fmla="*/ 71208 w 79841"/>
              <a:gd name="connsiteY11" fmla="*/ 625 h 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41" h="741411">
                <a:moveTo>
                  <a:pt x="71208" y="625"/>
                </a:moveTo>
                <a:cubicBezTo>
                  <a:pt x="78296" y="14802"/>
                  <a:pt x="67663" y="271164"/>
                  <a:pt x="64119" y="312513"/>
                </a:cubicBezTo>
                <a:cubicBezTo>
                  <a:pt x="60575" y="353862"/>
                  <a:pt x="54668" y="213276"/>
                  <a:pt x="49943" y="248718"/>
                </a:cubicBezTo>
                <a:cubicBezTo>
                  <a:pt x="45218" y="284160"/>
                  <a:pt x="38129" y="526346"/>
                  <a:pt x="35766" y="525165"/>
                </a:cubicBezTo>
                <a:cubicBezTo>
                  <a:pt x="33403" y="523984"/>
                  <a:pt x="33403" y="206188"/>
                  <a:pt x="35766" y="241630"/>
                </a:cubicBezTo>
                <a:cubicBezTo>
                  <a:pt x="38129" y="277072"/>
                  <a:pt x="55850" y="702374"/>
                  <a:pt x="49943" y="737816"/>
                </a:cubicBezTo>
                <a:cubicBezTo>
                  <a:pt x="44036" y="773258"/>
                  <a:pt x="-4402" y="536979"/>
                  <a:pt x="324" y="454281"/>
                </a:cubicBezTo>
                <a:cubicBezTo>
                  <a:pt x="5049" y="371583"/>
                  <a:pt x="70026" y="266439"/>
                  <a:pt x="78296" y="241630"/>
                </a:cubicBezTo>
                <a:cubicBezTo>
                  <a:pt x="86566" y="216821"/>
                  <a:pt x="59394" y="333779"/>
                  <a:pt x="49943" y="305425"/>
                </a:cubicBezTo>
                <a:cubicBezTo>
                  <a:pt x="40492" y="277072"/>
                  <a:pt x="26315" y="84504"/>
                  <a:pt x="21589" y="71509"/>
                </a:cubicBezTo>
                <a:cubicBezTo>
                  <a:pt x="16863" y="58514"/>
                  <a:pt x="16863" y="236904"/>
                  <a:pt x="21589" y="227453"/>
                </a:cubicBezTo>
                <a:cubicBezTo>
                  <a:pt x="26315" y="218002"/>
                  <a:pt x="64120" y="-13552"/>
                  <a:pt x="71208" y="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34D7691-71B0-6D1A-40BC-EC9FE066CE51}"/>
              </a:ext>
            </a:extLst>
          </p:cNvPr>
          <p:cNvSpPr/>
          <p:nvPr/>
        </p:nvSpPr>
        <p:spPr>
          <a:xfrm>
            <a:off x="1927173" y="3345022"/>
            <a:ext cx="1164568" cy="795337"/>
          </a:xfrm>
          <a:custGeom>
            <a:avLst/>
            <a:gdLst>
              <a:gd name="connsiteX0" fmla="*/ 864 w 1164568"/>
              <a:gd name="connsiteY0" fmla="*/ 794587 h 795337"/>
              <a:gd name="connsiteX1" fmla="*/ 461608 w 1164568"/>
              <a:gd name="connsiteY1" fmla="*/ 589025 h 795337"/>
              <a:gd name="connsiteX2" fmla="*/ 355283 w 1164568"/>
              <a:gd name="connsiteY2" fmla="*/ 659908 h 795337"/>
              <a:gd name="connsiteX3" fmla="*/ 908176 w 1164568"/>
              <a:gd name="connsiteY3" fmla="*/ 206252 h 795337"/>
              <a:gd name="connsiteX4" fmla="*/ 745143 w 1164568"/>
              <a:gd name="connsiteY4" fmla="*/ 326755 h 795337"/>
              <a:gd name="connsiteX5" fmla="*/ 1163357 w 1164568"/>
              <a:gd name="connsiteY5" fmla="*/ 690 h 795337"/>
              <a:gd name="connsiteX6" fmla="*/ 858557 w 1164568"/>
              <a:gd name="connsiteY6" fmla="*/ 248783 h 795337"/>
              <a:gd name="connsiteX7" fmla="*/ 461608 w 1164568"/>
              <a:gd name="connsiteY7" fmla="*/ 525229 h 795337"/>
              <a:gd name="connsiteX8" fmla="*/ 638818 w 1164568"/>
              <a:gd name="connsiteY8" fmla="*/ 355108 h 795337"/>
              <a:gd name="connsiteX9" fmla="*/ 355283 w 1164568"/>
              <a:gd name="connsiteY9" fmla="*/ 581936 h 795337"/>
              <a:gd name="connsiteX10" fmla="*/ 404901 w 1164568"/>
              <a:gd name="connsiteY10" fmla="*/ 503964 h 795337"/>
              <a:gd name="connsiteX11" fmla="*/ 348194 w 1164568"/>
              <a:gd name="connsiteY11" fmla="*/ 652820 h 795337"/>
              <a:gd name="connsiteX12" fmla="*/ 864 w 1164568"/>
              <a:gd name="connsiteY12" fmla="*/ 794587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568" h="795337">
                <a:moveTo>
                  <a:pt x="864" y="794587"/>
                </a:moveTo>
                <a:cubicBezTo>
                  <a:pt x="19766" y="783955"/>
                  <a:pt x="402538" y="611471"/>
                  <a:pt x="461608" y="589025"/>
                </a:cubicBezTo>
                <a:cubicBezTo>
                  <a:pt x="520678" y="566578"/>
                  <a:pt x="280855" y="723703"/>
                  <a:pt x="355283" y="659908"/>
                </a:cubicBezTo>
                <a:cubicBezTo>
                  <a:pt x="429711" y="596112"/>
                  <a:pt x="843199" y="261777"/>
                  <a:pt x="908176" y="206252"/>
                </a:cubicBezTo>
                <a:cubicBezTo>
                  <a:pt x="973153" y="150727"/>
                  <a:pt x="702613" y="361015"/>
                  <a:pt x="745143" y="326755"/>
                </a:cubicBezTo>
                <a:cubicBezTo>
                  <a:pt x="787673" y="292495"/>
                  <a:pt x="1144455" y="13685"/>
                  <a:pt x="1163357" y="690"/>
                </a:cubicBezTo>
                <a:cubicBezTo>
                  <a:pt x="1182259" y="-12305"/>
                  <a:pt x="975515" y="161360"/>
                  <a:pt x="858557" y="248783"/>
                </a:cubicBezTo>
                <a:cubicBezTo>
                  <a:pt x="741599" y="336206"/>
                  <a:pt x="498231" y="507508"/>
                  <a:pt x="461608" y="525229"/>
                </a:cubicBezTo>
                <a:cubicBezTo>
                  <a:pt x="424985" y="542950"/>
                  <a:pt x="656539" y="345657"/>
                  <a:pt x="638818" y="355108"/>
                </a:cubicBezTo>
                <a:cubicBezTo>
                  <a:pt x="621097" y="364559"/>
                  <a:pt x="394269" y="557127"/>
                  <a:pt x="355283" y="581936"/>
                </a:cubicBezTo>
                <a:cubicBezTo>
                  <a:pt x="316297" y="606745"/>
                  <a:pt x="406083" y="492150"/>
                  <a:pt x="404901" y="503964"/>
                </a:cubicBezTo>
                <a:cubicBezTo>
                  <a:pt x="403720" y="515778"/>
                  <a:pt x="417896" y="605564"/>
                  <a:pt x="348194" y="652820"/>
                </a:cubicBezTo>
                <a:cubicBezTo>
                  <a:pt x="278492" y="700076"/>
                  <a:pt x="-18038" y="805219"/>
                  <a:pt x="864" y="794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95A7A5AD-F1D3-7ABD-9648-728BCFD90637}"/>
              </a:ext>
            </a:extLst>
          </p:cNvPr>
          <p:cNvSpPr/>
          <p:nvPr/>
        </p:nvSpPr>
        <p:spPr>
          <a:xfrm>
            <a:off x="694660" y="5423871"/>
            <a:ext cx="376809" cy="1125796"/>
          </a:xfrm>
          <a:custGeom>
            <a:avLst/>
            <a:gdLst>
              <a:gd name="connsiteX0" fmla="*/ 368596 w 376809"/>
              <a:gd name="connsiteY0" fmla="*/ 12910 h 1125796"/>
              <a:gd name="connsiteX1" fmla="*/ 205563 w 376809"/>
              <a:gd name="connsiteY1" fmla="*/ 296445 h 1125796"/>
              <a:gd name="connsiteX2" fmla="*/ 106326 w 376809"/>
              <a:gd name="connsiteY2" fmla="*/ 509096 h 1125796"/>
              <a:gd name="connsiteX3" fmla="*/ 106326 w 376809"/>
              <a:gd name="connsiteY3" fmla="*/ 424036 h 1125796"/>
              <a:gd name="connsiteX4" fmla="*/ 56707 w 376809"/>
              <a:gd name="connsiteY4" fmla="*/ 771366 h 1125796"/>
              <a:gd name="connsiteX5" fmla="*/ 63796 w 376809"/>
              <a:gd name="connsiteY5" fmla="*/ 622510 h 1125796"/>
              <a:gd name="connsiteX6" fmla="*/ 0 w 376809"/>
              <a:gd name="connsiteY6" fmla="*/ 1125785 h 1125796"/>
              <a:gd name="connsiteX7" fmla="*/ 63796 w 376809"/>
              <a:gd name="connsiteY7" fmla="*/ 636687 h 1125796"/>
              <a:gd name="connsiteX8" fmla="*/ 120503 w 376809"/>
              <a:gd name="connsiteY8" fmla="*/ 324799 h 1125796"/>
              <a:gd name="connsiteX9" fmla="*/ 92149 w 376809"/>
              <a:gd name="connsiteY9" fmla="*/ 473655 h 1125796"/>
              <a:gd name="connsiteX10" fmla="*/ 326066 w 376809"/>
              <a:gd name="connsiteY10" fmla="*/ 90882 h 1125796"/>
              <a:gd name="connsiteX11" fmla="*/ 368596 w 376809"/>
              <a:gd name="connsiteY11" fmla="*/ 12910 h 112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809" h="1125796">
                <a:moveTo>
                  <a:pt x="368596" y="12910"/>
                </a:moveTo>
                <a:cubicBezTo>
                  <a:pt x="348512" y="47170"/>
                  <a:pt x="249275" y="213747"/>
                  <a:pt x="205563" y="296445"/>
                </a:cubicBezTo>
                <a:cubicBezTo>
                  <a:pt x="161851" y="379143"/>
                  <a:pt x="122865" y="487831"/>
                  <a:pt x="106326" y="509096"/>
                </a:cubicBezTo>
                <a:cubicBezTo>
                  <a:pt x="89786" y="530361"/>
                  <a:pt x="114596" y="380324"/>
                  <a:pt x="106326" y="424036"/>
                </a:cubicBezTo>
                <a:cubicBezTo>
                  <a:pt x="98056" y="467748"/>
                  <a:pt x="63795" y="738287"/>
                  <a:pt x="56707" y="771366"/>
                </a:cubicBezTo>
                <a:cubicBezTo>
                  <a:pt x="49619" y="804445"/>
                  <a:pt x="73247" y="563440"/>
                  <a:pt x="63796" y="622510"/>
                </a:cubicBezTo>
                <a:cubicBezTo>
                  <a:pt x="54345" y="681580"/>
                  <a:pt x="0" y="1123422"/>
                  <a:pt x="0" y="1125785"/>
                </a:cubicBezTo>
                <a:cubicBezTo>
                  <a:pt x="0" y="1128148"/>
                  <a:pt x="43712" y="770185"/>
                  <a:pt x="63796" y="636687"/>
                </a:cubicBezTo>
                <a:cubicBezTo>
                  <a:pt x="83880" y="503189"/>
                  <a:pt x="115778" y="351971"/>
                  <a:pt x="120503" y="324799"/>
                </a:cubicBezTo>
                <a:cubicBezTo>
                  <a:pt x="125228" y="297627"/>
                  <a:pt x="57888" y="512641"/>
                  <a:pt x="92149" y="473655"/>
                </a:cubicBezTo>
                <a:cubicBezTo>
                  <a:pt x="126409" y="434669"/>
                  <a:pt x="281173" y="166491"/>
                  <a:pt x="326066" y="90882"/>
                </a:cubicBezTo>
                <a:cubicBezTo>
                  <a:pt x="370959" y="15273"/>
                  <a:pt x="388680" y="-21350"/>
                  <a:pt x="368596" y="129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2D78902-97FA-FD44-E750-698F1C018261}"/>
              </a:ext>
            </a:extLst>
          </p:cNvPr>
          <p:cNvSpPr/>
          <p:nvPr/>
        </p:nvSpPr>
        <p:spPr>
          <a:xfrm>
            <a:off x="580669" y="5924636"/>
            <a:ext cx="248701" cy="754130"/>
          </a:xfrm>
          <a:custGeom>
            <a:avLst/>
            <a:gdLst>
              <a:gd name="connsiteX0" fmla="*/ 248671 w 248701"/>
              <a:gd name="connsiteY0" fmla="*/ 121745 h 754130"/>
              <a:gd name="connsiteX1" fmla="*/ 99815 w 248701"/>
              <a:gd name="connsiteY1" fmla="*/ 440722 h 754130"/>
              <a:gd name="connsiteX2" fmla="*/ 149433 w 248701"/>
              <a:gd name="connsiteY2" fmla="*/ 398192 h 754130"/>
              <a:gd name="connsiteX3" fmla="*/ 578 w 248701"/>
              <a:gd name="connsiteY3" fmla="*/ 752611 h 754130"/>
              <a:gd name="connsiteX4" fmla="*/ 99815 w 248701"/>
              <a:gd name="connsiteY4" fmla="*/ 504517 h 754130"/>
              <a:gd name="connsiteX5" fmla="*/ 149433 w 248701"/>
              <a:gd name="connsiteY5" fmla="*/ 1243 h 754130"/>
              <a:gd name="connsiteX6" fmla="*/ 85638 w 248701"/>
              <a:gd name="connsiteY6" fmla="*/ 355662 h 754130"/>
              <a:gd name="connsiteX7" fmla="*/ 248671 w 248701"/>
              <a:gd name="connsiteY7" fmla="*/ 121745 h 7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1" h="754130">
                <a:moveTo>
                  <a:pt x="248671" y="121745"/>
                </a:moveTo>
                <a:cubicBezTo>
                  <a:pt x="251034" y="135922"/>
                  <a:pt x="116355" y="394647"/>
                  <a:pt x="99815" y="440722"/>
                </a:cubicBezTo>
                <a:cubicBezTo>
                  <a:pt x="83275" y="486797"/>
                  <a:pt x="165972" y="346211"/>
                  <a:pt x="149433" y="398192"/>
                </a:cubicBezTo>
                <a:cubicBezTo>
                  <a:pt x="132893" y="450174"/>
                  <a:pt x="8848" y="734890"/>
                  <a:pt x="578" y="752611"/>
                </a:cubicBezTo>
                <a:cubicBezTo>
                  <a:pt x="-7692" y="770332"/>
                  <a:pt x="75006" y="629745"/>
                  <a:pt x="99815" y="504517"/>
                </a:cubicBezTo>
                <a:cubicBezTo>
                  <a:pt x="124624" y="379289"/>
                  <a:pt x="151796" y="26052"/>
                  <a:pt x="149433" y="1243"/>
                </a:cubicBezTo>
                <a:cubicBezTo>
                  <a:pt x="147070" y="-23566"/>
                  <a:pt x="71461" y="330853"/>
                  <a:pt x="85638" y="355662"/>
                </a:cubicBezTo>
                <a:cubicBezTo>
                  <a:pt x="99815" y="380471"/>
                  <a:pt x="246308" y="107568"/>
                  <a:pt x="248671" y="1217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29F9E95-69FB-B925-D716-2692088B514E}"/>
              </a:ext>
            </a:extLst>
          </p:cNvPr>
          <p:cNvSpPr/>
          <p:nvPr/>
        </p:nvSpPr>
        <p:spPr>
          <a:xfrm>
            <a:off x="361305" y="6322828"/>
            <a:ext cx="262505" cy="801250"/>
          </a:xfrm>
          <a:custGeom>
            <a:avLst/>
            <a:gdLst>
              <a:gd name="connsiteX0" fmla="*/ 227030 w 262505"/>
              <a:gd name="connsiteY0" fmla="*/ 524539 h 801250"/>
              <a:gd name="connsiteX1" fmla="*/ 78174 w 262505"/>
              <a:gd name="connsiteY1" fmla="*/ 666307 h 801250"/>
              <a:gd name="connsiteX2" fmla="*/ 202 w 262505"/>
              <a:gd name="connsiteY2" fmla="*/ 800986 h 801250"/>
              <a:gd name="connsiteX3" fmla="*/ 99439 w 262505"/>
              <a:gd name="connsiteY3" fmla="*/ 630865 h 801250"/>
              <a:gd name="connsiteX4" fmla="*/ 205765 w 262505"/>
              <a:gd name="connsiteY4" fmla="*/ 212651 h 801250"/>
              <a:gd name="connsiteX5" fmla="*/ 262472 w 262505"/>
              <a:gd name="connsiteY5" fmla="*/ 0 h 801250"/>
              <a:gd name="connsiteX6" fmla="*/ 198676 w 262505"/>
              <a:gd name="connsiteY6" fmla="*/ 212651 h 801250"/>
              <a:gd name="connsiteX7" fmla="*/ 177411 w 262505"/>
              <a:gd name="connsiteY7" fmla="*/ 425302 h 801250"/>
              <a:gd name="connsiteX8" fmla="*/ 170323 w 262505"/>
              <a:gd name="connsiteY8" fmla="*/ 489098 h 801250"/>
              <a:gd name="connsiteX9" fmla="*/ 227030 w 262505"/>
              <a:gd name="connsiteY9" fmla="*/ 524539 h 80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05" h="801250">
                <a:moveTo>
                  <a:pt x="227030" y="524539"/>
                </a:moveTo>
                <a:cubicBezTo>
                  <a:pt x="211672" y="554074"/>
                  <a:pt x="115979" y="620233"/>
                  <a:pt x="78174" y="666307"/>
                </a:cubicBezTo>
                <a:cubicBezTo>
                  <a:pt x="40369" y="712382"/>
                  <a:pt x="-3342" y="806893"/>
                  <a:pt x="202" y="800986"/>
                </a:cubicBezTo>
                <a:cubicBezTo>
                  <a:pt x="3746" y="795079"/>
                  <a:pt x="65178" y="728921"/>
                  <a:pt x="99439" y="630865"/>
                </a:cubicBezTo>
                <a:cubicBezTo>
                  <a:pt x="133699" y="532809"/>
                  <a:pt x="178593" y="317795"/>
                  <a:pt x="205765" y="212651"/>
                </a:cubicBezTo>
                <a:cubicBezTo>
                  <a:pt x="232937" y="107507"/>
                  <a:pt x="263653" y="0"/>
                  <a:pt x="262472" y="0"/>
                </a:cubicBezTo>
                <a:cubicBezTo>
                  <a:pt x="261291" y="0"/>
                  <a:pt x="212853" y="141767"/>
                  <a:pt x="198676" y="212651"/>
                </a:cubicBezTo>
                <a:cubicBezTo>
                  <a:pt x="184499" y="283535"/>
                  <a:pt x="182137" y="379227"/>
                  <a:pt x="177411" y="425302"/>
                </a:cubicBezTo>
                <a:cubicBezTo>
                  <a:pt x="172685" y="471377"/>
                  <a:pt x="156146" y="472559"/>
                  <a:pt x="170323" y="489098"/>
                </a:cubicBezTo>
                <a:cubicBezTo>
                  <a:pt x="184500" y="505637"/>
                  <a:pt x="242388" y="495004"/>
                  <a:pt x="227030" y="5245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0EAE1E0-C35D-A230-E47B-20FB2C1C99F5}"/>
              </a:ext>
            </a:extLst>
          </p:cNvPr>
          <p:cNvSpPr/>
          <p:nvPr/>
        </p:nvSpPr>
        <p:spPr>
          <a:xfrm>
            <a:off x="162998" y="7967266"/>
            <a:ext cx="2407114" cy="879477"/>
          </a:xfrm>
          <a:custGeom>
            <a:avLst/>
            <a:gdLst>
              <a:gd name="connsiteX0" fmla="*/ 120537 w 2407114"/>
              <a:gd name="connsiteY0" fmla="*/ 64 h 879477"/>
              <a:gd name="connsiteX1" fmla="*/ 42565 w 2407114"/>
              <a:gd name="connsiteY1" fmla="*/ 205627 h 879477"/>
              <a:gd name="connsiteX2" fmla="*/ 191421 w 2407114"/>
              <a:gd name="connsiteY2" fmla="*/ 397013 h 879477"/>
              <a:gd name="connsiteX3" fmla="*/ 134714 w 2407114"/>
              <a:gd name="connsiteY3" fmla="*/ 404101 h 879477"/>
              <a:gd name="connsiteX4" fmla="*/ 574193 w 2407114"/>
              <a:gd name="connsiteY4" fmla="*/ 659283 h 879477"/>
              <a:gd name="connsiteX5" fmla="*/ 538751 w 2407114"/>
              <a:gd name="connsiteY5" fmla="*/ 602576 h 879477"/>
              <a:gd name="connsiteX6" fmla="*/ 1275942 w 2407114"/>
              <a:gd name="connsiteY6" fmla="*/ 857757 h 879477"/>
              <a:gd name="connsiteX7" fmla="*/ 1353914 w 2407114"/>
              <a:gd name="connsiteY7" fmla="*/ 765608 h 879477"/>
              <a:gd name="connsiteX8" fmla="*/ 1722509 w 2407114"/>
              <a:gd name="connsiteY8" fmla="*/ 786874 h 879477"/>
              <a:gd name="connsiteX9" fmla="*/ 1672890 w 2407114"/>
              <a:gd name="connsiteY9" fmla="*/ 786874 h 879477"/>
              <a:gd name="connsiteX10" fmla="*/ 2402993 w 2407114"/>
              <a:gd name="connsiteY10" fmla="*/ 879022 h 879477"/>
              <a:gd name="connsiteX11" fmla="*/ 1920983 w 2407114"/>
              <a:gd name="connsiteY11" fmla="*/ 808139 h 879477"/>
              <a:gd name="connsiteX12" fmla="*/ 928611 w 2407114"/>
              <a:gd name="connsiteY12" fmla="*/ 531692 h 879477"/>
              <a:gd name="connsiteX13" fmla="*/ 1793393 w 2407114"/>
              <a:gd name="connsiteY13" fmla="*/ 808139 h 879477"/>
              <a:gd name="connsiteX14" fmla="*/ 1226323 w 2407114"/>
              <a:gd name="connsiteY14" fmla="*/ 715990 h 879477"/>
              <a:gd name="connsiteX15" fmla="*/ 822286 w 2407114"/>
              <a:gd name="connsiteY15" fmla="*/ 638018 h 879477"/>
              <a:gd name="connsiteX16" fmla="*/ 574193 w 2407114"/>
              <a:gd name="connsiteY16" fmla="*/ 432455 h 879477"/>
              <a:gd name="connsiteX17" fmla="*/ 531662 w 2407114"/>
              <a:gd name="connsiteY17" fmla="*/ 517515 h 879477"/>
              <a:gd name="connsiteX18" fmla="*/ 163067 w 2407114"/>
              <a:gd name="connsiteY18" fmla="*/ 446632 h 879477"/>
              <a:gd name="connsiteX19" fmla="*/ 113449 w 2407114"/>
              <a:gd name="connsiteY19" fmla="*/ 404101 h 879477"/>
              <a:gd name="connsiteX20" fmla="*/ 35 w 2407114"/>
              <a:gd name="connsiteY20" fmla="*/ 226892 h 879477"/>
              <a:gd name="connsiteX21" fmla="*/ 120537 w 2407114"/>
              <a:gd name="connsiteY21" fmla="*/ 64 h 8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7114" h="879477">
                <a:moveTo>
                  <a:pt x="120537" y="64"/>
                </a:moveTo>
                <a:cubicBezTo>
                  <a:pt x="127625" y="-3480"/>
                  <a:pt x="30751" y="139469"/>
                  <a:pt x="42565" y="205627"/>
                </a:cubicBezTo>
                <a:cubicBezTo>
                  <a:pt x="54379" y="271785"/>
                  <a:pt x="176063" y="363934"/>
                  <a:pt x="191421" y="397013"/>
                </a:cubicBezTo>
                <a:cubicBezTo>
                  <a:pt x="206779" y="430092"/>
                  <a:pt x="70919" y="360389"/>
                  <a:pt x="134714" y="404101"/>
                </a:cubicBezTo>
                <a:cubicBezTo>
                  <a:pt x="198509" y="447813"/>
                  <a:pt x="506854" y="626204"/>
                  <a:pt x="574193" y="659283"/>
                </a:cubicBezTo>
                <a:cubicBezTo>
                  <a:pt x="641533" y="692362"/>
                  <a:pt x="421793" y="569497"/>
                  <a:pt x="538751" y="602576"/>
                </a:cubicBezTo>
                <a:cubicBezTo>
                  <a:pt x="655709" y="635655"/>
                  <a:pt x="1140082" y="830585"/>
                  <a:pt x="1275942" y="857757"/>
                </a:cubicBezTo>
                <a:cubicBezTo>
                  <a:pt x="1411802" y="884929"/>
                  <a:pt x="1279486" y="777422"/>
                  <a:pt x="1353914" y="765608"/>
                </a:cubicBezTo>
                <a:cubicBezTo>
                  <a:pt x="1428342" y="753794"/>
                  <a:pt x="1669346" y="783330"/>
                  <a:pt x="1722509" y="786874"/>
                </a:cubicBezTo>
                <a:cubicBezTo>
                  <a:pt x="1775672" y="790418"/>
                  <a:pt x="1672890" y="786874"/>
                  <a:pt x="1672890" y="786874"/>
                </a:cubicBezTo>
                <a:lnTo>
                  <a:pt x="2402993" y="879022"/>
                </a:lnTo>
                <a:cubicBezTo>
                  <a:pt x="2444342" y="882566"/>
                  <a:pt x="2166713" y="866027"/>
                  <a:pt x="1920983" y="808139"/>
                </a:cubicBezTo>
                <a:cubicBezTo>
                  <a:pt x="1675253" y="750251"/>
                  <a:pt x="949876" y="531692"/>
                  <a:pt x="928611" y="531692"/>
                </a:cubicBezTo>
                <a:cubicBezTo>
                  <a:pt x="907346" y="531692"/>
                  <a:pt x="1743774" y="777423"/>
                  <a:pt x="1793393" y="808139"/>
                </a:cubicBezTo>
                <a:cubicBezTo>
                  <a:pt x="1843012" y="838855"/>
                  <a:pt x="1388174" y="744343"/>
                  <a:pt x="1226323" y="715990"/>
                </a:cubicBezTo>
                <a:cubicBezTo>
                  <a:pt x="1064472" y="687637"/>
                  <a:pt x="930974" y="685274"/>
                  <a:pt x="822286" y="638018"/>
                </a:cubicBezTo>
                <a:cubicBezTo>
                  <a:pt x="713598" y="590762"/>
                  <a:pt x="622630" y="452539"/>
                  <a:pt x="574193" y="432455"/>
                </a:cubicBezTo>
                <a:cubicBezTo>
                  <a:pt x="525756" y="412371"/>
                  <a:pt x="600183" y="515152"/>
                  <a:pt x="531662" y="517515"/>
                </a:cubicBezTo>
                <a:cubicBezTo>
                  <a:pt x="463141" y="519878"/>
                  <a:pt x="232769" y="465534"/>
                  <a:pt x="163067" y="446632"/>
                </a:cubicBezTo>
                <a:cubicBezTo>
                  <a:pt x="93365" y="427730"/>
                  <a:pt x="140621" y="440724"/>
                  <a:pt x="113449" y="404101"/>
                </a:cubicBezTo>
                <a:cubicBezTo>
                  <a:pt x="86277" y="367478"/>
                  <a:pt x="2398" y="295413"/>
                  <a:pt x="35" y="226892"/>
                </a:cubicBezTo>
                <a:cubicBezTo>
                  <a:pt x="-2328" y="158371"/>
                  <a:pt x="113449" y="3608"/>
                  <a:pt x="120537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18A21A5C-E3FE-124E-1C8D-DF805A113685}"/>
              </a:ext>
            </a:extLst>
          </p:cNvPr>
          <p:cNvSpPr/>
          <p:nvPr/>
        </p:nvSpPr>
        <p:spPr>
          <a:xfrm>
            <a:off x="205459" y="7248955"/>
            <a:ext cx="177607" cy="838935"/>
          </a:xfrm>
          <a:custGeom>
            <a:avLst/>
            <a:gdLst>
              <a:gd name="connsiteX0" fmla="*/ 163136 w 177607"/>
              <a:gd name="connsiteY0" fmla="*/ 9538 h 838935"/>
              <a:gd name="connsiteX1" fmla="*/ 148960 w 177607"/>
              <a:gd name="connsiteY1" fmla="*/ 137129 h 838935"/>
              <a:gd name="connsiteX2" fmla="*/ 177313 w 177607"/>
              <a:gd name="connsiteY2" fmla="*/ 697110 h 838935"/>
              <a:gd name="connsiteX3" fmla="*/ 127694 w 177607"/>
              <a:gd name="connsiteY3" fmla="*/ 534078 h 838935"/>
              <a:gd name="connsiteX4" fmla="*/ 104 w 177607"/>
              <a:gd name="connsiteY4" fmla="*/ 838878 h 838935"/>
              <a:gd name="connsiteX5" fmla="*/ 106429 w 177607"/>
              <a:gd name="connsiteY5" fmla="*/ 505724 h 838935"/>
              <a:gd name="connsiteX6" fmla="*/ 134783 w 177607"/>
              <a:gd name="connsiteY6" fmla="*/ 321426 h 838935"/>
              <a:gd name="connsiteX7" fmla="*/ 163136 w 177607"/>
              <a:gd name="connsiteY7" fmla="*/ 9538 h 8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07" h="838935">
                <a:moveTo>
                  <a:pt x="163136" y="9538"/>
                </a:moveTo>
                <a:cubicBezTo>
                  <a:pt x="165499" y="-21178"/>
                  <a:pt x="146597" y="22534"/>
                  <a:pt x="148960" y="137129"/>
                </a:cubicBezTo>
                <a:cubicBezTo>
                  <a:pt x="151323" y="251724"/>
                  <a:pt x="180857" y="630952"/>
                  <a:pt x="177313" y="697110"/>
                </a:cubicBezTo>
                <a:cubicBezTo>
                  <a:pt x="173769" y="763268"/>
                  <a:pt x="157229" y="510450"/>
                  <a:pt x="127694" y="534078"/>
                </a:cubicBezTo>
                <a:cubicBezTo>
                  <a:pt x="98159" y="557706"/>
                  <a:pt x="3648" y="843604"/>
                  <a:pt x="104" y="838878"/>
                </a:cubicBezTo>
                <a:cubicBezTo>
                  <a:pt x="-3440" y="834152"/>
                  <a:pt x="83982" y="591966"/>
                  <a:pt x="106429" y="505724"/>
                </a:cubicBezTo>
                <a:cubicBezTo>
                  <a:pt x="128875" y="419482"/>
                  <a:pt x="126513" y="405305"/>
                  <a:pt x="134783" y="321426"/>
                </a:cubicBezTo>
                <a:cubicBezTo>
                  <a:pt x="143053" y="237547"/>
                  <a:pt x="160773" y="40254"/>
                  <a:pt x="163136" y="9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62B85C8E-5E0B-42FD-23EA-C87E27E1E8B4}"/>
              </a:ext>
            </a:extLst>
          </p:cNvPr>
          <p:cNvSpPr/>
          <p:nvPr/>
        </p:nvSpPr>
        <p:spPr>
          <a:xfrm>
            <a:off x="318809" y="8045256"/>
            <a:ext cx="1214475" cy="448335"/>
          </a:xfrm>
          <a:custGeom>
            <a:avLst/>
            <a:gdLst>
              <a:gd name="connsiteX0" fmla="*/ 168 w 1214475"/>
              <a:gd name="connsiteY0" fmla="*/ 120549 h 448335"/>
              <a:gd name="connsiteX1" fmla="*/ 262438 w 1214475"/>
              <a:gd name="connsiteY1" fmla="*/ 148902 h 448335"/>
              <a:gd name="connsiteX2" fmla="*/ 304968 w 1214475"/>
              <a:gd name="connsiteY2" fmla="*/ 241051 h 448335"/>
              <a:gd name="connsiteX3" fmla="*/ 397117 w 1214475"/>
              <a:gd name="connsiteY3" fmla="*/ 212697 h 448335"/>
              <a:gd name="connsiteX4" fmla="*/ 489265 w 1214475"/>
              <a:gd name="connsiteY4" fmla="*/ 375730 h 448335"/>
              <a:gd name="connsiteX5" fmla="*/ 517619 w 1214475"/>
              <a:gd name="connsiteY5" fmla="*/ 205609 h 448335"/>
              <a:gd name="connsiteX6" fmla="*/ 673563 w 1214475"/>
              <a:gd name="connsiteY6" fmla="*/ 446614 h 448335"/>
              <a:gd name="connsiteX7" fmla="*/ 638121 w 1214475"/>
              <a:gd name="connsiteY7" fmla="*/ 319023 h 448335"/>
              <a:gd name="connsiteX8" fmla="*/ 893303 w 1214475"/>
              <a:gd name="connsiteY8" fmla="*/ 425349 h 448335"/>
              <a:gd name="connsiteX9" fmla="*/ 1120131 w 1214475"/>
              <a:gd name="connsiteY9" fmla="*/ 368642 h 448335"/>
              <a:gd name="connsiteX10" fmla="*/ 1134307 w 1214475"/>
              <a:gd name="connsiteY10" fmla="*/ 319023 h 448335"/>
              <a:gd name="connsiteX11" fmla="*/ 1070512 w 1214475"/>
              <a:gd name="connsiteY11" fmla="*/ 163079 h 448335"/>
              <a:gd name="connsiteX12" fmla="*/ 1205191 w 1214475"/>
              <a:gd name="connsiteY12" fmla="*/ 347377 h 448335"/>
              <a:gd name="connsiteX13" fmla="*/ 765712 w 1214475"/>
              <a:gd name="connsiteY13" fmla="*/ 411172 h 448335"/>
              <a:gd name="connsiteX14" fmla="*/ 545972 w 1214475"/>
              <a:gd name="connsiteY14" fmla="*/ 241051 h 448335"/>
              <a:gd name="connsiteX15" fmla="*/ 368763 w 1214475"/>
              <a:gd name="connsiteY15" fmla="*/ 46 h 448335"/>
              <a:gd name="connsiteX16" fmla="*/ 531796 w 1214475"/>
              <a:gd name="connsiteY16" fmla="*/ 219786 h 448335"/>
              <a:gd name="connsiteX17" fmla="*/ 304968 w 1214475"/>
              <a:gd name="connsiteY17" fmla="*/ 148902 h 448335"/>
              <a:gd name="connsiteX18" fmla="*/ 168 w 1214475"/>
              <a:gd name="connsiteY18" fmla="*/ 120549 h 4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5" h="448335">
                <a:moveTo>
                  <a:pt x="168" y="120549"/>
                </a:moveTo>
                <a:cubicBezTo>
                  <a:pt x="-6920" y="120549"/>
                  <a:pt x="211638" y="128818"/>
                  <a:pt x="262438" y="148902"/>
                </a:cubicBezTo>
                <a:cubicBezTo>
                  <a:pt x="313238" y="168986"/>
                  <a:pt x="282522" y="230419"/>
                  <a:pt x="304968" y="241051"/>
                </a:cubicBezTo>
                <a:cubicBezTo>
                  <a:pt x="327414" y="251683"/>
                  <a:pt x="366401" y="190251"/>
                  <a:pt x="397117" y="212697"/>
                </a:cubicBezTo>
                <a:cubicBezTo>
                  <a:pt x="427833" y="235144"/>
                  <a:pt x="469181" y="376911"/>
                  <a:pt x="489265" y="375730"/>
                </a:cubicBezTo>
                <a:cubicBezTo>
                  <a:pt x="509349" y="374549"/>
                  <a:pt x="486903" y="193795"/>
                  <a:pt x="517619" y="205609"/>
                </a:cubicBezTo>
                <a:cubicBezTo>
                  <a:pt x="548335" y="217423"/>
                  <a:pt x="653479" y="427712"/>
                  <a:pt x="673563" y="446614"/>
                </a:cubicBezTo>
                <a:cubicBezTo>
                  <a:pt x="693647" y="465516"/>
                  <a:pt x="601498" y="322567"/>
                  <a:pt x="638121" y="319023"/>
                </a:cubicBezTo>
                <a:cubicBezTo>
                  <a:pt x="674744" y="315479"/>
                  <a:pt x="812968" y="417079"/>
                  <a:pt x="893303" y="425349"/>
                </a:cubicBezTo>
                <a:cubicBezTo>
                  <a:pt x="973638" y="433619"/>
                  <a:pt x="1079964" y="386363"/>
                  <a:pt x="1120131" y="368642"/>
                </a:cubicBezTo>
                <a:cubicBezTo>
                  <a:pt x="1160298" y="350921"/>
                  <a:pt x="1142577" y="353283"/>
                  <a:pt x="1134307" y="319023"/>
                </a:cubicBezTo>
                <a:cubicBezTo>
                  <a:pt x="1126037" y="284763"/>
                  <a:pt x="1058698" y="158353"/>
                  <a:pt x="1070512" y="163079"/>
                </a:cubicBezTo>
                <a:cubicBezTo>
                  <a:pt x="1082326" y="167805"/>
                  <a:pt x="1255991" y="306028"/>
                  <a:pt x="1205191" y="347377"/>
                </a:cubicBezTo>
                <a:cubicBezTo>
                  <a:pt x="1154391" y="388726"/>
                  <a:pt x="875582" y="428893"/>
                  <a:pt x="765712" y="411172"/>
                </a:cubicBezTo>
                <a:cubicBezTo>
                  <a:pt x="655842" y="393451"/>
                  <a:pt x="612130" y="309572"/>
                  <a:pt x="545972" y="241051"/>
                </a:cubicBezTo>
                <a:cubicBezTo>
                  <a:pt x="479814" y="172530"/>
                  <a:pt x="371126" y="3590"/>
                  <a:pt x="368763" y="46"/>
                </a:cubicBezTo>
                <a:cubicBezTo>
                  <a:pt x="366400" y="-3498"/>
                  <a:pt x="542428" y="194977"/>
                  <a:pt x="531796" y="219786"/>
                </a:cubicBezTo>
                <a:cubicBezTo>
                  <a:pt x="521164" y="244595"/>
                  <a:pt x="387666" y="163079"/>
                  <a:pt x="304968" y="148902"/>
                </a:cubicBezTo>
                <a:cubicBezTo>
                  <a:pt x="222270" y="134725"/>
                  <a:pt x="7256" y="120549"/>
                  <a:pt x="168" y="120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AED3AA6B-A739-1E56-44E6-7F50E6B13635}"/>
              </a:ext>
            </a:extLst>
          </p:cNvPr>
          <p:cNvSpPr/>
          <p:nvPr/>
        </p:nvSpPr>
        <p:spPr>
          <a:xfrm>
            <a:off x="1772536" y="7873363"/>
            <a:ext cx="1970819" cy="703775"/>
          </a:xfrm>
          <a:custGeom>
            <a:avLst/>
            <a:gdLst>
              <a:gd name="connsiteX0" fmla="*/ 134236 w 1970819"/>
              <a:gd name="connsiteY0" fmla="*/ 639772 h 703775"/>
              <a:gd name="connsiteX1" fmla="*/ 1261287 w 1970819"/>
              <a:gd name="connsiteY1" fmla="*/ 696479 h 703775"/>
              <a:gd name="connsiteX2" fmla="*/ 1062813 w 1970819"/>
              <a:gd name="connsiteY2" fmla="*/ 661037 h 703775"/>
              <a:gd name="connsiteX3" fmla="*/ 1899241 w 1970819"/>
              <a:gd name="connsiteY3" fmla="*/ 320795 h 703775"/>
              <a:gd name="connsiteX4" fmla="*/ 1636971 w 1970819"/>
              <a:gd name="connsiteY4" fmla="*/ 370414 h 703775"/>
              <a:gd name="connsiteX5" fmla="*/ 1970124 w 1970819"/>
              <a:gd name="connsiteY5" fmla="*/ 1818 h 703775"/>
              <a:gd name="connsiteX6" fmla="*/ 1700766 w 1970819"/>
              <a:gd name="connsiteY6" fmla="*/ 228646 h 703775"/>
              <a:gd name="connsiteX7" fmla="*/ 963576 w 1970819"/>
              <a:gd name="connsiteY7" fmla="*/ 221558 h 703775"/>
              <a:gd name="connsiteX8" fmla="*/ 1736208 w 1970819"/>
              <a:gd name="connsiteY8" fmla="*/ 292442 h 703775"/>
              <a:gd name="connsiteX9" fmla="*/ 1481027 w 1970819"/>
              <a:gd name="connsiteY9" fmla="*/ 519270 h 703775"/>
              <a:gd name="connsiteX10" fmla="*/ 502831 w 1970819"/>
              <a:gd name="connsiteY10" fmla="*/ 490916 h 703775"/>
              <a:gd name="connsiteX11" fmla="*/ 1154962 w 1970819"/>
              <a:gd name="connsiteY11" fmla="*/ 661037 h 703775"/>
              <a:gd name="connsiteX12" fmla="*/ 687129 w 1970819"/>
              <a:gd name="connsiteY12" fmla="*/ 618507 h 703775"/>
              <a:gd name="connsiteX13" fmla="*/ 84617 w 1970819"/>
              <a:gd name="connsiteY13" fmla="*/ 661037 h 703775"/>
              <a:gd name="connsiteX14" fmla="*/ 134236 w 1970819"/>
              <a:gd name="connsiteY14" fmla="*/ 639772 h 7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0819" h="703775">
                <a:moveTo>
                  <a:pt x="134236" y="639772"/>
                </a:moveTo>
                <a:cubicBezTo>
                  <a:pt x="330348" y="645679"/>
                  <a:pt x="1106524" y="692935"/>
                  <a:pt x="1261287" y="696479"/>
                </a:cubicBezTo>
                <a:cubicBezTo>
                  <a:pt x="1416050" y="700023"/>
                  <a:pt x="956487" y="723651"/>
                  <a:pt x="1062813" y="661037"/>
                </a:cubicBezTo>
                <a:cubicBezTo>
                  <a:pt x="1169139" y="598423"/>
                  <a:pt x="1803548" y="369232"/>
                  <a:pt x="1899241" y="320795"/>
                </a:cubicBezTo>
                <a:cubicBezTo>
                  <a:pt x="1994934" y="272358"/>
                  <a:pt x="1625157" y="423577"/>
                  <a:pt x="1636971" y="370414"/>
                </a:cubicBezTo>
                <a:cubicBezTo>
                  <a:pt x="1648785" y="317251"/>
                  <a:pt x="1959492" y="25446"/>
                  <a:pt x="1970124" y="1818"/>
                </a:cubicBezTo>
                <a:cubicBezTo>
                  <a:pt x="1980756" y="-21810"/>
                  <a:pt x="1868524" y="192023"/>
                  <a:pt x="1700766" y="228646"/>
                </a:cubicBezTo>
                <a:cubicBezTo>
                  <a:pt x="1533008" y="265269"/>
                  <a:pt x="957669" y="210925"/>
                  <a:pt x="963576" y="221558"/>
                </a:cubicBezTo>
                <a:cubicBezTo>
                  <a:pt x="969483" y="232191"/>
                  <a:pt x="1649966" y="242823"/>
                  <a:pt x="1736208" y="292442"/>
                </a:cubicBezTo>
                <a:cubicBezTo>
                  <a:pt x="1822450" y="342061"/>
                  <a:pt x="1686590" y="486191"/>
                  <a:pt x="1481027" y="519270"/>
                </a:cubicBezTo>
                <a:cubicBezTo>
                  <a:pt x="1275464" y="552349"/>
                  <a:pt x="557175" y="467288"/>
                  <a:pt x="502831" y="490916"/>
                </a:cubicBezTo>
                <a:cubicBezTo>
                  <a:pt x="448487" y="514544"/>
                  <a:pt x="1124246" y="639772"/>
                  <a:pt x="1154962" y="661037"/>
                </a:cubicBezTo>
                <a:cubicBezTo>
                  <a:pt x="1185678" y="682302"/>
                  <a:pt x="865520" y="618507"/>
                  <a:pt x="687129" y="618507"/>
                </a:cubicBezTo>
                <a:cubicBezTo>
                  <a:pt x="508738" y="618507"/>
                  <a:pt x="180310" y="653949"/>
                  <a:pt x="84617" y="661037"/>
                </a:cubicBezTo>
                <a:cubicBezTo>
                  <a:pt x="-11076" y="668125"/>
                  <a:pt x="-61876" y="633865"/>
                  <a:pt x="134236" y="639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5D345701-3E8F-96A8-0F0A-7F86A99C5146}"/>
              </a:ext>
            </a:extLst>
          </p:cNvPr>
          <p:cNvSpPr/>
          <p:nvPr/>
        </p:nvSpPr>
        <p:spPr>
          <a:xfrm>
            <a:off x="4701683" y="7286943"/>
            <a:ext cx="843034" cy="267825"/>
          </a:xfrm>
          <a:custGeom>
            <a:avLst/>
            <a:gdLst>
              <a:gd name="connsiteX0" fmla="*/ 16343 w 843034"/>
              <a:gd name="connsiteY0" fmla="*/ 264680 h 267825"/>
              <a:gd name="connsiteX1" fmla="*/ 736042 w 843034"/>
              <a:gd name="connsiteY1" fmla="*/ 76932 h 267825"/>
              <a:gd name="connsiteX2" fmla="*/ 635214 w 843034"/>
              <a:gd name="connsiteY2" fmla="*/ 76932 h 267825"/>
              <a:gd name="connsiteX3" fmla="*/ 840346 w 843034"/>
              <a:gd name="connsiteY3" fmla="*/ 49118 h 267825"/>
              <a:gd name="connsiteX4" fmla="*/ 742995 w 843034"/>
              <a:gd name="connsiteY4" fmla="*/ 42164 h 267825"/>
              <a:gd name="connsiteX5" fmla="*/ 607400 w 843034"/>
              <a:gd name="connsiteY5" fmla="*/ 28257 h 267825"/>
              <a:gd name="connsiteX6" fmla="*/ 503096 w 843034"/>
              <a:gd name="connsiteY6" fmla="*/ 443 h 267825"/>
              <a:gd name="connsiteX7" fmla="*/ 722134 w 843034"/>
              <a:gd name="connsiteY7" fmla="*/ 52595 h 267825"/>
              <a:gd name="connsiteX8" fmla="*/ 562201 w 843034"/>
              <a:gd name="connsiteY8" fmla="*/ 101270 h 267825"/>
              <a:gd name="connsiteX9" fmla="*/ 510049 w 843034"/>
              <a:gd name="connsiteY9" fmla="*/ 108224 h 267825"/>
              <a:gd name="connsiteX10" fmla="*/ 252766 w 843034"/>
              <a:gd name="connsiteY10" fmla="*/ 188190 h 267825"/>
              <a:gd name="connsiteX11" fmla="*/ 16343 w 843034"/>
              <a:gd name="connsiteY11" fmla="*/ 264680 h 2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034" h="267825">
                <a:moveTo>
                  <a:pt x="16343" y="264680"/>
                </a:moveTo>
                <a:cubicBezTo>
                  <a:pt x="96889" y="246137"/>
                  <a:pt x="632897" y="108223"/>
                  <a:pt x="736042" y="76932"/>
                </a:cubicBezTo>
                <a:cubicBezTo>
                  <a:pt x="839187" y="45641"/>
                  <a:pt x="617830" y="81568"/>
                  <a:pt x="635214" y="76932"/>
                </a:cubicBezTo>
                <a:cubicBezTo>
                  <a:pt x="652598" y="72296"/>
                  <a:pt x="822383" y="54913"/>
                  <a:pt x="840346" y="49118"/>
                </a:cubicBezTo>
                <a:cubicBezTo>
                  <a:pt x="858309" y="43323"/>
                  <a:pt x="781819" y="45641"/>
                  <a:pt x="742995" y="42164"/>
                </a:cubicBezTo>
                <a:cubicBezTo>
                  <a:pt x="704171" y="38687"/>
                  <a:pt x="647383" y="35211"/>
                  <a:pt x="607400" y="28257"/>
                </a:cubicBezTo>
                <a:cubicBezTo>
                  <a:pt x="567417" y="21303"/>
                  <a:pt x="483974" y="-3613"/>
                  <a:pt x="503096" y="443"/>
                </a:cubicBezTo>
                <a:cubicBezTo>
                  <a:pt x="522218" y="4499"/>
                  <a:pt x="712283" y="35790"/>
                  <a:pt x="722134" y="52595"/>
                </a:cubicBezTo>
                <a:cubicBezTo>
                  <a:pt x="731985" y="69399"/>
                  <a:pt x="597549" y="91998"/>
                  <a:pt x="562201" y="101270"/>
                </a:cubicBezTo>
                <a:cubicBezTo>
                  <a:pt x="526854" y="110541"/>
                  <a:pt x="561621" y="93737"/>
                  <a:pt x="510049" y="108224"/>
                </a:cubicBezTo>
                <a:cubicBezTo>
                  <a:pt x="458477" y="122711"/>
                  <a:pt x="330415" y="161535"/>
                  <a:pt x="252766" y="188190"/>
                </a:cubicBezTo>
                <a:cubicBezTo>
                  <a:pt x="175117" y="214845"/>
                  <a:pt x="-64203" y="283223"/>
                  <a:pt x="16343" y="2646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FB028FA4-126C-B9DE-20B6-B2F6BA5C8370}"/>
              </a:ext>
            </a:extLst>
          </p:cNvPr>
          <p:cNvSpPr/>
          <p:nvPr/>
        </p:nvSpPr>
        <p:spPr>
          <a:xfrm>
            <a:off x="5038074" y="7314095"/>
            <a:ext cx="914229" cy="255015"/>
          </a:xfrm>
          <a:custGeom>
            <a:avLst/>
            <a:gdLst>
              <a:gd name="connsiteX0" fmla="*/ 3295 w 914229"/>
              <a:gd name="connsiteY0" fmla="*/ 39350 h 255015"/>
              <a:gd name="connsiteX1" fmla="*/ 65877 w 914229"/>
              <a:gd name="connsiteY1" fmla="*/ 56734 h 255015"/>
              <a:gd name="connsiteX2" fmla="*/ 337068 w 914229"/>
              <a:gd name="connsiteY2" fmla="*/ 28919 h 255015"/>
              <a:gd name="connsiteX3" fmla="*/ 364883 w 914229"/>
              <a:gd name="connsiteY3" fmla="*/ 28919 h 255015"/>
              <a:gd name="connsiteX4" fmla="*/ 597829 w 914229"/>
              <a:gd name="connsiteY4" fmla="*/ 63688 h 255015"/>
              <a:gd name="connsiteX5" fmla="*/ 615213 w 914229"/>
              <a:gd name="connsiteY5" fmla="*/ 53257 h 255015"/>
              <a:gd name="connsiteX6" fmla="*/ 764715 w 914229"/>
              <a:gd name="connsiteY6" fmla="*/ 112363 h 255015"/>
              <a:gd name="connsiteX7" fmla="*/ 757762 w 914229"/>
              <a:gd name="connsiteY7" fmla="*/ 84548 h 255015"/>
              <a:gd name="connsiteX8" fmla="*/ 914218 w 914229"/>
              <a:gd name="connsiteY8" fmla="*/ 254912 h 255015"/>
              <a:gd name="connsiteX9" fmla="*/ 764715 w 914229"/>
              <a:gd name="connsiteY9" fmla="*/ 108886 h 255015"/>
              <a:gd name="connsiteX10" fmla="*/ 545677 w 914229"/>
              <a:gd name="connsiteY10" fmla="*/ 49780 h 255015"/>
              <a:gd name="connsiteX11" fmla="*/ 250148 w 914229"/>
              <a:gd name="connsiteY11" fmla="*/ 18489 h 255015"/>
              <a:gd name="connsiteX12" fmla="*/ 257102 w 914229"/>
              <a:gd name="connsiteY12" fmla="*/ 1105 h 255015"/>
              <a:gd name="connsiteX13" fmla="*/ 135413 w 914229"/>
              <a:gd name="connsiteY13" fmla="*/ 49780 h 255015"/>
              <a:gd name="connsiteX14" fmla="*/ 3295 w 914229"/>
              <a:gd name="connsiteY14" fmla="*/ 39350 h 2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229" h="255015">
                <a:moveTo>
                  <a:pt x="3295" y="39350"/>
                </a:moveTo>
                <a:cubicBezTo>
                  <a:pt x="-8294" y="40509"/>
                  <a:pt x="10248" y="58472"/>
                  <a:pt x="65877" y="56734"/>
                </a:cubicBezTo>
                <a:cubicBezTo>
                  <a:pt x="121506" y="54996"/>
                  <a:pt x="287234" y="33555"/>
                  <a:pt x="337068" y="28919"/>
                </a:cubicBezTo>
                <a:cubicBezTo>
                  <a:pt x="386902" y="24283"/>
                  <a:pt x="321423" y="23124"/>
                  <a:pt x="364883" y="28919"/>
                </a:cubicBezTo>
                <a:cubicBezTo>
                  <a:pt x="408343" y="34714"/>
                  <a:pt x="597829" y="63688"/>
                  <a:pt x="597829" y="63688"/>
                </a:cubicBezTo>
                <a:cubicBezTo>
                  <a:pt x="639551" y="67744"/>
                  <a:pt x="587399" y="45144"/>
                  <a:pt x="615213" y="53257"/>
                </a:cubicBezTo>
                <a:cubicBezTo>
                  <a:pt x="643027" y="61370"/>
                  <a:pt x="740957" y="107148"/>
                  <a:pt x="764715" y="112363"/>
                </a:cubicBezTo>
                <a:cubicBezTo>
                  <a:pt x="788473" y="117578"/>
                  <a:pt x="732845" y="60790"/>
                  <a:pt x="757762" y="84548"/>
                </a:cubicBezTo>
                <a:cubicBezTo>
                  <a:pt x="782679" y="108306"/>
                  <a:pt x="913059" y="250856"/>
                  <a:pt x="914218" y="254912"/>
                </a:cubicBezTo>
                <a:cubicBezTo>
                  <a:pt x="915377" y="258968"/>
                  <a:pt x="826138" y="143075"/>
                  <a:pt x="764715" y="108886"/>
                </a:cubicBezTo>
                <a:cubicBezTo>
                  <a:pt x="703292" y="74697"/>
                  <a:pt x="631438" y="64846"/>
                  <a:pt x="545677" y="49780"/>
                </a:cubicBezTo>
                <a:cubicBezTo>
                  <a:pt x="459916" y="34714"/>
                  <a:pt x="250148" y="18489"/>
                  <a:pt x="250148" y="18489"/>
                </a:cubicBezTo>
                <a:cubicBezTo>
                  <a:pt x="202052" y="10377"/>
                  <a:pt x="276224" y="-4110"/>
                  <a:pt x="257102" y="1105"/>
                </a:cubicBezTo>
                <a:cubicBezTo>
                  <a:pt x="237980" y="6320"/>
                  <a:pt x="178294" y="41668"/>
                  <a:pt x="135413" y="49780"/>
                </a:cubicBezTo>
                <a:cubicBezTo>
                  <a:pt x="92532" y="57892"/>
                  <a:pt x="14884" y="38191"/>
                  <a:pt x="3295" y="39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BC8366FB-2008-056C-D00F-BEAF6EE581B2}"/>
              </a:ext>
            </a:extLst>
          </p:cNvPr>
          <p:cNvSpPr/>
          <p:nvPr/>
        </p:nvSpPr>
        <p:spPr>
          <a:xfrm>
            <a:off x="5333829" y="7285854"/>
            <a:ext cx="618556" cy="450040"/>
          </a:xfrm>
          <a:custGeom>
            <a:avLst/>
            <a:gdLst>
              <a:gd name="connsiteX0" fmla="*/ 267306 w 618556"/>
              <a:gd name="connsiteY0" fmla="*/ 8485 h 450040"/>
              <a:gd name="connsiteX1" fmla="*/ 493298 w 618556"/>
              <a:gd name="connsiteY1" fmla="*/ 157988 h 450040"/>
              <a:gd name="connsiteX2" fmla="*/ 486344 w 618556"/>
              <a:gd name="connsiteY2" fmla="*/ 123220 h 450040"/>
              <a:gd name="connsiteX3" fmla="*/ 594125 w 618556"/>
              <a:gd name="connsiteY3" fmla="*/ 234478 h 450040"/>
              <a:gd name="connsiteX4" fmla="*/ 587172 w 618556"/>
              <a:gd name="connsiteY4" fmla="*/ 220570 h 450040"/>
              <a:gd name="connsiteX5" fmla="*/ 604556 w 618556"/>
              <a:gd name="connsiteY5" fmla="*/ 317921 h 450040"/>
              <a:gd name="connsiteX6" fmla="*/ 618463 w 618556"/>
              <a:gd name="connsiteY6" fmla="*/ 450040 h 450040"/>
              <a:gd name="connsiteX7" fmla="*/ 597602 w 618556"/>
              <a:gd name="connsiteY7" fmla="*/ 317921 h 450040"/>
              <a:gd name="connsiteX8" fmla="*/ 524589 w 618556"/>
              <a:gd name="connsiteY8" fmla="*/ 147557 h 450040"/>
              <a:gd name="connsiteX9" fmla="*/ 444623 w 618556"/>
              <a:gd name="connsiteY9" fmla="*/ 137127 h 450040"/>
              <a:gd name="connsiteX10" fmla="*/ 3068 w 618556"/>
              <a:gd name="connsiteY10" fmla="*/ 53684 h 450040"/>
              <a:gd name="connsiteX11" fmla="*/ 256875 w 618556"/>
              <a:gd name="connsiteY11" fmla="*/ 98882 h 450040"/>
              <a:gd name="connsiteX12" fmla="*/ 413331 w 618556"/>
              <a:gd name="connsiteY12" fmla="*/ 140604 h 450040"/>
              <a:gd name="connsiteX13" fmla="*/ 350749 w 618556"/>
              <a:gd name="connsiteY13" fmla="*/ 29346 h 450040"/>
              <a:gd name="connsiteX14" fmla="*/ 267306 w 618556"/>
              <a:gd name="connsiteY14" fmla="*/ 8485 h 45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6" h="450040">
                <a:moveTo>
                  <a:pt x="267306" y="8485"/>
                </a:moveTo>
                <a:cubicBezTo>
                  <a:pt x="291064" y="29925"/>
                  <a:pt x="456792" y="138866"/>
                  <a:pt x="493298" y="157988"/>
                </a:cubicBezTo>
                <a:cubicBezTo>
                  <a:pt x="529804" y="177110"/>
                  <a:pt x="469540" y="110472"/>
                  <a:pt x="486344" y="123220"/>
                </a:cubicBezTo>
                <a:cubicBezTo>
                  <a:pt x="503148" y="135968"/>
                  <a:pt x="577320" y="218253"/>
                  <a:pt x="594125" y="234478"/>
                </a:cubicBezTo>
                <a:cubicBezTo>
                  <a:pt x="610930" y="250703"/>
                  <a:pt x="585434" y="206663"/>
                  <a:pt x="587172" y="220570"/>
                </a:cubicBezTo>
                <a:cubicBezTo>
                  <a:pt x="588910" y="234477"/>
                  <a:pt x="599341" y="279676"/>
                  <a:pt x="604556" y="317921"/>
                </a:cubicBezTo>
                <a:cubicBezTo>
                  <a:pt x="609771" y="356166"/>
                  <a:pt x="619622" y="450040"/>
                  <a:pt x="618463" y="450040"/>
                </a:cubicBezTo>
                <a:cubicBezTo>
                  <a:pt x="617304" y="450040"/>
                  <a:pt x="613248" y="368335"/>
                  <a:pt x="597602" y="317921"/>
                </a:cubicBezTo>
                <a:cubicBezTo>
                  <a:pt x="581956" y="267507"/>
                  <a:pt x="550085" y="177689"/>
                  <a:pt x="524589" y="147557"/>
                </a:cubicBezTo>
                <a:cubicBezTo>
                  <a:pt x="499093" y="117425"/>
                  <a:pt x="444623" y="137127"/>
                  <a:pt x="444623" y="137127"/>
                </a:cubicBezTo>
                <a:lnTo>
                  <a:pt x="3068" y="53684"/>
                </a:lnTo>
                <a:cubicBezTo>
                  <a:pt x="-28223" y="47310"/>
                  <a:pt x="188498" y="84395"/>
                  <a:pt x="256875" y="98882"/>
                </a:cubicBezTo>
                <a:cubicBezTo>
                  <a:pt x="325252" y="113369"/>
                  <a:pt x="397685" y="152193"/>
                  <a:pt x="413331" y="140604"/>
                </a:cubicBezTo>
                <a:cubicBezTo>
                  <a:pt x="428977" y="129015"/>
                  <a:pt x="370451" y="47889"/>
                  <a:pt x="350749" y="29346"/>
                </a:cubicBezTo>
                <a:cubicBezTo>
                  <a:pt x="331047" y="10803"/>
                  <a:pt x="243548" y="-12955"/>
                  <a:pt x="267306" y="8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7902B73F-8949-76CB-98BB-2CEFAE45BEBA}"/>
              </a:ext>
            </a:extLst>
          </p:cNvPr>
          <p:cNvSpPr/>
          <p:nvPr/>
        </p:nvSpPr>
        <p:spPr>
          <a:xfrm>
            <a:off x="5374757" y="7359210"/>
            <a:ext cx="540479" cy="324593"/>
          </a:xfrm>
          <a:custGeom>
            <a:avLst/>
            <a:gdLst>
              <a:gd name="connsiteX0" fmla="*/ 385 w 540479"/>
              <a:gd name="connsiteY0" fmla="*/ 60294 h 324593"/>
              <a:gd name="connsiteX1" fmla="*/ 278530 w 540479"/>
              <a:gd name="connsiteY1" fmla="*/ 88109 h 324593"/>
              <a:gd name="connsiteX2" fmla="*/ 233331 w 540479"/>
              <a:gd name="connsiteY2" fmla="*/ 39433 h 324593"/>
              <a:gd name="connsiteX3" fmla="*/ 431509 w 540479"/>
              <a:gd name="connsiteY3" fmla="*/ 185459 h 324593"/>
              <a:gd name="connsiteX4" fmla="*/ 417602 w 540479"/>
              <a:gd name="connsiteY4" fmla="*/ 140261 h 324593"/>
              <a:gd name="connsiteX5" fmla="*/ 511476 w 540479"/>
              <a:gd name="connsiteY5" fmla="*/ 258472 h 324593"/>
              <a:gd name="connsiteX6" fmla="*/ 476708 w 540479"/>
              <a:gd name="connsiteY6" fmla="*/ 175029 h 324593"/>
              <a:gd name="connsiteX7" fmla="*/ 539290 w 540479"/>
              <a:gd name="connsiteY7" fmla="*/ 324531 h 324593"/>
              <a:gd name="connsiteX8" fmla="*/ 410648 w 540479"/>
              <a:gd name="connsiteY8" fmla="*/ 154168 h 324593"/>
              <a:gd name="connsiteX9" fmla="*/ 264622 w 540479"/>
              <a:gd name="connsiteY9" fmla="*/ 70725 h 324593"/>
              <a:gd name="connsiteX10" fmla="*/ 80352 w 540479"/>
              <a:gd name="connsiteY10" fmla="*/ 1188 h 324593"/>
              <a:gd name="connsiteX11" fmla="*/ 282006 w 540479"/>
              <a:gd name="connsiteY11" fmla="*/ 129830 h 324593"/>
              <a:gd name="connsiteX12" fmla="*/ 219424 w 540479"/>
              <a:gd name="connsiteY12" fmla="*/ 67248 h 324593"/>
              <a:gd name="connsiteX13" fmla="*/ 385 w 540479"/>
              <a:gd name="connsiteY13" fmla="*/ 60294 h 3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479" h="324593">
                <a:moveTo>
                  <a:pt x="385" y="60294"/>
                </a:moveTo>
                <a:cubicBezTo>
                  <a:pt x="10236" y="63771"/>
                  <a:pt x="239706" y="91586"/>
                  <a:pt x="278530" y="88109"/>
                </a:cubicBezTo>
                <a:cubicBezTo>
                  <a:pt x="317354" y="84632"/>
                  <a:pt x="207835" y="23208"/>
                  <a:pt x="233331" y="39433"/>
                </a:cubicBezTo>
                <a:cubicBezTo>
                  <a:pt x="258827" y="55658"/>
                  <a:pt x="400797" y="168654"/>
                  <a:pt x="431509" y="185459"/>
                </a:cubicBezTo>
                <a:cubicBezTo>
                  <a:pt x="462221" y="202264"/>
                  <a:pt x="404274" y="128092"/>
                  <a:pt x="417602" y="140261"/>
                </a:cubicBezTo>
                <a:cubicBezTo>
                  <a:pt x="430930" y="152430"/>
                  <a:pt x="501625" y="252677"/>
                  <a:pt x="511476" y="258472"/>
                </a:cubicBezTo>
                <a:cubicBezTo>
                  <a:pt x="521327" y="264267"/>
                  <a:pt x="472072" y="164019"/>
                  <a:pt x="476708" y="175029"/>
                </a:cubicBezTo>
                <a:cubicBezTo>
                  <a:pt x="481344" y="186039"/>
                  <a:pt x="550300" y="328008"/>
                  <a:pt x="539290" y="324531"/>
                </a:cubicBezTo>
                <a:cubicBezTo>
                  <a:pt x="528280" y="321054"/>
                  <a:pt x="456426" y="196469"/>
                  <a:pt x="410648" y="154168"/>
                </a:cubicBezTo>
                <a:cubicBezTo>
                  <a:pt x="364870" y="111867"/>
                  <a:pt x="319671" y="96222"/>
                  <a:pt x="264622" y="70725"/>
                </a:cubicBezTo>
                <a:cubicBezTo>
                  <a:pt x="209573" y="45228"/>
                  <a:pt x="77455" y="-8663"/>
                  <a:pt x="80352" y="1188"/>
                </a:cubicBezTo>
                <a:cubicBezTo>
                  <a:pt x="83249" y="11039"/>
                  <a:pt x="258827" y="118820"/>
                  <a:pt x="282006" y="129830"/>
                </a:cubicBezTo>
                <a:cubicBezTo>
                  <a:pt x="305185" y="140840"/>
                  <a:pt x="266361" y="78837"/>
                  <a:pt x="219424" y="67248"/>
                </a:cubicBezTo>
                <a:cubicBezTo>
                  <a:pt x="172487" y="55659"/>
                  <a:pt x="-9466" y="56817"/>
                  <a:pt x="385" y="60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70C84DCF-4768-3F7A-646D-F3AA588B09D0}"/>
              </a:ext>
            </a:extLst>
          </p:cNvPr>
          <p:cNvSpPr/>
          <p:nvPr/>
        </p:nvSpPr>
        <p:spPr>
          <a:xfrm>
            <a:off x="5649621" y="7433411"/>
            <a:ext cx="260949" cy="615714"/>
          </a:xfrm>
          <a:custGeom>
            <a:avLst/>
            <a:gdLst>
              <a:gd name="connsiteX0" fmla="*/ 107970 w 260949"/>
              <a:gd name="connsiteY0" fmla="*/ 0 h 615714"/>
              <a:gd name="connsiteX1" fmla="*/ 250519 w 260949"/>
              <a:gd name="connsiteY1" fmla="*/ 170364 h 615714"/>
              <a:gd name="connsiteX2" fmla="*/ 250519 w 260949"/>
              <a:gd name="connsiteY2" fmla="*/ 128642 h 615714"/>
              <a:gd name="connsiteX3" fmla="*/ 260949 w 260949"/>
              <a:gd name="connsiteY3" fmla="*/ 274668 h 615714"/>
              <a:gd name="connsiteX4" fmla="*/ 243565 w 260949"/>
              <a:gd name="connsiteY4" fmla="*/ 260761 h 615714"/>
              <a:gd name="connsiteX5" fmla="*/ 174029 w 260949"/>
              <a:gd name="connsiteY5" fmla="*/ 365065 h 615714"/>
              <a:gd name="connsiteX6" fmla="*/ 226181 w 260949"/>
              <a:gd name="connsiteY6" fmla="*/ 372019 h 615714"/>
              <a:gd name="connsiteX7" fmla="*/ 121877 w 260949"/>
              <a:gd name="connsiteY7" fmla="*/ 420694 h 615714"/>
              <a:gd name="connsiteX8" fmla="*/ 189 w 260949"/>
              <a:gd name="connsiteY8" fmla="*/ 615395 h 615714"/>
              <a:gd name="connsiteX9" fmla="*/ 97539 w 260949"/>
              <a:gd name="connsiteY9" fmla="*/ 462416 h 615714"/>
              <a:gd name="connsiteX10" fmla="*/ 236612 w 260949"/>
              <a:gd name="connsiteY10" fmla="*/ 305959 h 615714"/>
              <a:gd name="connsiteX11" fmla="*/ 160122 w 260949"/>
              <a:gd name="connsiteY11" fmla="*/ 215562 h 615714"/>
              <a:gd name="connsiteX12" fmla="*/ 83632 w 260949"/>
              <a:gd name="connsiteY12" fmla="*/ 76490 h 615714"/>
              <a:gd name="connsiteX13" fmla="*/ 236612 w 260949"/>
              <a:gd name="connsiteY13" fmla="*/ 250330 h 615714"/>
              <a:gd name="connsiteX14" fmla="*/ 222704 w 260949"/>
              <a:gd name="connsiteY14" fmla="*/ 170364 h 615714"/>
              <a:gd name="connsiteX15" fmla="*/ 107970 w 260949"/>
              <a:gd name="connsiteY15" fmla="*/ 0 h 61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949" h="615714">
                <a:moveTo>
                  <a:pt x="107970" y="0"/>
                </a:moveTo>
                <a:cubicBezTo>
                  <a:pt x="112606" y="0"/>
                  <a:pt x="226761" y="148924"/>
                  <a:pt x="250519" y="170364"/>
                </a:cubicBezTo>
                <a:cubicBezTo>
                  <a:pt x="274277" y="191804"/>
                  <a:pt x="248781" y="111258"/>
                  <a:pt x="250519" y="128642"/>
                </a:cubicBezTo>
                <a:cubicBezTo>
                  <a:pt x="252257" y="146026"/>
                  <a:pt x="260949" y="274668"/>
                  <a:pt x="260949" y="274668"/>
                </a:cubicBezTo>
                <a:cubicBezTo>
                  <a:pt x="259790" y="296688"/>
                  <a:pt x="258052" y="245695"/>
                  <a:pt x="243565" y="260761"/>
                </a:cubicBezTo>
                <a:cubicBezTo>
                  <a:pt x="229078" y="275827"/>
                  <a:pt x="176926" y="346522"/>
                  <a:pt x="174029" y="365065"/>
                </a:cubicBezTo>
                <a:cubicBezTo>
                  <a:pt x="171132" y="383608"/>
                  <a:pt x="234873" y="362748"/>
                  <a:pt x="226181" y="372019"/>
                </a:cubicBezTo>
                <a:cubicBezTo>
                  <a:pt x="217489" y="381290"/>
                  <a:pt x="159542" y="380131"/>
                  <a:pt x="121877" y="420694"/>
                </a:cubicBezTo>
                <a:cubicBezTo>
                  <a:pt x="84212" y="461257"/>
                  <a:pt x="4245" y="608441"/>
                  <a:pt x="189" y="615395"/>
                </a:cubicBezTo>
                <a:cubicBezTo>
                  <a:pt x="-3867" y="622349"/>
                  <a:pt x="58135" y="513988"/>
                  <a:pt x="97539" y="462416"/>
                </a:cubicBezTo>
                <a:cubicBezTo>
                  <a:pt x="136943" y="410844"/>
                  <a:pt x="226182" y="347101"/>
                  <a:pt x="236612" y="305959"/>
                </a:cubicBezTo>
                <a:cubicBezTo>
                  <a:pt x="247042" y="264817"/>
                  <a:pt x="185619" y="253807"/>
                  <a:pt x="160122" y="215562"/>
                </a:cubicBezTo>
                <a:cubicBezTo>
                  <a:pt x="134625" y="177317"/>
                  <a:pt x="70884" y="70695"/>
                  <a:pt x="83632" y="76490"/>
                </a:cubicBezTo>
                <a:cubicBezTo>
                  <a:pt x="96380" y="82285"/>
                  <a:pt x="213433" y="234684"/>
                  <a:pt x="236612" y="250330"/>
                </a:cubicBezTo>
                <a:cubicBezTo>
                  <a:pt x="259791" y="265976"/>
                  <a:pt x="239509" y="209768"/>
                  <a:pt x="222704" y="170364"/>
                </a:cubicBezTo>
                <a:cubicBezTo>
                  <a:pt x="205899" y="130960"/>
                  <a:pt x="103334" y="0"/>
                  <a:pt x="107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AB914545-AAE0-A0F1-E1A9-512DDB45B28B}"/>
              </a:ext>
            </a:extLst>
          </p:cNvPr>
          <p:cNvSpPr/>
          <p:nvPr/>
        </p:nvSpPr>
        <p:spPr>
          <a:xfrm>
            <a:off x="4949767" y="7394039"/>
            <a:ext cx="615206" cy="155023"/>
          </a:xfrm>
          <a:custGeom>
            <a:avLst/>
            <a:gdLst>
              <a:gd name="connsiteX0" fmla="*/ 4682 w 615206"/>
              <a:gd name="connsiteY0" fmla="*/ 154107 h 155023"/>
              <a:gd name="connsiteX1" fmla="*/ 602692 w 615206"/>
              <a:gd name="connsiteY1" fmla="*/ 4604 h 155023"/>
              <a:gd name="connsiteX2" fmla="*/ 401038 w 615206"/>
              <a:gd name="connsiteY2" fmla="*/ 35896 h 155023"/>
              <a:gd name="connsiteX3" fmla="*/ 282826 w 615206"/>
              <a:gd name="connsiteY3" fmla="*/ 11558 h 155023"/>
              <a:gd name="connsiteX4" fmla="*/ 484481 w 615206"/>
              <a:gd name="connsiteY4" fmla="*/ 42849 h 155023"/>
              <a:gd name="connsiteX5" fmla="*/ 317594 w 615206"/>
              <a:gd name="connsiteY5" fmla="*/ 53280 h 155023"/>
              <a:gd name="connsiteX6" fmla="*/ 88125 w 615206"/>
              <a:gd name="connsiteY6" fmla="*/ 63710 h 155023"/>
              <a:gd name="connsiteX7" fmla="*/ 314117 w 615206"/>
              <a:gd name="connsiteY7" fmla="*/ 67187 h 155023"/>
              <a:gd name="connsiteX8" fmla="*/ 4682 w 615206"/>
              <a:gd name="connsiteY8" fmla="*/ 154107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206" h="155023">
                <a:moveTo>
                  <a:pt x="4682" y="154107"/>
                </a:moveTo>
                <a:cubicBezTo>
                  <a:pt x="52778" y="143676"/>
                  <a:pt x="536633" y="24306"/>
                  <a:pt x="602692" y="4604"/>
                </a:cubicBezTo>
                <a:cubicBezTo>
                  <a:pt x="668751" y="-15098"/>
                  <a:pt x="454349" y="34737"/>
                  <a:pt x="401038" y="35896"/>
                </a:cubicBezTo>
                <a:cubicBezTo>
                  <a:pt x="347727" y="37055"/>
                  <a:pt x="268919" y="10399"/>
                  <a:pt x="282826" y="11558"/>
                </a:cubicBezTo>
                <a:cubicBezTo>
                  <a:pt x="296733" y="12717"/>
                  <a:pt x="478686" y="35895"/>
                  <a:pt x="484481" y="42849"/>
                </a:cubicBezTo>
                <a:cubicBezTo>
                  <a:pt x="490276" y="49803"/>
                  <a:pt x="317594" y="53280"/>
                  <a:pt x="317594" y="53280"/>
                </a:cubicBezTo>
                <a:cubicBezTo>
                  <a:pt x="251535" y="56757"/>
                  <a:pt x="88704" y="61392"/>
                  <a:pt x="88125" y="63710"/>
                </a:cubicBezTo>
                <a:cubicBezTo>
                  <a:pt x="87546" y="66028"/>
                  <a:pt x="333819" y="51541"/>
                  <a:pt x="314117" y="67187"/>
                </a:cubicBezTo>
                <a:cubicBezTo>
                  <a:pt x="294415" y="82833"/>
                  <a:pt x="-43414" y="164538"/>
                  <a:pt x="4682" y="154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6AB5E637-1C1B-CCBA-5343-4A4E04AF7DAB}"/>
              </a:ext>
            </a:extLst>
          </p:cNvPr>
          <p:cNvSpPr/>
          <p:nvPr/>
        </p:nvSpPr>
        <p:spPr>
          <a:xfrm>
            <a:off x="4990215" y="7440094"/>
            <a:ext cx="913579" cy="191509"/>
          </a:xfrm>
          <a:custGeom>
            <a:avLst/>
            <a:gdLst>
              <a:gd name="connsiteX0" fmla="*/ 12909 w 913579"/>
              <a:gd name="connsiteY0" fmla="*/ 90668 h 191509"/>
              <a:gd name="connsiteX1" fmla="*/ 676979 w 913579"/>
              <a:gd name="connsiteY1" fmla="*/ 24609 h 191509"/>
              <a:gd name="connsiteX2" fmla="*/ 513569 w 913579"/>
              <a:gd name="connsiteY2" fmla="*/ 45469 h 191509"/>
              <a:gd name="connsiteX3" fmla="*/ 715224 w 913579"/>
              <a:gd name="connsiteY3" fmla="*/ 83714 h 191509"/>
              <a:gd name="connsiteX4" fmla="*/ 913402 w 913579"/>
              <a:gd name="connsiteY4" fmla="*/ 191495 h 191509"/>
              <a:gd name="connsiteX5" fmla="*/ 680456 w 913579"/>
              <a:gd name="connsiteY5" fmla="*/ 90668 h 191509"/>
              <a:gd name="connsiteX6" fmla="*/ 412742 w 913579"/>
              <a:gd name="connsiteY6" fmla="*/ 271 h 191509"/>
              <a:gd name="connsiteX7" fmla="*/ 510092 w 913579"/>
              <a:gd name="connsiteY7" fmla="*/ 62854 h 191509"/>
              <a:gd name="connsiteX8" fmla="*/ 256285 w 913579"/>
              <a:gd name="connsiteY8" fmla="*/ 66330 h 191509"/>
              <a:gd name="connsiteX9" fmla="*/ 12909 w 913579"/>
              <a:gd name="connsiteY9" fmla="*/ 90668 h 1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579" h="191509">
                <a:moveTo>
                  <a:pt x="12909" y="90668"/>
                </a:moveTo>
                <a:lnTo>
                  <a:pt x="676979" y="24609"/>
                </a:lnTo>
                <a:cubicBezTo>
                  <a:pt x="760422" y="17076"/>
                  <a:pt x="507195" y="35618"/>
                  <a:pt x="513569" y="45469"/>
                </a:cubicBezTo>
                <a:cubicBezTo>
                  <a:pt x="519943" y="55320"/>
                  <a:pt x="648585" y="59376"/>
                  <a:pt x="715224" y="83714"/>
                </a:cubicBezTo>
                <a:cubicBezTo>
                  <a:pt x="781863" y="108052"/>
                  <a:pt x="919197" y="190336"/>
                  <a:pt x="913402" y="191495"/>
                </a:cubicBezTo>
                <a:cubicBezTo>
                  <a:pt x="907607" y="192654"/>
                  <a:pt x="763899" y="122539"/>
                  <a:pt x="680456" y="90668"/>
                </a:cubicBezTo>
                <a:cubicBezTo>
                  <a:pt x="597013" y="58797"/>
                  <a:pt x="441136" y="4907"/>
                  <a:pt x="412742" y="271"/>
                </a:cubicBezTo>
                <a:cubicBezTo>
                  <a:pt x="384348" y="-4365"/>
                  <a:pt x="536168" y="51844"/>
                  <a:pt x="510092" y="62854"/>
                </a:cubicBezTo>
                <a:cubicBezTo>
                  <a:pt x="484016" y="73864"/>
                  <a:pt x="335092" y="59956"/>
                  <a:pt x="256285" y="66330"/>
                </a:cubicBezTo>
                <a:cubicBezTo>
                  <a:pt x="177478" y="72704"/>
                  <a:pt x="-57207" y="97621"/>
                  <a:pt x="12909" y="906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14533378-0490-6051-EEDE-37D6890552F9}"/>
              </a:ext>
            </a:extLst>
          </p:cNvPr>
          <p:cNvSpPr/>
          <p:nvPr/>
        </p:nvSpPr>
        <p:spPr>
          <a:xfrm>
            <a:off x="5214355" y="7635751"/>
            <a:ext cx="748969" cy="830780"/>
          </a:xfrm>
          <a:custGeom>
            <a:avLst/>
            <a:gdLst>
              <a:gd name="connsiteX0" fmla="*/ 748367 w 748969"/>
              <a:gd name="connsiteY0" fmla="*/ 2792 h 830780"/>
              <a:gd name="connsiteX1" fmla="*/ 633633 w 748969"/>
              <a:gd name="connsiteY1" fmla="*/ 253122 h 830780"/>
              <a:gd name="connsiteX2" fmla="*/ 567574 w 748969"/>
              <a:gd name="connsiteY2" fmla="*/ 385241 h 830780"/>
              <a:gd name="connsiteX3" fmla="*/ 588434 w 748969"/>
              <a:gd name="connsiteY3" fmla="*/ 294844 h 830780"/>
              <a:gd name="connsiteX4" fmla="*/ 515421 w 748969"/>
              <a:gd name="connsiteY4" fmla="*/ 468684 h 830780"/>
              <a:gd name="connsiteX5" fmla="*/ 515421 w 748969"/>
              <a:gd name="connsiteY5" fmla="*/ 454777 h 830780"/>
              <a:gd name="connsiteX6" fmla="*/ 352012 w 748969"/>
              <a:gd name="connsiteY6" fmla="*/ 583419 h 830780"/>
              <a:gd name="connsiteX7" fmla="*/ 390256 w 748969"/>
              <a:gd name="connsiteY7" fmla="*/ 555604 h 830780"/>
              <a:gd name="connsiteX8" fmla="*/ 247707 w 748969"/>
              <a:gd name="connsiteY8" fmla="*/ 663385 h 830780"/>
              <a:gd name="connsiteX9" fmla="*/ 854 w 748969"/>
              <a:gd name="connsiteY9" fmla="*/ 830272 h 830780"/>
              <a:gd name="connsiteX10" fmla="*/ 160787 w 748969"/>
              <a:gd name="connsiteY10" fmla="*/ 719014 h 830780"/>
              <a:gd name="connsiteX11" fmla="*/ 536282 w 748969"/>
              <a:gd name="connsiteY11" fmla="*/ 447823 h 830780"/>
              <a:gd name="connsiteX12" fmla="*/ 550189 w 748969"/>
              <a:gd name="connsiteY12" fmla="*/ 329612 h 830780"/>
              <a:gd name="connsiteX13" fmla="*/ 640586 w 748969"/>
              <a:gd name="connsiteY13" fmla="*/ 134911 h 830780"/>
              <a:gd name="connsiteX14" fmla="*/ 588434 w 748969"/>
              <a:gd name="connsiteY14" fmla="*/ 294844 h 830780"/>
              <a:gd name="connsiteX15" fmla="*/ 675355 w 748969"/>
              <a:gd name="connsiteY15" fmla="*/ 127957 h 830780"/>
              <a:gd name="connsiteX16" fmla="*/ 748367 w 748969"/>
              <a:gd name="connsiteY16" fmla="*/ 2792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8969" h="830780">
                <a:moveTo>
                  <a:pt x="748367" y="2792"/>
                </a:moveTo>
                <a:cubicBezTo>
                  <a:pt x="741413" y="23653"/>
                  <a:pt x="663765" y="189380"/>
                  <a:pt x="633633" y="253122"/>
                </a:cubicBezTo>
                <a:cubicBezTo>
                  <a:pt x="603501" y="316864"/>
                  <a:pt x="575107" y="378287"/>
                  <a:pt x="567574" y="385241"/>
                </a:cubicBezTo>
                <a:cubicBezTo>
                  <a:pt x="560041" y="392195"/>
                  <a:pt x="597126" y="280937"/>
                  <a:pt x="588434" y="294844"/>
                </a:cubicBezTo>
                <a:cubicBezTo>
                  <a:pt x="579742" y="308751"/>
                  <a:pt x="527590" y="442029"/>
                  <a:pt x="515421" y="468684"/>
                </a:cubicBezTo>
                <a:cubicBezTo>
                  <a:pt x="503252" y="495339"/>
                  <a:pt x="542656" y="435655"/>
                  <a:pt x="515421" y="454777"/>
                </a:cubicBezTo>
                <a:cubicBezTo>
                  <a:pt x="488186" y="473899"/>
                  <a:pt x="372873" y="566615"/>
                  <a:pt x="352012" y="583419"/>
                </a:cubicBezTo>
                <a:cubicBezTo>
                  <a:pt x="331151" y="600224"/>
                  <a:pt x="407640" y="542276"/>
                  <a:pt x="390256" y="555604"/>
                </a:cubicBezTo>
                <a:cubicBezTo>
                  <a:pt x="372872" y="568932"/>
                  <a:pt x="312607" y="617607"/>
                  <a:pt x="247707" y="663385"/>
                </a:cubicBezTo>
                <a:cubicBezTo>
                  <a:pt x="182807" y="709163"/>
                  <a:pt x="15340" y="821001"/>
                  <a:pt x="854" y="830272"/>
                </a:cubicBezTo>
                <a:cubicBezTo>
                  <a:pt x="-13632" y="839543"/>
                  <a:pt x="160787" y="719014"/>
                  <a:pt x="160787" y="719014"/>
                </a:cubicBezTo>
                <a:cubicBezTo>
                  <a:pt x="250025" y="655273"/>
                  <a:pt x="471382" y="512723"/>
                  <a:pt x="536282" y="447823"/>
                </a:cubicBezTo>
                <a:cubicBezTo>
                  <a:pt x="601182" y="382923"/>
                  <a:pt x="532805" y="381764"/>
                  <a:pt x="550189" y="329612"/>
                </a:cubicBezTo>
                <a:cubicBezTo>
                  <a:pt x="567573" y="277460"/>
                  <a:pt x="634212" y="140706"/>
                  <a:pt x="640586" y="134911"/>
                </a:cubicBezTo>
                <a:cubicBezTo>
                  <a:pt x="646960" y="129116"/>
                  <a:pt x="582639" y="296003"/>
                  <a:pt x="588434" y="294844"/>
                </a:cubicBezTo>
                <a:cubicBezTo>
                  <a:pt x="594229" y="293685"/>
                  <a:pt x="650438" y="172576"/>
                  <a:pt x="675355" y="127957"/>
                </a:cubicBezTo>
                <a:cubicBezTo>
                  <a:pt x="700272" y="83338"/>
                  <a:pt x="755321" y="-18069"/>
                  <a:pt x="748367" y="27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F46FE749-3073-A055-7FD3-7F4AA9B4DE2A}"/>
              </a:ext>
            </a:extLst>
          </p:cNvPr>
          <p:cNvSpPr/>
          <p:nvPr/>
        </p:nvSpPr>
        <p:spPr>
          <a:xfrm>
            <a:off x="4505573" y="8321387"/>
            <a:ext cx="923485" cy="360852"/>
          </a:xfrm>
          <a:custGeom>
            <a:avLst/>
            <a:gdLst>
              <a:gd name="connsiteX0" fmla="*/ 24705 w 923485"/>
              <a:gd name="connsiteY0" fmla="*/ 356721 h 360852"/>
              <a:gd name="connsiteX1" fmla="*/ 546226 w 923485"/>
              <a:gd name="connsiteY1" fmla="*/ 217649 h 360852"/>
              <a:gd name="connsiteX2" fmla="*/ 316757 w 923485"/>
              <a:gd name="connsiteY2" fmla="*/ 252417 h 360852"/>
              <a:gd name="connsiteX3" fmla="*/ 626193 w 923485"/>
              <a:gd name="connsiteY3" fmla="*/ 186357 h 360852"/>
              <a:gd name="connsiteX4" fmla="*/ 921721 w 923485"/>
              <a:gd name="connsiteY4" fmla="*/ 2087 h 360852"/>
              <a:gd name="connsiteX5" fmla="*/ 737451 w 923485"/>
              <a:gd name="connsiteY5" fmla="*/ 92484 h 360852"/>
              <a:gd name="connsiteX6" fmla="*/ 497551 w 923485"/>
              <a:gd name="connsiteY6" fmla="*/ 179404 h 360852"/>
              <a:gd name="connsiteX7" fmla="*/ 733974 w 923485"/>
              <a:gd name="connsiteY7" fmla="*/ 123775 h 360852"/>
              <a:gd name="connsiteX8" fmla="*/ 532319 w 923485"/>
              <a:gd name="connsiteY8" fmla="*/ 186357 h 360852"/>
              <a:gd name="connsiteX9" fmla="*/ 198546 w 923485"/>
              <a:gd name="connsiteY9" fmla="*/ 241986 h 360852"/>
              <a:gd name="connsiteX10" fmla="*/ 379340 w 923485"/>
              <a:gd name="connsiteY10" fmla="*/ 221126 h 360852"/>
              <a:gd name="connsiteX11" fmla="*/ 490597 w 923485"/>
              <a:gd name="connsiteY11" fmla="*/ 78576 h 360852"/>
              <a:gd name="connsiteX12" fmla="*/ 355002 w 923485"/>
              <a:gd name="connsiteY12" fmla="*/ 193311 h 360852"/>
              <a:gd name="connsiteX13" fmla="*/ 278512 w 923485"/>
              <a:gd name="connsiteY13" fmla="*/ 255894 h 360852"/>
              <a:gd name="connsiteX14" fmla="*/ 104672 w 923485"/>
              <a:gd name="connsiteY14" fmla="*/ 318476 h 360852"/>
              <a:gd name="connsiteX15" fmla="*/ 24705 w 923485"/>
              <a:gd name="connsiteY15" fmla="*/ 356721 h 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3485" h="360852">
                <a:moveTo>
                  <a:pt x="24705" y="356721"/>
                </a:moveTo>
                <a:cubicBezTo>
                  <a:pt x="98297" y="339917"/>
                  <a:pt x="497551" y="235033"/>
                  <a:pt x="546226" y="217649"/>
                </a:cubicBezTo>
                <a:cubicBezTo>
                  <a:pt x="594901" y="200265"/>
                  <a:pt x="303429" y="257632"/>
                  <a:pt x="316757" y="252417"/>
                </a:cubicBezTo>
                <a:cubicBezTo>
                  <a:pt x="330085" y="247202"/>
                  <a:pt x="525366" y="228079"/>
                  <a:pt x="626193" y="186357"/>
                </a:cubicBezTo>
                <a:cubicBezTo>
                  <a:pt x="727020" y="144635"/>
                  <a:pt x="903178" y="17732"/>
                  <a:pt x="921721" y="2087"/>
                </a:cubicBezTo>
                <a:cubicBezTo>
                  <a:pt x="940264" y="-13559"/>
                  <a:pt x="808146" y="62931"/>
                  <a:pt x="737451" y="92484"/>
                </a:cubicBezTo>
                <a:cubicBezTo>
                  <a:pt x="666756" y="122037"/>
                  <a:pt x="498130" y="174189"/>
                  <a:pt x="497551" y="179404"/>
                </a:cubicBezTo>
                <a:cubicBezTo>
                  <a:pt x="496972" y="184619"/>
                  <a:pt x="728179" y="122616"/>
                  <a:pt x="733974" y="123775"/>
                </a:cubicBezTo>
                <a:cubicBezTo>
                  <a:pt x="739769" y="124934"/>
                  <a:pt x="621557" y="166655"/>
                  <a:pt x="532319" y="186357"/>
                </a:cubicBezTo>
                <a:cubicBezTo>
                  <a:pt x="443081" y="206059"/>
                  <a:pt x="224042" y="236191"/>
                  <a:pt x="198546" y="241986"/>
                </a:cubicBezTo>
                <a:cubicBezTo>
                  <a:pt x="173050" y="247781"/>
                  <a:pt x="330665" y="248361"/>
                  <a:pt x="379340" y="221126"/>
                </a:cubicBezTo>
                <a:cubicBezTo>
                  <a:pt x="428015" y="193891"/>
                  <a:pt x="494653" y="83212"/>
                  <a:pt x="490597" y="78576"/>
                </a:cubicBezTo>
                <a:cubicBezTo>
                  <a:pt x="486541" y="73940"/>
                  <a:pt x="390350" y="163758"/>
                  <a:pt x="355002" y="193311"/>
                </a:cubicBezTo>
                <a:cubicBezTo>
                  <a:pt x="319655" y="222864"/>
                  <a:pt x="320234" y="235033"/>
                  <a:pt x="278512" y="255894"/>
                </a:cubicBezTo>
                <a:cubicBezTo>
                  <a:pt x="236790" y="276755"/>
                  <a:pt x="148132" y="302251"/>
                  <a:pt x="104672" y="318476"/>
                </a:cubicBezTo>
                <a:cubicBezTo>
                  <a:pt x="61212" y="334701"/>
                  <a:pt x="-48887" y="373525"/>
                  <a:pt x="24705" y="3567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BA52EC30-300D-14D5-06AC-49106CD4608A}"/>
              </a:ext>
            </a:extLst>
          </p:cNvPr>
          <p:cNvSpPr/>
          <p:nvPr/>
        </p:nvSpPr>
        <p:spPr>
          <a:xfrm>
            <a:off x="4208978" y="8222561"/>
            <a:ext cx="406563" cy="497624"/>
          </a:xfrm>
          <a:custGeom>
            <a:avLst/>
            <a:gdLst>
              <a:gd name="connsiteX0" fmla="*/ 123122 w 406563"/>
              <a:gd name="connsiteY0" fmla="*/ 118297 h 497624"/>
              <a:gd name="connsiteX1" fmla="*/ 70970 w 406563"/>
              <a:gd name="connsiteY1" fmla="*/ 257369 h 497624"/>
              <a:gd name="connsiteX2" fmla="*/ 133553 w 406563"/>
              <a:gd name="connsiteY2" fmla="*/ 375580 h 497624"/>
              <a:gd name="connsiteX3" fmla="*/ 133553 w 406563"/>
              <a:gd name="connsiteY3" fmla="*/ 365150 h 497624"/>
              <a:gd name="connsiteX4" fmla="*/ 255241 w 406563"/>
              <a:gd name="connsiteY4" fmla="*/ 434686 h 497624"/>
              <a:gd name="connsiteX5" fmla="*/ 404744 w 406563"/>
              <a:gd name="connsiteY5" fmla="*/ 497269 h 497624"/>
              <a:gd name="connsiteX6" fmla="*/ 324777 w 406563"/>
              <a:gd name="connsiteY6" fmla="*/ 455547 h 497624"/>
              <a:gd name="connsiteX7" fmla="*/ 130076 w 406563"/>
              <a:gd name="connsiteY7" fmla="*/ 361673 h 497624"/>
              <a:gd name="connsiteX8" fmla="*/ 4911 w 406563"/>
              <a:gd name="connsiteY8" fmla="*/ 191310 h 497624"/>
              <a:gd name="connsiteX9" fmla="*/ 32725 w 406563"/>
              <a:gd name="connsiteY9" fmla="*/ 229555 h 497624"/>
              <a:gd name="connsiteX10" fmla="*/ 102262 w 406563"/>
              <a:gd name="connsiteY10" fmla="*/ 85 h 497624"/>
              <a:gd name="connsiteX11" fmla="*/ 46633 w 406563"/>
              <a:gd name="connsiteY11" fmla="*/ 201740 h 497624"/>
              <a:gd name="connsiteX12" fmla="*/ 123122 w 406563"/>
              <a:gd name="connsiteY12" fmla="*/ 118297 h 4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63" h="497624">
                <a:moveTo>
                  <a:pt x="123122" y="118297"/>
                </a:moveTo>
                <a:cubicBezTo>
                  <a:pt x="127178" y="127568"/>
                  <a:pt x="69232" y="214489"/>
                  <a:pt x="70970" y="257369"/>
                </a:cubicBezTo>
                <a:cubicBezTo>
                  <a:pt x="72708" y="300249"/>
                  <a:pt x="123123" y="357617"/>
                  <a:pt x="133553" y="375580"/>
                </a:cubicBezTo>
                <a:cubicBezTo>
                  <a:pt x="143984" y="393544"/>
                  <a:pt x="113272" y="355299"/>
                  <a:pt x="133553" y="365150"/>
                </a:cubicBezTo>
                <a:cubicBezTo>
                  <a:pt x="153834" y="375001"/>
                  <a:pt x="210043" y="412666"/>
                  <a:pt x="255241" y="434686"/>
                </a:cubicBezTo>
                <a:cubicBezTo>
                  <a:pt x="300439" y="456706"/>
                  <a:pt x="393155" y="493792"/>
                  <a:pt x="404744" y="497269"/>
                </a:cubicBezTo>
                <a:cubicBezTo>
                  <a:pt x="416333" y="500746"/>
                  <a:pt x="370555" y="478146"/>
                  <a:pt x="324777" y="455547"/>
                </a:cubicBezTo>
                <a:cubicBezTo>
                  <a:pt x="278999" y="432948"/>
                  <a:pt x="183387" y="405712"/>
                  <a:pt x="130076" y="361673"/>
                </a:cubicBezTo>
                <a:cubicBezTo>
                  <a:pt x="76765" y="317634"/>
                  <a:pt x="21136" y="213330"/>
                  <a:pt x="4911" y="191310"/>
                </a:cubicBezTo>
                <a:cubicBezTo>
                  <a:pt x="-11314" y="169290"/>
                  <a:pt x="16500" y="261426"/>
                  <a:pt x="32725" y="229555"/>
                </a:cubicBezTo>
                <a:cubicBezTo>
                  <a:pt x="48950" y="197684"/>
                  <a:pt x="99944" y="4721"/>
                  <a:pt x="102262" y="85"/>
                </a:cubicBezTo>
                <a:cubicBezTo>
                  <a:pt x="104580" y="-4551"/>
                  <a:pt x="46633" y="180879"/>
                  <a:pt x="46633" y="201740"/>
                </a:cubicBezTo>
                <a:cubicBezTo>
                  <a:pt x="46633" y="222601"/>
                  <a:pt x="119066" y="109026"/>
                  <a:pt x="123122" y="118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47436E76-1CCB-2D66-9FFB-A4E5029F10DD}"/>
              </a:ext>
            </a:extLst>
          </p:cNvPr>
          <p:cNvSpPr/>
          <p:nvPr/>
        </p:nvSpPr>
        <p:spPr>
          <a:xfrm>
            <a:off x="4803143" y="7392883"/>
            <a:ext cx="614202" cy="290240"/>
          </a:xfrm>
          <a:custGeom>
            <a:avLst/>
            <a:gdLst>
              <a:gd name="connsiteX0" fmla="*/ 8757 w 614202"/>
              <a:gd name="connsiteY0" fmla="*/ 287382 h 290240"/>
              <a:gd name="connsiteX1" fmla="*/ 603290 w 614202"/>
              <a:gd name="connsiteY1" fmla="*/ 5760 h 290240"/>
              <a:gd name="connsiteX2" fmla="*/ 401636 w 614202"/>
              <a:gd name="connsiteY2" fmla="*/ 99634 h 290240"/>
              <a:gd name="connsiteX3" fmla="*/ 613721 w 614202"/>
              <a:gd name="connsiteY3" fmla="*/ 123972 h 290240"/>
              <a:gd name="connsiteX4" fmla="*/ 328623 w 614202"/>
              <a:gd name="connsiteY4" fmla="*/ 113541 h 290240"/>
              <a:gd name="connsiteX5" fmla="*/ 47001 w 614202"/>
              <a:gd name="connsiteY5" fmla="*/ 165693 h 290240"/>
              <a:gd name="connsiteX6" fmla="*/ 234749 w 614202"/>
              <a:gd name="connsiteY6" fmla="*/ 151786 h 290240"/>
              <a:gd name="connsiteX7" fmla="*/ 8757 w 614202"/>
              <a:gd name="connsiteY7" fmla="*/ 287382 h 2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02" h="290240">
                <a:moveTo>
                  <a:pt x="8757" y="287382"/>
                </a:moveTo>
                <a:cubicBezTo>
                  <a:pt x="70180" y="263044"/>
                  <a:pt x="537810" y="37051"/>
                  <a:pt x="603290" y="5760"/>
                </a:cubicBezTo>
                <a:cubicBezTo>
                  <a:pt x="668770" y="-25531"/>
                  <a:pt x="399898" y="79932"/>
                  <a:pt x="401636" y="99634"/>
                </a:cubicBezTo>
                <a:cubicBezTo>
                  <a:pt x="403374" y="119336"/>
                  <a:pt x="625890" y="121654"/>
                  <a:pt x="613721" y="123972"/>
                </a:cubicBezTo>
                <a:cubicBezTo>
                  <a:pt x="601552" y="126290"/>
                  <a:pt x="423076" y="106588"/>
                  <a:pt x="328623" y="113541"/>
                </a:cubicBezTo>
                <a:cubicBezTo>
                  <a:pt x="234170" y="120494"/>
                  <a:pt x="62647" y="159319"/>
                  <a:pt x="47001" y="165693"/>
                </a:cubicBezTo>
                <a:cubicBezTo>
                  <a:pt x="31355" y="172067"/>
                  <a:pt x="240544" y="130346"/>
                  <a:pt x="234749" y="151786"/>
                </a:cubicBezTo>
                <a:cubicBezTo>
                  <a:pt x="228954" y="173226"/>
                  <a:pt x="-52666" y="311720"/>
                  <a:pt x="8757" y="28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00EE861-45C9-14B3-7FA6-76B777230FD8}"/>
              </a:ext>
            </a:extLst>
          </p:cNvPr>
          <p:cNvSpPr/>
          <p:nvPr/>
        </p:nvSpPr>
        <p:spPr>
          <a:xfrm>
            <a:off x="4213605" y="7593142"/>
            <a:ext cx="640057" cy="810652"/>
          </a:xfrm>
          <a:custGeom>
            <a:avLst/>
            <a:gdLst>
              <a:gd name="connsiteX0" fmla="*/ 640016 w 640057"/>
              <a:gd name="connsiteY0" fmla="*/ 202 h 810652"/>
              <a:gd name="connsiteX1" fmla="*/ 539189 w 640057"/>
              <a:gd name="connsiteY1" fmla="*/ 257486 h 810652"/>
              <a:gd name="connsiteX2" fmla="*/ 441838 w 640057"/>
              <a:gd name="connsiteY2" fmla="*/ 320069 h 810652"/>
              <a:gd name="connsiteX3" fmla="*/ 261044 w 640057"/>
              <a:gd name="connsiteY3" fmla="*/ 354837 h 810652"/>
              <a:gd name="connsiteX4" fmla="*/ 507898 w 640057"/>
              <a:gd name="connsiteY4" fmla="*/ 340929 h 810652"/>
              <a:gd name="connsiteX5" fmla="*/ 334057 w 640057"/>
              <a:gd name="connsiteY5" fmla="*/ 448710 h 810652"/>
              <a:gd name="connsiteX6" fmla="*/ 271475 w 640057"/>
              <a:gd name="connsiteY6" fmla="*/ 559968 h 810652"/>
              <a:gd name="connsiteX7" fmla="*/ 351441 w 640057"/>
              <a:gd name="connsiteY7" fmla="*/ 445234 h 810652"/>
              <a:gd name="connsiteX8" fmla="*/ 188032 w 640057"/>
              <a:gd name="connsiteY8" fmla="*/ 657319 h 810652"/>
              <a:gd name="connsiteX9" fmla="*/ 233230 w 640057"/>
              <a:gd name="connsiteY9" fmla="*/ 615597 h 810652"/>
              <a:gd name="connsiteX10" fmla="*/ 73297 w 640057"/>
              <a:gd name="connsiteY10" fmla="*/ 688610 h 810652"/>
              <a:gd name="connsiteX11" fmla="*/ 14191 w 640057"/>
              <a:gd name="connsiteY11" fmla="*/ 709471 h 810652"/>
              <a:gd name="connsiteX12" fmla="*/ 139356 w 640057"/>
              <a:gd name="connsiteY12" fmla="*/ 667749 h 810652"/>
              <a:gd name="connsiteX13" fmla="*/ 284 w 640057"/>
              <a:gd name="connsiteY13" fmla="*/ 810298 h 810652"/>
              <a:gd name="connsiteX14" fmla="*/ 184555 w 640057"/>
              <a:gd name="connsiteY14" fmla="*/ 619074 h 810652"/>
              <a:gd name="connsiteX15" fmla="*/ 462699 w 640057"/>
              <a:gd name="connsiteY15" fmla="*/ 361790 h 810652"/>
              <a:gd name="connsiteX16" fmla="*/ 459222 w 640057"/>
              <a:gd name="connsiteY16" fmla="*/ 295731 h 810652"/>
              <a:gd name="connsiteX17" fmla="*/ 483560 w 640057"/>
              <a:gd name="connsiteY17" fmla="*/ 142752 h 810652"/>
              <a:gd name="connsiteX18" fmla="*/ 396640 w 640057"/>
              <a:gd name="connsiteY18" fmla="*/ 333976 h 810652"/>
              <a:gd name="connsiteX19" fmla="*/ 549619 w 640057"/>
              <a:gd name="connsiteY19" fmla="*/ 215764 h 810652"/>
              <a:gd name="connsiteX20" fmla="*/ 640016 w 640057"/>
              <a:gd name="connsiteY20" fmla="*/ 202 h 8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57" h="810652">
                <a:moveTo>
                  <a:pt x="640016" y="202"/>
                </a:moveTo>
                <a:cubicBezTo>
                  <a:pt x="638278" y="7156"/>
                  <a:pt x="572219" y="204175"/>
                  <a:pt x="539189" y="257486"/>
                </a:cubicBezTo>
                <a:cubicBezTo>
                  <a:pt x="506159" y="310797"/>
                  <a:pt x="488195" y="303844"/>
                  <a:pt x="441838" y="320069"/>
                </a:cubicBezTo>
                <a:cubicBezTo>
                  <a:pt x="395481" y="336294"/>
                  <a:pt x="250034" y="351360"/>
                  <a:pt x="261044" y="354837"/>
                </a:cubicBezTo>
                <a:cubicBezTo>
                  <a:pt x="272054" y="358314"/>
                  <a:pt x="495729" y="325284"/>
                  <a:pt x="507898" y="340929"/>
                </a:cubicBezTo>
                <a:cubicBezTo>
                  <a:pt x="520067" y="356575"/>
                  <a:pt x="373461" y="412204"/>
                  <a:pt x="334057" y="448710"/>
                </a:cubicBezTo>
                <a:cubicBezTo>
                  <a:pt x="294653" y="485217"/>
                  <a:pt x="268578" y="560547"/>
                  <a:pt x="271475" y="559968"/>
                </a:cubicBezTo>
                <a:cubicBezTo>
                  <a:pt x="274372" y="559389"/>
                  <a:pt x="365348" y="429009"/>
                  <a:pt x="351441" y="445234"/>
                </a:cubicBezTo>
                <a:cubicBezTo>
                  <a:pt x="337534" y="461459"/>
                  <a:pt x="207734" y="628925"/>
                  <a:pt x="188032" y="657319"/>
                </a:cubicBezTo>
                <a:cubicBezTo>
                  <a:pt x="168330" y="685713"/>
                  <a:pt x="252352" y="610382"/>
                  <a:pt x="233230" y="615597"/>
                </a:cubicBezTo>
                <a:cubicBezTo>
                  <a:pt x="214108" y="620812"/>
                  <a:pt x="109803" y="672964"/>
                  <a:pt x="73297" y="688610"/>
                </a:cubicBezTo>
                <a:cubicBezTo>
                  <a:pt x="36790" y="704256"/>
                  <a:pt x="3181" y="712948"/>
                  <a:pt x="14191" y="709471"/>
                </a:cubicBezTo>
                <a:cubicBezTo>
                  <a:pt x="25201" y="705994"/>
                  <a:pt x="141674" y="650945"/>
                  <a:pt x="139356" y="667749"/>
                </a:cubicBezTo>
                <a:cubicBezTo>
                  <a:pt x="137038" y="684553"/>
                  <a:pt x="-7249" y="818411"/>
                  <a:pt x="284" y="810298"/>
                </a:cubicBezTo>
                <a:cubicBezTo>
                  <a:pt x="7817" y="802186"/>
                  <a:pt x="107486" y="693825"/>
                  <a:pt x="184555" y="619074"/>
                </a:cubicBezTo>
                <a:cubicBezTo>
                  <a:pt x="261624" y="544323"/>
                  <a:pt x="416921" y="415680"/>
                  <a:pt x="462699" y="361790"/>
                </a:cubicBezTo>
                <a:cubicBezTo>
                  <a:pt x="508477" y="307900"/>
                  <a:pt x="455745" y="332237"/>
                  <a:pt x="459222" y="295731"/>
                </a:cubicBezTo>
                <a:cubicBezTo>
                  <a:pt x="462699" y="259225"/>
                  <a:pt x="493990" y="136378"/>
                  <a:pt x="483560" y="142752"/>
                </a:cubicBezTo>
                <a:cubicBezTo>
                  <a:pt x="473130" y="149126"/>
                  <a:pt x="385630" y="321807"/>
                  <a:pt x="396640" y="333976"/>
                </a:cubicBezTo>
                <a:cubicBezTo>
                  <a:pt x="407650" y="346145"/>
                  <a:pt x="510215" y="263860"/>
                  <a:pt x="549619" y="215764"/>
                </a:cubicBezTo>
                <a:cubicBezTo>
                  <a:pt x="589023" y="167668"/>
                  <a:pt x="641754" y="-6752"/>
                  <a:pt x="640016" y="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44B379DF-A325-0ED5-B0AF-556EA1D72FC8}"/>
              </a:ext>
            </a:extLst>
          </p:cNvPr>
          <p:cNvSpPr/>
          <p:nvPr/>
        </p:nvSpPr>
        <p:spPr>
          <a:xfrm>
            <a:off x="4914022" y="7532388"/>
            <a:ext cx="294262" cy="318240"/>
          </a:xfrm>
          <a:custGeom>
            <a:avLst/>
            <a:gdLst>
              <a:gd name="connsiteX0" fmla="*/ 294234 w 294262"/>
              <a:gd name="connsiteY0" fmla="*/ 1851 h 318240"/>
              <a:gd name="connsiteX1" fmla="*/ 29996 w 294262"/>
              <a:gd name="connsiteY1" fmla="*/ 241750 h 318240"/>
              <a:gd name="connsiteX2" fmla="*/ 12612 w 294262"/>
              <a:gd name="connsiteY2" fmla="*/ 283472 h 318240"/>
              <a:gd name="connsiteX3" fmla="*/ 89102 w 294262"/>
              <a:gd name="connsiteY3" fmla="*/ 318240 h 318240"/>
              <a:gd name="connsiteX4" fmla="*/ 176022 w 294262"/>
              <a:gd name="connsiteY4" fmla="*/ 283472 h 318240"/>
              <a:gd name="connsiteX5" fmla="*/ 71718 w 294262"/>
              <a:gd name="connsiteY5" fmla="*/ 182645 h 318240"/>
              <a:gd name="connsiteX6" fmla="*/ 127347 w 294262"/>
              <a:gd name="connsiteY6" fmla="*/ 266088 h 318240"/>
              <a:gd name="connsiteX7" fmla="*/ 36950 w 294262"/>
              <a:gd name="connsiteY7" fmla="*/ 293902 h 318240"/>
              <a:gd name="connsiteX8" fmla="*/ 54334 w 294262"/>
              <a:gd name="connsiteY8" fmla="*/ 220890 h 318240"/>
              <a:gd name="connsiteX9" fmla="*/ 130824 w 294262"/>
              <a:gd name="connsiteY9" fmla="*/ 116585 h 318240"/>
              <a:gd name="connsiteX10" fmla="*/ 47380 w 294262"/>
              <a:gd name="connsiteY10" fmla="*/ 130493 h 318240"/>
              <a:gd name="connsiteX11" fmla="*/ 294234 w 294262"/>
              <a:gd name="connsiteY11" fmla="*/ 1851 h 31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262" h="318240">
                <a:moveTo>
                  <a:pt x="294234" y="1851"/>
                </a:moveTo>
                <a:cubicBezTo>
                  <a:pt x="291337" y="20394"/>
                  <a:pt x="76933" y="194813"/>
                  <a:pt x="29996" y="241750"/>
                </a:cubicBezTo>
                <a:cubicBezTo>
                  <a:pt x="-16941" y="288687"/>
                  <a:pt x="2761" y="270724"/>
                  <a:pt x="12612" y="283472"/>
                </a:cubicBezTo>
                <a:cubicBezTo>
                  <a:pt x="22463" y="296220"/>
                  <a:pt x="61867" y="318240"/>
                  <a:pt x="89102" y="318240"/>
                </a:cubicBezTo>
                <a:cubicBezTo>
                  <a:pt x="116337" y="318240"/>
                  <a:pt x="178919" y="306071"/>
                  <a:pt x="176022" y="283472"/>
                </a:cubicBezTo>
                <a:cubicBezTo>
                  <a:pt x="173125" y="260873"/>
                  <a:pt x="79830" y="185542"/>
                  <a:pt x="71718" y="182645"/>
                </a:cubicBezTo>
                <a:cubicBezTo>
                  <a:pt x="63605" y="179748"/>
                  <a:pt x="133142" y="247545"/>
                  <a:pt x="127347" y="266088"/>
                </a:cubicBezTo>
                <a:cubicBezTo>
                  <a:pt x="121552" y="284631"/>
                  <a:pt x="49119" y="301435"/>
                  <a:pt x="36950" y="293902"/>
                </a:cubicBezTo>
                <a:cubicBezTo>
                  <a:pt x="24781" y="286369"/>
                  <a:pt x="38688" y="250443"/>
                  <a:pt x="54334" y="220890"/>
                </a:cubicBezTo>
                <a:cubicBezTo>
                  <a:pt x="69980" y="191337"/>
                  <a:pt x="131983" y="131651"/>
                  <a:pt x="130824" y="116585"/>
                </a:cubicBezTo>
                <a:cubicBezTo>
                  <a:pt x="129665" y="101519"/>
                  <a:pt x="17248" y="151354"/>
                  <a:pt x="47380" y="130493"/>
                </a:cubicBezTo>
                <a:cubicBezTo>
                  <a:pt x="77512" y="109632"/>
                  <a:pt x="297131" y="-16692"/>
                  <a:pt x="294234" y="18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F4F26AF2-9DBD-55CB-EE3C-605D1E103C1D}"/>
              </a:ext>
            </a:extLst>
          </p:cNvPr>
          <p:cNvSpPr/>
          <p:nvPr/>
        </p:nvSpPr>
        <p:spPr>
          <a:xfrm>
            <a:off x="4549501" y="7617439"/>
            <a:ext cx="400706" cy="622591"/>
          </a:xfrm>
          <a:custGeom>
            <a:avLst/>
            <a:gdLst>
              <a:gd name="connsiteX0" fmla="*/ 397994 w 400706"/>
              <a:gd name="connsiteY0" fmla="*/ 243 h 622591"/>
              <a:gd name="connsiteX1" fmla="*/ 366703 w 400706"/>
              <a:gd name="connsiteY1" fmla="*/ 97594 h 622591"/>
              <a:gd name="connsiteX2" fmla="*/ 154618 w 400706"/>
              <a:gd name="connsiteY2" fmla="*/ 135839 h 622591"/>
              <a:gd name="connsiteX3" fmla="*/ 251968 w 400706"/>
              <a:gd name="connsiteY3" fmla="*/ 163653 h 622591"/>
              <a:gd name="connsiteX4" fmla="*/ 245015 w 400706"/>
              <a:gd name="connsiteY4" fmla="*/ 250573 h 622591"/>
              <a:gd name="connsiteX5" fmla="*/ 255445 w 400706"/>
              <a:gd name="connsiteY5" fmla="*/ 299248 h 622591"/>
              <a:gd name="connsiteX6" fmla="*/ 98989 w 400706"/>
              <a:gd name="connsiteY6" fmla="*/ 344447 h 622591"/>
              <a:gd name="connsiteX7" fmla="*/ 185909 w 400706"/>
              <a:gd name="connsiteY7" fmla="*/ 330540 h 622591"/>
              <a:gd name="connsiteX8" fmla="*/ 50313 w 400706"/>
              <a:gd name="connsiteY8" fmla="*/ 452228 h 622591"/>
              <a:gd name="connsiteX9" fmla="*/ 25976 w 400706"/>
              <a:gd name="connsiteY9" fmla="*/ 504380 h 622591"/>
              <a:gd name="connsiteX10" fmla="*/ 98989 w 400706"/>
              <a:gd name="connsiteY10" fmla="*/ 622591 h 622591"/>
              <a:gd name="connsiteX11" fmla="*/ 1638 w 400706"/>
              <a:gd name="connsiteY11" fmla="*/ 504380 h 622591"/>
              <a:gd name="connsiteX12" fmla="*/ 196339 w 400706"/>
              <a:gd name="connsiteY12" fmla="*/ 358354 h 622591"/>
              <a:gd name="connsiteX13" fmla="*/ 241538 w 400706"/>
              <a:gd name="connsiteY13" fmla="*/ 302725 h 622591"/>
              <a:gd name="connsiteX14" fmla="*/ 311074 w 400706"/>
              <a:gd name="connsiteY14" fmla="*/ 174083 h 622591"/>
              <a:gd name="connsiteX15" fmla="*/ 227631 w 400706"/>
              <a:gd name="connsiteY15" fmla="*/ 205375 h 622591"/>
              <a:gd name="connsiteX16" fmla="*/ 307597 w 400706"/>
              <a:gd name="connsiteY16" fmla="*/ 101071 h 622591"/>
              <a:gd name="connsiteX17" fmla="*/ 300643 w 400706"/>
              <a:gd name="connsiteY17" fmla="*/ 38488 h 622591"/>
              <a:gd name="connsiteX18" fmla="*/ 342365 w 400706"/>
              <a:gd name="connsiteY18" fmla="*/ 128885 h 622591"/>
              <a:gd name="connsiteX19" fmla="*/ 397994 w 400706"/>
              <a:gd name="connsiteY19" fmla="*/ 243 h 62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706" h="622591">
                <a:moveTo>
                  <a:pt x="397994" y="243"/>
                </a:moveTo>
                <a:cubicBezTo>
                  <a:pt x="402050" y="-4972"/>
                  <a:pt x="407266" y="74995"/>
                  <a:pt x="366703" y="97594"/>
                </a:cubicBezTo>
                <a:cubicBezTo>
                  <a:pt x="326140" y="120193"/>
                  <a:pt x="173740" y="124829"/>
                  <a:pt x="154618" y="135839"/>
                </a:cubicBezTo>
                <a:cubicBezTo>
                  <a:pt x="135496" y="146849"/>
                  <a:pt x="236902" y="144531"/>
                  <a:pt x="251968" y="163653"/>
                </a:cubicBezTo>
                <a:cubicBezTo>
                  <a:pt x="267034" y="182775"/>
                  <a:pt x="244436" y="227974"/>
                  <a:pt x="245015" y="250573"/>
                </a:cubicBezTo>
                <a:cubicBezTo>
                  <a:pt x="245594" y="273172"/>
                  <a:pt x="279783" y="283602"/>
                  <a:pt x="255445" y="299248"/>
                </a:cubicBezTo>
                <a:cubicBezTo>
                  <a:pt x="231107" y="314894"/>
                  <a:pt x="110578" y="339232"/>
                  <a:pt x="98989" y="344447"/>
                </a:cubicBezTo>
                <a:cubicBezTo>
                  <a:pt x="87400" y="349662"/>
                  <a:pt x="194022" y="312577"/>
                  <a:pt x="185909" y="330540"/>
                </a:cubicBezTo>
                <a:cubicBezTo>
                  <a:pt x="177796" y="348504"/>
                  <a:pt x="76968" y="423255"/>
                  <a:pt x="50313" y="452228"/>
                </a:cubicBezTo>
                <a:cubicBezTo>
                  <a:pt x="23658" y="481201"/>
                  <a:pt x="17863" y="475986"/>
                  <a:pt x="25976" y="504380"/>
                </a:cubicBezTo>
                <a:cubicBezTo>
                  <a:pt x="34089" y="532774"/>
                  <a:pt x="103045" y="622591"/>
                  <a:pt x="98989" y="622591"/>
                </a:cubicBezTo>
                <a:cubicBezTo>
                  <a:pt x="94933" y="622591"/>
                  <a:pt x="-14587" y="548419"/>
                  <a:pt x="1638" y="504380"/>
                </a:cubicBezTo>
                <a:cubicBezTo>
                  <a:pt x="17863" y="460341"/>
                  <a:pt x="156356" y="391963"/>
                  <a:pt x="196339" y="358354"/>
                </a:cubicBezTo>
                <a:cubicBezTo>
                  <a:pt x="236322" y="324745"/>
                  <a:pt x="222415" y="333437"/>
                  <a:pt x="241538" y="302725"/>
                </a:cubicBezTo>
                <a:cubicBezTo>
                  <a:pt x="260660" y="272013"/>
                  <a:pt x="313392" y="190308"/>
                  <a:pt x="311074" y="174083"/>
                </a:cubicBezTo>
                <a:cubicBezTo>
                  <a:pt x="308756" y="157858"/>
                  <a:pt x="228210" y="217544"/>
                  <a:pt x="227631" y="205375"/>
                </a:cubicBezTo>
                <a:cubicBezTo>
                  <a:pt x="227052" y="193206"/>
                  <a:pt x="295428" y="128885"/>
                  <a:pt x="307597" y="101071"/>
                </a:cubicBezTo>
                <a:cubicBezTo>
                  <a:pt x="319766" y="73257"/>
                  <a:pt x="294848" y="33852"/>
                  <a:pt x="300643" y="38488"/>
                </a:cubicBezTo>
                <a:cubicBezTo>
                  <a:pt x="306438" y="43124"/>
                  <a:pt x="326719" y="128885"/>
                  <a:pt x="342365" y="128885"/>
                </a:cubicBezTo>
                <a:cubicBezTo>
                  <a:pt x="358011" y="128885"/>
                  <a:pt x="393938" y="5458"/>
                  <a:pt x="397994" y="2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B2E4AF28-53FB-8171-5927-CD5D707D26C6}"/>
              </a:ext>
            </a:extLst>
          </p:cNvPr>
          <p:cNvSpPr/>
          <p:nvPr/>
        </p:nvSpPr>
        <p:spPr>
          <a:xfrm>
            <a:off x="5096762" y="7485506"/>
            <a:ext cx="784199" cy="709328"/>
          </a:xfrm>
          <a:custGeom>
            <a:avLst/>
            <a:gdLst>
              <a:gd name="connsiteX0" fmla="*/ 3713 w 784199"/>
              <a:gd name="connsiteY0" fmla="*/ 111315 h 709328"/>
              <a:gd name="connsiteX1" fmla="*/ 511326 w 784199"/>
              <a:gd name="connsiteY1" fmla="*/ 3534 h 709328"/>
              <a:gd name="connsiteX2" fmla="*/ 236659 w 784199"/>
              <a:gd name="connsiteY2" fmla="*/ 80024 h 709328"/>
              <a:gd name="connsiteX3" fmla="*/ 184506 w 784199"/>
              <a:gd name="connsiteY3" fmla="*/ 146083 h 709328"/>
              <a:gd name="connsiteX4" fmla="*/ 431360 w 784199"/>
              <a:gd name="connsiteY4" fmla="*/ 111315 h 709328"/>
              <a:gd name="connsiteX5" fmla="*/ 556525 w 784199"/>
              <a:gd name="connsiteY5" fmla="*/ 219096 h 709328"/>
              <a:gd name="connsiteX6" fmla="*/ 563478 w 784199"/>
              <a:gd name="connsiteY6" fmla="*/ 170421 h 709328"/>
              <a:gd name="connsiteX7" fmla="*/ 619107 w 784199"/>
              <a:gd name="connsiteY7" fmla="*/ 337308 h 709328"/>
              <a:gd name="connsiteX8" fmla="*/ 594770 w 784199"/>
              <a:gd name="connsiteY8" fmla="*/ 410321 h 709328"/>
              <a:gd name="connsiteX9" fmla="*/ 619107 w 784199"/>
              <a:gd name="connsiteY9" fmla="*/ 351215 h 709328"/>
              <a:gd name="connsiteX10" fmla="*/ 528710 w 784199"/>
              <a:gd name="connsiteY10" fmla="*/ 528532 h 709328"/>
              <a:gd name="connsiteX11" fmla="*/ 452221 w 784199"/>
              <a:gd name="connsiteY11" fmla="*/ 709326 h 709328"/>
              <a:gd name="connsiteX12" fmla="*/ 507849 w 784199"/>
              <a:gd name="connsiteY12" fmla="*/ 532009 h 709328"/>
              <a:gd name="connsiteX13" fmla="*/ 740795 w 784199"/>
              <a:gd name="connsiteY13" fmla="*/ 330354 h 709328"/>
              <a:gd name="connsiteX14" fmla="*/ 775563 w 784199"/>
              <a:gd name="connsiteY14" fmla="*/ 212143 h 709328"/>
              <a:gd name="connsiteX15" fmla="*/ 636491 w 784199"/>
              <a:gd name="connsiteY15" fmla="*/ 55686 h 709328"/>
              <a:gd name="connsiteX16" fmla="*/ 497419 w 784199"/>
              <a:gd name="connsiteY16" fmla="*/ 57 h 709328"/>
              <a:gd name="connsiteX17" fmla="*/ 201890 w 784199"/>
              <a:gd name="connsiteY17" fmla="*/ 45256 h 709328"/>
              <a:gd name="connsiteX18" fmla="*/ 278380 w 784199"/>
              <a:gd name="connsiteY18" fmla="*/ 52210 h 709328"/>
              <a:gd name="connsiteX19" fmla="*/ 3713 w 784199"/>
              <a:gd name="connsiteY19" fmla="*/ 111315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99" h="709328">
                <a:moveTo>
                  <a:pt x="3713" y="111315"/>
                </a:moveTo>
                <a:lnTo>
                  <a:pt x="511326" y="3534"/>
                </a:lnTo>
                <a:cubicBezTo>
                  <a:pt x="550150" y="-1681"/>
                  <a:pt x="291129" y="56266"/>
                  <a:pt x="236659" y="80024"/>
                </a:cubicBezTo>
                <a:cubicBezTo>
                  <a:pt x="182189" y="103782"/>
                  <a:pt x="152056" y="140868"/>
                  <a:pt x="184506" y="146083"/>
                </a:cubicBezTo>
                <a:cubicBezTo>
                  <a:pt x="216956" y="151298"/>
                  <a:pt x="369357" y="99146"/>
                  <a:pt x="431360" y="111315"/>
                </a:cubicBezTo>
                <a:cubicBezTo>
                  <a:pt x="493363" y="123484"/>
                  <a:pt x="534505" y="209245"/>
                  <a:pt x="556525" y="219096"/>
                </a:cubicBezTo>
                <a:cubicBezTo>
                  <a:pt x="578545" y="228947"/>
                  <a:pt x="553048" y="150719"/>
                  <a:pt x="563478" y="170421"/>
                </a:cubicBezTo>
                <a:cubicBezTo>
                  <a:pt x="573908" y="190123"/>
                  <a:pt x="613892" y="297325"/>
                  <a:pt x="619107" y="337308"/>
                </a:cubicBezTo>
                <a:cubicBezTo>
                  <a:pt x="624322" y="377291"/>
                  <a:pt x="594770" y="408003"/>
                  <a:pt x="594770" y="410321"/>
                </a:cubicBezTo>
                <a:cubicBezTo>
                  <a:pt x="594770" y="412639"/>
                  <a:pt x="630117" y="331513"/>
                  <a:pt x="619107" y="351215"/>
                </a:cubicBezTo>
                <a:cubicBezTo>
                  <a:pt x="608097" y="370917"/>
                  <a:pt x="556524" y="468847"/>
                  <a:pt x="528710" y="528532"/>
                </a:cubicBezTo>
                <a:cubicBezTo>
                  <a:pt x="500896" y="588217"/>
                  <a:pt x="455698" y="708746"/>
                  <a:pt x="452221" y="709326"/>
                </a:cubicBezTo>
                <a:cubicBezTo>
                  <a:pt x="448744" y="709906"/>
                  <a:pt x="459753" y="595171"/>
                  <a:pt x="507849" y="532009"/>
                </a:cubicBezTo>
                <a:cubicBezTo>
                  <a:pt x="555945" y="468847"/>
                  <a:pt x="696176" y="383665"/>
                  <a:pt x="740795" y="330354"/>
                </a:cubicBezTo>
                <a:cubicBezTo>
                  <a:pt x="785414" y="277043"/>
                  <a:pt x="792947" y="257921"/>
                  <a:pt x="775563" y="212143"/>
                </a:cubicBezTo>
                <a:cubicBezTo>
                  <a:pt x="758179" y="166365"/>
                  <a:pt x="682848" y="91034"/>
                  <a:pt x="636491" y="55686"/>
                </a:cubicBezTo>
                <a:cubicBezTo>
                  <a:pt x="590134" y="20338"/>
                  <a:pt x="569852" y="1795"/>
                  <a:pt x="497419" y="57"/>
                </a:cubicBezTo>
                <a:cubicBezTo>
                  <a:pt x="424986" y="-1681"/>
                  <a:pt x="238396" y="36564"/>
                  <a:pt x="201890" y="45256"/>
                </a:cubicBezTo>
                <a:cubicBezTo>
                  <a:pt x="165384" y="53948"/>
                  <a:pt x="314307" y="42359"/>
                  <a:pt x="278380" y="52210"/>
                </a:cubicBezTo>
                <a:cubicBezTo>
                  <a:pt x="242453" y="62061"/>
                  <a:pt x="-35111" y="119428"/>
                  <a:pt x="3713" y="111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6AEAEA08-43F1-7089-933F-6645246BCDF7}"/>
              </a:ext>
            </a:extLst>
          </p:cNvPr>
          <p:cNvSpPr/>
          <p:nvPr/>
        </p:nvSpPr>
        <p:spPr>
          <a:xfrm>
            <a:off x="4975056" y="7539457"/>
            <a:ext cx="521856" cy="700882"/>
          </a:xfrm>
          <a:custGeom>
            <a:avLst/>
            <a:gdLst>
              <a:gd name="connsiteX0" fmla="*/ 521774 w 521856"/>
              <a:gd name="connsiteY0" fmla="*/ 1735 h 700882"/>
              <a:gd name="connsiteX1" fmla="*/ 288828 w 521856"/>
              <a:gd name="connsiteY1" fmla="*/ 85179 h 700882"/>
              <a:gd name="connsiteX2" fmla="*/ 194955 w 521856"/>
              <a:gd name="connsiteY2" fmla="*/ 168622 h 700882"/>
              <a:gd name="connsiteX3" fmla="*/ 87174 w 521856"/>
              <a:gd name="connsiteY3" fmla="*/ 161668 h 700882"/>
              <a:gd name="connsiteX4" fmla="*/ 153233 w 521856"/>
              <a:gd name="connsiteY4" fmla="*/ 276403 h 700882"/>
              <a:gd name="connsiteX5" fmla="*/ 198431 w 521856"/>
              <a:gd name="connsiteY5" fmla="*/ 405045 h 700882"/>
              <a:gd name="connsiteX6" fmla="*/ 153233 w 521856"/>
              <a:gd name="connsiteY6" fmla="*/ 314648 h 700882"/>
              <a:gd name="connsiteX7" fmla="*/ 247107 w 521856"/>
              <a:gd name="connsiteY7" fmla="*/ 457197 h 700882"/>
              <a:gd name="connsiteX8" fmla="*/ 257537 w 521856"/>
              <a:gd name="connsiteY8" fmla="*/ 516303 h 700882"/>
              <a:gd name="connsiteX9" fmla="*/ 222769 w 521856"/>
              <a:gd name="connsiteY9" fmla="*/ 589316 h 700882"/>
              <a:gd name="connsiteX10" fmla="*/ 254 w 521856"/>
              <a:gd name="connsiteY10" fmla="*/ 700573 h 700882"/>
              <a:gd name="connsiteX11" fmla="*/ 181047 w 521856"/>
              <a:gd name="connsiteY11" fmla="*/ 620607 h 700882"/>
              <a:gd name="connsiteX12" fmla="*/ 302736 w 521856"/>
              <a:gd name="connsiteY12" fmla="*/ 561501 h 700882"/>
              <a:gd name="connsiteX13" fmla="*/ 208862 w 521856"/>
              <a:gd name="connsiteY13" fmla="*/ 439813 h 700882"/>
              <a:gd name="connsiteX14" fmla="*/ 153233 w 521856"/>
              <a:gd name="connsiteY14" fmla="*/ 467627 h 700882"/>
              <a:gd name="connsiteX15" fmla="*/ 191478 w 521856"/>
              <a:gd name="connsiteY15" fmla="*/ 356370 h 700882"/>
              <a:gd name="connsiteX16" fmla="*/ 66313 w 521856"/>
              <a:gd name="connsiteY16" fmla="*/ 192960 h 700882"/>
              <a:gd name="connsiteX17" fmla="*/ 153233 w 521856"/>
              <a:gd name="connsiteY17" fmla="*/ 182529 h 700882"/>
              <a:gd name="connsiteX18" fmla="*/ 267968 w 521856"/>
              <a:gd name="connsiteY18" fmla="*/ 46934 h 700882"/>
              <a:gd name="connsiteX19" fmla="*/ 101081 w 521856"/>
              <a:gd name="connsiteY19" fmla="*/ 95609 h 700882"/>
              <a:gd name="connsiteX20" fmla="*/ 313166 w 521856"/>
              <a:gd name="connsiteY20" fmla="*/ 33027 h 700882"/>
              <a:gd name="connsiteX21" fmla="*/ 521774 w 521856"/>
              <a:gd name="connsiteY21" fmla="*/ 1735 h 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856" h="700882">
                <a:moveTo>
                  <a:pt x="521774" y="1735"/>
                </a:moveTo>
                <a:cubicBezTo>
                  <a:pt x="517718" y="10427"/>
                  <a:pt x="343298" y="57365"/>
                  <a:pt x="288828" y="85179"/>
                </a:cubicBezTo>
                <a:cubicBezTo>
                  <a:pt x="234358" y="112993"/>
                  <a:pt x="228564" y="155874"/>
                  <a:pt x="194955" y="168622"/>
                </a:cubicBezTo>
                <a:cubicBezTo>
                  <a:pt x="161346" y="181370"/>
                  <a:pt x="94128" y="143705"/>
                  <a:pt x="87174" y="161668"/>
                </a:cubicBezTo>
                <a:cubicBezTo>
                  <a:pt x="80220" y="179631"/>
                  <a:pt x="134690" y="235840"/>
                  <a:pt x="153233" y="276403"/>
                </a:cubicBezTo>
                <a:cubicBezTo>
                  <a:pt x="171776" y="316966"/>
                  <a:pt x="198431" y="398671"/>
                  <a:pt x="198431" y="405045"/>
                </a:cubicBezTo>
                <a:cubicBezTo>
                  <a:pt x="198431" y="411419"/>
                  <a:pt x="145120" y="305956"/>
                  <a:pt x="153233" y="314648"/>
                </a:cubicBezTo>
                <a:cubicBezTo>
                  <a:pt x="161346" y="323340"/>
                  <a:pt x="229723" y="423588"/>
                  <a:pt x="247107" y="457197"/>
                </a:cubicBezTo>
                <a:cubicBezTo>
                  <a:pt x="264491" y="490806"/>
                  <a:pt x="261593" y="494283"/>
                  <a:pt x="257537" y="516303"/>
                </a:cubicBezTo>
                <a:cubicBezTo>
                  <a:pt x="253481" y="538323"/>
                  <a:pt x="265649" y="558604"/>
                  <a:pt x="222769" y="589316"/>
                </a:cubicBezTo>
                <a:cubicBezTo>
                  <a:pt x="179889" y="620028"/>
                  <a:pt x="7208" y="695358"/>
                  <a:pt x="254" y="700573"/>
                </a:cubicBezTo>
                <a:cubicBezTo>
                  <a:pt x="-6700" y="705788"/>
                  <a:pt x="130633" y="643786"/>
                  <a:pt x="181047" y="620607"/>
                </a:cubicBezTo>
                <a:cubicBezTo>
                  <a:pt x="231461" y="597428"/>
                  <a:pt x="298100" y="591633"/>
                  <a:pt x="302736" y="561501"/>
                </a:cubicBezTo>
                <a:cubicBezTo>
                  <a:pt x="307372" y="531369"/>
                  <a:pt x="233779" y="455459"/>
                  <a:pt x="208862" y="439813"/>
                </a:cubicBezTo>
                <a:cubicBezTo>
                  <a:pt x="183945" y="424167"/>
                  <a:pt x="156130" y="481534"/>
                  <a:pt x="153233" y="467627"/>
                </a:cubicBezTo>
                <a:cubicBezTo>
                  <a:pt x="150336" y="453720"/>
                  <a:pt x="205965" y="402148"/>
                  <a:pt x="191478" y="356370"/>
                </a:cubicBezTo>
                <a:cubicBezTo>
                  <a:pt x="176991" y="310592"/>
                  <a:pt x="72687" y="221933"/>
                  <a:pt x="66313" y="192960"/>
                </a:cubicBezTo>
                <a:cubicBezTo>
                  <a:pt x="59939" y="163987"/>
                  <a:pt x="119624" y="206867"/>
                  <a:pt x="153233" y="182529"/>
                </a:cubicBezTo>
                <a:cubicBezTo>
                  <a:pt x="186842" y="158191"/>
                  <a:pt x="276660" y="61421"/>
                  <a:pt x="267968" y="46934"/>
                </a:cubicBezTo>
                <a:cubicBezTo>
                  <a:pt x="259276" y="32447"/>
                  <a:pt x="93548" y="97927"/>
                  <a:pt x="101081" y="95609"/>
                </a:cubicBezTo>
                <a:cubicBezTo>
                  <a:pt x="108614" y="93291"/>
                  <a:pt x="247686" y="46934"/>
                  <a:pt x="313166" y="33027"/>
                </a:cubicBezTo>
                <a:cubicBezTo>
                  <a:pt x="378646" y="19120"/>
                  <a:pt x="525830" y="-6957"/>
                  <a:pt x="521774" y="17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096691E2-9F56-3900-2347-C985060EC4B5}"/>
              </a:ext>
            </a:extLst>
          </p:cNvPr>
          <p:cNvSpPr/>
          <p:nvPr/>
        </p:nvSpPr>
        <p:spPr>
          <a:xfrm>
            <a:off x="5079464" y="7579356"/>
            <a:ext cx="261060" cy="488572"/>
          </a:xfrm>
          <a:custGeom>
            <a:avLst/>
            <a:gdLst>
              <a:gd name="connsiteX0" fmla="*/ 198328 w 261060"/>
              <a:gd name="connsiteY0" fmla="*/ 81 h 488572"/>
              <a:gd name="connsiteX1" fmla="*/ 100977 w 261060"/>
              <a:gd name="connsiteY1" fmla="*/ 104385 h 488572"/>
              <a:gd name="connsiteX2" fmla="*/ 212235 w 261060"/>
              <a:gd name="connsiteY2" fmla="*/ 194782 h 488572"/>
              <a:gd name="connsiteX3" fmla="*/ 149652 w 261060"/>
              <a:gd name="connsiteY3" fmla="*/ 236504 h 488572"/>
              <a:gd name="connsiteX4" fmla="*/ 260910 w 261060"/>
              <a:gd name="connsiteY4" fmla="*/ 257365 h 488572"/>
              <a:gd name="connsiteX5" fmla="*/ 173990 w 261060"/>
              <a:gd name="connsiteY5" fmla="*/ 319947 h 488572"/>
              <a:gd name="connsiteX6" fmla="*/ 191374 w 261060"/>
              <a:gd name="connsiteY6" fmla="*/ 486834 h 488572"/>
              <a:gd name="connsiteX7" fmla="*/ 132268 w 261060"/>
              <a:gd name="connsiteY7" fmla="*/ 392960 h 488572"/>
              <a:gd name="connsiteX8" fmla="*/ 150 w 261060"/>
              <a:gd name="connsiteY8" fmla="*/ 173922 h 488572"/>
              <a:gd name="connsiteX9" fmla="*/ 104454 w 261060"/>
              <a:gd name="connsiteY9" fmla="*/ 69617 h 488572"/>
              <a:gd name="connsiteX10" fmla="*/ 31441 w 261060"/>
              <a:gd name="connsiteY10" fmla="*/ 121769 h 488572"/>
              <a:gd name="connsiteX11" fmla="*/ 198328 w 261060"/>
              <a:gd name="connsiteY11" fmla="*/ 81 h 4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060" h="488572">
                <a:moveTo>
                  <a:pt x="198328" y="81"/>
                </a:moveTo>
                <a:cubicBezTo>
                  <a:pt x="209917" y="-2816"/>
                  <a:pt x="98659" y="71935"/>
                  <a:pt x="100977" y="104385"/>
                </a:cubicBezTo>
                <a:cubicBezTo>
                  <a:pt x="103295" y="136835"/>
                  <a:pt x="204123" y="172762"/>
                  <a:pt x="212235" y="194782"/>
                </a:cubicBezTo>
                <a:cubicBezTo>
                  <a:pt x="220347" y="216802"/>
                  <a:pt x="141540" y="226074"/>
                  <a:pt x="149652" y="236504"/>
                </a:cubicBezTo>
                <a:cubicBezTo>
                  <a:pt x="157764" y="246934"/>
                  <a:pt x="256854" y="243458"/>
                  <a:pt x="260910" y="257365"/>
                </a:cubicBezTo>
                <a:cubicBezTo>
                  <a:pt x="264966" y="271272"/>
                  <a:pt x="185579" y="281702"/>
                  <a:pt x="173990" y="319947"/>
                </a:cubicBezTo>
                <a:cubicBezTo>
                  <a:pt x="162401" y="358192"/>
                  <a:pt x="198328" y="474665"/>
                  <a:pt x="191374" y="486834"/>
                </a:cubicBezTo>
                <a:cubicBezTo>
                  <a:pt x="184420" y="499003"/>
                  <a:pt x="164139" y="445112"/>
                  <a:pt x="132268" y="392960"/>
                </a:cubicBezTo>
                <a:cubicBezTo>
                  <a:pt x="100397" y="340808"/>
                  <a:pt x="4786" y="227813"/>
                  <a:pt x="150" y="173922"/>
                </a:cubicBezTo>
                <a:cubicBezTo>
                  <a:pt x="-4486" y="120031"/>
                  <a:pt x="99239" y="78309"/>
                  <a:pt x="104454" y="69617"/>
                </a:cubicBezTo>
                <a:cubicBezTo>
                  <a:pt x="109669" y="60925"/>
                  <a:pt x="10001" y="128722"/>
                  <a:pt x="31441" y="121769"/>
                </a:cubicBezTo>
                <a:cubicBezTo>
                  <a:pt x="52881" y="114816"/>
                  <a:pt x="186739" y="2978"/>
                  <a:pt x="198328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D17657E7-0BC4-1310-0CDC-2752776FE01D}"/>
              </a:ext>
            </a:extLst>
          </p:cNvPr>
          <p:cNvSpPr/>
          <p:nvPr/>
        </p:nvSpPr>
        <p:spPr>
          <a:xfrm>
            <a:off x="4678182" y="7506412"/>
            <a:ext cx="574496" cy="602382"/>
          </a:xfrm>
          <a:custGeom>
            <a:avLst/>
            <a:gdLst>
              <a:gd name="connsiteX0" fmla="*/ 571795 w 574496"/>
              <a:gd name="connsiteY0" fmla="*/ 12 h 602382"/>
              <a:gd name="connsiteX1" fmla="*/ 391001 w 574496"/>
              <a:gd name="connsiteY1" fmla="*/ 100840 h 602382"/>
              <a:gd name="connsiteX2" fmla="*/ 352756 w 574496"/>
              <a:gd name="connsiteY2" fmla="*/ 156469 h 602382"/>
              <a:gd name="connsiteX3" fmla="*/ 342326 w 574496"/>
              <a:gd name="connsiteY3" fmla="*/ 226005 h 602382"/>
              <a:gd name="connsiteX4" fmla="*/ 297128 w 574496"/>
              <a:gd name="connsiteY4" fmla="*/ 319878 h 602382"/>
              <a:gd name="connsiteX5" fmla="*/ 269313 w 574496"/>
              <a:gd name="connsiteY5" fmla="*/ 382461 h 602382"/>
              <a:gd name="connsiteX6" fmla="*/ 283220 w 574496"/>
              <a:gd name="connsiteY6" fmla="*/ 601500 h 602382"/>
              <a:gd name="connsiteX7" fmla="*/ 272790 w 574496"/>
              <a:gd name="connsiteY7" fmla="*/ 458951 h 602382"/>
              <a:gd name="connsiteX8" fmla="*/ 119810 w 574496"/>
              <a:gd name="connsiteY8" fmla="*/ 445044 h 602382"/>
              <a:gd name="connsiteX9" fmla="*/ 1599 w 574496"/>
              <a:gd name="connsiteY9" fmla="*/ 521533 h 602382"/>
              <a:gd name="connsiteX10" fmla="*/ 206731 w 574496"/>
              <a:gd name="connsiteY10" fmla="*/ 309448 h 602382"/>
              <a:gd name="connsiteX11" fmla="*/ 238022 w 574496"/>
              <a:gd name="connsiteY11" fmla="*/ 215574 h 602382"/>
              <a:gd name="connsiteX12" fmla="*/ 258883 w 574496"/>
              <a:gd name="connsiteY12" fmla="*/ 135608 h 602382"/>
              <a:gd name="connsiteX13" fmla="*/ 98950 w 574496"/>
              <a:gd name="connsiteY13" fmla="*/ 215574 h 602382"/>
              <a:gd name="connsiteX14" fmla="*/ 366664 w 574496"/>
              <a:gd name="connsiteY14" fmla="*/ 76502 h 602382"/>
              <a:gd name="connsiteX15" fmla="*/ 234545 w 574496"/>
              <a:gd name="connsiteY15" fmla="*/ 93886 h 602382"/>
              <a:gd name="connsiteX16" fmla="*/ 571795 w 574496"/>
              <a:gd name="connsiteY16" fmla="*/ 12 h 6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496" h="602382">
                <a:moveTo>
                  <a:pt x="571795" y="12"/>
                </a:moveTo>
                <a:cubicBezTo>
                  <a:pt x="597871" y="1171"/>
                  <a:pt x="427507" y="74764"/>
                  <a:pt x="391001" y="100840"/>
                </a:cubicBezTo>
                <a:cubicBezTo>
                  <a:pt x="354495" y="126916"/>
                  <a:pt x="360868" y="135608"/>
                  <a:pt x="352756" y="156469"/>
                </a:cubicBezTo>
                <a:cubicBezTo>
                  <a:pt x="344644" y="177330"/>
                  <a:pt x="351597" y="198770"/>
                  <a:pt x="342326" y="226005"/>
                </a:cubicBezTo>
                <a:cubicBezTo>
                  <a:pt x="333055" y="253240"/>
                  <a:pt x="309297" y="293802"/>
                  <a:pt x="297128" y="319878"/>
                </a:cubicBezTo>
                <a:cubicBezTo>
                  <a:pt x="284959" y="345954"/>
                  <a:pt x="271631" y="335524"/>
                  <a:pt x="269313" y="382461"/>
                </a:cubicBezTo>
                <a:cubicBezTo>
                  <a:pt x="266995" y="429398"/>
                  <a:pt x="282641" y="588752"/>
                  <a:pt x="283220" y="601500"/>
                </a:cubicBezTo>
                <a:cubicBezTo>
                  <a:pt x="283799" y="614248"/>
                  <a:pt x="300025" y="485027"/>
                  <a:pt x="272790" y="458951"/>
                </a:cubicBezTo>
                <a:cubicBezTo>
                  <a:pt x="245555" y="432875"/>
                  <a:pt x="165008" y="434614"/>
                  <a:pt x="119810" y="445044"/>
                </a:cubicBezTo>
                <a:cubicBezTo>
                  <a:pt x="74612" y="455474"/>
                  <a:pt x="-12888" y="544132"/>
                  <a:pt x="1599" y="521533"/>
                </a:cubicBezTo>
                <a:cubicBezTo>
                  <a:pt x="16086" y="498934"/>
                  <a:pt x="167327" y="360441"/>
                  <a:pt x="206731" y="309448"/>
                </a:cubicBezTo>
                <a:cubicBezTo>
                  <a:pt x="246135" y="258455"/>
                  <a:pt x="229330" y="244547"/>
                  <a:pt x="238022" y="215574"/>
                </a:cubicBezTo>
                <a:cubicBezTo>
                  <a:pt x="246714" y="186601"/>
                  <a:pt x="282062" y="135608"/>
                  <a:pt x="258883" y="135608"/>
                </a:cubicBezTo>
                <a:cubicBezTo>
                  <a:pt x="235704" y="135608"/>
                  <a:pt x="80986" y="225425"/>
                  <a:pt x="98950" y="215574"/>
                </a:cubicBezTo>
                <a:cubicBezTo>
                  <a:pt x="116913" y="205723"/>
                  <a:pt x="344065" y="96783"/>
                  <a:pt x="366664" y="76502"/>
                </a:cubicBezTo>
                <a:cubicBezTo>
                  <a:pt x="389263" y="56221"/>
                  <a:pt x="204413" y="106055"/>
                  <a:pt x="234545" y="93886"/>
                </a:cubicBezTo>
                <a:cubicBezTo>
                  <a:pt x="264677" y="81717"/>
                  <a:pt x="545719" y="-1147"/>
                  <a:pt x="57179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2370291C-E5E9-3EAF-92A9-7E42B596EBB5}"/>
              </a:ext>
            </a:extLst>
          </p:cNvPr>
          <p:cNvSpPr/>
          <p:nvPr/>
        </p:nvSpPr>
        <p:spPr>
          <a:xfrm>
            <a:off x="4996169" y="7666932"/>
            <a:ext cx="654171" cy="635691"/>
          </a:xfrm>
          <a:custGeom>
            <a:avLst/>
            <a:gdLst>
              <a:gd name="connsiteX0" fmla="*/ 458940 w 654171"/>
              <a:gd name="connsiteY0" fmla="*/ 2902 h 635691"/>
              <a:gd name="connsiteX1" fmla="*/ 591058 w 654171"/>
              <a:gd name="connsiteY1" fmla="*/ 145451 h 635691"/>
              <a:gd name="connsiteX2" fmla="*/ 500661 w 654171"/>
              <a:gd name="connsiteY2" fmla="*/ 281047 h 635691"/>
              <a:gd name="connsiteX3" fmla="*/ 580628 w 654171"/>
              <a:gd name="connsiteY3" fmla="*/ 267139 h 635691"/>
              <a:gd name="connsiteX4" fmla="*/ 469370 w 654171"/>
              <a:gd name="connsiteY4" fmla="*/ 447933 h 635691"/>
              <a:gd name="connsiteX5" fmla="*/ 392880 w 654171"/>
              <a:gd name="connsiteY5" fmla="*/ 559191 h 635691"/>
              <a:gd name="connsiteX6" fmla="*/ 295530 w 654171"/>
              <a:gd name="connsiteY6" fmla="*/ 600913 h 635691"/>
              <a:gd name="connsiteX7" fmla="*/ 1 w 654171"/>
              <a:gd name="connsiteY7" fmla="*/ 635681 h 635691"/>
              <a:gd name="connsiteX8" fmla="*/ 299007 w 654171"/>
              <a:gd name="connsiteY8" fmla="*/ 597436 h 635691"/>
              <a:gd name="connsiteX9" fmla="*/ 472847 w 654171"/>
              <a:gd name="connsiteY9" fmla="*/ 520946 h 635691"/>
              <a:gd name="connsiteX10" fmla="*/ 594535 w 654171"/>
              <a:gd name="connsiteY10" fmla="*/ 281047 h 635691"/>
              <a:gd name="connsiteX11" fmla="*/ 653641 w 654171"/>
              <a:gd name="connsiteY11" fmla="*/ 121114 h 635691"/>
              <a:gd name="connsiteX12" fmla="*/ 563244 w 654171"/>
              <a:gd name="connsiteY12" fmla="*/ 228895 h 635691"/>
              <a:gd name="connsiteX13" fmla="*/ 584105 w 654171"/>
              <a:gd name="connsiteY13" fmla="*/ 117637 h 635691"/>
              <a:gd name="connsiteX14" fmla="*/ 538906 w 654171"/>
              <a:gd name="connsiteY14" fmla="*/ 55054 h 635691"/>
              <a:gd name="connsiteX15" fmla="*/ 458940 w 654171"/>
              <a:gd name="connsiteY15" fmla="*/ 2902 h 6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171" h="635691">
                <a:moveTo>
                  <a:pt x="458940" y="2902"/>
                </a:moveTo>
                <a:cubicBezTo>
                  <a:pt x="467632" y="17968"/>
                  <a:pt x="584105" y="99094"/>
                  <a:pt x="591058" y="145451"/>
                </a:cubicBezTo>
                <a:cubicBezTo>
                  <a:pt x="598011" y="191808"/>
                  <a:pt x="502399" y="260766"/>
                  <a:pt x="500661" y="281047"/>
                </a:cubicBezTo>
                <a:cubicBezTo>
                  <a:pt x="498923" y="301328"/>
                  <a:pt x="585843" y="239325"/>
                  <a:pt x="580628" y="267139"/>
                </a:cubicBezTo>
                <a:cubicBezTo>
                  <a:pt x="575413" y="294953"/>
                  <a:pt x="500661" y="399258"/>
                  <a:pt x="469370" y="447933"/>
                </a:cubicBezTo>
                <a:cubicBezTo>
                  <a:pt x="438079" y="496608"/>
                  <a:pt x="421853" y="533694"/>
                  <a:pt x="392880" y="559191"/>
                </a:cubicBezTo>
                <a:cubicBezTo>
                  <a:pt x="363907" y="584688"/>
                  <a:pt x="361010" y="588165"/>
                  <a:pt x="295530" y="600913"/>
                </a:cubicBezTo>
                <a:cubicBezTo>
                  <a:pt x="230050" y="613661"/>
                  <a:pt x="-578" y="636260"/>
                  <a:pt x="1" y="635681"/>
                </a:cubicBezTo>
                <a:cubicBezTo>
                  <a:pt x="580" y="635102"/>
                  <a:pt x="220199" y="616559"/>
                  <a:pt x="299007" y="597436"/>
                </a:cubicBezTo>
                <a:cubicBezTo>
                  <a:pt x="377815" y="578314"/>
                  <a:pt x="423592" y="573677"/>
                  <a:pt x="472847" y="520946"/>
                </a:cubicBezTo>
                <a:cubicBezTo>
                  <a:pt x="522102" y="468215"/>
                  <a:pt x="564403" y="347686"/>
                  <a:pt x="594535" y="281047"/>
                </a:cubicBezTo>
                <a:cubicBezTo>
                  <a:pt x="624667" y="214408"/>
                  <a:pt x="658856" y="129806"/>
                  <a:pt x="653641" y="121114"/>
                </a:cubicBezTo>
                <a:cubicBezTo>
                  <a:pt x="648426" y="112422"/>
                  <a:pt x="574833" y="229474"/>
                  <a:pt x="563244" y="228895"/>
                </a:cubicBezTo>
                <a:cubicBezTo>
                  <a:pt x="551655" y="228316"/>
                  <a:pt x="588161" y="146611"/>
                  <a:pt x="584105" y="117637"/>
                </a:cubicBezTo>
                <a:cubicBezTo>
                  <a:pt x="580049" y="88664"/>
                  <a:pt x="557449" y="74756"/>
                  <a:pt x="538906" y="55054"/>
                </a:cubicBezTo>
                <a:cubicBezTo>
                  <a:pt x="520363" y="35352"/>
                  <a:pt x="450248" y="-12164"/>
                  <a:pt x="458940" y="2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F7C1DCF7-B933-BA6D-62DA-F93040B0216F}"/>
              </a:ext>
            </a:extLst>
          </p:cNvPr>
          <p:cNvSpPr/>
          <p:nvPr/>
        </p:nvSpPr>
        <p:spPr>
          <a:xfrm>
            <a:off x="4967942" y="7697642"/>
            <a:ext cx="525556" cy="566873"/>
          </a:xfrm>
          <a:custGeom>
            <a:avLst/>
            <a:gdLst>
              <a:gd name="connsiteX0" fmla="*/ 351571 w 525556"/>
              <a:gd name="connsiteY0" fmla="*/ 7 h 566873"/>
              <a:gd name="connsiteX1" fmla="*/ 469783 w 525556"/>
              <a:gd name="connsiteY1" fmla="*/ 159940 h 566873"/>
              <a:gd name="connsiteX2" fmla="*/ 494120 w 525556"/>
              <a:gd name="connsiteY2" fmla="*/ 330303 h 566873"/>
              <a:gd name="connsiteX3" fmla="*/ 514981 w 525556"/>
              <a:gd name="connsiteY3" fmla="*/ 236429 h 566873"/>
              <a:gd name="connsiteX4" fmla="*/ 469783 w 525556"/>
              <a:gd name="connsiteY4" fmla="*/ 382455 h 566873"/>
              <a:gd name="connsiteX5" fmla="*/ 355048 w 525556"/>
              <a:gd name="connsiteY5" fmla="*/ 465899 h 566873"/>
              <a:gd name="connsiteX6" fmla="*/ 184685 w 525556"/>
              <a:gd name="connsiteY6" fmla="*/ 511097 h 566873"/>
              <a:gd name="connsiteX7" fmla="*/ 362002 w 525556"/>
              <a:gd name="connsiteY7" fmla="*/ 493713 h 566873"/>
              <a:gd name="connsiteX8" fmla="*/ 414 w 525556"/>
              <a:gd name="connsiteY8" fmla="*/ 566726 h 566873"/>
              <a:gd name="connsiteX9" fmla="*/ 292466 w 525556"/>
              <a:gd name="connsiteY9" fmla="*/ 511097 h 566873"/>
              <a:gd name="connsiteX10" fmla="*/ 414154 w 525556"/>
              <a:gd name="connsiteY10" fmla="*/ 458945 h 566873"/>
              <a:gd name="connsiteX11" fmla="*/ 400247 w 525556"/>
              <a:gd name="connsiteY11" fmla="*/ 180801 h 566873"/>
              <a:gd name="connsiteX12" fmla="*/ 448922 w 525556"/>
              <a:gd name="connsiteY12" fmla="*/ 361595 h 566873"/>
              <a:gd name="connsiteX13" fmla="*/ 514981 w 525556"/>
              <a:gd name="connsiteY13" fmla="*/ 194708 h 566873"/>
              <a:gd name="connsiteX14" fmla="*/ 334187 w 525556"/>
              <a:gd name="connsiteY14" fmla="*/ 83450 h 566873"/>
              <a:gd name="connsiteX15" fmla="*/ 525412 w 525556"/>
              <a:gd name="connsiteY15" fmla="*/ 152986 h 566873"/>
              <a:gd name="connsiteX16" fmla="*/ 351571 w 525556"/>
              <a:gd name="connsiteY16" fmla="*/ 7 h 56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556" h="566873">
                <a:moveTo>
                  <a:pt x="351571" y="7"/>
                </a:moveTo>
                <a:cubicBezTo>
                  <a:pt x="342300" y="1166"/>
                  <a:pt x="446025" y="104891"/>
                  <a:pt x="469783" y="159940"/>
                </a:cubicBezTo>
                <a:cubicBezTo>
                  <a:pt x="493541" y="214989"/>
                  <a:pt x="486587" y="317555"/>
                  <a:pt x="494120" y="330303"/>
                </a:cubicBezTo>
                <a:cubicBezTo>
                  <a:pt x="501653" y="343051"/>
                  <a:pt x="519037" y="227737"/>
                  <a:pt x="514981" y="236429"/>
                </a:cubicBezTo>
                <a:cubicBezTo>
                  <a:pt x="510925" y="245121"/>
                  <a:pt x="496438" y="344210"/>
                  <a:pt x="469783" y="382455"/>
                </a:cubicBezTo>
                <a:cubicBezTo>
                  <a:pt x="443128" y="420700"/>
                  <a:pt x="402564" y="444459"/>
                  <a:pt x="355048" y="465899"/>
                </a:cubicBezTo>
                <a:cubicBezTo>
                  <a:pt x="307532" y="487339"/>
                  <a:pt x="183526" y="506461"/>
                  <a:pt x="184685" y="511097"/>
                </a:cubicBezTo>
                <a:cubicBezTo>
                  <a:pt x="185844" y="515733"/>
                  <a:pt x="392714" y="484442"/>
                  <a:pt x="362002" y="493713"/>
                </a:cubicBezTo>
                <a:cubicBezTo>
                  <a:pt x="331290" y="502984"/>
                  <a:pt x="12003" y="563829"/>
                  <a:pt x="414" y="566726"/>
                </a:cubicBezTo>
                <a:cubicBezTo>
                  <a:pt x="-11175" y="569623"/>
                  <a:pt x="223509" y="529061"/>
                  <a:pt x="292466" y="511097"/>
                </a:cubicBezTo>
                <a:cubicBezTo>
                  <a:pt x="361423" y="493134"/>
                  <a:pt x="396191" y="513994"/>
                  <a:pt x="414154" y="458945"/>
                </a:cubicBezTo>
                <a:cubicBezTo>
                  <a:pt x="432117" y="403896"/>
                  <a:pt x="394452" y="197026"/>
                  <a:pt x="400247" y="180801"/>
                </a:cubicBezTo>
                <a:cubicBezTo>
                  <a:pt x="406042" y="164576"/>
                  <a:pt x="429800" y="359277"/>
                  <a:pt x="448922" y="361595"/>
                </a:cubicBezTo>
                <a:cubicBezTo>
                  <a:pt x="468044" y="363913"/>
                  <a:pt x="534104" y="241066"/>
                  <a:pt x="514981" y="194708"/>
                </a:cubicBezTo>
                <a:cubicBezTo>
                  <a:pt x="495859" y="148351"/>
                  <a:pt x="332448" y="90404"/>
                  <a:pt x="334187" y="83450"/>
                </a:cubicBezTo>
                <a:cubicBezTo>
                  <a:pt x="335925" y="76496"/>
                  <a:pt x="519617" y="163996"/>
                  <a:pt x="525412" y="152986"/>
                </a:cubicBezTo>
                <a:cubicBezTo>
                  <a:pt x="531207" y="141976"/>
                  <a:pt x="360842" y="-1152"/>
                  <a:pt x="351571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BCF18F0A-2E2A-3080-76FA-5EBD52BF6722}"/>
              </a:ext>
            </a:extLst>
          </p:cNvPr>
          <p:cNvSpPr/>
          <p:nvPr/>
        </p:nvSpPr>
        <p:spPr>
          <a:xfrm>
            <a:off x="4690120" y="8074672"/>
            <a:ext cx="786104" cy="275790"/>
          </a:xfrm>
          <a:custGeom>
            <a:avLst/>
            <a:gdLst>
              <a:gd name="connsiteX0" fmla="*/ 91 w 786104"/>
              <a:gd name="connsiteY0" fmla="*/ 78438 h 275790"/>
              <a:gd name="connsiteX1" fmla="*/ 229561 w 786104"/>
              <a:gd name="connsiteY1" fmla="*/ 61054 h 275790"/>
              <a:gd name="connsiteX2" fmla="*/ 372110 w 786104"/>
              <a:gd name="connsiteY2" fmla="*/ 165358 h 275790"/>
              <a:gd name="connsiteX3" fmla="*/ 316481 w 786104"/>
              <a:gd name="connsiteY3" fmla="*/ 158405 h 275790"/>
              <a:gd name="connsiteX4" fmla="*/ 299097 w 786104"/>
              <a:gd name="connsiteY4" fmla="*/ 248802 h 275790"/>
              <a:gd name="connsiteX5" fmla="*/ 448599 w 786104"/>
              <a:gd name="connsiteY5" fmla="*/ 252279 h 275790"/>
              <a:gd name="connsiteX6" fmla="*/ 257375 w 786104"/>
              <a:gd name="connsiteY6" fmla="*/ 269663 h 275790"/>
              <a:gd name="connsiteX7" fmla="*/ 518136 w 786104"/>
              <a:gd name="connsiteY7" fmla="*/ 227941 h 275790"/>
              <a:gd name="connsiteX8" fmla="*/ 785850 w 786104"/>
              <a:gd name="connsiteY8" fmla="*/ 71485 h 275790"/>
              <a:gd name="connsiteX9" fmla="*/ 469460 w 786104"/>
              <a:gd name="connsiteY9" fmla="*/ 234895 h 275790"/>
              <a:gd name="connsiteX10" fmla="*/ 382540 w 786104"/>
              <a:gd name="connsiteY10" fmla="*/ 234895 h 275790"/>
              <a:gd name="connsiteX11" fmla="*/ 379063 w 786104"/>
              <a:gd name="connsiteY11" fmla="*/ 147974 h 275790"/>
              <a:gd name="connsiteX12" fmla="*/ 413831 w 786104"/>
              <a:gd name="connsiteY12" fmla="*/ 196650 h 275790"/>
              <a:gd name="connsiteX13" fmla="*/ 274759 w 786104"/>
              <a:gd name="connsiteY13" fmla="*/ 273139 h 275790"/>
              <a:gd name="connsiteX14" fmla="*/ 316481 w 786104"/>
              <a:gd name="connsiteY14" fmla="*/ 92345 h 275790"/>
              <a:gd name="connsiteX15" fmla="*/ 243468 w 786104"/>
              <a:gd name="connsiteY15" fmla="*/ 1949 h 275790"/>
              <a:gd name="connsiteX16" fmla="*/ 257375 w 786104"/>
              <a:gd name="connsiteY16" fmla="*/ 33240 h 275790"/>
              <a:gd name="connsiteX17" fmla="*/ 91 w 786104"/>
              <a:gd name="connsiteY17" fmla="*/ 78438 h 2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6104" h="275790">
                <a:moveTo>
                  <a:pt x="91" y="78438"/>
                </a:moveTo>
                <a:cubicBezTo>
                  <a:pt x="-4545" y="83074"/>
                  <a:pt x="167558" y="46567"/>
                  <a:pt x="229561" y="61054"/>
                </a:cubicBezTo>
                <a:cubicBezTo>
                  <a:pt x="291564" y="75541"/>
                  <a:pt x="357623" y="149133"/>
                  <a:pt x="372110" y="165358"/>
                </a:cubicBezTo>
                <a:cubicBezTo>
                  <a:pt x="386597" y="181583"/>
                  <a:pt x="328650" y="144498"/>
                  <a:pt x="316481" y="158405"/>
                </a:cubicBezTo>
                <a:cubicBezTo>
                  <a:pt x="304312" y="172312"/>
                  <a:pt x="277077" y="233156"/>
                  <a:pt x="299097" y="248802"/>
                </a:cubicBezTo>
                <a:cubicBezTo>
                  <a:pt x="321117" y="264448"/>
                  <a:pt x="455553" y="248802"/>
                  <a:pt x="448599" y="252279"/>
                </a:cubicBezTo>
                <a:cubicBezTo>
                  <a:pt x="441645" y="255756"/>
                  <a:pt x="245786" y="273719"/>
                  <a:pt x="257375" y="269663"/>
                </a:cubicBezTo>
                <a:cubicBezTo>
                  <a:pt x="268964" y="265607"/>
                  <a:pt x="430057" y="260971"/>
                  <a:pt x="518136" y="227941"/>
                </a:cubicBezTo>
                <a:cubicBezTo>
                  <a:pt x="606215" y="194911"/>
                  <a:pt x="793963" y="70326"/>
                  <a:pt x="785850" y="71485"/>
                </a:cubicBezTo>
                <a:cubicBezTo>
                  <a:pt x="777737" y="72644"/>
                  <a:pt x="536678" y="207660"/>
                  <a:pt x="469460" y="234895"/>
                </a:cubicBezTo>
                <a:cubicBezTo>
                  <a:pt x="402242" y="262130"/>
                  <a:pt x="397606" y="249382"/>
                  <a:pt x="382540" y="234895"/>
                </a:cubicBezTo>
                <a:cubicBezTo>
                  <a:pt x="367474" y="220408"/>
                  <a:pt x="373848" y="154348"/>
                  <a:pt x="379063" y="147974"/>
                </a:cubicBezTo>
                <a:cubicBezTo>
                  <a:pt x="384278" y="141600"/>
                  <a:pt x="431215" y="175789"/>
                  <a:pt x="413831" y="196650"/>
                </a:cubicBezTo>
                <a:cubicBezTo>
                  <a:pt x="396447" y="217511"/>
                  <a:pt x="290984" y="290523"/>
                  <a:pt x="274759" y="273139"/>
                </a:cubicBezTo>
                <a:cubicBezTo>
                  <a:pt x="258534" y="255755"/>
                  <a:pt x="321696" y="137543"/>
                  <a:pt x="316481" y="92345"/>
                </a:cubicBezTo>
                <a:cubicBezTo>
                  <a:pt x="311266" y="47147"/>
                  <a:pt x="243468" y="1949"/>
                  <a:pt x="243468" y="1949"/>
                </a:cubicBezTo>
                <a:cubicBezTo>
                  <a:pt x="233617" y="-7902"/>
                  <a:pt x="293302" y="22230"/>
                  <a:pt x="257375" y="33240"/>
                </a:cubicBezTo>
                <a:cubicBezTo>
                  <a:pt x="221448" y="44250"/>
                  <a:pt x="4727" y="73802"/>
                  <a:pt x="91" y="78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BD8255A8-DF3D-F5E2-BB15-F64CC3EDFF51}"/>
              </a:ext>
            </a:extLst>
          </p:cNvPr>
          <p:cNvSpPr/>
          <p:nvPr/>
        </p:nvSpPr>
        <p:spPr>
          <a:xfrm>
            <a:off x="4350561" y="8266964"/>
            <a:ext cx="86315" cy="372943"/>
          </a:xfrm>
          <a:custGeom>
            <a:avLst/>
            <a:gdLst>
              <a:gd name="connsiteX0" fmla="*/ 85844 w 86315"/>
              <a:gd name="connsiteY0" fmla="*/ 881 h 372943"/>
              <a:gd name="connsiteX1" fmla="*/ 2400 w 86315"/>
              <a:gd name="connsiteY1" fmla="*/ 226873 h 372943"/>
              <a:gd name="connsiteX2" fmla="*/ 23261 w 86315"/>
              <a:gd name="connsiteY2" fmla="*/ 372899 h 372943"/>
              <a:gd name="connsiteX3" fmla="*/ 30215 w 86315"/>
              <a:gd name="connsiteY3" fmla="*/ 240780 h 372943"/>
              <a:gd name="connsiteX4" fmla="*/ 19784 w 86315"/>
              <a:gd name="connsiteY4" fmla="*/ 98231 h 372943"/>
              <a:gd name="connsiteX5" fmla="*/ 33691 w 86315"/>
              <a:gd name="connsiteY5" fmla="*/ 146907 h 372943"/>
              <a:gd name="connsiteX6" fmla="*/ 85844 w 86315"/>
              <a:gd name="connsiteY6" fmla="*/ 881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15" h="372943">
                <a:moveTo>
                  <a:pt x="85844" y="881"/>
                </a:moveTo>
                <a:cubicBezTo>
                  <a:pt x="80629" y="14209"/>
                  <a:pt x="12830" y="164870"/>
                  <a:pt x="2400" y="226873"/>
                </a:cubicBezTo>
                <a:cubicBezTo>
                  <a:pt x="-8030" y="288876"/>
                  <a:pt x="18625" y="370581"/>
                  <a:pt x="23261" y="372899"/>
                </a:cubicBezTo>
                <a:cubicBezTo>
                  <a:pt x="27897" y="375217"/>
                  <a:pt x="30794" y="286558"/>
                  <a:pt x="30215" y="240780"/>
                </a:cubicBezTo>
                <a:cubicBezTo>
                  <a:pt x="29635" y="195002"/>
                  <a:pt x="19205" y="113876"/>
                  <a:pt x="19784" y="98231"/>
                </a:cubicBezTo>
                <a:cubicBezTo>
                  <a:pt x="20363" y="82586"/>
                  <a:pt x="15727" y="164291"/>
                  <a:pt x="33691" y="146907"/>
                </a:cubicBezTo>
                <a:cubicBezTo>
                  <a:pt x="51654" y="129523"/>
                  <a:pt x="91059" y="-12447"/>
                  <a:pt x="85844" y="8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9012899-9AE3-C4CC-896C-19B3C368525A}"/>
              </a:ext>
            </a:extLst>
          </p:cNvPr>
          <p:cNvSpPr/>
          <p:nvPr/>
        </p:nvSpPr>
        <p:spPr>
          <a:xfrm>
            <a:off x="4369744" y="8217302"/>
            <a:ext cx="209728" cy="395483"/>
          </a:xfrm>
          <a:custGeom>
            <a:avLst/>
            <a:gdLst>
              <a:gd name="connsiteX0" fmla="*/ 205733 w 209728"/>
              <a:gd name="connsiteY0" fmla="*/ 1868 h 395483"/>
              <a:gd name="connsiteX1" fmla="*/ 97952 w 209728"/>
              <a:gd name="connsiteY1" fmla="*/ 140940 h 395483"/>
              <a:gd name="connsiteX2" fmla="*/ 87521 w 209728"/>
              <a:gd name="connsiteY2" fmla="*/ 307827 h 395483"/>
              <a:gd name="connsiteX3" fmla="*/ 80568 w 209728"/>
              <a:gd name="connsiteY3" fmla="*/ 231337 h 395483"/>
              <a:gd name="connsiteX4" fmla="*/ 73614 w 209728"/>
              <a:gd name="connsiteY4" fmla="*/ 346071 h 395483"/>
              <a:gd name="connsiteX5" fmla="*/ 101429 w 209728"/>
              <a:gd name="connsiteY5" fmla="*/ 394747 h 395483"/>
              <a:gd name="connsiteX6" fmla="*/ 153581 w 209728"/>
              <a:gd name="connsiteY6" fmla="*/ 370409 h 395483"/>
              <a:gd name="connsiteX7" fmla="*/ 195302 w 209728"/>
              <a:gd name="connsiteY7" fmla="*/ 304350 h 395483"/>
              <a:gd name="connsiteX8" fmla="*/ 167488 w 209728"/>
              <a:gd name="connsiteY8" fmla="*/ 220906 h 395483"/>
              <a:gd name="connsiteX9" fmla="*/ 205733 w 209728"/>
              <a:gd name="connsiteY9" fmla="*/ 321734 h 395483"/>
              <a:gd name="connsiteX10" fmla="*/ 52753 w 209728"/>
              <a:gd name="connsiteY10" fmla="*/ 366932 h 395483"/>
              <a:gd name="connsiteX11" fmla="*/ 601 w 209728"/>
              <a:gd name="connsiteY11" fmla="*/ 227860 h 395483"/>
              <a:gd name="connsiteX12" fmla="*/ 80568 w 209728"/>
              <a:gd name="connsiteY12" fmla="*/ 213953 h 395483"/>
              <a:gd name="connsiteX13" fmla="*/ 101429 w 209728"/>
              <a:gd name="connsiteY13" fmla="*/ 78357 h 395483"/>
              <a:gd name="connsiteX14" fmla="*/ 14508 w 209728"/>
              <a:gd name="connsiteY14" fmla="*/ 85311 h 395483"/>
              <a:gd name="connsiteX15" fmla="*/ 129243 w 209728"/>
              <a:gd name="connsiteY15" fmla="*/ 60973 h 395483"/>
              <a:gd name="connsiteX16" fmla="*/ 205733 w 209728"/>
              <a:gd name="connsiteY16" fmla="*/ 1868 h 3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728" h="395483">
                <a:moveTo>
                  <a:pt x="205733" y="1868"/>
                </a:moveTo>
                <a:cubicBezTo>
                  <a:pt x="200518" y="15196"/>
                  <a:pt x="117654" y="89947"/>
                  <a:pt x="97952" y="140940"/>
                </a:cubicBezTo>
                <a:cubicBezTo>
                  <a:pt x="78250" y="191933"/>
                  <a:pt x="90418" y="292761"/>
                  <a:pt x="87521" y="307827"/>
                </a:cubicBezTo>
                <a:cubicBezTo>
                  <a:pt x="84624" y="322893"/>
                  <a:pt x="82886" y="224963"/>
                  <a:pt x="80568" y="231337"/>
                </a:cubicBezTo>
                <a:cubicBezTo>
                  <a:pt x="78250" y="237711"/>
                  <a:pt x="70137" y="318836"/>
                  <a:pt x="73614" y="346071"/>
                </a:cubicBezTo>
                <a:cubicBezTo>
                  <a:pt x="77091" y="373306"/>
                  <a:pt x="88101" y="390691"/>
                  <a:pt x="101429" y="394747"/>
                </a:cubicBezTo>
                <a:cubicBezTo>
                  <a:pt x="114757" y="398803"/>
                  <a:pt x="137936" y="385475"/>
                  <a:pt x="153581" y="370409"/>
                </a:cubicBezTo>
                <a:cubicBezTo>
                  <a:pt x="169226" y="355343"/>
                  <a:pt x="192984" y="329267"/>
                  <a:pt x="195302" y="304350"/>
                </a:cubicBezTo>
                <a:cubicBezTo>
                  <a:pt x="197620" y="279433"/>
                  <a:pt x="165750" y="218009"/>
                  <a:pt x="167488" y="220906"/>
                </a:cubicBezTo>
                <a:cubicBezTo>
                  <a:pt x="169226" y="223803"/>
                  <a:pt x="224855" y="297396"/>
                  <a:pt x="205733" y="321734"/>
                </a:cubicBezTo>
                <a:cubicBezTo>
                  <a:pt x="186611" y="346072"/>
                  <a:pt x="86942" y="382578"/>
                  <a:pt x="52753" y="366932"/>
                </a:cubicBezTo>
                <a:cubicBezTo>
                  <a:pt x="18564" y="351286"/>
                  <a:pt x="-4035" y="253356"/>
                  <a:pt x="601" y="227860"/>
                </a:cubicBezTo>
                <a:cubicBezTo>
                  <a:pt x="5237" y="202364"/>
                  <a:pt x="63763" y="238870"/>
                  <a:pt x="80568" y="213953"/>
                </a:cubicBezTo>
                <a:cubicBezTo>
                  <a:pt x="97373" y="189036"/>
                  <a:pt x="112439" y="99797"/>
                  <a:pt x="101429" y="78357"/>
                </a:cubicBezTo>
                <a:cubicBezTo>
                  <a:pt x="90419" y="56917"/>
                  <a:pt x="9872" y="88208"/>
                  <a:pt x="14508" y="85311"/>
                </a:cubicBezTo>
                <a:cubicBezTo>
                  <a:pt x="19144" y="82414"/>
                  <a:pt x="97372" y="71403"/>
                  <a:pt x="129243" y="60973"/>
                </a:cubicBezTo>
                <a:cubicBezTo>
                  <a:pt x="161114" y="50543"/>
                  <a:pt x="210948" y="-11460"/>
                  <a:pt x="205733" y="18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1079DDF0-3E49-64A7-E666-CC0FBE3C8A7C}"/>
              </a:ext>
            </a:extLst>
          </p:cNvPr>
          <p:cNvSpPr/>
          <p:nvPr/>
        </p:nvSpPr>
        <p:spPr>
          <a:xfrm>
            <a:off x="4478598" y="8208024"/>
            <a:ext cx="239510" cy="195504"/>
          </a:xfrm>
          <a:custGeom>
            <a:avLst/>
            <a:gdLst>
              <a:gd name="connsiteX0" fmla="*/ 239428 w 239510"/>
              <a:gd name="connsiteY0" fmla="*/ 715 h 195504"/>
              <a:gd name="connsiteX1" fmla="*/ 62111 w 239510"/>
              <a:gd name="connsiteY1" fmla="*/ 91112 h 195504"/>
              <a:gd name="connsiteX2" fmla="*/ 3005 w 239510"/>
              <a:gd name="connsiteY2" fmla="*/ 167602 h 195504"/>
              <a:gd name="connsiteX3" fmla="*/ 142077 w 239510"/>
              <a:gd name="connsiteY3" fmla="*/ 94589 h 195504"/>
              <a:gd name="connsiteX4" fmla="*/ 235951 w 239510"/>
              <a:gd name="connsiteY4" fmla="*/ 195416 h 195504"/>
              <a:gd name="connsiteX5" fmla="*/ 180322 w 239510"/>
              <a:gd name="connsiteY5" fmla="*/ 73728 h 195504"/>
              <a:gd name="connsiteX6" fmla="*/ 86448 w 239510"/>
              <a:gd name="connsiteY6" fmla="*/ 49390 h 195504"/>
              <a:gd name="connsiteX7" fmla="*/ 239428 w 239510"/>
              <a:gd name="connsiteY7" fmla="*/ 715 h 19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10" h="195504">
                <a:moveTo>
                  <a:pt x="239428" y="715"/>
                </a:moveTo>
                <a:cubicBezTo>
                  <a:pt x="235372" y="7669"/>
                  <a:pt x="101515" y="63298"/>
                  <a:pt x="62111" y="91112"/>
                </a:cubicBezTo>
                <a:cubicBezTo>
                  <a:pt x="22707" y="118927"/>
                  <a:pt x="-10323" y="167023"/>
                  <a:pt x="3005" y="167602"/>
                </a:cubicBezTo>
                <a:cubicBezTo>
                  <a:pt x="16333" y="168181"/>
                  <a:pt x="103253" y="89953"/>
                  <a:pt x="142077" y="94589"/>
                </a:cubicBezTo>
                <a:cubicBezTo>
                  <a:pt x="180901" y="99225"/>
                  <a:pt x="229577" y="198893"/>
                  <a:pt x="235951" y="195416"/>
                </a:cubicBezTo>
                <a:cubicBezTo>
                  <a:pt x="242325" y="191939"/>
                  <a:pt x="205239" y="98066"/>
                  <a:pt x="180322" y="73728"/>
                </a:cubicBezTo>
                <a:cubicBezTo>
                  <a:pt x="155405" y="49390"/>
                  <a:pt x="76597" y="59241"/>
                  <a:pt x="86448" y="49390"/>
                </a:cubicBezTo>
                <a:cubicBezTo>
                  <a:pt x="96299" y="39539"/>
                  <a:pt x="243484" y="-6239"/>
                  <a:pt x="239428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7C052F99-C4AA-211C-2BF1-7687EFA707A3}"/>
              </a:ext>
            </a:extLst>
          </p:cNvPr>
          <p:cNvSpPr/>
          <p:nvPr/>
        </p:nvSpPr>
        <p:spPr>
          <a:xfrm>
            <a:off x="4694641" y="8023820"/>
            <a:ext cx="221563" cy="342956"/>
          </a:xfrm>
          <a:custGeom>
            <a:avLst/>
            <a:gdLst>
              <a:gd name="connsiteX0" fmla="*/ 2524 w 221563"/>
              <a:gd name="connsiteY0" fmla="*/ 167535 h 342956"/>
              <a:gd name="connsiteX1" fmla="*/ 214609 w 221563"/>
              <a:gd name="connsiteY1" fmla="*/ 223164 h 342956"/>
              <a:gd name="connsiteX2" fmla="*/ 158980 w 221563"/>
              <a:gd name="connsiteY2" fmla="*/ 341375 h 342956"/>
              <a:gd name="connsiteX3" fmla="*/ 193748 w 221563"/>
              <a:gd name="connsiteY3" fmla="*/ 129290 h 342956"/>
              <a:gd name="connsiteX4" fmla="*/ 221563 w 221563"/>
              <a:gd name="connsiteY4" fmla="*/ 648 h 342956"/>
              <a:gd name="connsiteX5" fmla="*/ 193748 w 221563"/>
              <a:gd name="connsiteY5" fmla="*/ 181442 h 342956"/>
              <a:gd name="connsiteX6" fmla="*/ 193748 w 221563"/>
              <a:gd name="connsiteY6" fmla="*/ 188396 h 342956"/>
              <a:gd name="connsiteX7" fmla="*/ 103351 w 221563"/>
              <a:gd name="connsiteY7" fmla="*/ 167535 h 342956"/>
              <a:gd name="connsiteX8" fmla="*/ 2524 w 221563"/>
              <a:gd name="connsiteY8" fmla="*/ 167535 h 3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63" h="342956">
                <a:moveTo>
                  <a:pt x="2524" y="167535"/>
                </a:moveTo>
                <a:cubicBezTo>
                  <a:pt x="21067" y="176806"/>
                  <a:pt x="188533" y="194191"/>
                  <a:pt x="214609" y="223164"/>
                </a:cubicBezTo>
                <a:cubicBezTo>
                  <a:pt x="240685" y="252137"/>
                  <a:pt x="162457" y="357021"/>
                  <a:pt x="158980" y="341375"/>
                </a:cubicBezTo>
                <a:cubicBezTo>
                  <a:pt x="155503" y="325729"/>
                  <a:pt x="183318" y="186078"/>
                  <a:pt x="193748" y="129290"/>
                </a:cubicBezTo>
                <a:cubicBezTo>
                  <a:pt x="204178" y="72502"/>
                  <a:pt x="221563" y="-8044"/>
                  <a:pt x="221563" y="648"/>
                </a:cubicBezTo>
                <a:cubicBezTo>
                  <a:pt x="221563" y="9340"/>
                  <a:pt x="198384" y="150151"/>
                  <a:pt x="193748" y="181442"/>
                </a:cubicBezTo>
                <a:cubicBezTo>
                  <a:pt x="189112" y="212733"/>
                  <a:pt x="208814" y="190714"/>
                  <a:pt x="193748" y="188396"/>
                </a:cubicBezTo>
                <a:cubicBezTo>
                  <a:pt x="178682" y="186078"/>
                  <a:pt x="134063" y="172750"/>
                  <a:pt x="103351" y="167535"/>
                </a:cubicBezTo>
                <a:cubicBezTo>
                  <a:pt x="72639" y="162320"/>
                  <a:pt x="-16019" y="158264"/>
                  <a:pt x="2524" y="1675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16886104-A73E-78FB-8DAA-DD0D2381BC62}"/>
              </a:ext>
            </a:extLst>
          </p:cNvPr>
          <p:cNvSpPr/>
          <p:nvPr/>
        </p:nvSpPr>
        <p:spPr>
          <a:xfrm>
            <a:off x="5015125" y="8094002"/>
            <a:ext cx="527043" cy="295685"/>
          </a:xfrm>
          <a:custGeom>
            <a:avLst/>
            <a:gdLst>
              <a:gd name="connsiteX0" fmla="*/ 499089 w 527043"/>
              <a:gd name="connsiteY0" fmla="*/ 104307 h 295685"/>
              <a:gd name="connsiteX1" fmla="*/ 269620 w 527043"/>
              <a:gd name="connsiteY1" fmla="*/ 212088 h 295685"/>
              <a:gd name="connsiteX2" fmla="*/ 1906 w 527043"/>
              <a:gd name="connsiteY2" fmla="*/ 295531 h 295685"/>
              <a:gd name="connsiteX3" fmla="*/ 144455 w 527043"/>
              <a:gd name="connsiteY3" fmla="*/ 232949 h 295685"/>
              <a:gd name="connsiteX4" fmla="*/ 40151 w 527043"/>
              <a:gd name="connsiteY4" fmla="*/ 236425 h 295685"/>
              <a:gd name="connsiteX5" fmla="*/ 314819 w 527043"/>
              <a:gd name="connsiteY5" fmla="*/ 114737 h 295685"/>
              <a:gd name="connsiteX6" fmla="*/ 526904 w 527043"/>
              <a:gd name="connsiteY6" fmla="*/ 3 h 295685"/>
              <a:gd name="connsiteX7" fmla="*/ 349587 w 527043"/>
              <a:gd name="connsiteY7" fmla="*/ 118214 h 295685"/>
              <a:gd name="connsiteX8" fmla="*/ 499089 w 527043"/>
              <a:gd name="connsiteY8" fmla="*/ 104307 h 29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43" h="295685">
                <a:moveTo>
                  <a:pt x="499089" y="104307"/>
                </a:moveTo>
                <a:cubicBezTo>
                  <a:pt x="485761" y="119953"/>
                  <a:pt x="352484" y="180217"/>
                  <a:pt x="269620" y="212088"/>
                </a:cubicBezTo>
                <a:cubicBezTo>
                  <a:pt x="186756" y="243959"/>
                  <a:pt x="22767" y="292054"/>
                  <a:pt x="1906" y="295531"/>
                </a:cubicBezTo>
                <a:cubicBezTo>
                  <a:pt x="-18955" y="299008"/>
                  <a:pt x="138081" y="242800"/>
                  <a:pt x="144455" y="232949"/>
                </a:cubicBezTo>
                <a:cubicBezTo>
                  <a:pt x="150829" y="223098"/>
                  <a:pt x="11757" y="256127"/>
                  <a:pt x="40151" y="236425"/>
                </a:cubicBezTo>
                <a:cubicBezTo>
                  <a:pt x="68545" y="216723"/>
                  <a:pt x="233693" y="154141"/>
                  <a:pt x="314819" y="114737"/>
                </a:cubicBezTo>
                <a:cubicBezTo>
                  <a:pt x="395944" y="75333"/>
                  <a:pt x="521109" y="-577"/>
                  <a:pt x="526904" y="3"/>
                </a:cubicBezTo>
                <a:cubicBezTo>
                  <a:pt x="532699" y="582"/>
                  <a:pt x="356541" y="100830"/>
                  <a:pt x="349587" y="118214"/>
                </a:cubicBezTo>
                <a:cubicBezTo>
                  <a:pt x="342633" y="135598"/>
                  <a:pt x="512417" y="88661"/>
                  <a:pt x="499089" y="104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69629B39-B33E-B938-3B1C-8E7C31BAEFAC}"/>
              </a:ext>
            </a:extLst>
          </p:cNvPr>
          <p:cNvSpPr/>
          <p:nvPr/>
        </p:nvSpPr>
        <p:spPr>
          <a:xfrm>
            <a:off x="4801065" y="7579082"/>
            <a:ext cx="309861" cy="359004"/>
          </a:xfrm>
          <a:custGeom>
            <a:avLst/>
            <a:gdLst>
              <a:gd name="connsiteX0" fmla="*/ 309840 w 309861"/>
              <a:gd name="connsiteY0" fmla="*/ 355 h 359004"/>
              <a:gd name="connsiteX1" fmla="*/ 73417 w 309861"/>
              <a:gd name="connsiteY1" fmla="*/ 233301 h 359004"/>
              <a:gd name="connsiteX2" fmla="*/ 404 w 309861"/>
              <a:gd name="connsiteY2" fmla="*/ 358466 h 359004"/>
              <a:gd name="connsiteX3" fmla="*/ 45603 w 309861"/>
              <a:gd name="connsiteY3" fmla="*/ 188103 h 359004"/>
              <a:gd name="connsiteX4" fmla="*/ 80371 w 309861"/>
              <a:gd name="connsiteY4" fmla="*/ 122043 h 359004"/>
              <a:gd name="connsiteX5" fmla="*/ 129046 w 309861"/>
              <a:gd name="connsiteY5" fmla="*/ 73368 h 359004"/>
              <a:gd name="connsiteX6" fmla="*/ 59510 w 309861"/>
              <a:gd name="connsiteY6" fmla="*/ 177672 h 359004"/>
              <a:gd name="connsiteX7" fmla="*/ 309840 w 309861"/>
              <a:gd name="connsiteY7" fmla="*/ 355 h 3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861" h="359004">
                <a:moveTo>
                  <a:pt x="309840" y="355"/>
                </a:moveTo>
                <a:cubicBezTo>
                  <a:pt x="312158" y="9626"/>
                  <a:pt x="124990" y="173616"/>
                  <a:pt x="73417" y="233301"/>
                </a:cubicBezTo>
                <a:cubicBezTo>
                  <a:pt x="21844" y="292986"/>
                  <a:pt x="5040" y="365999"/>
                  <a:pt x="404" y="358466"/>
                </a:cubicBezTo>
                <a:cubicBezTo>
                  <a:pt x="-4232" y="350933"/>
                  <a:pt x="32275" y="227507"/>
                  <a:pt x="45603" y="188103"/>
                </a:cubicBezTo>
                <a:cubicBezTo>
                  <a:pt x="58931" y="148699"/>
                  <a:pt x="66464" y="141166"/>
                  <a:pt x="80371" y="122043"/>
                </a:cubicBezTo>
                <a:cubicBezTo>
                  <a:pt x="94278" y="102921"/>
                  <a:pt x="132523" y="64097"/>
                  <a:pt x="129046" y="73368"/>
                </a:cubicBezTo>
                <a:cubicBezTo>
                  <a:pt x="125569" y="82639"/>
                  <a:pt x="30537" y="189261"/>
                  <a:pt x="59510" y="177672"/>
                </a:cubicBezTo>
                <a:cubicBezTo>
                  <a:pt x="88483" y="166083"/>
                  <a:pt x="307522" y="-8916"/>
                  <a:pt x="309840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28B44E6F-43BD-4943-B461-761240F91CC1}"/>
              </a:ext>
            </a:extLst>
          </p:cNvPr>
          <p:cNvSpPr/>
          <p:nvPr/>
        </p:nvSpPr>
        <p:spPr>
          <a:xfrm>
            <a:off x="4459651" y="8285229"/>
            <a:ext cx="707238" cy="338029"/>
          </a:xfrm>
          <a:custGeom>
            <a:avLst/>
            <a:gdLst>
              <a:gd name="connsiteX0" fmla="*/ 4568 w 707238"/>
              <a:gd name="connsiteY0" fmla="*/ 337250 h 338029"/>
              <a:gd name="connsiteX1" fmla="*/ 307050 w 707238"/>
              <a:gd name="connsiteY1" fmla="*/ 180794 h 338029"/>
              <a:gd name="connsiteX2" fmla="*/ 307050 w 707238"/>
              <a:gd name="connsiteY2" fmla="*/ 107781 h 338029"/>
              <a:gd name="connsiteX3" fmla="*/ 307050 w 707238"/>
              <a:gd name="connsiteY3" fmla="*/ 100827 h 338029"/>
              <a:gd name="connsiteX4" fmla="*/ 706883 w 707238"/>
              <a:gd name="connsiteY4" fmla="*/ 97350 h 338029"/>
              <a:gd name="connsiteX5" fmla="*/ 376586 w 707238"/>
              <a:gd name="connsiteY5" fmla="*/ 104304 h 338029"/>
              <a:gd name="connsiteX6" fmla="*/ 307050 w 707238"/>
              <a:gd name="connsiteY6" fmla="*/ 41722 h 338029"/>
              <a:gd name="connsiteX7" fmla="*/ 359202 w 707238"/>
              <a:gd name="connsiteY7" fmla="*/ 0 h 338029"/>
              <a:gd name="connsiteX8" fmla="*/ 303573 w 707238"/>
              <a:gd name="connsiteY8" fmla="*/ 41722 h 338029"/>
              <a:gd name="connsiteX9" fmla="*/ 320957 w 707238"/>
              <a:gd name="connsiteY9" fmla="*/ 93874 h 338029"/>
              <a:gd name="connsiteX10" fmla="*/ 261852 w 707238"/>
              <a:gd name="connsiteY10" fmla="*/ 180794 h 338029"/>
              <a:gd name="connsiteX11" fmla="*/ 105395 w 707238"/>
              <a:gd name="connsiteY11" fmla="*/ 236423 h 338029"/>
              <a:gd name="connsiteX12" fmla="*/ 230560 w 707238"/>
              <a:gd name="connsiteY12" fmla="*/ 194701 h 338029"/>
              <a:gd name="connsiteX13" fmla="*/ 129733 w 707238"/>
              <a:gd name="connsiteY13" fmla="*/ 239900 h 338029"/>
              <a:gd name="connsiteX14" fmla="*/ 4568 w 707238"/>
              <a:gd name="connsiteY14" fmla="*/ 337250 h 33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238" h="338029">
                <a:moveTo>
                  <a:pt x="4568" y="337250"/>
                </a:moveTo>
                <a:cubicBezTo>
                  <a:pt x="34121" y="327399"/>
                  <a:pt x="256636" y="219039"/>
                  <a:pt x="307050" y="180794"/>
                </a:cubicBezTo>
                <a:cubicBezTo>
                  <a:pt x="357464" y="142549"/>
                  <a:pt x="307050" y="107781"/>
                  <a:pt x="307050" y="107781"/>
                </a:cubicBezTo>
                <a:cubicBezTo>
                  <a:pt x="307050" y="94453"/>
                  <a:pt x="240411" y="102565"/>
                  <a:pt x="307050" y="100827"/>
                </a:cubicBezTo>
                <a:cubicBezTo>
                  <a:pt x="373689" y="99089"/>
                  <a:pt x="695294" y="96771"/>
                  <a:pt x="706883" y="97350"/>
                </a:cubicBezTo>
                <a:cubicBezTo>
                  <a:pt x="718472" y="97929"/>
                  <a:pt x="443225" y="113575"/>
                  <a:pt x="376586" y="104304"/>
                </a:cubicBezTo>
                <a:cubicBezTo>
                  <a:pt x="309947" y="95033"/>
                  <a:pt x="309947" y="59106"/>
                  <a:pt x="307050" y="41722"/>
                </a:cubicBezTo>
                <a:cubicBezTo>
                  <a:pt x="304153" y="24338"/>
                  <a:pt x="359781" y="0"/>
                  <a:pt x="359202" y="0"/>
                </a:cubicBezTo>
                <a:cubicBezTo>
                  <a:pt x="358623" y="0"/>
                  <a:pt x="309947" y="26076"/>
                  <a:pt x="303573" y="41722"/>
                </a:cubicBezTo>
                <a:cubicBezTo>
                  <a:pt x="297199" y="57368"/>
                  <a:pt x="327910" y="70695"/>
                  <a:pt x="320957" y="93874"/>
                </a:cubicBezTo>
                <a:cubicBezTo>
                  <a:pt x="314004" y="117053"/>
                  <a:pt x="297779" y="157036"/>
                  <a:pt x="261852" y="180794"/>
                </a:cubicBezTo>
                <a:cubicBezTo>
                  <a:pt x="225925" y="204552"/>
                  <a:pt x="110610" y="234105"/>
                  <a:pt x="105395" y="236423"/>
                </a:cubicBezTo>
                <a:cubicBezTo>
                  <a:pt x="100180" y="238741"/>
                  <a:pt x="226504" y="194121"/>
                  <a:pt x="230560" y="194701"/>
                </a:cubicBezTo>
                <a:cubicBezTo>
                  <a:pt x="234616" y="195281"/>
                  <a:pt x="162183" y="219039"/>
                  <a:pt x="129733" y="239900"/>
                </a:cubicBezTo>
                <a:cubicBezTo>
                  <a:pt x="97283" y="260761"/>
                  <a:pt x="-24985" y="347101"/>
                  <a:pt x="4568" y="337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3A22517E-1E2C-3987-954C-78C95B15934D}"/>
              </a:ext>
            </a:extLst>
          </p:cNvPr>
          <p:cNvSpPr/>
          <p:nvPr/>
        </p:nvSpPr>
        <p:spPr>
          <a:xfrm>
            <a:off x="4929925" y="7753278"/>
            <a:ext cx="900679" cy="678453"/>
          </a:xfrm>
          <a:custGeom>
            <a:avLst/>
            <a:gdLst>
              <a:gd name="connsiteX0" fmla="*/ 900679 w 900679"/>
              <a:gd name="connsiteY0" fmla="*/ 0 h 678453"/>
              <a:gd name="connsiteX1" fmla="*/ 778991 w 900679"/>
              <a:gd name="connsiteY1" fmla="*/ 250330 h 678453"/>
              <a:gd name="connsiteX2" fmla="*/ 751176 w 900679"/>
              <a:gd name="connsiteY2" fmla="*/ 295528 h 678453"/>
              <a:gd name="connsiteX3" fmla="*/ 573859 w 900679"/>
              <a:gd name="connsiteY3" fmla="*/ 427647 h 678453"/>
              <a:gd name="connsiteX4" fmla="*/ 479985 w 900679"/>
              <a:gd name="connsiteY4" fmla="*/ 570196 h 678453"/>
              <a:gd name="connsiteX5" fmla="*/ 257470 w 900679"/>
              <a:gd name="connsiteY5" fmla="*/ 636255 h 678453"/>
              <a:gd name="connsiteX6" fmla="*/ 372204 w 900679"/>
              <a:gd name="connsiteY6" fmla="*/ 566719 h 678453"/>
              <a:gd name="connsiteX7" fmla="*/ 186 w 900679"/>
              <a:gd name="connsiteY7" fmla="*/ 677977 h 678453"/>
              <a:gd name="connsiteX8" fmla="*/ 427833 w 900679"/>
              <a:gd name="connsiteY8" fmla="*/ 514567 h 678453"/>
              <a:gd name="connsiteX9" fmla="*/ 719885 w 900679"/>
              <a:gd name="connsiteY9" fmla="*/ 333773 h 678453"/>
              <a:gd name="connsiteX10" fmla="*/ 730315 w 900679"/>
              <a:gd name="connsiteY10" fmla="*/ 225992 h 678453"/>
              <a:gd name="connsiteX11" fmla="*/ 744223 w 900679"/>
              <a:gd name="connsiteY11" fmla="*/ 208608 h 678453"/>
              <a:gd name="connsiteX12" fmla="*/ 900679 w 900679"/>
              <a:gd name="connsiteY12" fmla="*/ 0 h 6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679" h="678453">
                <a:moveTo>
                  <a:pt x="900679" y="0"/>
                </a:moveTo>
                <a:cubicBezTo>
                  <a:pt x="852293" y="100537"/>
                  <a:pt x="803908" y="201075"/>
                  <a:pt x="778991" y="250330"/>
                </a:cubicBezTo>
                <a:cubicBezTo>
                  <a:pt x="754074" y="299585"/>
                  <a:pt x="785365" y="265975"/>
                  <a:pt x="751176" y="295528"/>
                </a:cubicBezTo>
                <a:cubicBezTo>
                  <a:pt x="716987" y="325081"/>
                  <a:pt x="619057" y="381869"/>
                  <a:pt x="573859" y="427647"/>
                </a:cubicBezTo>
                <a:cubicBezTo>
                  <a:pt x="528661" y="473425"/>
                  <a:pt x="532716" y="535428"/>
                  <a:pt x="479985" y="570196"/>
                </a:cubicBezTo>
                <a:cubicBezTo>
                  <a:pt x="427254" y="604964"/>
                  <a:pt x="275433" y="636834"/>
                  <a:pt x="257470" y="636255"/>
                </a:cubicBezTo>
                <a:cubicBezTo>
                  <a:pt x="239507" y="635676"/>
                  <a:pt x="415085" y="559765"/>
                  <a:pt x="372204" y="566719"/>
                </a:cubicBezTo>
                <a:cubicBezTo>
                  <a:pt x="329323" y="573673"/>
                  <a:pt x="-9085" y="686669"/>
                  <a:pt x="186" y="677977"/>
                </a:cubicBezTo>
                <a:cubicBezTo>
                  <a:pt x="9457" y="669285"/>
                  <a:pt x="307883" y="571934"/>
                  <a:pt x="427833" y="514567"/>
                </a:cubicBezTo>
                <a:cubicBezTo>
                  <a:pt x="547783" y="457200"/>
                  <a:pt x="669471" y="381869"/>
                  <a:pt x="719885" y="333773"/>
                </a:cubicBezTo>
                <a:cubicBezTo>
                  <a:pt x="770299" y="285677"/>
                  <a:pt x="726259" y="246853"/>
                  <a:pt x="730315" y="225992"/>
                </a:cubicBezTo>
                <a:cubicBezTo>
                  <a:pt x="734371" y="205131"/>
                  <a:pt x="744223" y="208608"/>
                  <a:pt x="744223" y="208608"/>
                </a:cubicBezTo>
                <a:lnTo>
                  <a:pt x="900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74BD4867-7309-66A8-E78E-3E1C898E1A6A}"/>
              </a:ext>
            </a:extLst>
          </p:cNvPr>
          <p:cNvSpPr/>
          <p:nvPr/>
        </p:nvSpPr>
        <p:spPr>
          <a:xfrm>
            <a:off x="4618414" y="7888846"/>
            <a:ext cx="357158" cy="262967"/>
          </a:xfrm>
          <a:custGeom>
            <a:avLst/>
            <a:gdLst>
              <a:gd name="connsiteX0" fmla="*/ 245638 w 357158"/>
              <a:gd name="connsiteY0" fmla="*/ 27 h 262967"/>
              <a:gd name="connsiteX1" fmla="*/ 68321 w 357158"/>
              <a:gd name="connsiteY1" fmla="*/ 170391 h 262967"/>
              <a:gd name="connsiteX2" fmla="*/ 221300 w 357158"/>
              <a:gd name="connsiteY2" fmla="*/ 170391 h 262967"/>
              <a:gd name="connsiteX3" fmla="*/ 89181 w 357158"/>
              <a:gd name="connsiteY3" fmla="*/ 212112 h 262967"/>
              <a:gd name="connsiteX4" fmla="*/ 356896 w 357158"/>
              <a:gd name="connsiteY4" fmla="*/ 170391 h 262967"/>
              <a:gd name="connsiteX5" fmla="*/ 137857 w 357158"/>
              <a:gd name="connsiteY5" fmla="*/ 184298 h 262967"/>
              <a:gd name="connsiteX6" fmla="*/ 89181 w 357158"/>
              <a:gd name="connsiteY6" fmla="*/ 239927 h 262967"/>
              <a:gd name="connsiteX7" fmla="*/ 99612 w 357158"/>
              <a:gd name="connsiteY7" fmla="*/ 260787 h 262967"/>
              <a:gd name="connsiteX8" fmla="*/ 57890 w 357158"/>
              <a:gd name="connsiteY8" fmla="*/ 191251 h 262967"/>
              <a:gd name="connsiteX9" fmla="*/ 71797 w 357158"/>
              <a:gd name="connsiteY9" fmla="*/ 114762 h 262967"/>
              <a:gd name="connsiteX10" fmla="*/ 5738 w 357158"/>
              <a:gd name="connsiteY10" fmla="*/ 156483 h 262967"/>
              <a:gd name="connsiteX11" fmla="*/ 245638 w 357158"/>
              <a:gd name="connsiteY11" fmla="*/ 27 h 2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158" h="262967">
                <a:moveTo>
                  <a:pt x="245638" y="27"/>
                </a:moveTo>
                <a:cubicBezTo>
                  <a:pt x="256069" y="2345"/>
                  <a:pt x="72377" y="141997"/>
                  <a:pt x="68321" y="170391"/>
                </a:cubicBezTo>
                <a:cubicBezTo>
                  <a:pt x="64265" y="198785"/>
                  <a:pt x="217823" y="163438"/>
                  <a:pt x="221300" y="170391"/>
                </a:cubicBezTo>
                <a:cubicBezTo>
                  <a:pt x="224777" y="177344"/>
                  <a:pt x="66582" y="212112"/>
                  <a:pt x="89181" y="212112"/>
                </a:cubicBezTo>
                <a:cubicBezTo>
                  <a:pt x="111780" y="212112"/>
                  <a:pt x="348783" y="175027"/>
                  <a:pt x="356896" y="170391"/>
                </a:cubicBezTo>
                <a:cubicBezTo>
                  <a:pt x="365009" y="165755"/>
                  <a:pt x="182476" y="172709"/>
                  <a:pt x="137857" y="184298"/>
                </a:cubicBezTo>
                <a:cubicBezTo>
                  <a:pt x="93238" y="195887"/>
                  <a:pt x="95555" y="227179"/>
                  <a:pt x="89181" y="239927"/>
                </a:cubicBezTo>
                <a:cubicBezTo>
                  <a:pt x="82807" y="252675"/>
                  <a:pt x="104827" y="268900"/>
                  <a:pt x="99612" y="260787"/>
                </a:cubicBezTo>
                <a:cubicBezTo>
                  <a:pt x="94397" y="252674"/>
                  <a:pt x="62526" y="215588"/>
                  <a:pt x="57890" y="191251"/>
                </a:cubicBezTo>
                <a:cubicBezTo>
                  <a:pt x="53254" y="166914"/>
                  <a:pt x="80489" y="120557"/>
                  <a:pt x="71797" y="114762"/>
                </a:cubicBezTo>
                <a:cubicBezTo>
                  <a:pt x="63105" y="108967"/>
                  <a:pt x="-22656" y="172129"/>
                  <a:pt x="5738" y="156483"/>
                </a:cubicBezTo>
                <a:cubicBezTo>
                  <a:pt x="34132" y="140837"/>
                  <a:pt x="235207" y="-2291"/>
                  <a:pt x="245638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C1361515-C01D-042F-465F-299C422EEAE7}"/>
              </a:ext>
            </a:extLst>
          </p:cNvPr>
          <p:cNvSpPr/>
          <p:nvPr/>
        </p:nvSpPr>
        <p:spPr>
          <a:xfrm>
            <a:off x="1441450" y="4225925"/>
            <a:ext cx="298450" cy="663583"/>
          </a:xfrm>
          <a:custGeom>
            <a:avLst/>
            <a:gdLst>
              <a:gd name="connsiteX0" fmla="*/ 298450 w 298450"/>
              <a:gd name="connsiteY0" fmla="*/ 0 h 663583"/>
              <a:gd name="connsiteX1" fmla="*/ 184150 w 298450"/>
              <a:gd name="connsiteY1" fmla="*/ 114300 h 663583"/>
              <a:gd name="connsiteX2" fmla="*/ 196850 w 298450"/>
              <a:gd name="connsiteY2" fmla="*/ 174625 h 663583"/>
              <a:gd name="connsiteX3" fmla="*/ 123825 w 298450"/>
              <a:gd name="connsiteY3" fmla="*/ 250825 h 663583"/>
              <a:gd name="connsiteX4" fmla="*/ 155575 w 298450"/>
              <a:gd name="connsiteY4" fmla="*/ 238125 h 663583"/>
              <a:gd name="connsiteX5" fmla="*/ 88900 w 298450"/>
              <a:gd name="connsiteY5" fmla="*/ 396875 h 663583"/>
              <a:gd name="connsiteX6" fmla="*/ 146050 w 298450"/>
              <a:gd name="connsiteY6" fmla="*/ 317500 h 663583"/>
              <a:gd name="connsiteX7" fmla="*/ 6350 w 298450"/>
              <a:gd name="connsiteY7" fmla="*/ 561975 h 663583"/>
              <a:gd name="connsiteX8" fmla="*/ 66675 w 298450"/>
              <a:gd name="connsiteY8" fmla="*/ 479425 h 663583"/>
              <a:gd name="connsiteX9" fmla="*/ 0 w 298450"/>
              <a:gd name="connsiteY9" fmla="*/ 663575 h 663583"/>
              <a:gd name="connsiteX10" fmla="*/ 66675 w 298450"/>
              <a:gd name="connsiteY10" fmla="*/ 485775 h 663583"/>
              <a:gd name="connsiteX11" fmla="*/ 155575 w 298450"/>
              <a:gd name="connsiteY11" fmla="*/ 177800 h 663583"/>
              <a:gd name="connsiteX12" fmla="*/ 177800 w 298450"/>
              <a:gd name="connsiteY12" fmla="*/ 98425 h 663583"/>
              <a:gd name="connsiteX13" fmla="*/ 146050 w 298450"/>
              <a:gd name="connsiteY13" fmla="*/ 127000 h 663583"/>
              <a:gd name="connsiteX14" fmla="*/ 298450 w 298450"/>
              <a:gd name="connsiteY14" fmla="*/ 0 h 6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450" h="663583">
                <a:moveTo>
                  <a:pt x="298450" y="0"/>
                </a:moveTo>
                <a:cubicBezTo>
                  <a:pt x="249766" y="42598"/>
                  <a:pt x="201083" y="85196"/>
                  <a:pt x="184150" y="114300"/>
                </a:cubicBezTo>
                <a:cubicBezTo>
                  <a:pt x="167217" y="143404"/>
                  <a:pt x="206904" y="151871"/>
                  <a:pt x="196850" y="174625"/>
                </a:cubicBezTo>
                <a:cubicBezTo>
                  <a:pt x="186796" y="197379"/>
                  <a:pt x="130704" y="240242"/>
                  <a:pt x="123825" y="250825"/>
                </a:cubicBezTo>
                <a:cubicBezTo>
                  <a:pt x="116946" y="261408"/>
                  <a:pt x="161396" y="213783"/>
                  <a:pt x="155575" y="238125"/>
                </a:cubicBezTo>
                <a:cubicBezTo>
                  <a:pt x="149754" y="262467"/>
                  <a:pt x="90487" y="383646"/>
                  <a:pt x="88900" y="396875"/>
                </a:cubicBezTo>
                <a:cubicBezTo>
                  <a:pt x="87313" y="410104"/>
                  <a:pt x="159808" y="289983"/>
                  <a:pt x="146050" y="317500"/>
                </a:cubicBezTo>
                <a:cubicBezTo>
                  <a:pt x="132292" y="345017"/>
                  <a:pt x="19579" y="534988"/>
                  <a:pt x="6350" y="561975"/>
                </a:cubicBezTo>
                <a:cubicBezTo>
                  <a:pt x="-6879" y="588963"/>
                  <a:pt x="67733" y="462492"/>
                  <a:pt x="66675" y="479425"/>
                </a:cubicBezTo>
                <a:cubicBezTo>
                  <a:pt x="65617" y="496358"/>
                  <a:pt x="0" y="662517"/>
                  <a:pt x="0" y="663575"/>
                </a:cubicBezTo>
                <a:cubicBezTo>
                  <a:pt x="0" y="664633"/>
                  <a:pt x="40746" y="566737"/>
                  <a:pt x="66675" y="485775"/>
                </a:cubicBezTo>
                <a:cubicBezTo>
                  <a:pt x="92604" y="404813"/>
                  <a:pt x="137054" y="242358"/>
                  <a:pt x="155575" y="177800"/>
                </a:cubicBezTo>
                <a:cubicBezTo>
                  <a:pt x="174096" y="113242"/>
                  <a:pt x="179387" y="106892"/>
                  <a:pt x="177800" y="98425"/>
                </a:cubicBezTo>
                <a:cubicBezTo>
                  <a:pt x="176213" y="89958"/>
                  <a:pt x="146050" y="127000"/>
                  <a:pt x="146050" y="127000"/>
                </a:cubicBezTo>
                <a:lnTo>
                  <a:pt x="298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D682DA3-E6CD-FBCE-47EC-589E360E4FA6}"/>
              </a:ext>
            </a:extLst>
          </p:cNvPr>
          <p:cNvSpPr/>
          <p:nvPr/>
        </p:nvSpPr>
        <p:spPr>
          <a:xfrm>
            <a:off x="1063142" y="4559226"/>
            <a:ext cx="439018" cy="445704"/>
          </a:xfrm>
          <a:custGeom>
            <a:avLst/>
            <a:gdLst>
              <a:gd name="connsiteX0" fmla="*/ 114783 w 439018"/>
              <a:gd name="connsiteY0" fmla="*/ 74 h 445704"/>
              <a:gd name="connsiteX1" fmla="*/ 73508 w 439018"/>
              <a:gd name="connsiteY1" fmla="*/ 149299 h 445704"/>
              <a:gd name="connsiteX2" fmla="*/ 140183 w 439018"/>
              <a:gd name="connsiteY2" fmla="*/ 320749 h 445704"/>
              <a:gd name="connsiteX3" fmla="*/ 149708 w 439018"/>
              <a:gd name="connsiteY3" fmla="*/ 279474 h 445704"/>
              <a:gd name="connsiteX4" fmla="*/ 241783 w 439018"/>
              <a:gd name="connsiteY4" fmla="*/ 362024 h 445704"/>
              <a:gd name="connsiteX5" fmla="*/ 248133 w 439018"/>
              <a:gd name="connsiteY5" fmla="*/ 279474 h 445704"/>
              <a:gd name="connsiteX6" fmla="*/ 435458 w 439018"/>
              <a:gd name="connsiteY6" fmla="*/ 444574 h 445704"/>
              <a:gd name="connsiteX7" fmla="*/ 368783 w 439018"/>
              <a:gd name="connsiteY7" fmla="*/ 349324 h 445704"/>
              <a:gd name="connsiteX8" fmla="*/ 340208 w 439018"/>
              <a:gd name="connsiteY8" fmla="*/ 292174 h 445704"/>
              <a:gd name="connsiteX9" fmla="*/ 381483 w 439018"/>
              <a:gd name="connsiteY9" fmla="*/ 73099 h 445704"/>
              <a:gd name="connsiteX10" fmla="*/ 333858 w 439018"/>
              <a:gd name="connsiteY10" fmla="*/ 231849 h 445704"/>
              <a:gd name="connsiteX11" fmla="*/ 194158 w 439018"/>
              <a:gd name="connsiteY11" fmla="*/ 285824 h 445704"/>
              <a:gd name="connsiteX12" fmla="*/ 73508 w 439018"/>
              <a:gd name="connsiteY12" fmla="*/ 209624 h 445704"/>
              <a:gd name="connsiteX13" fmla="*/ 3658 w 439018"/>
              <a:gd name="connsiteY13" fmla="*/ 171524 h 445704"/>
              <a:gd name="connsiteX14" fmla="*/ 19533 w 439018"/>
              <a:gd name="connsiteY14" fmla="*/ 168349 h 445704"/>
              <a:gd name="connsiteX15" fmla="*/ 114783 w 439018"/>
              <a:gd name="connsiteY15" fmla="*/ 74 h 4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018" h="445704">
                <a:moveTo>
                  <a:pt x="114783" y="74"/>
                </a:moveTo>
                <a:cubicBezTo>
                  <a:pt x="123779" y="-3101"/>
                  <a:pt x="69275" y="95853"/>
                  <a:pt x="73508" y="149299"/>
                </a:cubicBezTo>
                <a:cubicBezTo>
                  <a:pt x="77741" y="202745"/>
                  <a:pt x="127483" y="299053"/>
                  <a:pt x="140183" y="320749"/>
                </a:cubicBezTo>
                <a:cubicBezTo>
                  <a:pt x="152883" y="342445"/>
                  <a:pt x="132775" y="272595"/>
                  <a:pt x="149708" y="279474"/>
                </a:cubicBezTo>
                <a:cubicBezTo>
                  <a:pt x="166641" y="286353"/>
                  <a:pt x="225379" y="362024"/>
                  <a:pt x="241783" y="362024"/>
                </a:cubicBezTo>
                <a:cubicBezTo>
                  <a:pt x="258187" y="362024"/>
                  <a:pt x="215854" y="265716"/>
                  <a:pt x="248133" y="279474"/>
                </a:cubicBezTo>
                <a:cubicBezTo>
                  <a:pt x="280412" y="293232"/>
                  <a:pt x="415350" y="432932"/>
                  <a:pt x="435458" y="444574"/>
                </a:cubicBezTo>
                <a:cubicBezTo>
                  <a:pt x="455566" y="456216"/>
                  <a:pt x="384658" y="374724"/>
                  <a:pt x="368783" y="349324"/>
                </a:cubicBezTo>
                <a:cubicBezTo>
                  <a:pt x="352908" y="323924"/>
                  <a:pt x="338091" y="338211"/>
                  <a:pt x="340208" y="292174"/>
                </a:cubicBezTo>
                <a:cubicBezTo>
                  <a:pt x="342325" y="246137"/>
                  <a:pt x="382541" y="83153"/>
                  <a:pt x="381483" y="73099"/>
                </a:cubicBezTo>
                <a:cubicBezTo>
                  <a:pt x="380425" y="63045"/>
                  <a:pt x="365079" y="196395"/>
                  <a:pt x="333858" y="231849"/>
                </a:cubicBezTo>
                <a:cubicBezTo>
                  <a:pt x="302637" y="267303"/>
                  <a:pt x="237550" y="289528"/>
                  <a:pt x="194158" y="285824"/>
                </a:cubicBezTo>
                <a:cubicBezTo>
                  <a:pt x="150766" y="282120"/>
                  <a:pt x="105258" y="228674"/>
                  <a:pt x="73508" y="209624"/>
                </a:cubicBezTo>
                <a:cubicBezTo>
                  <a:pt x="41758" y="190574"/>
                  <a:pt x="3658" y="171524"/>
                  <a:pt x="3658" y="171524"/>
                </a:cubicBezTo>
                <a:cubicBezTo>
                  <a:pt x="-5338" y="164645"/>
                  <a:pt x="3129" y="188986"/>
                  <a:pt x="19533" y="168349"/>
                </a:cubicBezTo>
                <a:cubicBezTo>
                  <a:pt x="35937" y="147712"/>
                  <a:pt x="105787" y="3249"/>
                  <a:pt x="114783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C7A7ED82-FE2A-6BD6-558A-EDEEAEAE49CE}"/>
              </a:ext>
            </a:extLst>
          </p:cNvPr>
          <p:cNvSpPr/>
          <p:nvPr/>
        </p:nvSpPr>
        <p:spPr>
          <a:xfrm>
            <a:off x="802109" y="5252062"/>
            <a:ext cx="447573" cy="779021"/>
          </a:xfrm>
          <a:custGeom>
            <a:avLst/>
            <a:gdLst>
              <a:gd name="connsiteX0" fmla="*/ 447571 w 447573"/>
              <a:gd name="connsiteY0" fmla="*/ 658 h 779021"/>
              <a:gd name="connsiteX1" fmla="*/ 158011 w 447573"/>
              <a:gd name="connsiteY1" fmla="*/ 325778 h 779021"/>
              <a:gd name="connsiteX2" fmla="*/ 224051 w 447573"/>
              <a:gd name="connsiteY2" fmla="*/ 239418 h 779021"/>
              <a:gd name="connsiteX3" fmla="*/ 5611 w 447573"/>
              <a:gd name="connsiteY3" fmla="*/ 518818 h 779021"/>
              <a:gd name="connsiteX4" fmla="*/ 107211 w 447573"/>
              <a:gd name="connsiteY4" fmla="*/ 417218 h 779021"/>
              <a:gd name="connsiteX5" fmla="*/ 531 w 447573"/>
              <a:gd name="connsiteY5" fmla="*/ 777898 h 779021"/>
              <a:gd name="connsiteX6" fmla="*/ 71651 w 447573"/>
              <a:gd name="connsiteY6" fmla="*/ 518818 h 779021"/>
              <a:gd name="connsiteX7" fmla="*/ 193571 w 447573"/>
              <a:gd name="connsiteY7" fmla="*/ 193698 h 779021"/>
              <a:gd name="connsiteX8" fmla="*/ 163091 w 447573"/>
              <a:gd name="connsiteY8" fmla="*/ 239418 h 779021"/>
              <a:gd name="connsiteX9" fmla="*/ 447571 w 447573"/>
              <a:gd name="connsiteY9" fmla="*/ 658 h 7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573" h="779021">
                <a:moveTo>
                  <a:pt x="447571" y="658"/>
                </a:moveTo>
                <a:cubicBezTo>
                  <a:pt x="446724" y="15051"/>
                  <a:pt x="195264" y="285985"/>
                  <a:pt x="158011" y="325778"/>
                </a:cubicBezTo>
                <a:cubicBezTo>
                  <a:pt x="120758" y="365571"/>
                  <a:pt x="249451" y="207245"/>
                  <a:pt x="224051" y="239418"/>
                </a:cubicBezTo>
                <a:cubicBezTo>
                  <a:pt x="198651" y="271591"/>
                  <a:pt x="25084" y="489185"/>
                  <a:pt x="5611" y="518818"/>
                </a:cubicBezTo>
                <a:cubicBezTo>
                  <a:pt x="-13862" y="548451"/>
                  <a:pt x="108058" y="374038"/>
                  <a:pt x="107211" y="417218"/>
                </a:cubicBezTo>
                <a:cubicBezTo>
                  <a:pt x="106364" y="460398"/>
                  <a:pt x="6458" y="760965"/>
                  <a:pt x="531" y="777898"/>
                </a:cubicBezTo>
                <a:cubicBezTo>
                  <a:pt x="-5396" y="794831"/>
                  <a:pt x="39478" y="616185"/>
                  <a:pt x="71651" y="518818"/>
                </a:cubicBezTo>
                <a:cubicBezTo>
                  <a:pt x="103824" y="421451"/>
                  <a:pt x="178331" y="240265"/>
                  <a:pt x="193571" y="193698"/>
                </a:cubicBezTo>
                <a:cubicBezTo>
                  <a:pt x="208811" y="147131"/>
                  <a:pt x="124144" y="266511"/>
                  <a:pt x="163091" y="239418"/>
                </a:cubicBezTo>
                <a:cubicBezTo>
                  <a:pt x="202038" y="212325"/>
                  <a:pt x="448418" y="-13735"/>
                  <a:pt x="447571" y="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7E0E8C90-D430-B24B-D66C-66630F03EE13}"/>
              </a:ext>
            </a:extLst>
          </p:cNvPr>
          <p:cNvSpPr/>
          <p:nvPr/>
        </p:nvSpPr>
        <p:spPr>
          <a:xfrm>
            <a:off x="1442700" y="5205907"/>
            <a:ext cx="35980" cy="220232"/>
          </a:xfrm>
          <a:custGeom>
            <a:avLst/>
            <a:gdLst>
              <a:gd name="connsiteX0" fmla="*/ 20 w 35980"/>
              <a:gd name="connsiteY0" fmla="*/ 6173 h 220232"/>
              <a:gd name="connsiteX1" fmla="*/ 30500 w 35980"/>
              <a:gd name="connsiteY1" fmla="*/ 219533 h 220232"/>
              <a:gd name="connsiteX2" fmla="*/ 35580 w 35980"/>
              <a:gd name="connsiteY2" fmla="*/ 72213 h 220232"/>
              <a:gd name="connsiteX3" fmla="*/ 20 w 35980"/>
              <a:gd name="connsiteY3" fmla="*/ 6173 h 2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0" h="220232">
                <a:moveTo>
                  <a:pt x="20" y="6173"/>
                </a:moveTo>
                <a:cubicBezTo>
                  <a:pt x="-827" y="30726"/>
                  <a:pt x="24573" y="208526"/>
                  <a:pt x="30500" y="219533"/>
                </a:cubicBezTo>
                <a:cubicBezTo>
                  <a:pt x="36427" y="230540"/>
                  <a:pt x="36427" y="108620"/>
                  <a:pt x="35580" y="72213"/>
                </a:cubicBezTo>
                <a:cubicBezTo>
                  <a:pt x="34733" y="35806"/>
                  <a:pt x="867" y="-18380"/>
                  <a:pt x="20" y="61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AA206B1D-D9B6-BC12-1A48-3F12E494EB40}"/>
              </a:ext>
            </a:extLst>
          </p:cNvPr>
          <p:cNvSpPr/>
          <p:nvPr/>
        </p:nvSpPr>
        <p:spPr>
          <a:xfrm>
            <a:off x="1349771" y="5006521"/>
            <a:ext cx="149602" cy="348629"/>
          </a:xfrm>
          <a:custGeom>
            <a:avLst/>
            <a:gdLst>
              <a:gd name="connsiteX0" fmla="*/ 148829 w 149602"/>
              <a:gd name="connsiteY0" fmla="*/ 2359 h 348629"/>
              <a:gd name="connsiteX1" fmla="*/ 118349 w 149602"/>
              <a:gd name="connsiteY1" fmla="*/ 73479 h 348629"/>
              <a:gd name="connsiteX2" fmla="*/ 21829 w 149602"/>
              <a:gd name="connsiteY2" fmla="*/ 114119 h 348629"/>
              <a:gd name="connsiteX3" fmla="*/ 62469 w 149602"/>
              <a:gd name="connsiteY3" fmla="*/ 119199 h 348629"/>
              <a:gd name="connsiteX4" fmla="*/ 21829 w 149602"/>
              <a:gd name="connsiteY4" fmla="*/ 164919 h 348629"/>
              <a:gd name="connsiteX5" fmla="*/ 21829 w 149602"/>
              <a:gd name="connsiteY5" fmla="*/ 347799 h 348629"/>
              <a:gd name="connsiteX6" fmla="*/ 11669 w 149602"/>
              <a:gd name="connsiteY6" fmla="*/ 225879 h 348629"/>
              <a:gd name="connsiteX7" fmla="*/ 6589 w 149602"/>
              <a:gd name="connsiteY7" fmla="*/ 68399 h 348629"/>
              <a:gd name="connsiteX8" fmla="*/ 6589 w 149602"/>
              <a:gd name="connsiteY8" fmla="*/ 98879 h 348629"/>
              <a:gd name="connsiteX9" fmla="*/ 92949 w 149602"/>
              <a:gd name="connsiteY9" fmla="*/ 22679 h 348629"/>
              <a:gd name="connsiteX10" fmla="*/ 148829 w 149602"/>
              <a:gd name="connsiteY10" fmla="*/ 2359 h 3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02" h="348629">
                <a:moveTo>
                  <a:pt x="148829" y="2359"/>
                </a:moveTo>
                <a:cubicBezTo>
                  <a:pt x="153062" y="10826"/>
                  <a:pt x="139516" y="54852"/>
                  <a:pt x="118349" y="73479"/>
                </a:cubicBezTo>
                <a:cubicBezTo>
                  <a:pt x="97182" y="92106"/>
                  <a:pt x="31142" y="106499"/>
                  <a:pt x="21829" y="114119"/>
                </a:cubicBezTo>
                <a:cubicBezTo>
                  <a:pt x="12516" y="121739"/>
                  <a:pt x="62469" y="110732"/>
                  <a:pt x="62469" y="119199"/>
                </a:cubicBezTo>
                <a:cubicBezTo>
                  <a:pt x="62469" y="127666"/>
                  <a:pt x="28602" y="126819"/>
                  <a:pt x="21829" y="164919"/>
                </a:cubicBezTo>
                <a:cubicBezTo>
                  <a:pt x="15056" y="203019"/>
                  <a:pt x="23522" y="337639"/>
                  <a:pt x="21829" y="347799"/>
                </a:cubicBezTo>
                <a:cubicBezTo>
                  <a:pt x="20136" y="357959"/>
                  <a:pt x="14209" y="272446"/>
                  <a:pt x="11669" y="225879"/>
                </a:cubicBezTo>
                <a:cubicBezTo>
                  <a:pt x="9129" y="179312"/>
                  <a:pt x="6589" y="68399"/>
                  <a:pt x="6589" y="68399"/>
                </a:cubicBezTo>
                <a:cubicBezTo>
                  <a:pt x="5742" y="47232"/>
                  <a:pt x="-7804" y="106499"/>
                  <a:pt x="6589" y="98879"/>
                </a:cubicBezTo>
                <a:cubicBezTo>
                  <a:pt x="20982" y="91259"/>
                  <a:pt x="65856" y="35379"/>
                  <a:pt x="92949" y="22679"/>
                </a:cubicBezTo>
                <a:cubicBezTo>
                  <a:pt x="120042" y="9979"/>
                  <a:pt x="144596" y="-6108"/>
                  <a:pt x="148829" y="2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11716476-45DC-9B01-ECF8-000A752399BB}"/>
              </a:ext>
            </a:extLst>
          </p:cNvPr>
          <p:cNvSpPr/>
          <p:nvPr/>
        </p:nvSpPr>
        <p:spPr>
          <a:xfrm>
            <a:off x="1701760" y="5298436"/>
            <a:ext cx="215091" cy="351509"/>
          </a:xfrm>
          <a:custGeom>
            <a:avLst/>
            <a:gdLst>
              <a:gd name="connsiteX0" fmla="*/ 172760 w 215091"/>
              <a:gd name="connsiteY0" fmla="*/ 4 h 351509"/>
              <a:gd name="connsiteX1" fmla="*/ 213400 w 215091"/>
              <a:gd name="connsiteY1" fmla="*/ 137164 h 351509"/>
              <a:gd name="connsiteX2" fmla="*/ 116880 w 215091"/>
              <a:gd name="connsiteY2" fmla="*/ 238764 h 351509"/>
              <a:gd name="connsiteX3" fmla="*/ 35600 w 215091"/>
              <a:gd name="connsiteY3" fmla="*/ 350524 h 351509"/>
              <a:gd name="connsiteX4" fmla="*/ 81320 w 215091"/>
              <a:gd name="connsiteY4" fmla="*/ 289564 h 351509"/>
              <a:gd name="connsiteX5" fmla="*/ 40 w 215091"/>
              <a:gd name="connsiteY5" fmla="*/ 223524 h 351509"/>
              <a:gd name="connsiteX6" fmla="*/ 71160 w 215091"/>
              <a:gd name="connsiteY6" fmla="*/ 208284 h 351509"/>
              <a:gd name="connsiteX7" fmla="*/ 127040 w 215091"/>
              <a:gd name="connsiteY7" fmla="*/ 101604 h 351509"/>
              <a:gd name="connsiteX8" fmla="*/ 101640 w 215091"/>
              <a:gd name="connsiteY8" fmla="*/ 132084 h 351509"/>
              <a:gd name="connsiteX9" fmla="*/ 172760 w 215091"/>
              <a:gd name="connsiteY9" fmla="*/ 4 h 3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091" h="351509">
                <a:moveTo>
                  <a:pt x="172760" y="4"/>
                </a:moveTo>
                <a:cubicBezTo>
                  <a:pt x="191387" y="851"/>
                  <a:pt x="222713" y="97371"/>
                  <a:pt x="213400" y="137164"/>
                </a:cubicBezTo>
                <a:cubicBezTo>
                  <a:pt x="204087" y="176957"/>
                  <a:pt x="146513" y="203204"/>
                  <a:pt x="116880" y="238764"/>
                </a:cubicBezTo>
                <a:cubicBezTo>
                  <a:pt x="87247" y="274324"/>
                  <a:pt x="41527" y="342057"/>
                  <a:pt x="35600" y="350524"/>
                </a:cubicBezTo>
                <a:cubicBezTo>
                  <a:pt x="29673" y="358991"/>
                  <a:pt x="87247" y="310731"/>
                  <a:pt x="81320" y="289564"/>
                </a:cubicBezTo>
                <a:cubicBezTo>
                  <a:pt x="75393" y="268397"/>
                  <a:pt x="1733" y="237071"/>
                  <a:pt x="40" y="223524"/>
                </a:cubicBezTo>
                <a:cubicBezTo>
                  <a:pt x="-1653" y="209977"/>
                  <a:pt x="49993" y="228604"/>
                  <a:pt x="71160" y="208284"/>
                </a:cubicBezTo>
                <a:cubicBezTo>
                  <a:pt x="92327" y="187964"/>
                  <a:pt x="127040" y="101604"/>
                  <a:pt x="127040" y="101604"/>
                </a:cubicBezTo>
                <a:cubicBezTo>
                  <a:pt x="132120" y="88904"/>
                  <a:pt x="90633" y="146477"/>
                  <a:pt x="101640" y="132084"/>
                </a:cubicBezTo>
                <a:cubicBezTo>
                  <a:pt x="112647" y="117691"/>
                  <a:pt x="154133" y="-843"/>
                  <a:pt x="172760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D6827208-4767-5997-7E92-EAE06408751E}"/>
              </a:ext>
            </a:extLst>
          </p:cNvPr>
          <p:cNvSpPr/>
          <p:nvPr/>
        </p:nvSpPr>
        <p:spPr>
          <a:xfrm>
            <a:off x="1188419" y="5278120"/>
            <a:ext cx="727013" cy="362231"/>
          </a:xfrm>
          <a:custGeom>
            <a:avLst/>
            <a:gdLst>
              <a:gd name="connsiteX0" fmla="*/ 301 w 727013"/>
              <a:gd name="connsiteY0" fmla="*/ 0 h 362231"/>
              <a:gd name="connsiteX1" fmla="*/ 183181 w 727013"/>
              <a:gd name="connsiteY1" fmla="*/ 203200 h 362231"/>
              <a:gd name="connsiteX2" fmla="*/ 274621 w 727013"/>
              <a:gd name="connsiteY2" fmla="*/ 167640 h 362231"/>
              <a:gd name="connsiteX3" fmla="*/ 269541 w 727013"/>
              <a:gd name="connsiteY3" fmla="*/ 233680 h 362231"/>
              <a:gd name="connsiteX4" fmla="*/ 305101 w 727013"/>
              <a:gd name="connsiteY4" fmla="*/ 279400 h 362231"/>
              <a:gd name="connsiteX5" fmla="*/ 406701 w 727013"/>
              <a:gd name="connsiteY5" fmla="*/ 218440 h 362231"/>
              <a:gd name="connsiteX6" fmla="*/ 371141 w 727013"/>
              <a:gd name="connsiteY6" fmla="*/ 284480 h 362231"/>
              <a:gd name="connsiteX7" fmla="*/ 416861 w 727013"/>
              <a:gd name="connsiteY7" fmla="*/ 294640 h 362231"/>
              <a:gd name="connsiteX8" fmla="*/ 498141 w 727013"/>
              <a:gd name="connsiteY8" fmla="*/ 309880 h 362231"/>
              <a:gd name="connsiteX9" fmla="*/ 442261 w 727013"/>
              <a:gd name="connsiteY9" fmla="*/ 360680 h 362231"/>
              <a:gd name="connsiteX10" fmla="*/ 711501 w 727013"/>
              <a:gd name="connsiteY10" fmla="*/ 243840 h 362231"/>
              <a:gd name="connsiteX11" fmla="*/ 681021 w 727013"/>
              <a:gd name="connsiteY11" fmla="*/ 274320 h 362231"/>
              <a:gd name="connsiteX12" fmla="*/ 569261 w 727013"/>
              <a:gd name="connsiteY12" fmla="*/ 335280 h 362231"/>
              <a:gd name="connsiteX13" fmla="*/ 457501 w 727013"/>
              <a:gd name="connsiteY13" fmla="*/ 325120 h 362231"/>
              <a:gd name="connsiteX14" fmla="*/ 289861 w 727013"/>
              <a:gd name="connsiteY14" fmla="*/ 335280 h 362231"/>
              <a:gd name="connsiteX15" fmla="*/ 340661 w 727013"/>
              <a:gd name="connsiteY15" fmla="*/ 325120 h 362231"/>
              <a:gd name="connsiteX16" fmla="*/ 259381 w 727013"/>
              <a:gd name="connsiteY16" fmla="*/ 243840 h 362231"/>
              <a:gd name="connsiteX17" fmla="*/ 142541 w 727013"/>
              <a:gd name="connsiteY17" fmla="*/ 203200 h 362231"/>
              <a:gd name="connsiteX18" fmla="*/ 301 w 727013"/>
              <a:gd name="connsiteY18" fmla="*/ 0 h 3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013" h="362231">
                <a:moveTo>
                  <a:pt x="301" y="0"/>
                </a:moveTo>
                <a:cubicBezTo>
                  <a:pt x="7074" y="0"/>
                  <a:pt x="137461" y="175260"/>
                  <a:pt x="183181" y="203200"/>
                </a:cubicBezTo>
                <a:cubicBezTo>
                  <a:pt x="228901" y="231140"/>
                  <a:pt x="260228" y="162560"/>
                  <a:pt x="274621" y="167640"/>
                </a:cubicBezTo>
                <a:cubicBezTo>
                  <a:pt x="289014" y="172720"/>
                  <a:pt x="264461" y="215053"/>
                  <a:pt x="269541" y="233680"/>
                </a:cubicBezTo>
                <a:cubicBezTo>
                  <a:pt x="274621" y="252307"/>
                  <a:pt x="282241" y="281940"/>
                  <a:pt x="305101" y="279400"/>
                </a:cubicBezTo>
                <a:cubicBezTo>
                  <a:pt x="327961" y="276860"/>
                  <a:pt x="395694" y="217593"/>
                  <a:pt x="406701" y="218440"/>
                </a:cubicBezTo>
                <a:cubicBezTo>
                  <a:pt x="417708" y="219287"/>
                  <a:pt x="369448" y="271780"/>
                  <a:pt x="371141" y="284480"/>
                </a:cubicBezTo>
                <a:cubicBezTo>
                  <a:pt x="372834" y="297180"/>
                  <a:pt x="395694" y="290407"/>
                  <a:pt x="416861" y="294640"/>
                </a:cubicBezTo>
                <a:cubicBezTo>
                  <a:pt x="438028" y="298873"/>
                  <a:pt x="493908" y="298873"/>
                  <a:pt x="498141" y="309880"/>
                </a:cubicBezTo>
                <a:cubicBezTo>
                  <a:pt x="502374" y="320887"/>
                  <a:pt x="406701" y="371687"/>
                  <a:pt x="442261" y="360680"/>
                </a:cubicBezTo>
                <a:cubicBezTo>
                  <a:pt x="477821" y="349673"/>
                  <a:pt x="671708" y="258233"/>
                  <a:pt x="711501" y="243840"/>
                </a:cubicBezTo>
                <a:cubicBezTo>
                  <a:pt x="751294" y="229447"/>
                  <a:pt x="704728" y="259080"/>
                  <a:pt x="681021" y="274320"/>
                </a:cubicBezTo>
                <a:cubicBezTo>
                  <a:pt x="657314" y="289560"/>
                  <a:pt x="606514" y="326813"/>
                  <a:pt x="569261" y="335280"/>
                </a:cubicBezTo>
                <a:cubicBezTo>
                  <a:pt x="532008" y="343747"/>
                  <a:pt x="504068" y="325120"/>
                  <a:pt x="457501" y="325120"/>
                </a:cubicBezTo>
                <a:cubicBezTo>
                  <a:pt x="410934" y="325120"/>
                  <a:pt x="309334" y="335280"/>
                  <a:pt x="289861" y="335280"/>
                </a:cubicBezTo>
                <a:cubicBezTo>
                  <a:pt x="270388" y="335280"/>
                  <a:pt x="345741" y="340360"/>
                  <a:pt x="340661" y="325120"/>
                </a:cubicBezTo>
                <a:cubicBezTo>
                  <a:pt x="335581" y="309880"/>
                  <a:pt x="292401" y="264160"/>
                  <a:pt x="259381" y="243840"/>
                </a:cubicBezTo>
                <a:cubicBezTo>
                  <a:pt x="226361" y="223520"/>
                  <a:pt x="182334" y="239607"/>
                  <a:pt x="142541" y="203200"/>
                </a:cubicBezTo>
                <a:cubicBezTo>
                  <a:pt x="102748" y="166793"/>
                  <a:pt x="-6472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F2D78FF5-C10F-F9C1-C872-DB8D48404F2B}"/>
              </a:ext>
            </a:extLst>
          </p:cNvPr>
          <p:cNvSpPr/>
          <p:nvPr/>
        </p:nvSpPr>
        <p:spPr>
          <a:xfrm>
            <a:off x="1155476" y="5368579"/>
            <a:ext cx="429579" cy="244988"/>
          </a:xfrm>
          <a:custGeom>
            <a:avLst/>
            <a:gdLst>
              <a:gd name="connsiteX0" fmla="*/ 2764 w 429579"/>
              <a:gd name="connsiteY0" fmla="*/ 981 h 244988"/>
              <a:gd name="connsiteX1" fmla="*/ 185644 w 429579"/>
              <a:gd name="connsiteY1" fmla="*/ 178781 h 244988"/>
              <a:gd name="connsiteX2" fmla="*/ 150084 w 429579"/>
              <a:gd name="connsiteY2" fmla="*/ 122901 h 244988"/>
              <a:gd name="connsiteX3" fmla="*/ 287244 w 429579"/>
              <a:gd name="connsiteY3" fmla="*/ 204181 h 244988"/>
              <a:gd name="connsiteX4" fmla="*/ 272004 w 429579"/>
              <a:gd name="connsiteY4" fmla="*/ 168621 h 244988"/>
              <a:gd name="connsiteX5" fmla="*/ 429484 w 429579"/>
              <a:gd name="connsiteY5" fmla="*/ 244821 h 244988"/>
              <a:gd name="connsiteX6" fmla="*/ 246604 w 429579"/>
              <a:gd name="connsiteY6" fmla="*/ 188941 h 244988"/>
              <a:gd name="connsiteX7" fmla="*/ 129764 w 429579"/>
              <a:gd name="connsiteY7" fmla="*/ 183861 h 244988"/>
              <a:gd name="connsiteX8" fmla="*/ 7844 w 429579"/>
              <a:gd name="connsiteY8" fmla="*/ 153381 h 244988"/>
              <a:gd name="connsiteX9" fmla="*/ 78964 w 429579"/>
              <a:gd name="connsiteY9" fmla="*/ 153381 h 244988"/>
              <a:gd name="connsiteX10" fmla="*/ 73884 w 429579"/>
              <a:gd name="connsiteY10" fmla="*/ 107661 h 244988"/>
              <a:gd name="connsiteX11" fmla="*/ 2764 w 429579"/>
              <a:gd name="connsiteY11" fmla="*/ 981 h 2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579" h="244988">
                <a:moveTo>
                  <a:pt x="2764" y="981"/>
                </a:moveTo>
                <a:cubicBezTo>
                  <a:pt x="21390" y="12834"/>
                  <a:pt x="161091" y="158461"/>
                  <a:pt x="185644" y="178781"/>
                </a:cubicBezTo>
                <a:cubicBezTo>
                  <a:pt x="210197" y="199101"/>
                  <a:pt x="133151" y="118668"/>
                  <a:pt x="150084" y="122901"/>
                </a:cubicBezTo>
                <a:cubicBezTo>
                  <a:pt x="167017" y="127134"/>
                  <a:pt x="266924" y="196561"/>
                  <a:pt x="287244" y="204181"/>
                </a:cubicBezTo>
                <a:cubicBezTo>
                  <a:pt x="307564" y="211801"/>
                  <a:pt x="248297" y="161848"/>
                  <a:pt x="272004" y="168621"/>
                </a:cubicBezTo>
                <a:cubicBezTo>
                  <a:pt x="295711" y="175394"/>
                  <a:pt x="433717" y="241434"/>
                  <a:pt x="429484" y="244821"/>
                </a:cubicBezTo>
                <a:cubicBezTo>
                  <a:pt x="425251" y="248208"/>
                  <a:pt x="296557" y="199101"/>
                  <a:pt x="246604" y="188941"/>
                </a:cubicBezTo>
                <a:cubicBezTo>
                  <a:pt x="196651" y="178781"/>
                  <a:pt x="169557" y="189788"/>
                  <a:pt x="129764" y="183861"/>
                </a:cubicBezTo>
                <a:cubicBezTo>
                  <a:pt x="89971" y="177934"/>
                  <a:pt x="16311" y="158461"/>
                  <a:pt x="7844" y="153381"/>
                </a:cubicBezTo>
                <a:cubicBezTo>
                  <a:pt x="-623" y="148301"/>
                  <a:pt x="67957" y="161001"/>
                  <a:pt x="78964" y="153381"/>
                </a:cubicBezTo>
                <a:cubicBezTo>
                  <a:pt x="89971" y="145761"/>
                  <a:pt x="82351" y="127134"/>
                  <a:pt x="73884" y="107661"/>
                </a:cubicBezTo>
                <a:cubicBezTo>
                  <a:pt x="65417" y="88188"/>
                  <a:pt x="-15862" y="-10872"/>
                  <a:pt x="2764" y="9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579E736-8F7F-85F1-F2EB-76C8E0AA4D08}"/>
              </a:ext>
            </a:extLst>
          </p:cNvPr>
          <p:cNvSpPr/>
          <p:nvPr/>
        </p:nvSpPr>
        <p:spPr>
          <a:xfrm>
            <a:off x="2280661" y="5825100"/>
            <a:ext cx="528627" cy="322750"/>
          </a:xfrm>
          <a:custGeom>
            <a:avLst/>
            <a:gdLst>
              <a:gd name="connsiteX0" fmla="*/ 513339 w 528627"/>
              <a:gd name="connsiteY0" fmla="*/ 1660 h 322750"/>
              <a:gd name="connsiteX1" fmla="*/ 81539 w 528627"/>
              <a:gd name="connsiteY1" fmla="*/ 128660 h 322750"/>
              <a:gd name="connsiteX2" fmla="*/ 122179 w 528627"/>
              <a:gd name="connsiteY2" fmla="*/ 98180 h 322750"/>
              <a:gd name="connsiteX3" fmla="*/ 40899 w 528627"/>
              <a:gd name="connsiteY3" fmla="*/ 169300 h 322750"/>
              <a:gd name="connsiteX4" fmla="*/ 45979 w 528627"/>
              <a:gd name="connsiteY4" fmla="*/ 321700 h 322750"/>
              <a:gd name="connsiteX5" fmla="*/ 5339 w 528627"/>
              <a:gd name="connsiteY5" fmla="*/ 230260 h 322750"/>
              <a:gd name="connsiteX6" fmla="*/ 183139 w 528627"/>
              <a:gd name="connsiteY6" fmla="*/ 108340 h 322750"/>
              <a:gd name="connsiteX7" fmla="*/ 203459 w 528627"/>
              <a:gd name="connsiteY7" fmla="*/ 37220 h 322750"/>
              <a:gd name="connsiteX8" fmla="*/ 411739 w 528627"/>
              <a:gd name="connsiteY8" fmla="*/ 52460 h 322750"/>
              <a:gd name="connsiteX9" fmla="*/ 513339 w 528627"/>
              <a:gd name="connsiteY9" fmla="*/ 1660 h 3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627" h="322750">
                <a:moveTo>
                  <a:pt x="513339" y="1660"/>
                </a:moveTo>
                <a:cubicBezTo>
                  <a:pt x="458306" y="14360"/>
                  <a:pt x="146732" y="112573"/>
                  <a:pt x="81539" y="128660"/>
                </a:cubicBezTo>
                <a:cubicBezTo>
                  <a:pt x="16346" y="144747"/>
                  <a:pt x="128952" y="91407"/>
                  <a:pt x="122179" y="98180"/>
                </a:cubicBezTo>
                <a:cubicBezTo>
                  <a:pt x="115406" y="104953"/>
                  <a:pt x="53599" y="132047"/>
                  <a:pt x="40899" y="169300"/>
                </a:cubicBezTo>
                <a:cubicBezTo>
                  <a:pt x="28199" y="206553"/>
                  <a:pt x="51906" y="311540"/>
                  <a:pt x="45979" y="321700"/>
                </a:cubicBezTo>
                <a:cubicBezTo>
                  <a:pt x="40052" y="331860"/>
                  <a:pt x="-17521" y="265820"/>
                  <a:pt x="5339" y="230260"/>
                </a:cubicBezTo>
                <a:cubicBezTo>
                  <a:pt x="28199" y="194700"/>
                  <a:pt x="150119" y="140513"/>
                  <a:pt x="183139" y="108340"/>
                </a:cubicBezTo>
                <a:cubicBezTo>
                  <a:pt x="216159" y="76167"/>
                  <a:pt x="165359" y="46533"/>
                  <a:pt x="203459" y="37220"/>
                </a:cubicBezTo>
                <a:cubicBezTo>
                  <a:pt x="241559" y="27907"/>
                  <a:pt x="362632" y="51613"/>
                  <a:pt x="411739" y="52460"/>
                </a:cubicBezTo>
                <a:cubicBezTo>
                  <a:pt x="460846" y="53307"/>
                  <a:pt x="568372" y="-11040"/>
                  <a:pt x="513339" y="1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71FE7AE5-240E-41F0-1698-2D07C88291CC}"/>
              </a:ext>
            </a:extLst>
          </p:cNvPr>
          <p:cNvSpPr/>
          <p:nvPr/>
        </p:nvSpPr>
        <p:spPr>
          <a:xfrm>
            <a:off x="2343849" y="6144435"/>
            <a:ext cx="582394" cy="490195"/>
          </a:xfrm>
          <a:custGeom>
            <a:avLst/>
            <a:gdLst>
              <a:gd name="connsiteX0" fmla="*/ 13271 w 582394"/>
              <a:gd name="connsiteY0" fmla="*/ 12525 h 490195"/>
              <a:gd name="connsiteX1" fmla="*/ 246951 w 582394"/>
              <a:gd name="connsiteY1" fmla="*/ 281765 h 490195"/>
              <a:gd name="connsiteX2" fmla="*/ 221551 w 582394"/>
              <a:gd name="connsiteY2" fmla="*/ 251285 h 490195"/>
              <a:gd name="connsiteX3" fmla="*/ 465391 w 582394"/>
              <a:gd name="connsiteY3" fmla="*/ 464645 h 490195"/>
              <a:gd name="connsiteX4" fmla="*/ 434911 w 582394"/>
              <a:gd name="connsiteY4" fmla="*/ 434165 h 490195"/>
              <a:gd name="connsiteX5" fmla="*/ 582231 w 582394"/>
              <a:gd name="connsiteY5" fmla="*/ 490045 h 490195"/>
              <a:gd name="connsiteX6" fmla="*/ 460311 w 582394"/>
              <a:gd name="connsiteY6" fmla="*/ 413845 h 490195"/>
              <a:gd name="connsiteX7" fmla="*/ 297751 w 582394"/>
              <a:gd name="connsiteY7" fmla="*/ 291925 h 490195"/>
              <a:gd name="connsiteX8" fmla="*/ 114871 w 582394"/>
              <a:gd name="connsiteY8" fmla="*/ 185245 h 490195"/>
              <a:gd name="connsiteX9" fmla="*/ 38671 w 582394"/>
              <a:gd name="connsiteY9" fmla="*/ 58245 h 490195"/>
              <a:gd name="connsiteX10" fmla="*/ 13271 w 582394"/>
              <a:gd name="connsiteY10" fmla="*/ 12525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394" h="490195">
                <a:moveTo>
                  <a:pt x="13271" y="12525"/>
                </a:moveTo>
                <a:cubicBezTo>
                  <a:pt x="47984" y="49778"/>
                  <a:pt x="212238" y="241972"/>
                  <a:pt x="246951" y="281765"/>
                </a:cubicBezTo>
                <a:cubicBezTo>
                  <a:pt x="281664" y="321558"/>
                  <a:pt x="185144" y="220805"/>
                  <a:pt x="221551" y="251285"/>
                </a:cubicBezTo>
                <a:cubicBezTo>
                  <a:pt x="257958" y="281765"/>
                  <a:pt x="465391" y="464645"/>
                  <a:pt x="465391" y="464645"/>
                </a:cubicBezTo>
                <a:cubicBezTo>
                  <a:pt x="500951" y="495125"/>
                  <a:pt x="415438" y="429932"/>
                  <a:pt x="434911" y="434165"/>
                </a:cubicBezTo>
                <a:cubicBezTo>
                  <a:pt x="454384" y="438398"/>
                  <a:pt x="577998" y="493432"/>
                  <a:pt x="582231" y="490045"/>
                </a:cubicBezTo>
                <a:cubicBezTo>
                  <a:pt x="586464" y="486658"/>
                  <a:pt x="507724" y="446865"/>
                  <a:pt x="460311" y="413845"/>
                </a:cubicBezTo>
                <a:cubicBezTo>
                  <a:pt x="412898" y="380825"/>
                  <a:pt x="355324" y="330025"/>
                  <a:pt x="297751" y="291925"/>
                </a:cubicBezTo>
                <a:cubicBezTo>
                  <a:pt x="240178" y="253825"/>
                  <a:pt x="158051" y="224192"/>
                  <a:pt x="114871" y="185245"/>
                </a:cubicBezTo>
                <a:cubicBezTo>
                  <a:pt x="71691" y="146298"/>
                  <a:pt x="56451" y="86185"/>
                  <a:pt x="38671" y="58245"/>
                </a:cubicBezTo>
                <a:cubicBezTo>
                  <a:pt x="20891" y="30305"/>
                  <a:pt x="-21442" y="-24728"/>
                  <a:pt x="13271" y="12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CABF6186-AF79-3268-D53F-8E8E9B5A3E08}"/>
              </a:ext>
            </a:extLst>
          </p:cNvPr>
          <p:cNvSpPr/>
          <p:nvPr/>
        </p:nvSpPr>
        <p:spPr>
          <a:xfrm>
            <a:off x="2306318" y="6085641"/>
            <a:ext cx="559859" cy="527945"/>
          </a:xfrm>
          <a:custGeom>
            <a:avLst/>
            <a:gdLst>
              <a:gd name="connsiteX0" fmla="*/ 2 w 559859"/>
              <a:gd name="connsiteY0" fmla="*/ 199 h 527945"/>
              <a:gd name="connsiteX1" fmla="*/ 233682 w 559859"/>
              <a:gd name="connsiteY1" fmla="*/ 223719 h 527945"/>
              <a:gd name="connsiteX2" fmla="*/ 223522 w 559859"/>
              <a:gd name="connsiteY2" fmla="*/ 183079 h 527945"/>
              <a:gd name="connsiteX3" fmla="*/ 416562 w 559859"/>
              <a:gd name="connsiteY3" fmla="*/ 365959 h 527945"/>
              <a:gd name="connsiteX4" fmla="*/ 381002 w 559859"/>
              <a:gd name="connsiteY4" fmla="*/ 320239 h 527945"/>
              <a:gd name="connsiteX5" fmla="*/ 508002 w 559859"/>
              <a:gd name="connsiteY5" fmla="*/ 452319 h 527945"/>
              <a:gd name="connsiteX6" fmla="*/ 553722 w 559859"/>
              <a:gd name="connsiteY6" fmla="*/ 523439 h 527945"/>
              <a:gd name="connsiteX7" fmla="*/ 381002 w 559859"/>
              <a:gd name="connsiteY7" fmla="*/ 325319 h 527945"/>
              <a:gd name="connsiteX8" fmla="*/ 259082 w 559859"/>
              <a:gd name="connsiteY8" fmla="*/ 157679 h 527945"/>
              <a:gd name="connsiteX9" fmla="*/ 228602 w 559859"/>
              <a:gd name="connsiteY9" fmla="*/ 183079 h 527945"/>
              <a:gd name="connsiteX10" fmla="*/ 2 w 559859"/>
              <a:gd name="connsiteY10" fmla="*/ 199 h 52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59" h="527945">
                <a:moveTo>
                  <a:pt x="2" y="199"/>
                </a:moveTo>
                <a:cubicBezTo>
                  <a:pt x="849" y="6972"/>
                  <a:pt x="196429" y="193239"/>
                  <a:pt x="233682" y="223719"/>
                </a:cubicBezTo>
                <a:cubicBezTo>
                  <a:pt x="270935" y="254199"/>
                  <a:pt x="193042" y="159372"/>
                  <a:pt x="223522" y="183079"/>
                </a:cubicBezTo>
                <a:cubicBezTo>
                  <a:pt x="254002" y="206786"/>
                  <a:pt x="390315" y="343099"/>
                  <a:pt x="416562" y="365959"/>
                </a:cubicBezTo>
                <a:cubicBezTo>
                  <a:pt x="442809" y="388819"/>
                  <a:pt x="365762" y="305846"/>
                  <a:pt x="381002" y="320239"/>
                </a:cubicBezTo>
                <a:cubicBezTo>
                  <a:pt x="396242" y="334632"/>
                  <a:pt x="479215" y="418452"/>
                  <a:pt x="508002" y="452319"/>
                </a:cubicBezTo>
                <a:cubicBezTo>
                  <a:pt x="536789" y="486186"/>
                  <a:pt x="574889" y="544606"/>
                  <a:pt x="553722" y="523439"/>
                </a:cubicBezTo>
                <a:cubicBezTo>
                  <a:pt x="532555" y="502272"/>
                  <a:pt x="430109" y="386279"/>
                  <a:pt x="381002" y="325319"/>
                </a:cubicBezTo>
                <a:cubicBezTo>
                  <a:pt x="331895" y="264359"/>
                  <a:pt x="284482" y="181386"/>
                  <a:pt x="259082" y="157679"/>
                </a:cubicBezTo>
                <a:cubicBezTo>
                  <a:pt x="233682" y="133972"/>
                  <a:pt x="270089" y="205092"/>
                  <a:pt x="228602" y="183079"/>
                </a:cubicBezTo>
                <a:cubicBezTo>
                  <a:pt x="187115" y="161066"/>
                  <a:pt x="-845" y="-6574"/>
                  <a:pt x="2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805320B7-86AF-CB30-209A-5195A6B79C4E}"/>
              </a:ext>
            </a:extLst>
          </p:cNvPr>
          <p:cNvSpPr/>
          <p:nvPr/>
        </p:nvSpPr>
        <p:spPr>
          <a:xfrm>
            <a:off x="3053018" y="6210494"/>
            <a:ext cx="503490" cy="399170"/>
          </a:xfrm>
          <a:custGeom>
            <a:avLst/>
            <a:gdLst>
              <a:gd name="connsiteX0" fmla="*/ 142302 w 503490"/>
              <a:gd name="connsiteY0" fmla="*/ 129346 h 399170"/>
              <a:gd name="connsiteX1" fmla="*/ 30542 w 503490"/>
              <a:gd name="connsiteY1" fmla="*/ 302066 h 399170"/>
              <a:gd name="connsiteX2" fmla="*/ 62 w 503490"/>
              <a:gd name="connsiteY2" fmla="*/ 398586 h 399170"/>
              <a:gd name="connsiteX3" fmla="*/ 35622 w 503490"/>
              <a:gd name="connsiteY3" fmla="*/ 342706 h 399170"/>
              <a:gd name="connsiteX4" fmla="*/ 198182 w 503490"/>
              <a:gd name="connsiteY4" fmla="*/ 347786 h 399170"/>
              <a:gd name="connsiteX5" fmla="*/ 182942 w 503490"/>
              <a:gd name="connsiteY5" fmla="*/ 332546 h 399170"/>
              <a:gd name="connsiteX6" fmla="*/ 396302 w 503490"/>
              <a:gd name="connsiteY6" fmla="*/ 393506 h 399170"/>
              <a:gd name="connsiteX7" fmla="*/ 284542 w 503490"/>
              <a:gd name="connsiteY7" fmla="*/ 347786 h 399170"/>
              <a:gd name="connsiteX8" fmla="*/ 360742 w 503490"/>
              <a:gd name="connsiteY8" fmla="*/ 261426 h 399170"/>
              <a:gd name="connsiteX9" fmla="*/ 248982 w 503490"/>
              <a:gd name="connsiteY9" fmla="*/ 276666 h 399170"/>
              <a:gd name="connsiteX10" fmla="*/ 502982 w 503490"/>
              <a:gd name="connsiteY10" fmla="*/ 139506 h 399170"/>
              <a:gd name="connsiteX11" fmla="*/ 315022 w 503490"/>
              <a:gd name="connsiteY11" fmla="*/ 159826 h 399170"/>
              <a:gd name="connsiteX12" fmla="*/ 335342 w 503490"/>
              <a:gd name="connsiteY12" fmla="*/ 42986 h 399170"/>
              <a:gd name="connsiteX13" fmla="*/ 294702 w 503490"/>
              <a:gd name="connsiteY13" fmla="*/ 2346 h 399170"/>
              <a:gd name="connsiteX14" fmla="*/ 355662 w 503490"/>
              <a:gd name="connsiteY14" fmla="*/ 103946 h 399170"/>
              <a:gd name="connsiteX15" fmla="*/ 248982 w 503490"/>
              <a:gd name="connsiteY15" fmla="*/ 119186 h 399170"/>
              <a:gd name="connsiteX16" fmla="*/ 345502 w 503490"/>
              <a:gd name="connsiteY16" fmla="*/ 175066 h 399170"/>
              <a:gd name="connsiteX17" fmla="*/ 254062 w 503490"/>
              <a:gd name="connsiteY17" fmla="*/ 225866 h 399170"/>
              <a:gd name="connsiteX18" fmla="*/ 167702 w 503490"/>
              <a:gd name="connsiteY18" fmla="*/ 281746 h 399170"/>
              <a:gd name="connsiteX19" fmla="*/ 177862 w 503490"/>
              <a:gd name="connsiteY19" fmla="*/ 241106 h 399170"/>
              <a:gd name="connsiteX20" fmla="*/ 96582 w 503490"/>
              <a:gd name="connsiteY20" fmla="*/ 261426 h 399170"/>
              <a:gd name="connsiteX21" fmla="*/ 121982 w 503490"/>
              <a:gd name="connsiteY21" fmla="*/ 190306 h 399170"/>
              <a:gd name="connsiteX22" fmla="*/ 142302 w 503490"/>
              <a:gd name="connsiteY22" fmla="*/ 129346 h 3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490" h="399170">
                <a:moveTo>
                  <a:pt x="142302" y="129346"/>
                </a:moveTo>
                <a:cubicBezTo>
                  <a:pt x="127062" y="147973"/>
                  <a:pt x="54249" y="257193"/>
                  <a:pt x="30542" y="302066"/>
                </a:cubicBezTo>
                <a:cubicBezTo>
                  <a:pt x="6835" y="346939"/>
                  <a:pt x="-785" y="391813"/>
                  <a:pt x="62" y="398586"/>
                </a:cubicBezTo>
                <a:cubicBezTo>
                  <a:pt x="909" y="405359"/>
                  <a:pt x="2602" y="351173"/>
                  <a:pt x="35622" y="342706"/>
                </a:cubicBezTo>
                <a:cubicBezTo>
                  <a:pt x="68642" y="334239"/>
                  <a:pt x="198182" y="347786"/>
                  <a:pt x="198182" y="347786"/>
                </a:cubicBezTo>
                <a:cubicBezTo>
                  <a:pt x="222735" y="346093"/>
                  <a:pt x="149922" y="324926"/>
                  <a:pt x="182942" y="332546"/>
                </a:cubicBezTo>
                <a:cubicBezTo>
                  <a:pt x="215962" y="340166"/>
                  <a:pt x="379369" y="390966"/>
                  <a:pt x="396302" y="393506"/>
                </a:cubicBezTo>
                <a:cubicBezTo>
                  <a:pt x="413235" y="396046"/>
                  <a:pt x="290469" y="369799"/>
                  <a:pt x="284542" y="347786"/>
                </a:cubicBezTo>
                <a:cubicBezTo>
                  <a:pt x="278615" y="325773"/>
                  <a:pt x="366669" y="273279"/>
                  <a:pt x="360742" y="261426"/>
                </a:cubicBezTo>
                <a:cubicBezTo>
                  <a:pt x="354815" y="249573"/>
                  <a:pt x="225275" y="296986"/>
                  <a:pt x="248982" y="276666"/>
                </a:cubicBezTo>
                <a:cubicBezTo>
                  <a:pt x="272689" y="256346"/>
                  <a:pt x="491975" y="158979"/>
                  <a:pt x="502982" y="139506"/>
                </a:cubicBezTo>
                <a:cubicBezTo>
                  <a:pt x="513989" y="120033"/>
                  <a:pt x="342962" y="175913"/>
                  <a:pt x="315022" y="159826"/>
                </a:cubicBezTo>
                <a:cubicBezTo>
                  <a:pt x="287082" y="143739"/>
                  <a:pt x="338729" y="69233"/>
                  <a:pt x="335342" y="42986"/>
                </a:cubicBezTo>
                <a:cubicBezTo>
                  <a:pt x="331955" y="16739"/>
                  <a:pt x="291315" y="-7814"/>
                  <a:pt x="294702" y="2346"/>
                </a:cubicBezTo>
                <a:cubicBezTo>
                  <a:pt x="298089" y="12506"/>
                  <a:pt x="363282" y="84473"/>
                  <a:pt x="355662" y="103946"/>
                </a:cubicBezTo>
                <a:cubicBezTo>
                  <a:pt x="348042" y="123419"/>
                  <a:pt x="250675" y="107333"/>
                  <a:pt x="248982" y="119186"/>
                </a:cubicBezTo>
                <a:cubicBezTo>
                  <a:pt x="247289" y="131039"/>
                  <a:pt x="344655" y="157286"/>
                  <a:pt x="345502" y="175066"/>
                </a:cubicBezTo>
                <a:cubicBezTo>
                  <a:pt x="346349" y="192846"/>
                  <a:pt x="283695" y="208086"/>
                  <a:pt x="254062" y="225866"/>
                </a:cubicBezTo>
                <a:cubicBezTo>
                  <a:pt x="224429" y="243646"/>
                  <a:pt x="180402" y="279206"/>
                  <a:pt x="167702" y="281746"/>
                </a:cubicBezTo>
                <a:cubicBezTo>
                  <a:pt x="155002" y="284286"/>
                  <a:pt x="189715" y="244493"/>
                  <a:pt x="177862" y="241106"/>
                </a:cubicBezTo>
                <a:cubicBezTo>
                  <a:pt x="166009" y="237719"/>
                  <a:pt x="105895" y="269893"/>
                  <a:pt x="96582" y="261426"/>
                </a:cubicBezTo>
                <a:cubicBezTo>
                  <a:pt x="87269" y="252959"/>
                  <a:pt x="116055" y="205546"/>
                  <a:pt x="121982" y="190306"/>
                </a:cubicBezTo>
                <a:cubicBezTo>
                  <a:pt x="127909" y="175066"/>
                  <a:pt x="157542" y="110719"/>
                  <a:pt x="142302" y="129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034C0062-EE53-2591-D769-9366AD969384}"/>
              </a:ext>
            </a:extLst>
          </p:cNvPr>
          <p:cNvSpPr/>
          <p:nvPr/>
        </p:nvSpPr>
        <p:spPr>
          <a:xfrm>
            <a:off x="2664101" y="5496469"/>
            <a:ext cx="714102" cy="528753"/>
          </a:xfrm>
          <a:custGeom>
            <a:avLst/>
            <a:gdLst>
              <a:gd name="connsiteX0" fmla="*/ 2899 w 714102"/>
              <a:gd name="connsiteY0" fmla="*/ 162651 h 528753"/>
              <a:gd name="connsiteX1" fmla="*/ 236579 w 714102"/>
              <a:gd name="connsiteY1" fmla="*/ 152491 h 528753"/>
              <a:gd name="connsiteX2" fmla="*/ 216259 w 714102"/>
              <a:gd name="connsiteY2" fmla="*/ 61051 h 528753"/>
              <a:gd name="connsiteX3" fmla="*/ 399139 w 714102"/>
              <a:gd name="connsiteY3" fmla="*/ 243931 h 528753"/>
              <a:gd name="connsiteX4" fmla="*/ 363579 w 714102"/>
              <a:gd name="connsiteY4" fmla="*/ 157571 h 528753"/>
              <a:gd name="connsiteX5" fmla="*/ 576939 w 714102"/>
              <a:gd name="connsiteY5" fmla="*/ 320131 h 528753"/>
              <a:gd name="connsiteX6" fmla="*/ 495659 w 714102"/>
              <a:gd name="connsiteY6" fmla="*/ 254091 h 528753"/>
              <a:gd name="connsiteX7" fmla="*/ 714099 w 714102"/>
              <a:gd name="connsiteY7" fmla="*/ 528411 h 528753"/>
              <a:gd name="connsiteX8" fmla="*/ 500739 w 714102"/>
              <a:gd name="connsiteY8" fmla="*/ 304891 h 528753"/>
              <a:gd name="connsiteX9" fmla="*/ 241659 w 714102"/>
              <a:gd name="connsiteY9" fmla="*/ 40731 h 528753"/>
              <a:gd name="connsiteX10" fmla="*/ 195939 w 714102"/>
              <a:gd name="connsiteY10" fmla="*/ 81371 h 528753"/>
              <a:gd name="connsiteX11" fmla="*/ 404219 w 714102"/>
              <a:gd name="connsiteY11" fmla="*/ 91 h 528753"/>
              <a:gd name="connsiteX12" fmla="*/ 190859 w 714102"/>
              <a:gd name="connsiteY12" fmla="*/ 66131 h 528753"/>
              <a:gd name="connsiteX13" fmla="*/ 109579 w 714102"/>
              <a:gd name="connsiteY13" fmla="*/ 106771 h 528753"/>
              <a:gd name="connsiteX14" fmla="*/ 2899 w 714102"/>
              <a:gd name="connsiteY14" fmla="*/ 162651 h 52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102" h="528753">
                <a:moveTo>
                  <a:pt x="2899" y="162651"/>
                </a:moveTo>
                <a:cubicBezTo>
                  <a:pt x="24066" y="170271"/>
                  <a:pt x="201019" y="169424"/>
                  <a:pt x="236579" y="152491"/>
                </a:cubicBezTo>
                <a:cubicBezTo>
                  <a:pt x="272139" y="135558"/>
                  <a:pt x="189166" y="45811"/>
                  <a:pt x="216259" y="61051"/>
                </a:cubicBezTo>
                <a:cubicBezTo>
                  <a:pt x="243352" y="76291"/>
                  <a:pt x="374586" y="227844"/>
                  <a:pt x="399139" y="243931"/>
                </a:cubicBezTo>
                <a:cubicBezTo>
                  <a:pt x="423692" y="260018"/>
                  <a:pt x="333946" y="144871"/>
                  <a:pt x="363579" y="157571"/>
                </a:cubicBezTo>
                <a:cubicBezTo>
                  <a:pt x="393212" y="170271"/>
                  <a:pt x="554926" y="304044"/>
                  <a:pt x="576939" y="320131"/>
                </a:cubicBezTo>
                <a:cubicBezTo>
                  <a:pt x="598952" y="336218"/>
                  <a:pt x="472799" y="219378"/>
                  <a:pt x="495659" y="254091"/>
                </a:cubicBezTo>
                <a:cubicBezTo>
                  <a:pt x="518519" y="288804"/>
                  <a:pt x="713252" y="519944"/>
                  <a:pt x="714099" y="528411"/>
                </a:cubicBezTo>
                <a:cubicBezTo>
                  <a:pt x="714946" y="536878"/>
                  <a:pt x="579479" y="386171"/>
                  <a:pt x="500739" y="304891"/>
                </a:cubicBezTo>
                <a:cubicBezTo>
                  <a:pt x="421999" y="223611"/>
                  <a:pt x="292459" y="77984"/>
                  <a:pt x="241659" y="40731"/>
                </a:cubicBezTo>
                <a:cubicBezTo>
                  <a:pt x="190859" y="3478"/>
                  <a:pt x="168846" y="88144"/>
                  <a:pt x="195939" y="81371"/>
                </a:cubicBezTo>
                <a:cubicBezTo>
                  <a:pt x="223032" y="74598"/>
                  <a:pt x="405066" y="2631"/>
                  <a:pt x="404219" y="91"/>
                </a:cubicBezTo>
                <a:cubicBezTo>
                  <a:pt x="403372" y="-2449"/>
                  <a:pt x="239966" y="48351"/>
                  <a:pt x="190859" y="66131"/>
                </a:cubicBezTo>
                <a:cubicBezTo>
                  <a:pt x="141752" y="83911"/>
                  <a:pt x="136672" y="88144"/>
                  <a:pt x="109579" y="106771"/>
                </a:cubicBezTo>
                <a:cubicBezTo>
                  <a:pt x="82486" y="125398"/>
                  <a:pt x="-18268" y="155031"/>
                  <a:pt x="2899" y="1626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53ED4E8-B155-45D7-D1F7-647B569613E5}"/>
              </a:ext>
            </a:extLst>
          </p:cNvPr>
          <p:cNvSpPr/>
          <p:nvPr/>
        </p:nvSpPr>
        <p:spPr>
          <a:xfrm>
            <a:off x="3235727" y="5896342"/>
            <a:ext cx="657084" cy="699194"/>
          </a:xfrm>
          <a:custGeom>
            <a:avLst/>
            <a:gdLst>
              <a:gd name="connsiteX0" fmla="*/ 183113 w 657084"/>
              <a:gd name="connsiteY0" fmla="*/ 204738 h 699194"/>
              <a:gd name="connsiteX1" fmla="*/ 284713 w 657084"/>
              <a:gd name="connsiteY1" fmla="*/ 214898 h 699194"/>
              <a:gd name="connsiteX2" fmla="*/ 254233 w 657084"/>
              <a:gd name="connsiteY2" fmla="*/ 138698 h 699194"/>
              <a:gd name="connsiteX3" fmla="*/ 513313 w 657084"/>
              <a:gd name="connsiteY3" fmla="*/ 423178 h 699194"/>
              <a:gd name="connsiteX4" fmla="*/ 411713 w 657084"/>
              <a:gd name="connsiteY4" fmla="*/ 291098 h 699194"/>
              <a:gd name="connsiteX5" fmla="*/ 635233 w 657084"/>
              <a:gd name="connsiteY5" fmla="*/ 555258 h 699194"/>
              <a:gd name="connsiteX6" fmla="*/ 589513 w 657084"/>
              <a:gd name="connsiteY6" fmla="*/ 595898 h 699194"/>
              <a:gd name="connsiteX7" fmla="*/ 279633 w 657084"/>
              <a:gd name="connsiteY7" fmla="*/ 616218 h 699194"/>
              <a:gd name="connsiteX8" fmla="*/ 584433 w 657084"/>
              <a:gd name="connsiteY8" fmla="*/ 585738 h 699194"/>
              <a:gd name="connsiteX9" fmla="*/ 10393 w 657084"/>
              <a:gd name="connsiteY9" fmla="*/ 697498 h 699194"/>
              <a:gd name="connsiteX10" fmla="*/ 518393 w 657084"/>
              <a:gd name="connsiteY10" fmla="*/ 651778 h 699194"/>
              <a:gd name="connsiteX11" fmla="*/ 655553 w 657084"/>
              <a:gd name="connsiteY11" fmla="*/ 631458 h 699194"/>
              <a:gd name="connsiteX12" fmla="*/ 457433 w 657084"/>
              <a:gd name="connsiteY12" fmla="*/ 433338 h 699194"/>
              <a:gd name="connsiteX13" fmla="*/ 325353 w 657084"/>
              <a:gd name="connsiteY13" fmla="*/ 468898 h 699194"/>
              <a:gd name="connsiteX14" fmla="*/ 462513 w 657084"/>
              <a:gd name="connsiteY14" fmla="*/ 428258 h 699194"/>
              <a:gd name="connsiteX15" fmla="*/ 208513 w 657084"/>
              <a:gd name="connsiteY15" fmla="*/ 77738 h 699194"/>
              <a:gd name="connsiteX16" fmla="*/ 208513 w 657084"/>
              <a:gd name="connsiteY16" fmla="*/ 62498 h 699194"/>
              <a:gd name="connsiteX17" fmla="*/ 233 w 657084"/>
              <a:gd name="connsiteY17" fmla="*/ 1538 h 699194"/>
              <a:gd name="connsiteX18" fmla="*/ 254233 w 657084"/>
              <a:gd name="connsiteY18" fmla="*/ 133618 h 699194"/>
              <a:gd name="connsiteX19" fmla="*/ 183113 w 657084"/>
              <a:gd name="connsiteY19" fmla="*/ 204738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084" h="699194">
                <a:moveTo>
                  <a:pt x="183113" y="204738"/>
                </a:moveTo>
                <a:cubicBezTo>
                  <a:pt x="188193" y="218285"/>
                  <a:pt x="272860" y="225905"/>
                  <a:pt x="284713" y="214898"/>
                </a:cubicBezTo>
                <a:cubicBezTo>
                  <a:pt x="296566" y="203891"/>
                  <a:pt x="216133" y="103985"/>
                  <a:pt x="254233" y="138698"/>
                </a:cubicBezTo>
                <a:cubicBezTo>
                  <a:pt x="292333" y="173411"/>
                  <a:pt x="487066" y="397778"/>
                  <a:pt x="513313" y="423178"/>
                </a:cubicBezTo>
                <a:cubicBezTo>
                  <a:pt x="539560" y="448578"/>
                  <a:pt x="391393" y="269085"/>
                  <a:pt x="411713" y="291098"/>
                </a:cubicBezTo>
                <a:cubicBezTo>
                  <a:pt x="432033" y="313111"/>
                  <a:pt x="605600" y="504458"/>
                  <a:pt x="635233" y="555258"/>
                </a:cubicBezTo>
                <a:cubicBezTo>
                  <a:pt x="664866" y="606058"/>
                  <a:pt x="648780" y="585738"/>
                  <a:pt x="589513" y="595898"/>
                </a:cubicBezTo>
                <a:cubicBezTo>
                  <a:pt x="530246" y="606058"/>
                  <a:pt x="280480" y="617911"/>
                  <a:pt x="279633" y="616218"/>
                </a:cubicBezTo>
                <a:cubicBezTo>
                  <a:pt x="278786" y="614525"/>
                  <a:pt x="629306" y="572191"/>
                  <a:pt x="584433" y="585738"/>
                </a:cubicBezTo>
                <a:cubicBezTo>
                  <a:pt x="539560" y="599285"/>
                  <a:pt x="21400" y="686491"/>
                  <a:pt x="10393" y="697498"/>
                </a:cubicBezTo>
                <a:cubicBezTo>
                  <a:pt x="-614" y="708505"/>
                  <a:pt x="410866" y="662785"/>
                  <a:pt x="518393" y="651778"/>
                </a:cubicBezTo>
                <a:cubicBezTo>
                  <a:pt x="625920" y="640771"/>
                  <a:pt x="665713" y="667865"/>
                  <a:pt x="655553" y="631458"/>
                </a:cubicBezTo>
                <a:cubicBezTo>
                  <a:pt x="645393" y="595051"/>
                  <a:pt x="512466" y="460431"/>
                  <a:pt x="457433" y="433338"/>
                </a:cubicBezTo>
                <a:cubicBezTo>
                  <a:pt x="402400" y="406245"/>
                  <a:pt x="324506" y="469745"/>
                  <a:pt x="325353" y="468898"/>
                </a:cubicBezTo>
                <a:cubicBezTo>
                  <a:pt x="326200" y="468051"/>
                  <a:pt x="481986" y="493451"/>
                  <a:pt x="462513" y="428258"/>
                </a:cubicBezTo>
                <a:cubicBezTo>
                  <a:pt x="443040" y="363065"/>
                  <a:pt x="208513" y="77738"/>
                  <a:pt x="208513" y="77738"/>
                </a:cubicBezTo>
                <a:cubicBezTo>
                  <a:pt x="166180" y="16778"/>
                  <a:pt x="243226" y="75198"/>
                  <a:pt x="208513" y="62498"/>
                </a:cubicBezTo>
                <a:cubicBezTo>
                  <a:pt x="173800" y="49798"/>
                  <a:pt x="-7387" y="-10315"/>
                  <a:pt x="233" y="1538"/>
                </a:cubicBezTo>
                <a:cubicBezTo>
                  <a:pt x="7853" y="13391"/>
                  <a:pt x="216980" y="99751"/>
                  <a:pt x="254233" y="133618"/>
                </a:cubicBezTo>
                <a:cubicBezTo>
                  <a:pt x="291486" y="167485"/>
                  <a:pt x="178033" y="191191"/>
                  <a:pt x="183113" y="2047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2595234F-F0AC-92DF-ED3E-A4671E88EEA7}"/>
              </a:ext>
            </a:extLst>
          </p:cNvPr>
          <p:cNvSpPr/>
          <p:nvPr/>
        </p:nvSpPr>
        <p:spPr>
          <a:xfrm>
            <a:off x="2703821" y="2765533"/>
            <a:ext cx="3256041" cy="443550"/>
          </a:xfrm>
          <a:custGeom>
            <a:avLst/>
            <a:gdLst>
              <a:gd name="connsiteX0" fmla="*/ 6526 w 3256041"/>
              <a:gd name="connsiteY0" fmla="*/ 443080 h 443550"/>
              <a:gd name="connsiteX1" fmla="*/ 1577980 w 3256041"/>
              <a:gd name="connsiteY1" fmla="*/ 48848 h 443550"/>
              <a:gd name="connsiteX2" fmla="*/ 1254929 w 3256041"/>
              <a:gd name="connsiteY2" fmla="*/ 54323 h 443550"/>
              <a:gd name="connsiteX3" fmla="*/ 1955786 w 3256041"/>
              <a:gd name="connsiteY3" fmla="*/ 54323 h 443550"/>
              <a:gd name="connsiteX4" fmla="*/ 2612840 w 3256041"/>
              <a:gd name="connsiteY4" fmla="*/ 240489 h 443550"/>
              <a:gd name="connsiteX5" fmla="*/ 2470478 w 3256041"/>
              <a:gd name="connsiteY5" fmla="*/ 125504 h 443550"/>
              <a:gd name="connsiteX6" fmla="*/ 3253468 w 3256041"/>
              <a:gd name="connsiteY6" fmla="*/ 366424 h 443550"/>
              <a:gd name="connsiteX7" fmla="*/ 2662119 w 3256041"/>
              <a:gd name="connsiteY7" fmla="*/ 213111 h 443550"/>
              <a:gd name="connsiteX8" fmla="*/ 1128993 w 3256041"/>
              <a:gd name="connsiteY8" fmla="*/ 5044 h 443550"/>
              <a:gd name="connsiteX9" fmla="*/ 844270 w 3256041"/>
              <a:gd name="connsiteY9" fmla="*/ 65274 h 443550"/>
              <a:gd name="connsiteX10" fmla="*/ 1233027 w 3256041"/>
              <a:gd name="connsiteY10" fmla="*/ 76225 h 443550"/>
              <a:gd name="connsiteX11" fmla="*/ 537645 w 3256041"/>
              <a:gd name="connsiteY11" fmla="*/ 169308 h 443550"/>
              <a:gd name="connsiteX12" fmla="*/ 61281 w 3256041"/>
              <a:gd name="connsiteY12" fmla="*/ 218587 h 443550"/>
              <a:gd name="connsiteX13" fmla="*/ 981156 w 3256041"/>
              <a:gd name="connsiteY13" fmla="*/ 130980 h 443550"/>
              <a:gd name="connsiteX14" fmla="*/ 6526 w 3256041"/>
              <a:gd name="connsiteY14" fmla="*/ 443080 h 4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6041" h="443550">
                <a:moveTo>
                  <a:pt x="6526" y="443080"/>
                </a:moveTo>
                <a:cubicBezTo>
                  <a:pt x="105997" y="429391"/>
                  <a:pt x="1369913" y="113641"/>
                  <a:pt x="1577980" y="48848"/>
                </a:cubicBezTo>
                <a:cubicBezTo>
                  <a:pt x="1786047" y="-15945"/>
                  <a:pt x="1191961" y="53411"/>
                  <a:pt x="1254929" y="54323"/>
                </a:cubicBezTo>
                <a:cubicBezTo>
                  <a:pt x="1317897" y="55235"/>
                  <a:pt x="1729468" y="23295"/>
                  <a:pt x="1955786" y="54323"/>
                </a:cubicBezTo>
                <a:cubicBezTo>
                  <a:pt x="2182104" y="85351"/>
                  <a:pt x="2527058" y="228626"/>
                  <a:pt x="2612840" y="240489"/>
                </a:cubicBezTo>
                <a:cubicBezTo>
                  <a:pt x="2698622" y="252352"/>
                  <a:pt x="2363707" y="104515"/>
                  <a:pt x="2470478" y="125504"/>
                </a:cubicBezTo>
                <a:cubicBezTo>
                  <a:pt x="2577249" y="146493"/>
                  <a:pt x="3221528" y="351823"/>
                  <a:pt x="3253468" y="366424"/>
                </a:cubicBezTo>
                <a:cubicBezTo>
                  <a:pt x="3285408" y="381025"/>
                  <a:pt x="3016198" y="273341"/>
                  <a:pt x="2662119" y="213111"/>
                </a:cubicBezTo>
                <a:cubicBezTo>
                  <a:pt x="2308040" y="152881"/>
                  <a:pt x="1431968" y="29683"/>
                  <a:pt x="1128993" y="5044"/>
                </a:cubicBezTo>
                <a:cubicBezTo>
                  <a:pt x="826018" y="-19595"/>
                  <a:pt x="826931" y="53411"/>
                  <a:pt x="844270" y="65274"/>
                </a:cubicBezTo>
                <a:cubicBezTo>
                  <a:pt x="861609" y="77137"/>
                  <a:pt x="1284131" y="58886"/>
                  <a:pt x="1233027" y="76225"/>
                </a:cubicBezTo>
                <a:cubicBezTo>
                  <a:pt x="1181923" y="93564"/>
                  <a:pt x="732936" y="145581"/>
                  <a:pt x="537645" y="169308"/>
                </a:cubicBezTo>
                <a:cubicBezTo>
                  <a:pt x="342354" y="193035"/>
                  <a:pt x="61281" y="218587"/>
                  <a:pt x="61281" y="218587"/>
                </a:cubicBezTo>
                <a:cubicBezTo>
                  <a:pt x="135200" y="212199"/>
                  <a:pt x="984806" y="94477"/>
                  <a:pt x="981156" y="130980"/>
                </a:cubicBezTo>
                <a:cubicBezTo>
                  <a:pt x="977506" y="167483"/>
                  <a:pt x="-92945" y="456769"/>
                  <a:pt x="6526" y="4430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5DA10827-A1AB-79BC-B2B1-C8412554D413}"/>
              </a:ext>
            </a:extLst>
          </p:cNvPr>
          <p:cNvSpPr/>
          <p:nvPr/>
        </p:nvSpPr>
        <p:spPr>
          <a:xfrm>
            <a:off x="3589551" y="3186303"/>
            <a:ext cx="2197030" cy="350922"/>
          </a:xfrm>
          <a:custGeom>
            <a:avLst/>
            <a:gdLst>
              <a:gd name="connsiteX0" fmla="*/ 2344 w 2197030"/>
              <a:gd name="connsiteY0" fmla="*/ 350837 h 350922"/>
              <a:gd name="connsiteX1" fmla="*/ 1332878 w 2197030"/>
              <a:gd name="connsiteY1" fmla="*/ 5884 h 350922"/>
              <a:gd name="connsiteX2" fmla="*/ 1064581 w 2197030"/>
              <a:gd name="connsiteY2" fmla="*/ 142770 h 350922"/>
              <a:gd name="connsiteX3" fmla="*/ 2187048 w 2197030"/>
              <a:gd name="connsiteY3" fmla="*/ 22310 h 350922"/>
              <a:gd name="connsiteX4" fmla="*/ 1546420 w 2197030"/>
              <a:gd name="connsiteY4" fmla="*/ 38737 h 350922"/>
              <a:gd name="connsiteX5" fmla="*/ 391100 w 2197030"/>
              <a:gd name="connsiteY5" fmla="*/ 5884 h 350922"/>
              <a:gd name="connsiteX6" fmla="*/ 993400 w 2197030"/>
              <a:gd name="connsiteY6" fmla="*/ 38737 h 350922"/>
              <a:gd name="connsiteX7" fmla="*/ 2344 w 2197030"/>
              <a:gd name="connsiteY7" fmla="*/ 350837 h 3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030" h="350922">
                <a:moveTo>
                  <a:pt x="2344" y="350837"/>
                </a:moveTo>
                <a:cubicBezTo>
                  <a:pt x="58924" y="345362"/>
                  <a:pt x="1155839" y="40562"/>
                  <a:pt x="1332878" y="5884"/>
                </a:cubicBezTo>
                <a:cubicBezTo>
                  <a:pt x="1509917" y="-28794"/>
                  <a:pt x="922219" y="140032"/>
                  <a:pt x="1064581" y="142770"/>
                </a:cubicBezTo>
                <a:cubicBezTo>
                  <a:pt x="1206943" y="145508"/>
                  <a:pt x="2106742" y="39649"/>
                  <a:pt x="2187048" y="22310"/>
                </a:cubicBezTo>
                <a:cubicBezTo>
                  <a:pt x="2267354" y="4971"/>
                  <a:pt x="1845745" y="41475"/>
                  <a:pt x="1546420" y="38737"/>
                </a:cubicBezTo>
                <a:cubicBezTo>
                  <a:pt x="1247095" y="35999"/>
                  <a:pt x="483270" y="5884"/>
                  <a:pt x="391100" y="5884"/>
                </a:cubicBezTo>
                <a:cubicBezTo>
                  <a:pt x="298930" y="5884"/>
                  <a:pt x="1055455" y="-20580"/>
                  <a:pt x="993400" y="38737"/>
                </a:cubicBezTo>
                <a:cubicBezTo>
                  <a:pt x="931345" y="98054"/>
                  <a:pt x="-54236" y="356312"/>
                  <a:pt x="2344" y="3508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B658B505-C669-F5B3-EC61-AD8CF660DB96}"/>
              </a:ext>
            </a:extLst>
          </p:cNvPr>
          <p:cNvSpPr/>
          <p:nvPr/>
        </p:nvSpPr>
        <p:spPr>
          <a:xfrm>
            <a:off x="3548091" y="4358247"/>
            <a:ext cx="149336" cy="493413"/>
          </a:xfrm>
          <a:custGeom>
            <a:avLst/>
            <a:gdLst>
              <a:gd name="connsiteX0" fmla="*/ 54755 w 149336"/>
              <a:gd name="connsiteY0" fmla="*/ 210 h 493413"/>
              <a:gd name="connsiteX1" fmla="*/ 114984 w 149336"/>
              <a:gd name="connsiteY1" fmla="*/ 213753 h 493413"/>
              <a:gd name="connsiteX2" fmla="*/ 0 w 149336"/>
              <a:gd name="connsiteY2" fmla="*/ 493001 h 493413"/>
              <a:gd name="connsiteX3" fmla="*/ 114984 w 149336"/>
              <a:gd name="connsiteY3" fmla="*/ 273983 h 493413"/>
              <a:gd name="connsiteX4" fmla="*/ 147837 w 149336"/>
              <a:gd name="connsiteY4" fmla="*/ 175425 h 493413"/>
              <a:gd name="connsiteX5" fmla="*/ 54755 w 149336"/>
              <a:gd name="connsiteY5" fmla="*/ 210 h 4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36" h="493413">
                <a:moveTo>
                  <a:pt x="54755" y="210"/>
                </a:moveTo>
                <a:cubicBezTo>
                  <a:pt x="49280" y="6598"/>
                  <a:pt x="124110" y="131621"/>
                  <a:pt x="114984" y="213753"/>
                </a:cubicBezTo>
                <a:cubicBezTo>
                  <a:pt x="105858" y="295885"/>
                  <a:pt x="0" y="482963"/>
                  <a:pt x="0" y="493001"/>
                </a:cubicBezTo>
                <a:cubicBezTo>
                  <a:pt x="0" y="503039"/>
                  <a:pt x="90345" y="326912"/>
                  <a:pt x="114984" y="273983"/>
                </a:cubicBezTo>
                <a:cubicBezTo>
                  <a:pt x="139624" y="221054"/>
                  <a:pt x="154225" y="216491"/>
                  <a:pt x="147837" y="175425"/>
                </a:cubicBezTo>
                <a:cubicBezTo>
                  <a:pt x="141449" y="134359"/>
                  <a:pt x="60230" y="-6178"/>
                  <a:pt x="54755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DEB24EB6-2540-A6B8-0961-6751EEBC1930}"/>
              </a:ext>
            </a:extLst>
          </p:cNvPr>
          <p:cNvSpPr/>
          <p:nvPr/>
        </p:nvSpPr>
        <p:spPr>
          <a:xfrm>
            <a:off x="4650105" y="4276098"/>
            <a:ext cx="1350526" cy="679472"/>
          </a:xfrm>
          <a:custGeom>
            <a:avLst/>
            <a:gdLst>
              <a:gd name="connsiteX0" fmla="*/ 14978 w 1350526"/>
              <a:gd name="connsiteY0" fmla="*/ 356132 h 679472"/>
              <a:gd name="connsiteX1" fmla="*/ 776065 w 1350526"/>
              <a:gd name="connsiteY1" fmla="*/ 471116 h 679472"/>
              <a:gd name="connsiteX2" fmla="*/ 1340036 w 1350526"/>
              <a:gd name="connsiteY2" fmla="*/ 5703 h 679472"/>
              <a:gd name="connsiteX3" fmla="*/ 1131969 w 1350526"/>
              <a:gd name="connsiteY3" fmla="*/ 241148 h 679472"/>
              <a:gd name="connsiteX4" fmla="*/ 989608 w 1350526"/>
              <a:gd name="connsiteY4" fmla="*/ 668233 h 679472"/>
              <a:gd name="connsiteX5" fmla="*/ 989608 w 1350526"/>
              <a:gd name="connsiteY5" fmla="*/ 547773 h 679472"/>
              <a:gd name="connsiteX6" fmla="*/ 836295 w 1350526"/>
              <a:gd name="connsiteY6" fmla="*/ 465641 h 679472"/>
              <a:gd name="connsiteX7" fmla="*/ 480391 w 1350526"/>
              <a:gd name="connsiteY7" fmla="*/ 553248 h 679472"/>
              <a:gd name="connsiteX8" fmla="*/ 912951 w 1350526"/>
              <a:gd name="connsiteY8" fmla="*/ 345181 h 679472"/>
              <a:gd name="connsiteX9" fmla="*/ 316127 w 1350526"/>
              <a:gd name="connsiteY9" fmla="*/ 503969 h 679472"/>
              <a:gd name="connsiteX10" fmla="*/ 14978 w 1350526"/>
              <a:gd name="connsiteY10" fmla="*/ 356132 h 67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0526" h="679472">
                <a:moveTo>
                  <a:pt x="14978" y="356132"/>
                </a:moveTo>
                <a:cubicBezTo>
                  <a:pt x="91634" y="350657"/>
                  <a:pt x="555222" y="529521"/>
                  <a:pt x="776065" y="471116"/>
                </a:cubicBezTo>
                <a:cubicBezTo>
                  <a:pt x="996908" y="412711"/>
                  <a:pt x="1280719" y="44031"/>
                  <a:pt x="1340036" y="5703"/>
                </a:cubicBezTo>
                <a:cubicBezTo>
                  <a:pt x="1399353" y="-32625"/>
                  <a:pt x="1190374" y="130726"/>
                  <a:pt x="1131969" y="241148"/>
                </a:cubicBezTo>
                <a:cubicBezTo>
                  <a:pt x="1073564" y="351570"/>
                  <a:pt x="1013335" y="617129"/>
                  <a:pt x="989608" y="668233"/>
                </a:cubicBezTo>
                <a:cubicBezTo>
                  <a:pt x="965881" y="719337"/>
                  <a:pt x="1015160" y="581538"/>
                  <a:pt x="989608" y="547773"/>
                </a:cubicBezTo>
                <a:cubicBezTo>
                  <a:pt x="964056" y="514008"/>
                  <a:pt x="921164" y="464729"/>
                  <a:pt x="836295" y="465641"/>
                </a:cubicBezTo>
                <a:cubicBezTo>
                  <a:pt x="751426" y="466553"/>
                  <a:pt x="467615" y="573325"/>
                  <a:pt x="480391" y="553248"/>
                </a:cubicBezTo>
                <a:cubicBezTo>
                  <a:pt x="493167" y="533171"/>
                  <a:pt x="940328" y="353394"/>
                  <a:pt x="912951" y="345181"/>
                </a:cubicBezTo>
                <a:cubicBezTo>
                  <a:pt x="885574" y="336968"/>
                  <a:pt x="458489" y="502144"/>
                  <a:pt x="316127" y="503969"/>
                </a:cubicBezTo>
                <a:cubicBezTo>
                  <a:pt x="173765" y="505794"/>
                  <a:pt x="-61678" y="361607"/>
                  <a:pt x="14978" y="356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5AA7EB79-02D0-9698-A681-B27A4961D89E}"/>
              </a:ext>
            </a:extLst>
          </p:cNvPr>
          <p:cNvSpPr/>
          <p:nvPr/>
        </p:nvSpPr>
        <p:spPr>
          <a:xfrm>
            <a:off x="4303519" y="6222966"/>
            <a:ext cx="220136" cy="404178"/>
          </a:xfrm>
          <a:custGeom>
            <a:avLst/>
            <a:gdLst>
              <a:gd name="connsiteX0" fmla="*/ 184 w 220136"/>
              <a:gd name="connsiteY0" fmla="*/ 8095 h 404178"/>
              <a:gd name="connsiteX1" fmla="*/ 120644 w 220136"/>
              <a:gd name="connsiteY1" fmla="*/ 172359 h 404178"/>
              <a:gd name="connsiteX2" fmla="*/ 54938 w 220136"/>
              <a:gd name="connsiteY2" fmla="*/ 210687 h 404178"/>
              <a:gd name="connsiteX3" fmla="*/ 219202 w 220136"/>
              <a:gd name="connsiteY3" fmla="*/ 402327 h 404178"/>
              <a:gd name="connsiteX4" fmla="*/ 120644 w 220136"/>
              <a:gd name="connsiteY4" fmla="*/ 292818 h 404178"/>
              <a:gd name="connsiteX5" fmla="*/ 93267 w 220136"/>
              <a:gd name="connsiteY5" fmla="*/ 51899 h 404178"/>
              <a:gd name="connsiteX6" fmla="*/ 184 w 220136"/>
              <a:gd name="connsiteY6" fmla="*/ 8095 h 4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136" h="404178">
                <a:moveTo>
                  <a:pt x="184" y="8095"/>
                </a:moveTo>
                <a:cubicBezTo>
                  <a:pt x="4747" y="28171"/>
                  <a:pt x="111518" y="138594"/>
                  <a:pt x="120644" y="172359"/>
                </a:cubicBezTo>
                <a:cubicBezTo>
                  <a:pt x="129770" y="206124"/>
                  <a:pt x="38512" y="172359"/>
                  <a:pt x="54938" y="210687"/>
                </a:cubicBezTo>
                <a:cubicBezTo>
                  <a:pt x="71364" y="249015"/>
                  <a:pt x="208251" y="388639"/>
                  <a:pt x="219202" y="402327"/>
                </a:cubicBezTo>
                <a:cubicBezTo>
                  <a:pt x="230153" y="416015"/>
                  <a:pt x="141633" y="351223"/>
                  <a:pt x="120644" y="292818"/>
                </a:cubicBezTo>
                <a:cubicBezTo>
                  <a:pt x="99655" y="234413"/>
                  <a:pt x="109693" y="97528"/>
                  <a:pt x="93267" y="51899"/>
                </a:cubicBezTo>
                <a:cubicBezTo>
                  <a:pt x="76841" y="6270"/>
                  <a:pt x="-4379" y="-11981"/>
                  <a:pt x="184" y="80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39C9BCE-74BB-836A-514E-0EBEF8BBDAA9}"/>
              </a:ext>
            </a:extLst>
          </p:cNvPr>
          <p:cNvSpPr/>
          <p:nvPr/>
        </p:nvSpPr>
        <p:spPr>
          <a:xfrm>
            <a:off x="4473400" y="5069390"/>
            <a:ext cx="1594049" cy="849960"/>
          </a:xfrm>
          <a:custGeom>
            <a:avLst/>
            <a:gdLst>
              <a:gd name="connsiteX0" fmla="*/ 42 w 1594049"/>
              <a:gd name="connsiteY0" fmla="*/ 285599 h 849960"/>
              <a:gd name="connsiteX1" fmla="*/ 323093 w 1594049"/>
              <a:gd name="connsiteY1" fmla="*/ 685307 h 849960"/>
              <a:gd name="connsiteX2" fmla="*/ 1122509 w 1594049"/>
              <a:gd name="connsiteY2" fmla="*/ 427961 h 849960"/>
              <a:gd name="connsiteX3" fmla="*/ 903491 w 1594049"/>
              <a:gd name="connsiteY3" fmla="*/ 767439 h 849960"/>
              <a:gd name="connsiteX4" fmla="*/ 1593398 w 1594049"/>
              <a:gd name="connsiteY4" fmla="*/ 876 h 849960"/>
              <a:gd name="connsiteX5" fmla="*/ 1023951 w 1594049"/>
              <a:gd name="connsiteY5" fmla="*/ 619602 h 849960"/>
              <a:gd name="connsiteX6" fmla="*/ 755654 w 1594049"/>
              <a:gd name="connsiteY6" fmla="*/ 849570 h 849960"/>
              <a:gd name="connsiteX7" fmla="*/ 870638 w 1594049"/>
              <a:gd name="connsiteY7" fmla="*/ 575798 h 849960"/>
              <a:gd name="connsiteX8" fmla="*/ 454504 w 1594049"/>
              <a:gd name="connsiteY8" fmla="*/ 751012 h 849960"/>
              <a:gd name="connsiteX9" fmla="*/ 301192 w 1594049"/>
              <a:gd name="connsiteY9" fmla="*/ 636028 h 849960"/>
              <a:gd name="connsiteX10" fmla="*/ 42 w 1594049"/>
              <a:gd name="connsiteY10" fmla="*/ 285599 h 8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4049" h="849960">
                <a:moveTo>
                  <a:pt x="42" y="285599"/>
                </a:moveTo>
                <a:cubicBezTo>
                  <a:pt x="3692" y="293812"/>
                  <a:pt x="136015" y="661580"/>
                  <a:pt x="323093" y="685307"/>
                </a:cubicBezTo>
                <a:cubicBezTo>
                  <a:pt x="510171" y="709034"/>
                  <a:pt x="1025776" y="414272"/>
                  <a:pt x="1122509" y="427961"/>
                </a:cubicBezTo>
                <a:cubicBezTo>
                  <a:pt x="1219242" y="441650"/>
                  <a:pt x="825010" y="838620"/>
                  <a:pt x="903491" y="767439"/>
                </a:cubicBezTo>
                <a:cubicBezTo>
                  <a:pt x="981972" y="696258"/>
                  <a:pt x="1573321" y="25515"/>
                  <a:pt x="1593398" y="876"/>
                </a:cubicBezTo>
                <a:cubicBezTo>
                  <a:pt x="1613475" y="-23763"/>
                  <a:pt x="1163575" y="478153"/>
                  <a:pt x="1023951" y="619602"/>
                </a:cubicBezTo>
                <a:cubicBezTo>
                  <a:pt x="884327" y="761051"/>
                  <a:pt x="781206" y="856871"/>
                  <a:pt x="755654" y="849570"/>
                </a:cubicBezTo>
                <a:cubicBezTo>
                  <a:pt x="730102" y="842269"/>
                  <a:pt x="920830" y="592224"/>
                  <a:pt x="870638" y="575798"/>
                </a:cubicBezTo>
                <a:cubicBezTo>
                  <a:pt x="820446" y="559372"/>
                  <a:pt x="549412" y="740974"/>
                  <a:pt x="454504" y="751012"/>
                </a:cubicBezTo>
                <a:cubicBezTo>
                  <a:pt x="359596" y="761050"/>
                  <a:pt x="376023" y="706296"/>
                  <a:pt x="301192" y="636028"/>
                </a:cubicBezTo>
                <a:cubicBezTo>
                  <a:pt x="226361" y="565760"/>
                  <a:pt x="-3608" y="277386"/>
                  <a:pt x="42" y="2855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4527560B-5E34-4335-573D-F4515285B1F7}"/>
              </a:ext>
            </a:extLst>
          </p:cNvPr>
          <p:cNvSpPr/>
          <p:nvPr/>
        </p:nvSpPr>
        <p:spPr>
          <a:xfrm>
            <a:off x="3476905" y="6910017"/>
            <a:ext cx="1074247" cy="750401"/>
          </a:xfrm>
          <a:custGeom>
            <a:avLst/>
            <a:gdLst>
              <a:gd name="connsiteX0" fmla="*/ 700863 w 1074247"/>
              <a:gd name="connsiteY0" fmla="*/ 54754 h 750401"/>
              <a:gd name="connsiteX1" fmla="*/ 804896 w 1074247"/>
              <a:gd name="connsiteY1" fmla="*/ 235444 h 750401"/>
              <a:gd name="connsiteX2" fmla="*/ 591354 w 1074247"/>
              <a:gd name="connsiteY2" fmla="*/ 388757 h 750401"/>
              <a:gd name="connsiteX3" fmla="*/ 755617 w 1074247"/>
              <a:gd name="connsiteY3" fmla="*/ 366855 h 750401"/>
              <a:gd name="connsiteX4" fmla="*/ 509222 w 1074247"/>
              <a:gd name="connsiteY4" fmla="*/ 410658 h 750401"/>
              <a:gd name="connsiteX5" fmla="*/ 684436 w 1074247"/>
              <a:gd name="connsiteY5" fmla="*/ 465413 h 750401"/>
              <a:gd name="connsiteX6" fmla="*/ 235449 w 1074247"/>
              <a:gd name="connsiteY6" fmla="*/ 750136 h 750401"/>
              <a:gd name="connsiteX7" fmla="*/ 657059 w 1074247"/>
              <a:gd name="connsiteY7" fmla="*/ 514692 h 750401"/>
              <a:gd name="connsiteX8" fmla="*/ 547550 w 1074247"/>
              <a:gd name="connsiteY8" fmla="*/ 394232 h 750401"/>
              <a:gd name="connsiteX9" fmla="*/ 5 w 1074247"/>
              <a:gd name="connsiteY9" fmla="*/ 416134 h 750401"/>
              <a:gd name="connsiteX10" fmla="*/ 558501 w 1074247"/>
              <a:gd name="connsiteY10" fmla="*/ 410658 h 750401"/>
              <a:gd name="connsiteX11" fmla="*/ 908930 w 1074247"/>
              <a:gd name="connsiteY11" fmla="*/ 147837 h 750401"/>
              <a:gd name="connsiteX12" fmla="*/ 1073193 w 1074247"/>
              <a:gd name="connsiteY12" fmla="*/ 0 h 750401"/>
              <a:gd name="connsiteX13" fmla="*/ 837749 w 1074247"/>
              <a:gd name="connsiteY13" fmla="*/ 147837 h 750401"/>
              <a:gd name="connsiteX14" fmla="*/ 755617 w 1074247"/>
              <a:gd name="connsiteY14" fmla="*/ 76656 h 750401"/>
              <a:gd name="connsiteX15" fmla="*/ 700863 w 1074247"/>
              <a:gd name="connsiteY15" fmla="*/ 54754 h 7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47" h="750401">
                <a:moveTo>
                  <a:pt x="700863" y="54754"/>
                </a:moveTo>
                <a:cubicBezTo>
                  <a:pt x="709076" y="81219"/>
                  <a:pt x="823148" y="179777"/>
                  <a:pt x="804896" y="235444"/>
                </a:cubicBezTo>
                <a:cubicBezTo>
                  <a:pt x="786645" y="291111"/>
                  <a:pt x="599567" y="366855"/>
                  <a:pt x="591354" y="388757"/>
                </a:cubicBezTo>
                <a:cubicBezTo>
                  <a:pt x="583141" y="410659"/>
                  <a:pt x="769306" y="363205"/>
                  <a:pt x="755617" y="366855"/>
                </a:cubicBezTo>
                <a:cubicBezTo>
                  <a:pt x="741928" y="370505"/>
                  <a:pt x="521085" y="394232"/>
                  <a:pt x="509222" y="410658"/>
                </a:cubicBezTo>
                <a:cubicBezTo>
                  <a:pt x="497359" y="427084"/>
                  <a:pt x="730065" y="408833"/>
                  <a:pt x="684436" y="465413"/>
                </a:cubicBezTo>
                <a:cubicBezTo>
                  <a:pt x="638807" y="521993"/>
                  <a:pt x="240012" y="741923"/>
                  <a:pt x="235449" y="750136"/>
                </a:cubicBezTo>
                <a:cubicBezTo>
                  <a:pt x="230886" y="758349"/>
                  <a:pt x="605042" y="574009"/>
                  <a:pt x="657059" y="514692"/>
                </a:cubicBezTo>
                <a:cubicBezTo>
                  <a:pt x="709076" y="455375"/>
                  <a:pt x="657059" y="410658"/>
                  <a:pt x="547550" y="394232"/>
                </a:cubicBezTo>
                <a:cubicBezTo>
                  <a:pt x="438041" y="377806"/>
                  <a:pt x="-1820" y="413396"/>
                  <a:pt x="5" y="416134"/>
                </a:cubicBezTo>
                <a:cubicBezTo>
                  <a:pt x="1830" y="418872"/>
                  <a:pt x="407014" y="455374"/>
                  <a:pt x="558501" y="410658"/>
                </a:cubicBezTo>
                <a:cubicBezTo>
                  <a:pt x="709988" y="365942"/>
                  <a:pt x="823148" y="216280"/>
                  <a:pt x="908930" y="147837"/>
                </a:cubicBezTo>
                <a:cubicBezTo>
                  <a:pt x="994712" y="79394"/>
                  <a:pt x="1085056" y="0"/>
                  <a:pt x="1073193" y="0"/>
                </a:cubicBezTo>
                <a:cubicBezTo>
                  <a:pt x="1061330" y="0"/>
                  <a:pt x="890678" y="135061"/>
                  <a:pt x="837749" y="147837"/>
                </a:cubicBezTo>
                <a:cubicBezTo>
                  <a:pt x="784820" y="160613"/>
                  <a:pt x="778431" y="91257"/>
                  <a:pt x="755617" y="76656"/>
                </a:cubicBezTo>
                <a:cubicBezTo>
                  <a:pt x="732803" y="62055"/>
                  <a:pt x="692650" y="28289"/>
                  <a:pt x="700863" y="547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6D73B34B-D2A6-6F7D-EE0A-8AF49BA63FBF}"/>
              </a:ext>
            </a:extLst>
          </p:cNvPr>
          <p:cNvSpPr/>
          <p:nvPr/>
        </p:nvSpPr>
        <p:spPr>
          <a:xfrm>
            <a:off x="4584730" y="5972676"/>
            <a:ext cx="2178376" cy="1516151"/>
          </a:xfrm>
          <a:custGeom>
            <a:avLst/>
            <a:gdLst>
              <a:gd name="connsiteX0" fmla="*/ 20123 w 2178376"/>
              <a:gd name="connsiteY0" fmla="*/ 1506787 h 1516151"/>
              <a:gd name="connsiteX1" fmla="*/ 1701086 w 2178376"/>
              <a:gd name="connsiteY1" fmla="*/ 515731 h 1516151"/>
              <a:gd name="connsiteX2" fmla="*/ 1016654 w 2178376"/>
              <a:gd name="connsiteY2" fmla="*/ 926390 h 1516151"/>
              <a:gd name="connsiteX3" fmla="*/ 2177450 w 2178376"/>
              <a:gd name="connsiteY3" fmla="*/ 1039 h 1516151"/>
              <a:gd name="connsiteX4" fmla="*/ 1197344 w 2178376"/>
              <a:gd name="connsiteY4" fmla="*/ 751175 h 1516151"/>
              <a:gd name="connsiteX5" fmla="*/ 386978 w 2178376"/>
              <a:gd name="connsiteY5" fmla="*/ 1112555 h 1516151"/>
              <a:gd name="connsiteX6" fmla="*/ 748357 w 2178376"/>
              <a:gd name="connsiteY6" fmla="*/ 1019473 h 1516151"/>
              <a:gd name="connsiteX7" fmla="*/ 20123 w 2178376"/>
              <a:gd name="connsiteY7" fmla="*/ 1506787 h 15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376" h="1516151">
                <a:moveTo>
                  <a:pt x="20123" y="1506787"/>
                </a:moveTo>
                <a:cubicBezTo>
                  <a:pt x="178911" y="1422830"/>
                  <a:pt x="1534998" y="612464"/>
                  <a:pt x="1701086" y="515731"/>
                </a:cubicBezTo>
                <a:cubicBezTo>
                  <a:pt x="1867174" y="418998"/>
                  <a:pt x="937260" y="1012172"/>
                  <a:pt x="1016654" y="926390"/>
                </a:cubicBezTo>
                <a:cubicBezTo>
                  <a:pt x="1096048" y="840608"/>
                  <a:pt x="2147335" y="30241"/>
                  <a:pt x="2177450" y="1039"/>
                </a:cubicBezTo>
                <a:cubicBezTo>
                  <a:pt x="2207565" y="-28163"/>
                  <a:pt x="1495756" y="565922"/>
                  <a:pt x="1197344" y="751175"/>
                </a:cubicBezTo>
                <a:cubicBezTo>
                  <a:pt x="898932" y="936428"/>
                  <a:pt x="461809" y="1067839"/>
                  <a:pt x="386978" y="1112555"/>
                </a:cubicBezTo>
                <a:cubicBezTo>
                  <a:pt x="312147" y="1157271"/>
                  <a:pt x="804024" y="954680"/>
                  <a:pt x="748357" y="1019473"/>
                </a:cubicBezTo>
                <a:cubicBezTo>
                  <a:pt x="692690" y="1084266"/>
                  <a:pt x="-138665" y="1590744"/>
                  <a:pt x="20123" y="15067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93A4EF1-C889-851C-E026-085CDAFA286F}"/>
              </a:ext>
            </a:extLst>
          </p:cNvPr>
          <p:cNvSpPr/>
          <p:nvPr/>
        </p:nvSpPr>
        <p:spPr>
          <a:xfrm>
            <a:off x="5991888" y="2687630"/>
            <a:ext cx="1428767" cy="1340747"/>
          </a:xfrm>
          <a:custGeom>
            <a:avLst/>
            <a:gdLst>
              <a:gd name="connsiteX0" fmla="*/ 3729 w 1428767"/>
              <a:gd name="connsiteY0" fmla="*/ 6291 h 1340747"/>
              <a:gd name="connsiteX1" fmla="*/ 1082392 w 1428767"/>
              <a:gd name="connsiteY1" fmla="*/ 718099 h 1340747"/>
              <a:gd name="connsiteX2" fmla="*/ 989310 w 1428767"/>
              <a:gd name="connsiteY2" fmla="*/ 553836 h 1340747"/>
              <a:gd name="connsiteX3" fmla="*/ 1416395 w 1428767"/>
              <a:gd name="connsiteY3" fmla="*/ 1314923 h 1340747"/>
              <a:gd name="connsiteX4" fmla="*/ 1295935 w 1428767"/>
              <a:gd name="connsiteY4" fmla="*/ 1112332 h 1340747"/>
              <a:gd name="connsiteX5" fmla="*/ 1109769 w 1428767"/>
              <a:gd name="connsiteY5" fmla="*/ 619541 h 1340747"/>
              <a:gd name="connsiteX6" fmla="*/ 682684 w 1428767"/>
              <a:gd name="connsiteY6" fmla="*/ 214358 h 1340747"/>
              <a:gd name="connsiteX7" fmla="*/ 726488 w 1428767"/>
              <a:gd name="connsiteY7" fmla="*/ 362195 h 1340747"/>
              <a:gd name="connsiteX8" fmla="*/ 3729 w 1428767"/>
              <a:gd name="connsiteY8" fmla="*/ 6291 h 13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67" h="1340747">
                <a:moveTo>
                  <a:pt x="3729" y="6291"/>
                </a:moveTo>
                <a:cubicBezTo>
                  <a:pt x="63046" y="65608"/>
                  <a:pt x="918129" y="626842"/>
                  <a:pt x="1082392" y="718099"/>
                </a:cubicBezTo>
                <a:cubicBezTo>
                  <a:pt x="1246655" y="809356"/>
                  <a:pt x="989310" y="553836"/>
                  <a:pt x="989310" y="553836"/>
                </a:cubicBezTo>
                <a:lnTo>
                  <a:pt x="1416395" y="1314923"/>
                </a:lnTo>
                <a:cubicBezTo>
                  <a:pt x="1467499" y="1408006"/>
                  <a:pt x="1347039" y="1228229"/>
                  <a:pt x="1295935" y="1112332"/>
                </a:cubicBezTo>
                <a:cubicBezTo>
                  <a:pt x="1244831" y="996435"/>
                  <a:pt x="1211977" y="769203"/>
                  <a:pt x="1109769" y="619541"/>
                </a:cubicBezTo>
                <a:cubicBezTo>
                  <a:pt x="1007561" y="469879"/>
                  <a:pt x="746564" y="257249"/>
                  <a:pt x="682684" y="214358"/>
                </a:cubicBezTo>
                <a:cubicBezTo>
                  <a:pt x="618804" y="171467"/>
                  <a:pt x="842385" y="398698"/>
                  <a:pt x="726488" y="362195"/>
                </a:cubicBezTo>
                <a:cubicBezTo>
                  <a:pt x="610591" y="325692"/>
                  <a:pt x="-55588" y="-53026"/>
                  <a:pt x="3729" y="62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29AA6B61-5986-8106-6E20-8D985B47C3FC}"/>
              </a:ext>
            </a:extLst>
          </p:cNvPr>
          <p:cNvSpPr/>
          <p:nvPr/>
        </p:nvSpPr>
        <p:spPr>
          <a:xfrm>
            <a:off x="5626723" y="3045441"/>
            <a:ext cx="1560546" cy="1593006"/>
          </a:xfrm>
          <a:custGeom>
            <a:avLst/>
            <a:gdLst>
              <a:gd name="connsiteX0" fmla="*/ 12990 w 1560546"/>
              <a:gd name="connsiteY0" fmla="*/ 15335 h 1593006"/>
              <a:gd name="connsiteX1" fmla="*/ 1053325 w 1560546"/>
              <a:gd name="connsiteY1" fmla="*/ 1028293 h 1593006"/>
              <a:gd name="connsiteX2" fmla="*/ 943816 w 1560546"/>
              <a:gd name="connsiteY2" fmla="*/ 814751 h 1593006"/>
              <a:gd name="connsiteX3" fmla="*/ 1546115 w 1560546"/>
              <a:gd name="connsiteY3" fmla="*/ 1586789 h 1593006"/>
              <a:gd name="connsiteX4" fmla="*/ 1338048 w 1560546"/>
              <a:gd name="connsiteY4" fmla="*/ 1159704 h 1593006"/>
              <a:gd name="connsiteX5" fmla="*/ 949291 w 1560546"/>
              <a:gd name="connsiteY5" fmla="*/ 820226 h 1593006"/>
              <a:gd name="connsiteX6" fmla="*/ 598863 w 1560546"/>
              <a:gd name="connsiteY6" fmla="*/ 206976 h 1593006"/>
              <a:gd name="connsiteX7" fmla="*/ 806930 w 1560546"/>
              <a:gd name="connsiteY7" fmla="*/ 710717 h 1593006"/>
              <a:gd name="connsiteX8" fmla="*/ 489354 w 1560546"/>
              <a:gd name="connsiteY8" fmla="*/ 436945 h 1593006"/>
              <a:gd name="connsiteX9" fmla="*/ 12990 w 1560546"/>
              <a:gd name="connsiteY9" fmla="*/ 15335 h 15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546" h="1593006">
                <a:moveTo>
                  <a:pt x="12990" y="15335"/>
                </a:moveTo>
                <a:cubicBezTo>
                  <a:pt x="106985" y="113893"/>
                  <a:pt x="898187" y="895057"/>
                  <a:pt x="1053325" y="1028293"/>
                </a:cubicBezTo>
                <a:cubicBezTo>
                  <a:pt x="1208463" y="1161529"/>
                  <a:pt x="861684" y="721668"/>
                  <a:pt x="943816" y="814751"/>
                </a:cubicBezTo>
                <a:cubicBezTo>
                  <a:pt x="1025948" y="907834"/>
                  <a:pt x="1480410" y="1529297"/>
                  <a:pt x="1546115" y="1586789"/>
                </a:cubicBezTo>
                <a:cubicBezTo>
                  <a:pt x="1611820" y="1644281"/>
                  <a:pt x="1437519" y="1287464"/>
                  <a:pt x="1338048" y="1159704"/>
                </a:cubicBezTo>
                <a:cubicBezTo>
                  <a:pt x="1238577" y="1031944"/>
                  <a:pt x="1072489" y="979014"/>
                  <a:pt x="949291" y="820226"/>
                </a:cubicBezTo>
                <a:cubicBezTo>
                  <a:pt x="826093" y="661438"/>
                  <a:pt x="622590" y="225227"/>
                  <a:pt x="598863" y="206976"/>
                </a:cubicBezTo>
                <a:cubicBezTo>
                  <a:pt x="575136" y="188725"/>
                  <a:pt x="825181" y="672389"/>
                  <a:pt x="806930" y="710717"/>
                </a:cubicBezTo>
                <a:cubicBezTo>
                  <a:pt x="788679" y="749045"/>
                  <a:pt x="617114" y="552842"/>
                  <a:pt x="489354" y="436945"/>
                </a:cubicBezTo>
                <a:cubicBezTo>
                  <a:pt x="361594" y="321048"/>
                  <a:pt x="-81005" y="-83223"/>
                  <a:pt x="12990" y="15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25A5618E-5DC7-0C89-6AEE-53F9FCC65F37}"/>
              </a:ext>
            </a:extLst>
          </p:cNvPr>
          <p:cNvSpPr/>
          <p:nvPr/>
        </p:nvSpPr>
        <p:spPr>
          <a:xfrm>
            <a:off x="5702553" y="2787387"/>
            <a:ext cx="1144967" cy="608137"/>
          </a:xfrm>
          <a:custGeom>
            <a:avLst/>
            <a:gdLst>
              <a:gd name="connsiteX0" fmla="*/ 19291 w 1144967"/>
              <a:gd name="connsiteY0" fmla="*/ 21518 h 608137"/>
              <a:gd name="connsiteX1" fmla="*/ 1097955 w 1144967"/>
              <a:gd name="connsiteY1" fmla="*/ 590965 h 608137"/>
              <a:gd name="connsiteX2" fmla="*/ 900839 w 1144967"/>
              <a:gd name="connsiteY2" fmla="*/ 432177 h 608137"/>
              <a:gd name="connsiteX3" fmla="*/ 440901 w 1144967"/>
              <a:gd name="connsiteY3" fmla="*/ 147454 h 608137"/>
              <a:gd name="connsiteX4" fmla="*/ 19291 w 1144967"/>
              <a:gd name="connsiteY4" fmla="*/ 21518 h 6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67" h="608137">
                <a:moveTo>
                  <a:pt x="19291" y="21518"/>
                </a:moveTo>
                <a:cubicBezTo>
                  <a:pt x="128800" y="95437"/>
                  <a:pt x="951030" y="522522"/>
                  <a:pt x="1097955" y="590965"/>
                </a:cubicBezTo>
                <a:cubicBezTo>
                  <a:pt x="1244880" y="659408"/>
                  <a:pt x="1010348" y="506096"/>
                  <a:pt x="900839" y="432177"/>
                </a:cubicBezTo>
                <a:cubicBezTo>
                  <a:pt x="791330" y="358259"/>
                  <a:pt x="586001" y="212247"/>
                  <a:pt x="440901" y="147454"/>
                </a:cubicBezTo>
                <a:cubicBezTo>
                  <a:pt x="295802" y="82661"/>
                  <a:pt x="-90218" y="-52401"/>
                  <a:pt x="19291" y="215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CDA46A54-F5F0-7F59-8FC0-520679781207}"/>
              </a:ext>
            </a:extLst>
          </p:cNvPr>
          <p:cNvSpPr/>
          <p:nvPr/>
        </p:nvSpPr>
        <p:spPr>
          <a:xfrm>
            <a:off x="6273545" y="2129950"/>
            <a:ext cx="2122760" cy="1014297"/>
          </a:xfrm>
          <a:custGeom>
            <a:avLst/>
            <a:gdLst>
              <a:gd name="connsiteX0" fmla="*/ 6795 w 2122760"/>
              <a:gd name="connsiteY0" fmla="*/ 290199 h 1014297"/>
              <a:gd name="connsiteX1" fmla="*/ 762407 w 2122760"/>
              <a:gd name="connsiteY1" fmla="*/ 158788 h 1014297"/>
              <a:gd name="connsiteX2" fmla="*/ 373650 w 2122760"/>
              <a:gd name="connsiteY2" fmla="*/ 0 h 1014297"/>
              <a:gd name="connsiteX3" fmla="*/ 1446838 w 2122760"/>
              <a:gd name="connsiteY3" fmla="*/ 427085 h 1014297"/>
              <a:gd name="connsiteX4" fmla="*/ 1342805 w 2122760"/>
              <a:gd name="connsiteY4" fmla="*/ 284723 h 1014297"/>
              <a:gd name="connsiteX5" fmla="*/ 2109368 w 2122760"/>
              <a:gd name="connsiteY5" fmla="*/ 1007482 h 1014297"/>
              <a:gd name="connsiteX6" fmla="*/ 1753463 w 2122760"/>
              <a:gd name="connsiteY6" fmla="*/ 618725 h 1014297"/>
              <a:gd name="connsiteX7" fmla="*/ 795260 w 2122760"/>
              <a:gd name="connsiteY7" fmla="*/ 136886 h 1014297"/>
              <a:gd name="connsiteX8" fmla="*/ 390077 w 2122760"/>
              <a:gd name="connsiteY8" fmla="*/ 136886 h 1014297"/>
              <a:gd name="connsiteX9" fmla="*/ 1320 w 2122760"/>
              <a:gd name="connsiteY9" fmla="*/ 136886 h 1014297"/>
              <a:gd name="connsiteX10" fmla="*/ 368175 w 2122760"/>
              <a:gd name="connsiteY10" fmla="*/ 164263 h 1014297"/>
              <a:gd name="connsiteX11" fmla="*/ 6795 w 2122760"/>
              <a:gd name="connsiteY11" fmla="*/ 290199 h 10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760" h="1014297">
                <a:moveTo>
                  <a:pt x="6795" y="290199"/>
                </a:moveTo>
                <a:cubicBezTo>
                  <a:pt x="72500" y="289286"/>
                  <a:pt x="701265" y="207154"/>
                  <a:pt x="762407" y="158788"/>
                </a:cubicBezTo>
                <a:cubicBezTo>
                  <a:pt x="823550" y="110421"/>
                  <a:pt x="373650" y="0"/>
                  <a:pt x="373650" y="0"/>
                </a:cubicBezTo>
                <a:cubicBezTo>
                  <a:pt x="487722" y="44716"/>
                  <a:pt x="1285312" y="379631"/>
                  <a:pt x="1446838" y="427085"/>
                </a:cubicBezTo>
                <a:cubicBezTo>
                  <a:pt x="1608364" y="474539"/>
                  <a:pt x="1232383" y="187990"/>
                  <a:pt x="1342805" y="284723"/>
                </a:cubicBezTo>
                <a:cubicBezTo>
                  <a:pt x="1453227" y="381456"/>
                  <a:pt x="2040925" y="951815"/>
                  <a:pt x="2109368" y="1007482"/>
                </a:cubicBezTo>
                <a:cubicBezTo>
                  <a:pt x="2177811" y="1063149"/>
                  <a:pt x="1972481" y="763824"/>
                  <a:pt x="1753463" y="618725"/>
                </a:cubicBezTo>
                <a:cubicBezTo>
                  <a:pt x="1534445" y="473626"/>
                  <a:pt x="1022491" y="217192"/>
                  <a:pt x="795260" y="136886"/>
                </a:cubicBezTo>
                <a:cubicBezTo>
                  <a:pt x="568029" y="56580"/>
                  <a:pt x="390077" y="136886"/>
                  <a:pt x="390077" y="136886"/>
                </a:cubicBezTo>
                <a:cubicBezTo>
                  <a:pt x="257754" y="136886"/>
                  <a:pt x="4970" y="132323"/>
                  <a:pt x="1320" y="136886"/>
                </a:cubicBezTo>
                <a:cubicBezTo>
                  <a:pt x="-2330" y="141449"/>
                  <a:pt x="362700" y="137798"/>
                  <a:pt x="368175" y="164263"/>
                </a:cubicBezTo>
                <a:cubicBezTo>
                  <a:pt x="373650" y="190728"/>
                  <a:pt x="-58910" y="291112"/>
                  <a:pt x="6795" y="290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119340DA-846A-207A-E1DC-BA7BE4EA9C3E}"/>
              </a:ext>
            </a:extLst>
          </p:cNvPr>
          <p:cNvSpPr/>
          <p:nvPr/>
        </p:nvSpPr>
        <p:spPr>
          <a:xfrm>
            <a:off x="6561510" y="2538483"/>
            <a:ext cx="2150058" cy="1924249"/>
          </a:xfrm>
          <a:custGeom>
            <a:avLst/>
            <a:gdLst>
              <a:gd name="connsiteX0" fmla="*/ 9029 w 2150058"/>
              <a:gd name="connsiteY0" fmla="*/ 155438 h 1924249"/>
              <a:gd name="connsiteX1" fmla="*/ 655132 w 2150058"/>
              <a:gd name="connsiteY1" fmla="*/ 62355 h 1924249"/>
              <a:gd name="connsiteX2" fmla="*/ 720837 w 2150058"/>
              <a:gd name="connsiteY2" fmla="*/ 210192 h 1924249"/>
              <a:gd name="connsiteX3" fmla="*/ 1372416 w 2150058"/>
              <a:gd name="connsiteY3" fmla="*/ 451112 h 1924249"/>
              <a:gd name="connsiteX4" fmla="*/ 1246480 w 2150058"/>
              <a:gd name="connsiteY4" fmla="*/ 368980 h 1924249"/>
              <a:gd name="connsiteX5" fmla="*/ 2002092 w 2150058"/>
              <a:gd name="connsiteY5" fmla="*/ 1305282 h 1924249"/>
              <a:gd name="connsiteX6" fmla="*/ 1876157 w 2150058"/>
              <a:gd name="connsiteY6" fmla="*/ 1102691 h 1924249"/>
              <a:gd name="connsiteX7" fmla="*/ 2149930 w 2150058"/>
              <a:gd name="connsiteY7" fmla="*/ 1924008 h 1924249"/>
              <a:gd name="connsiteX8" fmla="*/ 1909010 w 2150058"/>
              <a:gd name="connsiteY8" fmla="*/ 1179347 h 1924249"/>
              <a:gd name="connsiteX9" fmla="*/ 1700943 w 2150058"/>
              <a:gd name="connsiteY9" fmla="*/ 363505 h 1924249"/>
              <a:gd name="connsiteX10" fmla="*/ 1596909 w 2150058"/>
              <a:gd name="connsiteY10" fmla="*/ 593474 h 1924249"/>
              <a:gd name="connsiteX11" fmla="*/ 928904 w 2150058"/>
              <a:gd name="connsiteY11" fmla="*/ 100683 h 1924249"/>
              <a:gd name="connsiteX12" fmla="*/ 1060315 w 2150058"/>
              <a:gd name="connsiteY12" fmla="*/ 336128 h 1924249"/>
              <a:gd name="connsiteX13" fmla="*/ 737264 w 2150058"/>
              <a:gd name="connsiteY13" fmla="*/ 18552 h 1924249"/>
              <a:gd name="connsiteX14" fmla="*/ 310179 w 2150058"/>
              <a:gd name="connsiteY14" fmla="*/ 51404 h 1924249"/>
              <a:gd name="connsiteX15" fmla="*/ 9029 w 2150058"/>
              <a:gd name="connsiteY15" fmla="*/ 155438 h 19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0058" h="1924249">
                <a:moveTo>
                  <a:pt x="9029" y="155438"/>
                </a:moveTo>
                <a:cubicBezTo>
                  <a:pt x="66521" y="157263"/>
                  <a:pt x="536497" y="53229"/>
                  <a:pt x="655132" y="62355"/>
                </a:cubicBezTo>
                <a:cubicBezTo>
                  <a:pt x="773767" y="71481"/>
                  <a:pt x="601290" y="145399"/>
                  <a:pt x="720837" y="210192"/>
                </a:cubicBezTo>
                <a:cubicBezTo>
                  <a:pt x="840384" y="274985"/>
                  <a:pt x="1284809" y="424647"/>
                  <a:pt x="1372416" y="451112"/>
                </a:cubicBezTo>
                <a:cubicBezTo>
                  <a:pt x="1460023" y="477577"/>
                  <a:pt x="1141534" y="226618"/>
                  <a:pt x="1246480" y="368980"/>
                </a:cubicBezTo>
                <a:cubicBezTo>
                  <a:pt x="1351426" y="511342"/>
                  <a:pt x="1897146" y="1182997"/>
                  <a:pt x="2002092" y="1305282"/>
                </a:cubicBezTo>
                <a:cubicBezTo>
                  <a:pt x="2107038" y="1427567"/>
                  <a:pt x="1851517" y="999570"/>
                  <a:pt x="1876157" y="1102691"/>
                </a:cubicBezTo>
                <a:cubicBezTo>
                  <a:pt x="1900797" y="1205812"/>
                  <a:pt x="2144454" y="1911232"/>
                  <a:pt x="2149930" y="1924008"/>
                </a:cubicBezTo>
                <a:cubicBezTo>
                  <a:pt x="2155406" y="1936784"/>
                  <a:pt x="1983841" y="1439431"/>
                  <a:pt x="1909010" y="1179347"/>
                </a:cubicBezTo>
                <a:cubicBezTo>
                  <a:pt x="1834179" y="919263"/>
                  <a:pt x="1752960" y="461150"/>
                  <a:pt x="1700943" y="363505"/>
                </a:cubicBezTo>
                <a:cubicBezTo>
                  <a:pt x="1648926" y="265860"/>
                  <a:pt x="1725582" y="637278"/>
                  <a:pt x="1596909" y="593474"/>
                </a:cubicBezTo>
                <a:cubicBezTo>
                  <a:pt x="1468236" y="549670"/>
                  <a:pt x="1018336" y="143574"/>
                  <a:pt x="928904" y="100683"/>
                </a:cubicBezTo>
                <a:cubicBezTo>
                  <a:pt x="839472" y="57792"/>
                  <a:pt x="1092255" y="349816"/>
                  <a:pt x="1060315" y="336128"/>
                </a:cubicBezTo>
                <a:cubicBezTo>
                  <a:pt x="1028375" y="322440"/>
                  <a:pt x="862287" y="66006"/>
                  <a:pt x="737264" y="18552"/>
                </a:cubicBezTo>
                <a:cubicBezTo>
                  <a:pt x="612241" y="-28902"/>
                  <a:pt x="437939" y="26765"/>
                  <a:pt x="310179" y="51404"/>
                </a:cubicBezTo>
                <a:cubicBezTo>
                  <a:pt x="182419" y="76043"/>
                  <a:pt x="-48463" y="153613"/>
                  <a:pt x="9029" y="155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8AD50E1A-9668-C5FA-7F1B-80B3DF2E84DD}"/>
              </a:ext>
            </a:extLst>
          </p:cNvPr>
          <p:cNvSpPr/>
          <p:nvPr/>
        </p:nvSpPr>
        <p:spPr>
          <a:xfrm>
            <a:off x="8280691" y="4049352"/>
            <a:ext cx="397898" cy="2477681"/>
          </a:xfrm>
          <a:custGeom>
            <a:avLst/>
            <a:gdLst>
              <a:gd name="connsiteX0" fmla="*/ 397896 w 397898"/>
              <a:gd name="connsiteY0" fmla="*/ 13431 h 2477681"/>
              <a:gd name="connsiteX1" fmla="*/ 91271 w 397898"/>
              <a:gd name="connsiteY1" fmla="*/ 1688919 h 2477681"/>
              <a:gd name="connsiteX2" fmla="*/ 206255 w 397898"/>
              <a:gd name="connsiteY2" fmla="*/ 1535606 h 2477681"/>
              <a:gd name="connsiteX3" fmla="*/ 3663 w 397898"/>
              <a:gd name="connsiteY3" fmla="*/ 2477383 h 2477681"/>
              <a:gd name="connsiteX4" fmla="*/ 74844 w 397898"/>
              <a:gd name="connsiteY4" fmla="*/ 1623213 h 2477681"/>
              <a:gd name="connsiteX5" fmla="*/ 63893 w 397898"/>
              <a:gd name="connsiteY5" fmla="*/ 413139 h 2477681"/>
              <a:gd name="connsiteX6" fmla="*/ 85795 w 397898"/>
              <a:gd name="connsiteY6" fmla="*/ 878552 h 2477681"/>
              <a:gd name="connsiteX7" fmla="*/ 397896 w 397898"/>
              <a:gd name="connsiteY7" fmla="*/ 13431 h 24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98" h="2477681">
                <a:moveTo>
                  <a:pt x="397896" y="13431"/>
                </a:moveTo>
                <a:cubicBezTo>
                  <a:pt x="398809" y="148492"/>
                  <a:pt x="123211" y="1435223"/>
                  <a:pt x="91271" y="1688919"/>
                </a:cubicBezTo>
                <a:cubicBezTo>
                  <a:pt x="59331" y="1942615"/>
                  <a:pt x="220856" y="1404195"/>
                  <a:pt x="206255" y="1535606"/>
                </a:cubicBezTo>
                <a:cubicBezTo>
                  <a:pt x="191654" y="1667017"/>
                  <a:pt x="25565" y="2462782"/>
                  <a:pt x="3663" y="2477383"/>
                </a:cubicBezTo>
                <a:cubicBezTo>
                  <a:pt x="-18239" y="2491984"/>
                  <a:pt x="64806" y="1967254"/>
                  <a:pt x="74844" y="1623213"/>
                </a:cubicBezTo>
                <a:cubicBezTo>
                  <a:pt x="84882" y="1279172"/>
                  <a:pt x="62068" y="537249"/>
                  <a:pt x="63893" y="413139"/>
                </a:cubicBezTo>
                <a:cubicBezTo>
                  <a:pt x="65718" y="289029"/>
                  <a:pt x="33778" y="952471"/>
                  <a:pt x="85795" y="878552"/>
                </a:cubicBezTo>
                <a:cubicBezTo>
                  <a:pt x="137812" y="804634"/>
                  <a:pt x="396983" y="-121630"/>
                  <a:pt x="397896" y="13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0FF4472C-5DB3-FA31-1169-08026FABAFAC}"/>
              </a:ext>
            </a:extLst>
          </p:cNvPr>
          <p:cNvSpPr/>
          <p:nvPr/>
        </p:nvSpPr>
        <p:spPr>
          <a:xfrm>
            <a:off x="6810974" y="4434970"/>
            <a:ext cx="460432" cy="2471532"/>
          </a:xfrm>
          <a:custGeom>
            <a:avLst/>
            <a:gdLst>
              <a:gd name="connsiteX0" fmla="*/ 219503 w 460432"/>
              <a:gd name="connsiteY0" fmla="*/ 144 h 2471532"/>
              <a:gd name="connsiteX1" fmla="*/ 460422 w 460432"/>
              <a:gd name="connsiteY1" fmla="*/ 1095234 h 2471532"/>
              <a:gd name="connsiteX2" fmla="*/ 208552 w 460432"/>
              <a:gd name="connsiteY2" fmla="*/ 1954879 h 2471532"/>
              <a:gd name="connsiteX3" fmla="*/ 301634 w 460432"/>
              <a:gd name="connsiteY3" fmla="*/ 1664680 h 2471532"/>
              <a:gd name="connsiteX4" fmla="*/ 485 w 460432"/>
              <a:gd name="connsiteY4" fmla="*/ 2469571 h 2471532"/>
              <a:gd name="connsiteX5" fmla="*/ 383766 w 460432"/>
              <a:gd name="connsiteY5" fmla="*/ 1390908 h 2471532"/>
              <a:gd name="connsiteX6" fmla="*/ 219503 w 460432"/>
              <a:gd name="connsiteY6" fmla="*/ 356048 h 2471532"/>
              <a:gd name="connsiteX7" fmla="*/ 383766 w 460432"/>
              <a:gd name="connsiteY7" fmla="*/ 1013102 h 2471532"/>
              <a:gd name="connsiteX8" fmla="*/ 219503 w 460432"/>
              <a:gd name="connsiteY8" fmla="*/ 144 h 24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32" h="2471532">
                <a:moveTo>
                  <a:pt x="219503" y="144"/>
                </a:moveTo>
                <a:cubicBezTo>
                  <a:pt x="232279" y="13833"/>
                  <a:pt x="462247" y="769445"/>
                  <a:pt x="460422" y="1095234"/>
                </a:cubicBezTo>
                <a:cubicBezTo>
                  <a:pt x="458597" y="1421023"/>
                  <a:pt x="235017" y="1859971"/>
                  <a:pt x="208552" y="1954879"/>
                </a:cubicBezTo>
                <a:cubicBezTo>
                  <a:pt x="182087" y="2049787"/>
                  <a:pt x="336312" y="1578898"/>
                  <a:pt x="301634" y="1664680"/>
                </a:cubicBezTo>
                <a:cubicBezTo>
                  <a:pt x="266956" y="1750462"/>
                  <a:pt x="-13204" y="2515200"/>
                  <a:pt x="485" y="2469571"/>
                </a:cubicBezTo>
                <a:cubicBezTo>
                  <a:pt x="14174" y="2423942"/>
                  <a:pt x="347263" y="1743162"/>
                  <a:pt x="383766" y="1390908"/>
                </a:cubicBezTo>
                <a:cubicBezTo>
                  <a:pt x="420269" y="1038654"/>
                  <a:pt x="219503" y="419016"/>
                  <a:pt x="219503" y="356048"/>
                </a:cubicBezTo>
                <a:cubicBezTo>
                  <a:pt x="219503" y="293080"/>
                  <a:pt x="380116" y="1073332"/>
                  <a:pt x="383766" y="1013102"/>
                </a:cubicBezTo>
                <a:cubicBezTo>
                  <a:pt x="387416" y="952872"/>
                  <a:pt x="206727" y="-13545"/>
                  <a:pt x="219503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AA36127D-9529-F3BD-2D89-C55E3704A46F}"/>
              </a:ext>
            </a:extLst>
          </p:cNvPr>
          <p:cNvSpPr/>
          <p:nvPr/>
        </p:nvSpPr>
        <p:spPr>
          <a:xfrm>
            <a:off x="5709819" y="6563505"/>
            <a:ext cx="2235350" cy="2397086"/>
          </a:xfrm>
          <a:custGeom>
            <a:avLst/>
            <a:gdLst>
              <a:gd name="connsiteX0" fmla="*/ 2235058 w 2235350"/>
              <a:gd name="connsiteY0" fmla="*/ 7034 h 2397086"/>
              <a:gd name="connsiteX1" fmla="*/ 619800 w 2235350"/>
              <a:gd name="connsiteY1" fmla="*/ 1715374 h 2397086"/>
              <a:gd name="connsiteX2" fmla="*/ 762162 w 2235350"/>
              <a:gd name="connsiteY2" fmla="*/ 1633242 h 2397086"/>
              <a:gd name="connsiteX3" fmla="*/ 1074 w 2235350"/>
              <a:gd name="connsiteY3" fmla="*/ 2394330 h 2397086"/>
              <a:gd name="connsiteX4" fmla="*/ 953803 w 2235350"/>
              <a:gd name="connsiteY4" fmla="*/ 1321142 h 2397086"/>
              <a:gd name="connsiteX5" fmla="*/ 1791546 w 2235350"/>
              <a:gd name="connsiteY5" fmla="*/ 215101 h 2397086"/>
              <a:gd name="connsiteX6" fmla="*/ 762162 w 2235350"/>
              <a:gd name="connsiteY6" fmla="*/ 1074746 h 2397086"/>
              <a:gd name="connsiteX7" fmla="*/ 2235058 w 2235350"/>
              <a:gd name="connsiteY7" fmla="*/ 7034 h 239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350" h="2397086">
                <a:moveTo>
                  <a:pt x="2235058" y="7034"/>
                </a:moveTo>
                <a:cubicBezTo>
                  <a:pt x="2211331" y="113805"/>
                  <a:pt x="865283" y="1444339"/>
                  <a:pt x="619800" y="1715374"/>
                </a:cubicBezTo>
                <a:cubicBezTo>
                  <a:pt x="374317" y="1986409"/>
                  <a:pt x="865283" y="1520083"/>
                  <a:pt x="762162" y="1633242"/>
                </a:cubicBezTo>
                <a:cubicBezTo>
                  <a:pt x="659041" y="1746401"/>
                  <a:pt x="-30866" y="2446347"/>
                  <a:pt x="1074" y="2394330"/>
                </a:cubicBezTo>
                <a:cubicBezTo>
                  <a:pt x="33014" y="2342313"/>
                  <a:pt x="655391" y="1684347"/>
                  <a:pt x="953803" y="1321142"/>
                </a:cubicBezTo>
                <a:cubicBezTo>
                  <a:pt x="1252215" y="957937"/>
                  <a:pt x="1823486" y="256167"/>
                  <a:pt x="1791546" y="215101"/>
                </a:cubicBezTo>
                <a:cubicBezTo>
                  <a:pt x="1759606" y="174035"/>
                  <a:pt x="694631" y="1105774"/>
                  <a:pt x="762162" y="1074746"/>
                </a:cubicBezTo>
                <a:cubicBezTo>
                  <a:pt x="829693" y="1043719"/>
                  <a:pt x="2258785" y="-99737"/>
                  <a:pt x="2235058" y="7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1E0E0A06-1E4C-77A2-2446-E87FC63CAF07}"/>
              </a:ext>
            </a:extLst>
          </p:cNvPr>
          <p:cNvSpPr/>
          <p:nvPr/>
        </p:nvSpPr>
        <p:spPr>
          <a:xfrm>
            <a:off x="8394727" y="7063320"/>
            <a:ext cx="316316" cy="2419753"/>
          </a:xfrm>
          <a:custGeom>
            <a:avLst/>
            <a:gdLst>
              <a:gd name="connsiteX0" fmla="*/ 256483 w 316316"/>
              <a:gd name="connsiteY0" fmla="*/ 470898 h 2419753"/>
              <a:gd name="connsiteX1" fmla="*/ 114121 w 316316"/>
              <a:gd name="connsiteY1" fmla="*/ 1040345 h 2419753"/>
              <a:gd name="connsiteX2" fmla="*/ 305762 w 316316"/>
              <a:gd name="connsiteY2" fmla="*/ 2332551 h 2419753"/>
              <a:gd name="connsiteX3" fmla="*/ 261958 w 316316"/>
              <a:gd name="connsiteY3" fmla="*/ 2091631 h 2419753"/>
              <a:gd name="connsiteX4" fmla="*/ 15563 w 316316"/>
              <a:gd name="connsiteY4" fmla="*/ 394242 h 2419753"/>
              <a:gd name="connsiteX5" fmla="*/ 37465 w 316316"/>
              <a:gd name="connsiteY5" fmla="*/ 657063 h 2419753"/>
              <a:gd name="connsiteX6" fmla="*/ 136023 w 316316"/>
              <a:gd name="connsiteY6" fmla="*/ 9 h 2419753"/>
              <a:gd name="connsiteX7" fmla="*/ 97695 w 316316"/>
              <a:gd name="connsiteY7" fmla="*/ 673490 h 2419753"/>
              <a:gd name="connsiteX8" fmla="*/ 256483 w 316316"/>
              <a:gd name="connsiteY8" fmla="*/ 470898 h 24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16" h="2419753">
                <a:moveTo>
                  <a:pt x="256483" y="470898"/>
                </a:moveTo>
                <a:cubicBezTo>
                  <a:pt x="259221" y="532040"/>
                  <a:pt x="105908" y="730070"/>
                  <a:pt x="114121" y="1040345"/>
                </a:cubicBezTo>
                <a:cubicBezTo>
                  <a:pt x="122334" y="1350620"/>
                  <a:pt x="281123" y="2157337"/>
                  <a:pt x="305762" y="2332551"/>
                </a:cubicBezTo>
                <a:cubicBezTo>
                  <a:pt x="330401" y="2507765"/>
                  <a:pt x="310324" y="2414682"/>
                  <a:pt x="261958" y="2091631"/>
                </a:cubicBezTo>
                <a:cubicBezTo>
                  <a:pt x="213592" y="1768580"/>
                  <a:pt x="52978" y="633337"/>
                  <a:pt x="15563" y="394242"/>
                </a:cubicBezTo>
                <a:cubicBezTo>
                  <a:pt x="-21852" y="155147"/>
                  <a:pt x="17388" y="722769"/>
                  <a:pt x="37465" y="657063"/>
                </a:cubicBezTo>
                <a:cubicBezTo>
                  <a:pt x="57542" y="591357"/>
                  <a:pt x="125985" y="-2729"/>
                  <a:pt x="136023" y="9"/>
                </a:cubicBezTo>
                <a:cubicBezTo>
                  <a:pt x="146061" y="2747"/>
                  <a:pt x="78531" y="590446"/>
                  <a:pt x="97695" y="673490"/>
                </a:cubicBezTo>
                <a:cubicBezTo>
                  <a:pt x="116859" y="756534"/>
                  <a:pt x="253745" y="409756"/>
                  <a:pt x="256483" y="4708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AEFA0104-2FE0-EBD5-E1D5-CBFA66BC749E}"/>
              </a:ext>
            </a:extLst>
          </p:cNvPr>
          <p:cNvSpPr/>
          <p:nvPr/>
        </p:nvSpPr>
        <p:spPr>
          <a:xfrm>
            <a:off x="3778771" y="3648516"/>
            <a:ext cx="685709" cy="1577867"/>
          </a:xfrm>
          <a:custGeom>
            <a:avLst/>
            <a:gdLst>
              <a:gd name="connsiteX0" fmla="*/ 49310 w 685709"/>
              <a:gd name="connsiteY0" fmla="*/ 55579 h 1577867"/>
              <a:gd name="connsiteX1" fmla="*/ 95805 w 685709"/>
              <a:gd name="connsiteY1" fmla="*/ 86576 h 1577867"/>
              <a:gd name="connsiteX2" fmla="*/ 576253 w 685709"/>
              <a:gd name="connsiteY2" fmla="*/ 644515 h 1577867"/>
              <a:gd name="connsiteX3" fmla="*/ 545256 w 685709"/>
              <a:gd name="connsiteY3" fmla="*/ 613518 h 1577867"/>
              <a:gd name="connsiteX4" fmla="*/ 653744 w 685709"/>
              <a:gd name="connsiteY4" fmla="*/ 1574413 h 1577867"/>
              <a:gd name="connsiteX5" fmla="*/ 607249 w 685709"/>
              <a:gd name="connsiteY5" fmla="*/ 923484 h 1577867"/>
              <a:gd name="connsiteX6" fmla="*/ 653744 w 685709"/>
              <a:gd name="connsiteY6" fmla="*/ 613518 h 1577867"/>
              <a:gd name="connsiteX7" fmla="*/ 49310 w 685709"/>
              <a:gd name="connsiteY7" fmla="*/ 55579 h 15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09" h="1577867">
                <a:moveTo>
                  <a:pt x="49310" y="55579"/>
                </a:moveTo>
                <a:cubicBezTo>
                  <a:pt x="-43680" y="-32245"/>
                  <a:pt x="7981" y="-11580"/>
                  <a:pt x="95805" y="86576"/>
                </a:cubicBezTo>
                <a:cubicBezTo>
                  <a:pt x="183629" y="184732"/>
                  <a:pt x="501345" y="556691"/>
                  <a:pt x="576253" y="644515"/>
                </a:cubicBezTo>
                <a:cubicBezTo>
                  <a:pt x="651162" y="732339"/>
                  <a:pt x="532341" y="458535"/>
                  <a:pt x="545256" y="613518"/>
                </a:cubicBezTo>
                <a:cubicBezTo>
                  <a:pt x="558171" y="768501"/>
                  <a:pt x="643412" y="1522752"/>
                  <a:pt x="653744" y="1574413"/>
                </a:cubicBezTo>
                <a:cubicBezTo>
                  <a:pt x="664076" y="1626074"/>
                  <a:pt x="607249" y="1083633"/>
                  <a:pt x="607249" y="923484"/>
                </a:cubicBezTo>
                <a:cubicBezTo>
                  <a:pt x="607249" y="763335"/>
                  <a:pt x="746734" y="760752"/>
                  <a:pt x="653744" y="613518"/>
                </a:cubicBezTo>
                <a:cubicBezTo>
                  <a:pt x="560754" y="466284"/>
                  <a:pt x="142300" y="143403"/>
                  <a:pt x="49310" y="55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817FEC7E-2136-AF85-D0F4-C65081DCD932}"/>
              </a:ext>
            </a:extLst>
          </p:cNvPr>
          <p:cNvSpPr/>
          <p:nvPr/>
        </p:nvSpPr>
        <p:spPr>
          <a:xfrm>
            <a:off x="3431480" y="3016390"/>
            <a:ext cx="2161407" cy="335225"/>
          </a:xfrm>
          <a:custGeom>
            <a:avLst/>
            <a:gdLst>
              <a:gd name="connsiteX0" fmla="*/ 40140 w 2161407"/>
              <a:gd name="connsiteY0" fmla="*/ 114268 h 335225"/>
              <a:gd name="connsiteX1" fmla="*/ 1992927 w 2161407"/>
              <a:gd name="connsiteY1" fmla="*/ 36776 h 335225"/>
              <a:gd name="connsiteX2" fmla="*/ 1868940 w 2161407"/>
              <a:gd name="connsiteY2" fmla="*/ 21278 h 335225"/>
              <a:gd name="connsiteX3" fmla="*/ 319110 w 2161407"/>
              <a:gd name="connsiteY3" fmla="*/ 331244 h 335225"/>
              <a:gd name="connsiteX4" fmla="*/ 644574 w 2161407"/>
              <a:gd name="connsiteY4" fmla="*/ 191759 h 335225"/>
              <a:gd name="connsiteX5" fmla="*/ 40140 w 2161407"/>
              <a:gd name="connsiteY5" fmla="*/ 114268 h 33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07" h="335225">
                <a:moveTo>
                  <a:pt x="40140" y="114268"/>
                </a:moveTo>
                <a:cubicBezTo>
                  <a:pt x="264865" y="88438"/>
                  <a:pt x="1992927" y="36776"/>
                  <a:pt x="1992927" y="36776"/>
                </a:cubicBezTo>
                <a:cubicBezTo>
                  <a:pt x="2297727" y="21278"/>
                  <a:pt x="2147909" y="-27800"/>
                  <a:pt x="1868940" y="21278"/>
                </a:cubicBezTo>
                <a:cubicBezTo>
                  <a:pt x="1589971" y="70356"/>
                  <a:pt x="523171" y="302831"/>
                  <a:pt x="319110" y="331244"/>
                </a:cubicBezTo>
                <a:cubicBezTo>
                  <a:pt x="115049" y="359657"/>
                  <a:pt x="683320" y="227922"/>
                  <a:pt x="644574" y="191759"/>
                </a:cubicBezTo>
                <a:cubicBezTo>
                  <a:pt x="605828" y="155596"/>
                  <a:pt x="-184585" y="140098"/>
                  <a:pt x="40140" y="114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CB91F67-F8AA-D130-FE03-22DAE30EDB1C}"/>
              </a:ext>
            </a:extLst>
          </p:cNvPr>
          <p:cNvSpPr/>
          <p:nvPr/>
        </p:nvSpPr>
        <p:spPr>
          <a:xfrm>
            <a:off x="4442027" y="5377819"/>
            <a:ext cx="2006997" cy="1995819"/>
          </a:xfrm>
          <a:custGeom>
            <a:avLst/>
            <a:gdLst>
              <a:gd name="connsiteX0" fmla="*/ 2006899 w 2006997"/>
              <a:gd name="connsiteY0" fmla="*/ 2703 h 1995819"/>
              <a:gd name="connsiteX1" fmla="*/ 919245 w 2006997"/>
              <a:gd name="connsiteY1" fmla="*/ 724598 h 1995819"/>
              <a:gd name="connsiteX2" fmla="*/ 1217628 w 2006997"/>
              <a:gd name="connsiteY2" fmla="*/ 714973 h 1995819"/>
              <a:gd name="connsiteX3" fmla="*/ 659362 w 2006997"/>
              <a:gd name="connsiteY3" fmla="*/ 1321364 h 1995819"/>
              <a:gd name="connsiteX4" fmla="*/ 827805 w 2006997"/>
              <a:gd name="connsiteY4" fmla="*/ 1249175 h 1995819"/>
              <a:gd name="connsiteX5" fmla="*/ 32 w 2006997"/>
              <a:gd name="connsiteY5" fmla="*/ 1995133 h 1995819"/>
              <a:gd name="connsiteX6" fmla="*/ 861493 w 2006997"/>
              <a:gd name="connsiteY6" fmla="*/ 1099983 h 1995819"/>
              <a:gd name="connsiteX7" fmla="*/ 1376445 w 2006997"/>
              <a:gd name="connsiteY7" fmla="*/ 508029 h 1995819"/>
              <a:gd name="connsiteX8" fmla="*/ 919245 w 2006997"/>
              <a:gd name="connsiteY8" fmla="*/ 705347 h 1995819"/>
              <a:gd name="connsiteX9" fmla="*/ 1467885 w 2006997"/>
              <a:gd name="connsiteY9" fmla="*/ 233709 h 1995819"/>
              <a:gd name="connsiteX10" fmla="*/ 986621 w 2006997"/>
              <a:gd name="connsiteY10" fmla="*/ 469528 h 1995819"/>
              <a:gd name="connsiteX11" fmla="*/ 2006899 w 2006997"/>
              <a:gd name="connsiteY11" fmla="*/ 2703 h 19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997" h="1995819">
                <a:moveTo>
                  <a:pt x="2006899" y="2703"/>
                </a:moveTo>
                <a:cubicBezTo>
                  <a:pt x="1995670" y="45215"/>
                  <a:pt x="1050790" y="605886"/>
                  <a:pt x="919245" y="724598"/>
                </a:cubicBezTo>
                <a:cubicBezTo>
                  <a:pt x="787700" y="843310"/>
                  <a:pt x="1260942" y="615512"/>
                  <a:pt x="1217628" y="714973"/>
                </a:cubicBezTo>
                <a:cubicBezTo>
                  <a:pt x="1174314" y="814434"/>
                  <a:pt x="724333" y="1232330"/>
                  <a:pt x="659362" y="1321364"/>
                </a:cubicBezTo>
                <a:cubicBezTo>
                  <a:pt x="594391" y="1410398"/>
                  <a:pt x="937693" y="1136880"/>
                  <a:pt x="827805" y="1249175"/>
                </a:cubicBezTo>
                <a:cubicBezTo>
                  <a:pt x="717917" y="1361470"/>
                  <a:pt x="-5583" y="2019998"/>
                  <a:pt x="32" y="1995133"/>
                </a:cubicBezTo>
                <a:cubicBezTo>
                  <a:pt x="5647" y="1970268"/>
                  <a:pt x="632091" y="1347834"/>
                  <a:pt x="861493" y="1099983"/>
                </a:cubicBezTo>
                <a:cubicBezTo>
                  <a:pt x="1090895" y="852132"/>
                  <a:pt x="1366820" y="573802"/>
                  <a:pt x="1376445" y="508029"/>
                </a:cubicBezTo>
                <a:cubicBezTo>
                  <a:pt x="1386070" y="442256"/>
                  <a:pt x="904005" y="751067"/>
                  <a:pt x="919245" y="705347"/>
                </a:cubicBezTo>
                <a:cubicBezTo>
                  <a:pt x="934485" y="659627"/>
                  <a:pt x="1456656" y="273012"/>
                  <a:pt x="1467885" y="233709"/>
                </a:cubicBezTo>
                <a:cubicBezTo>
                  <a:pt x="1479114" y="194406"/>
                  <a:pt x="904004" y="506425"/>
                  <a:pt x="986621" y="469528"/>
                </a:cubicBezTo>
                <a:cubicBezTo>
                  <a:pt x="1069238" y="432631"/>
                  <a:pt x="2018128" y="-39809"/>
                  <a:pt x="2006899" y="27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7F4547C-DEE4-97BB-069B-F359FA9ECB09}"/>
              </a:ext>
            </a:extLst>
          </p:cNvPr>
          <p:cNvSpPr/>
          <p:nvPr/>
        </p:nvSpPr>
        <p:spPr>
          <a:xfrm>
            <a:off x="4410987" y="6462584"/>
            <a:ext cx="1481691" cy="1555873"/>
          </a:xfrm>
          <a:custGeom>
            <a:avLst/>
            <a:gdLst>
              <a:gd name="connsiteX0" fmla="*/ 392019 w 1481691"/>
              <a:gd name="connsiteY0" fmla="*/ 462793 h 1555873"/>
              <a:gd name="connsiteX1" fmla="*/ 882908 w 1481691"/>
              <a:gd name="connsiteY1" fmla="*/ 371353 h 1555873"/>
              <a:gd name="connsiteX2" fmla="*/ 627838 w 1481691"/>
              <a:gd name="connsiteY2" fmla="*/ 510919 h 1555873"/>
              <a:gd name="connsiteX3" fmla="*/ 185076 w 1481691"/>
              <a:gd name="connsiteY3" fmla="*/ 871867 h 1555873"/>
              <a:gd name="connsiteX4" fmla="*/ 103261 w 1481691"/>
              <a:gd name="connsiteY4" fmla="*/ 1309816 h 1555873"/>
              <a:gd name="connsiteX5" fmla="*/ 98449 w 1481691"/>
              <a:gd name="connsiteY5" fmla="*/ 1069184 h 1555873"/>
              <a:gd name="connsiteX6" fmla="*/ 2196 w 1481691"/>
              <a:gd name="connsiteY6" fmla="*/ 1555260 h 1555873"/>
              <a:gd name="connsiteX7" fmla="*/ 55135 w 1481691"/>
              <a:gd name="connsiteY7" fmla="*/ 1160624 h 1555873"/>
              <a:gd name="connsiteX8" fmla="*/ 310205 w 1481691"/>
              <a:gd name="connsiteY8" fmla="*/ 732300 h 1555873"/>
              <a:gd name="connsiteX9" fmla="*/ 897346 w 1481691"/>
              <a:gd name="connsiteY9" fmla="*/ 409854 h 1555873"/>
              <a:gd name="connsiteX10" fmla="*/ 1479674 w 1481691"/>
              <a:gd name="connsiteY10" fmla="*/ 780 h 1555873"/>
              <a:gd name="connsiteX11" fmla="*/ 1075413 w 1481691"/>
              <a:gd name="connsiteY11" fmla="*/ 308789 h 1555873"/>
              <a:gd name="connsiteX12" fmla="*/ 709653 w 1481691"/>
              <a:gd name="connsiteY12" fmla="*/ 385791 h 1555873"/>
              <a:gd name="connsiteX13" fmla="*/ 392019 w 1481691"/>
              <a:gd name="connsiteY13" fmla="*/ 462793 h 1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1691" h="1555873">
                <a:moveTo>
                  <a:pt x="392019" y="462793"/>
                </a:moveTo>
                <a:cubicBezTo>
                  <a:pt x="617812" y="413062"/>
                  <a:pt x="843605" y="363332"/>
                  <a:pt x="882908" y="371353"/>
                </a:cubicBezTo>
                <a:cubicBezTo>
                  <a:pt x="922211" y="379374"/>
                  <a:pt x="744143" y="427500"/>
                  <a:pt x="627838" y="510919"/>
                </a:cubicBezTo>
                <a:cubicBezTo>
                  <a:pt x="511533" y="594338"/>
                  <a:pt x="272505" y="738718"/>
                  <a:pt x="185076" y="871867"/>
                </a:cubicBezTo>
                <a:cubicBezTo>
                  <a:pt x="97647" y="1005016"/>
                  <a:pt x="117699" y="1276930"/>
                  <a:pt x="103261" y="1309816"/>
                </a:cubicBezTo>
                <a:cubicBezTo>
                  <a:pt x="88823" y="1342702"/>
                  <a:pt x="115293" y="1028277"/>
                  <a:pt x="98449" y="1069184"/>
                </a:cubicBezTo>
                <a:cubicBezTo>
                  <a:pt x="81605" y="1110091"/>
                  <a:pt x="9415" y="1540020"/>
                  <a:pt x="2196" y="1555260"/>
                </a:cubicBezTo>
                <a:cubicBezTo>
                  <a:pt x="-5023" y="1570500"/>
                  <a:pt x="3800" y="1297784"/>
                  <a:pt x="55135" y="1160624"/>
                </a:cubicBezTo>
                <a:cubicBezTo>
                  <a:pt x="106470" y="1023464"/>
                  <a:pt x="169836" y="857428"/>
                  <a:pt x="310205" y="732300"/>
                </a:cubicBezTo>
                <a:cubicBezTo>
                  <a:pt x="450574" y="607172"/>
                  <a:pt x="702435" y="531774"/>
                  <a:pt x="897346" y="409854"/>
                </a:cubicBezTo>
                <a:cubicBezTo>
                  <a:pt x="1092257" y="287934"/>
                  <a:pt x="1449996" y="17624"/>
                  <a:pt x="1479674" y="780"/>
                </a:cubicBezTo>
                <a:cubicBezTo>
                  <a:pt x="1509352" y="-16064"/>
                  <a:pt x="1203750" y="244621"/>
                  <a:pt x="1075413" y="308789"/>
                </a:cubicBezTo>
                <a:cubicBezTo>
                  <a:pt x="947076" y="372957"/>
                  <a:pt x="709653" y="385791"/>
                  <a:pt x="709653" y="385791"/>
                </a:cubicBezTo>
                <a:lnTo>
                  <a:pt x="392019" y="462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2A26F86-4750-ADEE-BE2D-BC3F1E8CBA3C}"/>
              </a:ext>
            </a:extLst>
          </p:cNvPr>
          <p:cNvSpPr/>
          <p:nvPr/>
        </p:nvSpPr>
        <p:spPr>
          <a:xfrm>
            <a:off x="2276140" y="5346817"/>
            <a:ext cx="577896" cy="480262"/>
          </a:xfrm>
          <a:custGeom>
            <a:avLst/>
            <a:gdLst>
              <a:gd name="connsiteX0" fmla="*/ 577751 w 577896"/>
              <a:gd name="connsiteY0" fmla="*/ 52956 h 480262"/>
              <a:gd name="connsiteX1" fmla="*/ 365995 w 577896"/>
              <a:gd name="connsiteY1" fmla="*/ 110707 h 480262"/>
              <a:gd name="connsiteX2" fmla="*/ 515186 w 577896"/>
              <a:gd name="connsiteY2" fmla="*/ 154021 h 480262"/>
              <a:gd name="connsiteX3" fmla="*/ 303431 w 577896"/>
              <a:gd name="connsiteY3" fmla="*/ 202147 h 480262"/>
              <a:gd name="connsiteX4" fmla="*/ 288993 w 577896"/>
              <a:gd name="connsiteY4" fmla="*/ 279149 h 480262"/>
              <a:gd name="connsiteX5" fmla="*/ 313056 w 577896"/>
              <a:gd name="connsiteY5" fmla="*/ 437966 h 480262"/>
              <a:gd name="connsiteX6" fmla="*/ 240866 w 577896"/>
              <a:gd name="connsiteY6" fmla="*/ 375402 h 480262"/>
              <a:gd name="connsiteX7" fmla="*/ 303431 w 577896"/>
              <a:gd name="connsiteY7" fmla="*/ 471655 h 480262"/>
              <a:gd name="connsiteX8" fmla="*/ 5047 w 577896"/>
              <a:gd name="connsiteY8" fmla="*/ 115520 h 480262"/>
              <a:gd name="connsiteX9" fmla="*/ 120551 w 577896"/>
              <a:gd name="connsiteY9" fmla="*/ 235836 h 480262"/>
              <a:gd name="connsiteX10" fmla="*/ 183115 w 577896"/>
              <a:gd name="connsiteY10" fmla="*/ 134770 h 480262"/>
              <a:gd name="connsiteX11" fmla="*/ 327494 w 577896"/>
              <a:gd name="connsiteY11" fmla="*/ 17 h 480262"/>
              <a:gd name="connsiteX12" fmla="*/ 159052 w 577896"/>
              <a:gd name="connsiteY12" fmla="*/ 125145 h 480262"/>
              <a:gd name="connsiteX13" fmla="*/ 207178 w 577896"/>
              <a:gd name="connsiteY13" fmla="*/ 115520 h 480262"/>
              <a:gd name="connsiteX14" fmla="*/ 159052 w 577896"/>
              <a:gd name="connsiteY14" fmla="*/ 178084 h 480262"/>
              <a:gd name="connsiteX15" fmla="*/ 255304 w 577896"/>
              <a:gd name="connsiteY15" fmla="*/ 221398 h 480262"/>
              <a:gd name="connsiteX16" fmla="*/ 337119 w 577896"/>
              <a:gd name="connsiteY16" fmla="*/ 327276 h 480262"/>
              <a:gd name="connsiteX17" fmla="*/ 288993 w 577896"/>
              <a:gd name="connsiteY17" fmla="*/ 226210 h 480262"/>
              <a:gd name="connsiteX18" fmla="*/ 380433 w 577896"/>
              <a:gd name="connsiteY18" fmla="*/ 173271 h 480262"/>
              <a:gd name="connsiteX19" fmla="*/ 327494 w 577896"/>
              <a:gd name="connsiteY19" fmla="*/ 154021 h 480262"/>
              <a:gd name="connsiteX20" fmla="*/ 577751 w 577896"/>
              <a:gd name="connsiteY20" fmla="*/ 52956 h 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896" h="480262">
                <a:moveTo>
                  <a:pt x="577751" y="52956"/>
                </a:moveTo>
                <a:cubicBezTo>
                  <a:pt x="584168" y="45737"/>
                  <a:pt x="376422" y="93863"/>
                  <a:pt x="365995" y="110707"/>
                </a:cubicBezTo>
                <a:cubicBezTo>
                  <a:pt x="355567" y="127551"/>
                  <a:pt x="525613" y="138781"/>
                  <a:pt x="515186" y="154021"/>
                </a:cubicBezTo>
                <a:cubicBezTo>
                  <a:pt x="504759" y="169261"/>
                  <a:pt x="341130" y="181292"/>
                  <a:pt x="303431" y="202147"/>
                </a:cubicBezTo>
                <a:cubicBezTo>
                  <a:pt x="265732" y="223002"/>
                  <a:pt x="287389" y="239846"/>
                  <a:pt x="288993" y="279149"/>
                </a:cubicBezTo>
                <a:cubicBezTo>
                  <a:pt x="290597" y="318452"/>
                  <a:pt x="321077" y="421924"/>
                  <a:pt x="313056" y="437966"/>
                </a:cubicBezTo>
                <a:cubicBezTo>
                  <a:pt x="305035" y="454008"/>
                  <a:pt x="242470" y="369787"/>
                  <a:pt x="240866" y="375402"/>
                </a:cubicBezTo>
                <a:cubicBezTo>
                  <a:pt x="239262" y="381017"/>
                  <a:pt x="342734" y="514969"/>
                  <a:pt x="303431" y="471655"/>
                </a:cubicBezTo>
                <a:cubicBezTo>
                  <a:pt x="264128" y="428341"/>
                  <a:pt x="35527" y="154823"/>
                  <a:pt x="5047" y="115520"/>
                </a:cubicBezTo>
                <a:cubicBezTo>
                  <a:pt x="-25433" y="76217"/>
                  <a:pt x="90873" y="232628"/>
                  <a:pt x="120551" y="235836"/>
                </a:cubicBezTo>
                <a:cubicBezTo>
                  <a:pt x="150229" y="239044"/>
                  <a:pt x="148625" y="174073"/>
                  <a:pt x="183115" y="134770"/>
                </a:cubicBezTo>
                <a:cubicBezTo>
                  <a:pt x="217605" y="95467"/>
                  <a:pt x="331504" y="1621"/>
                  <a:pt x="327494" y="17"/>
                </a:cubicBezTo>
                <a:cubicBezTo>
                  <a:pt x="323484" y="-1587"/>
                  <a:pt x="179105" y="105895"/>
                  <a:pt x="159052" y="125145"/>
                </a:cubicBezTo>
                <a:cubicBezTo>
                  <a:pt x="138999" y="144395"/>
                  <a:pt x="207178" y="106697"/>
                  <a:pt x="207178" y="115520"/>
                </a:cubicBezTo>
                <a:cubicBezTo>
                  <a:pt x="207178" y="124343"/>
                  <a:pt x="151031" y="160438"/>
                  <a:pt x="159052" y="178084"/>
                </a:cubicBezTo>
                <a:cubicBezTo>
                  <a:pt x="167073" y="195730"/>
                  <a:pt x="225626" y="196533"/>
                  <a:pt x="255304" y="221398"/>
                </a:cubicBezTo>
                <a:cubicBezTo>
                  <a:pt x="284982" y="246263"/>
                  <a:pt x="331504" y="326474"/>
                  <a:pt x="337119" y="327276"/>
                </a:cubicBezTo>
                <a:cubicBezTo>
                  <a:pt x="342734" y="328078"/>
                  <a:pt x="281774" y="251877"/>
                  <a:pt x="288993" y="226210"/>
                </a:cubicBezTo>
                <a:cubicBezTo>
                  <a:pt x="296212" y="200543"/>
                  <a:pt x="374016" y="185302"/>
                  <a:pt x="380433" y="173271"/>
                </a:cubicBezTo>
                <a:cubicBezTo>
                  <a:pt x="386850" y="161240"/>
                  <a:pt x="300223" y="170865"/>
                  <a:pt x="327494" y="154021"/>
                </a:cubicBezTo>
                <a:cubicBezTo>
                  <a:pt x="354765" y="137177"/>
                  <a:pt x="571334" y="60175"/>
                  <a:pt x="577751" y="529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758A9D5-78CA-1E34-19AC-1FEE61F89938}"/>
              </a:ext>
            </a:extLst>
          </p:cNvPr>
          <p:cNvSpPr/>
          <p:nvPr/>
        </p:nvSpPr>
        <p:spPr>
          <a:xfrm>
            <a:off x="2922087" y="5511136"/>
            <a:ext cx="572361" cy="432485"/>
          </a:xfrm>
          <a:custGeom>
            <a:avLst/>
            <a:gdLst>
              <a:gd name="connsiteX0" fmla="*/ 8806 w 572361"/>
              <a:gd name="connsiteY0" fmla="*/ 4140 h 432485"/>
              <a:gd name="connsiteX1" fmla="*/ 557446 w 572361"/>
              <a:gd name="connsiteY1" fmla="*/ 360275 h 432485"/>
              <a:gd name="connsiteX2" fmla="*/ 408254 w 572361"/>
              <a:gd name="connsiteY2" fmla="*/ 331399 h 432485"/>
              <a:gd name="connsiteX3" fmla="*/ 571884 w 572361"/>
              <a:gd name="connsiteY3" fmla="*/ 432464 h 432485"/>
              <a:gd name="connsiteX4" fmla="*/ 451568 w 572361"/>
              <a:gd name="connsiteY4" fmla="*/ 321773 h 432485"/>
              <a:gd name="connsiteX5" fmla="*/ 263875 w 572361"/>
              <a:gd name="connsiteY5" fmla="*/ 239959 h 432485"/>
              <a:gd name="connsiteX6" fmla="*/ 403441 w 572361"/>
              <a:gd name="connsiteY6" fmla="*/ 288085 h 432485"/>
              <a:gd name="connsiteX7" fmla="*/ 230187 w 572361"/>
              <a:gd name="connsiteY7" fmla="*/ 172582 h 432485"/>
              <a:gd name="connsiteX8" fmla="*/ 8806 w 572361"/>
              <a:gd name="connsiteY8" fmla="*/ 4140 h 4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61" h="432485">
                <a:moveTo>
                  <a:pt x="8806" y="4140"/>
                </a:moveTo>
                <a:cubicBezTo>
                  <a:pt x="63349" y="35422"/>
                  <a:pt x="490871" y="305732"/>
                  <a:pt x="557446" y="360275"/>
                </a:cubicBezTo>
                <a:cubicBezTo>
                  <a:pt x="624021" y="414818"/>
                  <a:pt x="405848" y="319368"/>
                  <a:pt x="408254" y="331399"/>
                </a:cubicBezTo>
                <a:cubicBezTo>
                  <a:pt x="410660" y="343430"/>
                  <a:pt x="564665" y="434068"/>
                  <a:pt x="571884" y="432464"/>
                </a:cubicBezTo>
                <a:cubicBezTo>
                  <a:pt x="579103" y="430860"/>
                  <a:pt x="502903" y="353857"/>
                  <a:pt x="451568" y="321773"/>
                </a:cubicBezTo>
                <a:cubicBezTo>
                  <a:pt x="400233" y="289689"/>
                  <a:pt x="271896" y="245574"/>
                  <a:pt x="263875" y="239959"/>
                </a:cubicBezTo>
                <a:cubicBezTo>
                  <a:pt x="255854" y="234344"/>
                  <a:pt x="409056" y="299315"/>
                  <a:pt x="403441" y="288085"/>
                </a:cubicBezTo>
                <a:cubicBezTo>
                  <a:pt x="397826" y="276856"/>
                  <a:pt x="291949" y="217500"/>
                  <a:pt x="230187" y="172582"/>
                </a:cubicBezTo>
                <a:cubicBezTo>
                  <a:pt x="168425" y="127664"/>
                  <a:pt x="-45737" y="-27142"/>
                  <a:pt x="8806" y="4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64399E4-0AFA-6165-A1FF-98D8959C2E01}"/>
              </a:ext>
            </a:extLst>
          </p:cNvPr>
          <p:cNvSpPr/>
          <p:nvPr/>
        </p:nvSpPr>
        <p:spPr>
          <a:xfrm>
            <a:off x="1987382" y="5060573"/>
            <a:ext cx="660862" cy="772905"/>
          </a:xfrm>
          <a:custGeom>
            <a:avLst/>
            <a:gdLst>
              <a:gd name="connsiteX0" fmla="*/ 524812 w 660862"/>
              <a:gd name="connsiteY0" fmla="*/ 353638 h 772905"/>
              <a:gd name="connsiteX1" fmla="*/ 110925 w 660862"/>
              <a:gd name="connsiteY1" fmla="*/ 589456 h 772905"/>
              <a:gd name="connsiteX2" fmla="*/ 298618 w 660862"/>
              <a:gd name="connsiteY2" fmla="*/ 550955 h 772905"/>
              <a:gd name="connsiteX3" fmla="*/ 293805 w 660862"/>
              <a:gd name="connsiteY3" fmla="*/ 603894 h 772905"/>
              <a:gd name="connsiteX4" fmla="*/ 327494 w 660862"/>
              <a:gd name="connsiteY4" fmla="*/ 656833 h 772905"/>
              <a:gd name="connsiteX5" fmla="*/ 235 w 660862"/>
              <a:gd name="connsiteY5" fmla="*/ 772336 h 772905"/>
              <a:gd name="connsiteX6" fmla="*/ 385245 w 660862"/>
              <a:gd name="connsiteY6" fmla="*/ 603894 h 772905"/>
              <a:gd name="connsiteX7" fmla="*/ 197553 w 660862"/>
              <a:gd name="connsiteY7" fmla="*/ 575019 h 772905"/>
              <a:gd name="connsiteX8" fmla="*/ 351557 w 660862"/>
              <a:gd name="connsiteY8" fmla="*/ 493204 h 772905"/>
              <a:gd name="connsiteX9" fmla="*/ 317869 w 660862"/>
              <a:gd name="connsiteY9" fmla="*/ 454703 h 772905"/>
              <a:gd name="connsiteX10" fmla="*/ 659565 w 660862"/>
              <a:gd name="connsiteY10" fmla="*/ 2315 h 772905"/>
              <a:gd name="connsiteX11" fmla="*/ 442997 w 660862"/>
              <a:gd name="connsiteY11" fmla="*/ 267010 h 772905"/>
              <a:gd name="connsiteX12" fmla="*/ 245679 w 660862"/>
              <a:gd name="connsiteY12" fmla="*/ 507642 h 772905"/>
              <a:gd name="connsiteX13" fmla="*/ 524812 w 660862"/>
              <a:gd name="connsiteY13" fmla="*/ 353638 h 7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862" h="772905">
                <a:moveTo>
                  <a:pt x="524812" y="353638"/>
                </a:moveTo>
                <a:cubicBezTo>
                  <a:pt x="502353" y="367274"/>
                  <a:pt x="148624" y="556570"/>
                  <a:pt x="110925" y="589456"/>
                </a:cubicBezTo>
                <a:cubicBezTo>
                  <a:pt x="73226" y="622342"/>
                  <a:pt x="268138" y="548549"/>
                  <a:pt x="298618" y="550955"/>
                </a:cubicBezTo>
                <a:cubicBezTo>
                  <a:pt x="329098" y="553361"/>
                  <a:pt x="288992" y="586248"/>
                  <a:pt x="293805" y="603894"/>
                </a:cubicBezTo>
                <a:cubicBezTo>
                  <a:pt x="298618" y="621540"/>
                  <a:pt x="376422" y="628759"/>
                  <a:pt x="327494" y="656833"/>
                </a:cubicBezTo>
                <a:cubicBezTo>
                  <a:pt x="278566" y="684907"/>
                  <a:pt x="-9390" y="781159"/>
                  <a:pt x="235" y="772336"/>
                </a:cubicBezTo>
                <a:cubicBezTo>
                  <a:pt x="9860" y="763513"/>
                  <a:pt x="352359" y="636780"/>
                  <a:pt x="385245" y="603894"/>
                </a:cubicBezTo>
                <a:cubicBezTo>
                  <a:pt x="418131" y="571008"/>
                  <a:pt x="203168" y="593467"/>
                  <a:pt x="197553" y="575019"/>
                </a:cubicBezTo>
                <a:cubicBezTo>
                  <a:pt x="191938" y="556571"/>
                  <a:pt x="331504" y="513257"/>
                  <a:pt x="351557" y="493204"/>
                </a:cubicBezTo>
                <a:cubicBezTo>
                  <a:pt x="371610" y="473151"/>
                  <a:pt x="266534" y="536518"/>
                  <a:pt x="317869" y="454703"/>
                </a:cubicBezTo>
                <a:cubicBezTo>
                  <a:pt x="369204" y="372888"/>
                  <a:pt x="638710" y="33597"/>
                  <a:pt x="659565" y="2315"/>
                </a:cubicBezTo>
                <a:cubicBezTo>
                  <a:pt x="680420" y="-28967"/>
                  <a:pt x="442997" y="267010"/>
                  <a:pt x="442997" y="267010"/>
                </a:cubicBezTo>
                <a:cubicBezTo>
                  <a:pt x="374016" y="351231"/>
                  <a:pt x="236856" y="488392"/>
                  <a:pt x="245679" y="507642"/>
                </a:cubicBezTo>
                <a:cubicBezTo>
                  <a:pt x="254502" y="526893"/>
                  <a:pt x="547271" y="340002"/>
                  <a:pt x="524812" y="353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CD225D1-0DD5-E29C-61CE-3AD2DA4C17A6}"/>
              </a:ext>
            </a:extLst>
          </p:cNvPr>
          <p:cNvSpPr/>
          <p:nvPr/>
        </p:nvSpPr>
        <p:spPr>
          <a:xfrm>
            <a:off x="1633674" y="4843947"/>
            <a:ext cx="321383" cy="266395"/>
          </a:xfrm>
          <a:custGeom>
            <a:avLst/>
            <a:gdLst>
              <a:gd name="connsiteX0" fmla="*/ 2621 w 321383"/>
              <a:gd name="connsiteY0" fmla="*/ 151565 h 266395"/>
              <a:gd name="connsiteX1" fmla="*/ 199939 w 321383"/>
              <a:gd name="connsiteY1" fmla="*/ 2373 h 266395"/>
              <a:gd name="connsiteX2" fmla="*/ 137374 w 321383"/>
              <a:gd name="connsiteY2" fmla="*/ 69750 h 266395"/>
              <a:gd name="connsiteX3" fmla="*/ 98873 w 321383"/>
              <a:gd name="connsiteY3" fmla="*/ 199691 h 266395"/>
              <a:gd name="connsiteX4" fmla="*/ 195126 w 321383"/>
              <a:gd name="connsiteY4" fmla="*/ 98626 h 266395"/>
              <a:gd name="connsiteX5" fmla="*/ 132562 w 321383"/>
              <a:gd name="connsiteY5" fmla="*/ 218941 h 266395"/>
              <a:gd name="connsiteX6" fmla="*/ 320254 w 321383"/>
              <a:gd name="connsiteY6" fmla="*/ 113064 h 266395"/>
              <a:gd name="connsiteX7" fmla="*/ 209564 w 321383"/>
              <a:gd name="connsiteY7" fmla="*/ 252630 h 266395"/>
              <a:gd name="connsiteX8" fmla="*/ 180688 w 321383"/>
              <a:gd name="connsiteY8" fmla="*/ 257442 h 266395"/>
              <a:gd name="connsiteX9" fmla="*/ 175875 w 321383"/>
              <a:gd name="connsiteY9" fmla="*/ 218941 h 266395"/>
              <a:gd name="connsiteX10" fmla="*/ 89248 w 321383"/>
              <a:gd name="connsiteY10" fmla="*/ 166002 h 266395"/>
              <a:gd name="connsiteX11" fmla="*/ 2621 w 321383"/>
              <a:gd name="connsiteY11" fmla="*/ 151565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383" h="266395">
                <a:moveTo>
                  <a:pt x="2621" y="151565"/>
                </a:moveTo>
                <a:cubicBezTo>
                  <a:pt x="21069" y="124294"/>
                  <a:pt x="177480" y="16009"/>
                  <a:pt x="199939" y="2373"/>
                </a:cubicBezTo>
                <a:cubicBezTo>
                  <a:pt x="222398" y="-11263"/>
                  <a:pt x="154218" y="36864"/>
                  <a:pt x="137374" y="69750"/>
                </a:cubicBezTo>
                <a:cubicBezTo>
                  <a:pt x="120530" y="102636"/>
                  <a:pt x="89248" y="194878"/>
                  <a:pt x="98873" y="199691"/>
                </a:cubicBezTo>
                <a:cubicBezTo>
                  <a:pt x="108498" y="204504"/>
                  <a:pt x="189511" y="95418"/>
                  <a:pt x="195126" y="98626"/>
                </a:cubicBezTo>
                <a:cubicBezTo>
                  <a:pt x="200741" y="101834"/>
                  <a:pt x="111707" y="216535"/>
                  <a:pt x="132562" y="218941"/>
                </a:cubicBezTo>
                <a:cubicBezTo>
                  <a:pt x="153417" y="221347"/>
                  <a:pt x="307420" y="107449"/>
                  <a:pt x="320254" y="113064"/>
                </a:cubicBezTo>
                <a:cubicBezTo>
                  <a:pt x="333088" y="118679"/>
                  <a:pt x="232825" y="228567"/>
                  <a:pt x="209564" y="252630"/>
                </a:cubicBezTo>
                <a:cubicBezTo>
                  <a:pt x="186303" y="276693"/>
                  <a:pt x="186303" y="263057"/>
                  <a:pt x="180688" y="257442"/>
                </a:cubicBezTo>
                <a:cubicBezTo>
                  <a:pt x="175073" y="251827"/>
                  <a:pt x="191115" y="234181"/>
                  <a:pt x="175875" y="218941"/>
                </a:cubicBezTo>
                <a:cubicBezTo>
                  <a:pt x="160635" y="203701"/>
                  <a:pt x="110103" y="177231"/>
                  <a:pt x="89248" y="166002"/>
                </a:cubicBezTo>
                <a:cubicBezTo>
                  <a:pt x="68393" y="154773"/>
                  <a:pt x="-15827" y="178836"/>
                  <a:pt x="2621" y="1515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7EDC671-00FF-B25B-FB21-BB010DC96C04}"/>
              </a:ext>
            </a:extLst>
          </p:cNvPr>
          <p:cNvSpPr/>
          <p:nvPr/>
        </p:nvSpPr>
        <p:spPr>
          <a:xfrm>
            <a:off x="1987092" y="4557738"/>
            <a:ext cx="131754" cy="824509"/>
          </a:xfrm>
          <a:custGeom>
            <a:avLst/>
            <a:gdLst>
              <a:gd name="connsiteX0" fmla="*/ 130466 w 131754"/>
              <a:gd name="connsiteY0" fmla="*/ 28700 h 824509"/>
              <a:gd name="connsiteX1" fmla="*/ 101590 w 131754"/>
              <a:gd name="connsiteY1" fmla="*/ 447399 h 824509"/>
              <a:gd name="connsiteX2" fmla="*/ 87152 w 131754"/>
              <a:gd name="connsiteY2" fmla="*/ 351146 h 824509"/>
              <a:gd name="connsiteX3" fmla="*/ 77527 w 131754"/>
              <a:gd name="connsiteY3" fmla="*/ 586965 h 824509"/>
              <a:gd name="connsiteX4" fmla="*/ 120841 w 131754"/>
              <a:gd name="connsiteY4" fmla="*/ 476275 h 824509"/>
              <a:gd name="connsiteX5" fmla="*/ 77527 w 131754"/>
              <a:gd name="connsiteY5" fmla="*/ 817971 h 824509"/>
              <a:gd name="connsiteX6" fmla="*/ 48651 w 131754"/>
              <a:gd name="connsiteY6" fmla="*/ 663967 h 824509"/>
              <a:gd name="connsiteX7" fmla="*/ 525 w 131754"/>
              <a:gd name="connsiteY7" fmla="*/ 221205 h 824509"/>
              <a:gd name="connsiteX8" fmla="*/ 82340 w 131754"/>
              <a:gd name="connsiteY8" fmla="*/ 736157 h 824509"/>
              <a:gd name="connsiteX9" fmla="*/ 82340 w 131754"/>
              <a:gd name="connsiteY9" fmla="*/ 635091 h 824509"/>
              <a:gd name="connsiteX10" fmla="*/ 111215 w 131754"/>
              <a:gd name="connsiteY10" fmla="*/ 394460 h 824509"/>
              <a:gd name="connsiteX11" fmla="*/ 111215 w 131754"/>
              <a:gd name="connsiteY11" fmla="*/ 447399 h 824509"/>
              <a:gd name="connsiteX12" fmla="*/ 125653 w 131754"/>
              <a:gd name="connsiteY12" fmla="*/ 81639 h 824509"/>
              <a:gd name="connsiteX13" fmla="*/ 130466 w 131754"/>
              <a:gd name="connsiteY13" fmla="*/ 28700 h 8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754" h="824509">
                <a:moveTo>
                  <a:pt x="130466" y="28700"/>
                </a:moveTo>
                <a:cubicBezTo>
                  <a:pt x="126455" y="89660"/>
                  <a:pt x="108809" y="393658"/>
                  <a:pt x="101590" y="447399"/>
                </a:cubicBezTo>
                <a:cubicBezTo>
                  <a:pt x="94371" y="501140"/>
                  <a:pt x="91162" y="327885"/>
                  <a:pt x="87152" y="351146"/>
                </a:cubicBezTo>
                <a:cubicBezTo>
                  <a:pt x="83141" y="374407"/>
                  <a:pt x="71912" y="566110"/>
                  <a:pt x="77527" y="586965"/>
                </a:cubicBezTo>
                <a:cubicBezTo>
                  <a:pt x="83142" y="607820"/>
                  <a:pt x="120841" y="437774"/>
                  <a:pt x="120841" y="476275"/>
                </a:cubicBezTo>
                <a:cubicBezTo>
                  <a:pt x="120841" y="514776"/>
                  <a:pt x="89559" y="786689"/>
                  <a:pt x="77527" y="817971"/>
                </a:cubicBezTo>
                <a:cubicBezTo>
                  <a:pt x="65495" y="849253"/>
                  <a:pt x="61485" y="763428"/>
                  <a:pt x="48651" y="663967"/>
                </a:cubicBezTo>
                <a:cubicBezTo>
                  <a:pt x="35817" y="564506"/>
                  <a:pt x="-5090" y="209173"/>
                  <a:pt x="525" y="221205"/>
                </a:cubicBezTo>
                <a:cubicBezTo>
                  <a:pt x="6140" y="233237"/>
                  <a:pt x="68704" y="667176"/>
                  <a:pt x="82340" y="736157"/>
                </a:cubicBezTo>
                <a:cubicBezTo>
                  <a:pt x="95976" y="805138"/>
                  <a:pt x="77528" y="692040"/>
                  <a:pt x="82340" y="635091"/>
                </a:cubicBezTo>
                <a:cubicBezTo>
                  <a:pt x="87152" y="578142"/>
                  <a:pt x="106403" y="425742"/>
                  <a:pt x="111215" y="394460"/>
                </a:cubicBezTo>
                <a:cubicBezTo>
                  <a:pt x="116027" y="363178"/>
                  <a:pt x="108809" y="499536"/>
                  <a:pt x="111215" y="447399"/>
                </a:cubicBezTo>
                <a:cubicBezTo>
                  <a:pt x="113621" y="395262"/>
                  <a:pt x="123247" y="150620"/>
                  <a:pt x="125653" y="81639"/>
                </a:cubicBezTo>
                <a:cubicBezTo>
                  <a:pt x="128059" y="12658"/>
                  <a:pt x="134477" y="-32260"/>
                  <a:pt x="130466" y="2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A0FFEFB2-C272-BE66-CAC3-FA099DC5D531}"/>
              </a:ext>
            </a:extLst>
          </p:cNvPr>
          <p:cNvSpPr/>
          <p:nvPr/>
        </p:nvSpPr>
        <p:spPr>
          <a:xfrm>
            <a:off x="2099931" y="4529379"/>
            <a:ext cx="236643" cy="494965"/>
          </a:xfrm>
          <a:custGeom>
            <a:avLst/>
            <a:gdLst>
              <a:gd name="connsiteX0" fmla="*/ 236438 w 236643"/>
              <a:gd name="connsiteY0" fmla="*/ 1 h 494965"/>
              <a:gd name="connsiteX1" fmla="*/ 131825 w 236643"/>
              <a:gd name="connsiteY1" fmla="*/ 302218 h 494965"/>
              <a:gd name="connsiteX2" fmla="*/ 139574 w 236643"/>
              <a:gd name="connsiteY2" fmla="*/ 488197 h 494965"/>
              <a:gd name="connsiteX3" fmla="*/ 104703 w 236643"/>
              <a:gd name="connsiteY3" fmla="*/ 430079 h 494965"/>
              <a:gd name="connsiteX4" fmla="*/ 89 w 236643"/>
              <a:gd name="connsiteY4" fmla="*/ 201479 h 494965"/>
              <a:gd name="connsiteX5" fmla="*/ 124076 w 236643"/>
              <a:gd name="connsiteY5" fmla="*/ 395207 h 494965"/>
              <a:gd name="connsiteX6" fmla="*/ 100828 w 236643"/>
              <a:gd name="connsiteY6" fmla="*/ 298343 h 494965"/>
              <a:gd name="connsiteX7" fmla="*/ 236438 w 236643"/>
              <a:gd name="connsiteY7" fmla="*/ 1 h 4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43" h="494965">
                <a:moveTo>
                  <a:pt x="236438" y="1"/>
                </a:moveTo>
                <a:cubicBezTo>
                  <a:pt x="241604" y="647"/>
                  <a:pt x="147969" y="220852"/>
                  <a:pt x="131825" y="302218"/>
                </a:cubicBezTo>
                <a:cubicBezTo>
                  <a:pt x="115681" y="383584"/>
                  <a:pt x="144094" y="466887"/>
                  <a:pt x="139574" y="488197"/>
                </a:cubicBezTo>
                <a:cubicBezTo>
                  <a:pt x="135054" y="509507"/>
                  <a:pt x="127950" y="477865"/>
                  <a:pt x="104703" y="430079"/>
                </a:cubicBezTo>
                <a:cubicBezTo>
                  <a:pt x="81456" y="382293"/>
                  <a:pt x="-3140" y="207291"/>
                  <a:pt x="89" y="201479"/>
                </a:cubicBezTo>
                <a:cubicBezTo>
                  <a:pt x="3318" y="195667"/>
                  <a:pt x="107286" y="379063"/>
                  <a:pt x="124076" y="395207"/>
                </a:cubicBezTo>
                <a:cubicBezTo>
                  <a:pt x="140866" y="411351"/>
                  <a:pt x="84684" y="360982"/>
                  <a:pt x="100828" y="298343"/>
                </a:cubicBezTo>
                <a:cubicBezTo>
                  <a:pt x="116972" y="235704"/>
                  <a:pt x="231272" y="-645"/>
                  <a:pt x="23643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B2A0E922-0E13-1482-1F9E-BE8B7663DBAE}"/>
              </a:ext>
            </a:extLst>
          </p:cNvPr>
          <p:cNvSpPr/>
          <p:nvPr/>
        </p:nvSpPr>
        <p:spPr>
          <a:xfrm>
            <a:off x="2234491" y="4749919"/>
            <a:ext cx="253085" cy="432611"/>
          </a:xfrm>
          <a:custGeom>
            <a:avLst/>
            <a:gdLst>
              <a:gd name="connsiteX0" fmla="*/ 252987 w 253085"/>
              <a:gd name="connsiteY0" fmla="*/ 312 h 432611"/>
              <a:gd name="connsiteX1" fmla="*/ 105753 w 253085"/>
              <a:gd name="connsiteY1" fmla="*/ 209539 h 432611"/>
              <a:gd name="connsiteX2" fmla="*/ 5014 w 253085"/>
              <a:gd name="connsiteY2" fmla="*/ 430389 h 432611"/>
              <a:gd name="connsiteX3" fmla="*/ 28262 w 253085"/>
              <a:gd name="connsiteY3" fmla="*/ 306403 h 432611"/>
              <a:gd name="connsiteX4" fmla="*/ 140624 w 253085"/>
              <a:gd name="connsiteY4" fmla="*/ 39057 h 432611"/>
              <a:gd name="connsiteX5" fmla="*/ 129001 w 253085"/>
              <a:gd name="connsiteY5" fmla="*/ 159169 h 432611"/>
              <a:gd name="connsiteX6" fmla="*/ 252987 w 253085"/>
              <a:gd name="connsiteY6" fmla="*/ 312 h 4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5" h="432611">
                <a:moveTo>
                  <a:pt x="252987" y="312"/>
                </a:moveTo>
                <a:cubicBezTo>
                  <a:pt x="249112" y="8707"/>
                  <a:pt x="147082" y="137860"/>
                  <a:pt x="105753" y="209539"/>
                </a:cubicBezTo>
                <a:cubicBezTo>
                  <a:pt x="64424" y="281219"/>
                  <a:pt x="17929" y="414245"/>
                  <a:pt x="5014" y="430389"/>
                </a:cubicBezTo>
                <a:cubicBezTo>
                  <a:pt x="-7901" y="446533"/>
                  <a:pt x="5660" y="371625"/>
                  <a:pt x="28262" y="306403"/>
                </a:cubicBezTo>
                <a:cubicBezTo>
                  <a:pt x="50864" y="241181"/>
                  <a:pt x="123834" y="63596"/>
                  <a:pt x="140624" y="39057"/>
                </a:cubicBezTo>
                <a:cubicBezTo>
                  <a:pt x="157414" y="14518"/>
                  <a:pt x="112857" y="163043"/>
                  <a:pt x="129001" y="159169"/>
                </a:cubicBezTo>
                <a:cubicBezTo>
                  <a:pt x="145145" y="155295"/>
                  <a:pt x="256862" y="-8083"/>
                  <a:pt x="252987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F79D1C16-BE21-A5D3-E3E5-2D5F38423C4D}"/>
              </a:ext>
            </a:extLst>
          </p:cNvPr>
          <p:cNvSpPr/>
          <p:nvPr/>
        </p:nvSpPr>
        <p:spPr>
          <a:xfrm>
            <a:off x="2307166" y="4755020"/>
            <a:ext cx="489041" cy="482080"/>
          </a:xfrm>
          <a:custGeom>
            <a:avLst/>
            <a:gdLst>
              <a:gd name="connsiteX0" fmla="*/ 5956 w 489041"/>
              <a:gd name="connsiteY0" fmla="*/ 479533 h 482080"/>
              <a:gd name="connsiteX1" fmla="*/ 486403 w 489041"/>
              <a:gd name="connsiteY1" fmla="*/ 2960 h 482080"/>
              <a:gd name="connsiteX2" fmla="*/ 199685 w 489041"/>
              <a:gd name="connsiteY2" fmla="*/ 274180 h 482080"/>
              <a:gd name="connsiteX3" fmla="*/ 215183 w 489041"/>
              <a:gd name="connsiteY3" fmla="*/ 196688 h 482080"/>
              <a:gd name="connsiteX4" fmla="*/ 5956 w 489041"/>
              <a:gd name="connsiteY4" fmla="*/ 479533 h 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1" h="482080">
                <a:moveTo>
                  <a:pt x="5956" y="479533"/>
                </a:moveTo>
                <a:cubicBezTo>
                  <a:pt x="51159" y="447245"/>
                  <a:pt x="454115" y="37185"/>
                  <a:pt x="486403" y="2960"/>
                </a:cubicBezTo>
                <a:cubicBezTo>
                  <a:pt x="518691" y="-31265"/>
                  <a:pt x="244888" y="241892"/>
                  <a:pt x="199685" y="274180"/>
                </a:cubicBezTo>
                <a:cubicBezTo>
                  <a:pt x="154482" y="306468"/>
                  <a:pt x="243597" y="166337"/>
                  <a:pt x="215183" y="196688"/>
                </a:cubicBezTo>
                <a:cubicBezTo>
                  <a:pt x="186769" y="227039"/>
                  <a:pt x="-39247" y="511821"/>
                  <a:pt x="5956" y="4795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437E564E-4D7A-8623-6814-5A570677020E}"/>
              </a:ext>
            </a:extLst>
          </p:cNvPr>
          <p:cNvSpPr/>
          <p:nvPr/>
        </p:nvSpPr>
        <p:spPr>
          <a:xfrm>
            <a:off x="3036049" y="4800315"/>
            <a:ext cx="691300" cy="477367"/>
          </a:xfrm>
          <a:custGeom>
            <a:avLst/>
            <a:gdLst>
              <a:gd name="connsiteX0" fmla="*/ 1619 w 691300"/>
              <a:gd name="connsiteY0" fmla="*/ 93275 h 477367"/>
              <a:gd name="connsiteX1" fmla="*/ 311585 w 691300"/>
              <a:gd name="connsiteY1" fmla="*/ 93275 h 477367"/>
              <a:gd name="connsiteX2" fmla="*/ 280588 w 691300"/>
              <a:gd name="connsiteY2" fmla="*/ 128146 h 477367"/>
              <a:gd name="connsiteX3" fmla="*/ 427822 w 691300"/>
              <a:gd name="connsiteY3" fmla="*/ 159143 h 477367"/>
              <a:gd name="connsiteX4" fmla="*/ 497565 w 691300"/>
              <a:gd name="connsiteY4" fmla="*/ 259882 h 477367"/>
              <a:gd name="connsiteX5" fmla="*/ 493690 w 691300"/>
              <a:gd name="connsiteY5" fmla="*/ 217261 h 477367"/>
              <a:gd name="connsiteX6" fmla="*/ 691293 w 691300"/>
              <a:gd name="connsiteY6" fmla="*/ 476858 h 477367"/>
              <a:gd name="connsiteX7" fmla="*/ 485941 w 691300"/>
              <a:gd name="connsiteY7" fmla="*/ 287004 h 477367"/>
              <a:gd name="connsiteX8" fmla="*/ 629300 w 691300"/>
              <a:gd name="connsiteY8" fmla="*/ 414865 h 477367"/>
              <a:gd name="connsiteX9" fmla="*/ 520812 w 691300"/>
              <a:gd name="connsiteY9" fmla="*/ 267631 h 477367"/>
              <a:gd name="connsiteX10" fmla="*/ 373578 w 691300"/>
              <a:gd name="connsiteY10" fmla="*/ 128146 h 477367"/>
              <a:gd name="connsiteX11" fmla="*/ 257341 w 691300"/>
              <a:gd name="connsiteY11" fmla="*/ 73902 h 477367"/>
              <a:gd name="connsiteX12" fmla="*/ 257341 w 691300"/>
              <a:gd name="connsiteY12" fmla="*/ 31282 h 477367"/>
              <a:gd name="connsiteX13" fmla="*/ 164351 w 691300"/>
              <a:gd name="connsiteY13" fmla="*/ 39031 h 477367"/>
              <a:gd name="connsiteX14" fmla="*/ 435571 w 691300"/>
              <a:gd name="connsiteY14" fmla="*/ 285 h 477367"/>
              <a:gd name="connsiteX15" fmla="*/ 389076 w 691300"/>
              <a:gd name="connsiteY15" fmla="*/ 23532 h 477367"/>
              <a:gd name="connsiteX16" fmla="*/ 199222 w 691300"/>
              <a:gd name="connsiteY16" fmla="*/ 62278 h 477367"/>
              <a:gd name="connsiteX17" fmla="*/ 1619 w 691300"/>
              <a:gd name="connsiteY17" fmla="*/ 93275 h 4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300" h="477367">
                <a:moveTo>
                  <a:pt x="1619" y="93275"/>
                </a:moveTo>
                <a:cubicBezTo>
                  <a:pt x="20346" y="98441"/>
                  <a:pt x="265090" y="87463"/>
                  <a:pt x="311585" y="93275"/>
                </a:cubicBezTo>
                <a:cubicBezTo>
                  <a:pt x="358080" y="99087"/>
                  <a:pt x="261215" y="117168"/>
                  <a:pt x="280588" y="128146"/>
                </a:cubicBezTo>
                <a:cubicBezTo>
                  <a:pt x="299961" y="139124"/>
                  <a:pt x="391659" y="137187"/>
                  <a:pt x="427822" y="159143"/>
                </a:cubicBezTo>
                <a:cubicBezTo>
                  <a:pt x="463985" y="181099"/>
                  <a:pt x="486587" y="250196"/>
                  <a:pt x="497565" y="259882"/>
                </a:cubicBezTo>
                <a:cubicBezTo>
                  <a:pt x="508543" y="269568"/>
                  <a:pt x="461402" y="181098"/>
                  <a:pt x="493690" y="217261"/>
                </a:cubicBezTo>
                <a:cubicBezTo>
                  <a:pt x="525978" y="253424"/>
                  <a:pt x="692585" y="465234"/>
                  <a:pt x="691293" y="476858"/>
                </a:cubicBezTo>
                <a:cubicBezTo>
                  <a:pt x="690001" y="488482"/>
                  <a:pt x="496273" y="297336"/>
                  <a:pt x="485941" y="287004"/>
                </a:cubicBezTo>
                <a:cubicBezTo>
                  <a:pt x="475609" y="276672"/>
                  <a:pt x="623488" y="418094"/>
                  <a:pt x="629300" y="414865"/>
                </a:cubicBezTo>
                <a:cubicBezTo>
                  <a:pt x="635112" y="411636"/>
                  <a:pt x="563432" y="315418"/>
                  <a:pt x="520812" y="267631"/>
                </a:cubicBezTo>
                <a:cubicBezTo>
                  <a:pt x="478192" y="219844"/>
                  <a:pt x="417490" y="160434"/>
                  <a:pt x="373578" y="128146"/>
                </a:cubicBezTo>
                <a:cubicBezTo>
                  <a:pt x="329666" y="95858"/>
                  <a:pt x="276714" y="90046"/>
                  <a:pt x="257341" y="73902"/>
                </a:cubicBezTo>
                <a:cubicBezTo>
                  <a:pt x="237968" y="57758"/>
                  <a:pt x="272839" y="37094"/>
                  <a:pt x="257341" y="31282"/>
                </a:cubicBezTo>
                <a:cubicBezTo>
                  <a:pt x="241843" y="25470"/>
                  <a:pt x="134646" y="44197"/>
                  <a:pt x="164351" y="39031"/>
                </a:cubicBezTo>
                <a:cubicBezTo>
                  <a:pt x="194056" y="33865"/>
                  <a:pt x="398117" y="2868"/>
                  <a:pt x="435571" y="285"/>
                </a:cubicBezTo>
                <a:cubicBezTo>
                  <a:pt x="473025" y="-2298"/>
                  <a:pt x="428468" y="13200"/>
                  <a:pt x="389076" y="23532"/>
                </a:cubicBezTo>
                <a:cubicBezTo>
                  <a:pt x="349684" y="33864"/>
                  <a:pt x="267027" y="52592"/>
                  <a:pt x="199222" y="62278"/>
                </a:cubicBezTo>
                <a:cubicBezTo>
                  <a:pt x="131417" y="71964"/>
                  <a:pt x="-17108" y="88109"/>
                  <a:pt x="1619" y="93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6D478021-20FC-FEB2-76D5-4A3BA9633722}"/>
              </a:ext>
            </a:extLst>
          </p:cNvPr>
          <p:cNvSpPr/>
          <p:nvPr/>
        </p:nvSpPr>
        <p:spPr>
          <a:xfrm>
            <a:off x="3244375" y="4041101"/>
            <a:ext cx="248763" cy="62115"/>
          </a:xfrm>
          <a:custGeom>
            <a:avLst/>
            <a:gdLst>
              <a:gd name="connsiteX0" fmla="*/ 2520 w 248763"/>
              <a:gd name="connsiteY0" fmla="*/ 46577 h 62115"/>
              <a:gd name="connsiteX1" fmla="*/ 126506 w 248763"/>
              <a:gd name="connsiteY1" fmla="*/ 15580 h 62115"/>
              <a:gd name="connsiteX2" fmla="*/ 238869 w 248763"/>
              <a:gd name="connsiteY2" fmla="*/ 62075 h 62115"/>
              <a:gd name="connsiteX3" fmla="*/ 188500 w 248763"/>
              <a:gd name="connsiteY3" fmla="*/ 23330 h 62115"/>
              <a:gd name="connsiteX4" fmla="*/ 145879 w 248763"/>
              <a:gd name="connsiteY4" fmla="*/ 82 h 62115"/>
              <a:gd name="connsiteX5" fmla="*/ 246618 w 248763"/>
              <a:gd name="connsiteY5" fmla="*/ 31079 h 62115"/>
              <a:gd name="connsiteX6" fmla="*/ 2520 w 248763"/>
              <a:gd name="connsiteY6" fmla="*/ 46577 h 6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63" h="62115">
                <a:moveTo>
                  <a:pt x="2520" y="46577"/>
                </a:moveTo>
                <a:cubicBezTo>
                  <a:pt x="-17499" y="43994"/>
                  <a:pt x="87115" y="12997"/>
                  <a:pt x="126506" y="15580"/>
                </a:cubicBezTo>
                <a:cubicBezTo>
                  <a:pt x="165897" y="18163"/>
                  <a:pt x="228537" y="60783"/>
                  <a:pt x="238869" y="62075"/>
                </a:cubicBezTo>
                <a:cubicBezTo>
                  <a:pt x="249201" y="63367"/>
                  <a:pt x="203998" y="33662"/>
                  <a:pt x="188500" y="23330"/>
                </a:cubicBezTo>
                <a:cubicBezTo>
                  <a:pt x="173002" y="12998"/>
                  <a:pt x="136193" y="-1210"/>
                  <a:pt x="145879" y="82"/>
                </a:cubicBezTo>
                <a:cubicBezTo>
                  <a:pt x="155565" y="1373"/>
                  <a:pt x="265345" y="23330"/>
                  <a:pt x="246618" y="31079"/>
                </a:cubicBezTo>
                <a:cubicBezTo>
                  <a:pt x="227891" y="38828"/>
                  <a:pt x="22539" y="49160"/>
                  <a:pt x="2520" y="46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DD8136E6-4073-7680-72C0-D244731CCB0B}"/>
              </a:ext>
            </a:extLst>
          </p:cNvPr>
          <p:cNvSpPr/>
          <p:nvPr/>
        </p:nvSpPr>
        <p:spPr>
          <a:xfrm>
            <a:off x="2590684" y="3858771"/>
            <a:ext cx="509184" cy="213494"/>
          </a:xfrm>
          <a:custGeom>
            <a:avLst/>
            <a:gdLst>
              <a:gd name="connsiteX0" fmla="*/ 78899 w 509184"/>
              <a:gd name="connsiteY0" fmla="*/ 307 h 213494"/>
              <a:gd name="connsiteX1" fmla="*/ 102147 w 509184"/>
              <a:gd name="connsiteY1" fmla="*/ 77798 h 213494"/>
              <a:gd name="connsiteX2" fmla="*/ 75024 w 509184"/>
              <a:gd name="connsiteY2" fmla="*/ 128168 h 213494"/>
              <a:gd name="connsiteX3" fmla="*/ 98272 w 509184"/>
              <a:gd name="connsiteY3" fmla="*/ 128168 h 213494"/>
              <a:gd name="connsiteX4" fmla="*/ 1408 w 509184"/>
              <a:gd name="connsiteY4" fmla="*/ 190161 h 213494"/>
              <a:gd name="connsiteX5" fmla="*/ 55652 w 509184"/>
              <a:gd name="connsiteY5" fmla="*/ 170788 h 213494"/>
              <a:gd name="connsiteX6" fmla="*/ 249380 w 509184"/>
              <a:gd name="connsiteY6" fmla="*/ 159165 h 213494"/>
              <a:gd name="connsiteX7" fmla="*/ 508977 w 509184"/>
              <a:gd name="connsiteY7" fmla="*/ 19680 h 213494"/>
              <a:gd name="connsiteX8" fmla="*/ 288126 w 509184"/>
              <a:gd name="connsiteY8" fmla="*/ 135917 h 213494"/>
              <a:gd name="connsiteX9" fmla="*/ 20780 w 509184"/>
              <a:gd name="connsiteY9" fmla="*/ 213409 h 213494"/>
              <a:gd name="connsiteX10" fmla="*/ 113770 w 509184"/>
              <a:gd name="connsiteY10" fmla="*/ 151415 h 213494"/>
              <a:gd name="connsiteX11" fmla="*/ 40153 w 509184"/>
              <a:gd name="connsiteY11" fmla="*/ 166914 h 213494"/>
              <a:gd name="connsiteX12" fmla="*/ 94397 w 509184"/>
              <a:gd name="connsiteY12" fmla="*/ 108795 h 213494"/>
              <a:gd name="connsiteX13" fmla="*/ 78899 w 509184"/>
              <a:gd name="connsiteY13" fmla="*/ 307 h 2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184" h="213494">
                <a:moveTo>
                  <a:pt x="78899" y="307"/>
                </a:moveTo>
                <a:cubicBezTo>
                  <a:pt x="80191" y="-4859"/>
                  <a:pt x="102793" y="56488"/>
                  <a:pt x="102147" y="77798"/>
                </a:cubicBezTo>
                <a:cubicBezTo>
                  <a:pt x="101501" y="99108"/>
                  <a:pt x="75024" y="128168"/>
                  <a:pt x="75024" y="128168"/>
                </a:cubicBezTo>
                <a:cubicBezTo>
                  <a:pt x="74378" y="136563"/>
                  <a:pt x="110541" y="117836"/>
                  <a:pt x="98272" y="128168"/>
                </a:cubicBezTo>
                <a:cubicBezTo>
                  <a:pt x="86003" y="138500"/>
                  <a:pt x="8511" y="183058"/>
                  <a:pt x="1408" y="190161"/>
                </a:cubicBezTo>
                <a:cubicBezTo>
                  <a:pt x="-5695" y="197264"/>
                  <a:pt x="14323" y="175954"/>
                  <a:pt x="55652" y="170788"/>
                </a:cubicBezTo>
                <a:cubicBezTo>
                  <a:pt x="96981" y="165622"/>
                  <a:pt x="173826" y="184350"/>
                  <a:pt x="249380" y="159165"/>
                </a:cubicBezTo>
                <a:cubicBezTo>
                  <a:pt x="324934" y="133980"/>
                  <a:pt x="502519" y="23555"/>
                  <a:pt x="508977" y="19680"/>
                </a:cubicBezTo>
                <a:cubicBezTo>
                  <a:pt x="515435" y="15805"/>
                  <a:pt x="369492" y="103629"/>
                  <a:pt x="288126" y="135917"/>
                </a:cubicBezTo>
                <a:cubicBezTo>
                  <a:pt x="206760" y="168205"/>
                  <a:pt x="49839" y="210826"/>
                  <a:pt x="20780" y="213409"/>
                </a:cubicBezTo>
                <a:cubicBezTo>
                  <a:pt x="-8279" y="215992"/>
                  <a:pt x="110541" y="159164"/>
                  <a:pt x="113770" y="151415"/>
                </a:cubicBezTo>
                <a:cubicBezTo>
                  <a:pt x="116999" y="143666"/>
                  <a:pt x="43382" y="174017"/>
                  <a:pt x="40153" y="166914"/>
                </a:cubicBezTo>
                <a:cubicBezTo>
                  <a:pt x="36924" y="159811"/>
                  <a:pt x="88585" y="132688"/>
                  <a:pt x="94397" y="108795"/>
                </a:cubicBezTo>
                <a:cubicBezTo>
                  <a:pt x="100209" y="84902"/>
                  <a:pt x="77607" y="5473"/>
                  <a:pt x="78899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E1F97C6-8C1C-026C-13D2-B046DBEFF21E}"/>
              </a:ext>
            </a:extLst>
          </p:cNvPr>
          <p:cNvSpPr/>
          <p:nvPr/>
        </p:nvSpPr>
        <p:spPr>
          <a:xfrm>
            <a:off x="3250308" y="4347007"/>
            <a:ext cx="140713" cy="163000"/>
          </a:xfrm>
          <a:custGeom>
            <a:avLst/>
            <a:gdLst>
              <a:gd name="connsiteX0" fmla="*/ 461 w 140713"/>
              <a:gd name="connsiteY0" fmla="*/ 11891 h 163000"/>
              <a:gd name="connsiteX1" fmla="*/ 66329 w 140713"/>
              <a:gd name="connsiteY1" fmla="*/ 101007 h 163000"/>
              <a:gd name="connsiteX2" fmla="*/ 54706 w 140713"/>
              <a:gd name="connsiteY2" fmla="*/ 163000 h 163000"/>
              <a:gd name="connsiteX3" fmla="*/ 74078 w 140713"/>
              <a:gd name="connsiteY3" fmla="*/ 101007 h 163000"/>
              <a:gd name="connsiteX4" fmla="*/ 139946 w 140713"/>
              <a:gd name="connsiteY4" fmla="*/ 268 h 163000"/>
              <a:gd name="connsiteX5" fmla="*/ 105075 w 140713"/>
              <a:gd name="connsiteY5" fmla="*/ 70010 h 163000"/>
              <a:gd name="connsiteX6" fmla="*/ 461 w 140713"/>
              <a:gd name="connsiteY6" fmla="*/ 11891 h 16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163000">
                <a:moveTo>
                  <a:pt x="461" y="11891"/>
                </a:moveTo>
                <a:cubicBezTo>
                  <a:pt x="-5997" y="17057"/>
                  <a:pt x="57288" y="75822"/>
                  <a:pt x="66329" y="101007"/>
                </a:cubicBezTo>
                <a:cubicBezTo>
                  <a:pt x="75370" y="126192"/>
                  <a:pt x="53415" y="163000"/>
                  <a:pt x="54706" y="163000"/>
                </a:cubicBezTo>
                <a:cubicBezTo>
                  <a:pt x="55997" y="163000"/>
                  <a:pt x="59871" y="128129"/>
                  <a:pt x="74078" y="101007"/>
                </a:cubicBezTo>
                <a:cubicBezTo>
                  <a:pt x="88285" y="73885"/>
                  <a:pt x="134780" y="5434"/>
                  <a:pt x="139946" y="268"/>
                </a:cubicBezTo>
                <a:cubicBezTo>
                  <a:pt x="145112" y="-4898"/>
                  <a:pt x="123156" y="66135"/>
                  <a:pt x="105075" y="70010"/>
                </a:cubicBezTo>
                <a:cubicBezTo>
                  <a:pt x="86994" y="73885"/>
                  <a:pt x="6919" y="6725"/>
                  <a:pt x="461" y="1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34722B09-795B-4119-D4D3-E6A9B7EB6D30}"/>
              </a:ext>
            </a:extLst>
          </p:cNvPr>
          <p:cNvSpPr/>
          <p:nvPr/>
        </p:nvSpPr>
        <p:spPr>
          <a:xfrm>
            <a:off x="3848389" y="4207918"/>
            <a:ext cx="379042" cy="818314"/>
          </a:xfrm>
          <a:custGeom>
            <a:avLst/>
            <a:gdLst>
              <a:gd name="connsiteX0" fmla="*/ 2991 w 379042"/>
              <a:gd name="connsiteY0" fmla="*/ 582085 h 818314"/>
              <a:gd name="connsiteX1" fmla="*/ 33269 w 379042"/>
              <a:gd name="connsiteY1" fmla="*/ 672919 h 818314"/>
              <a:gd name="connsiteX2" fmla="*/ 9047 w 379042"/>
              <a:gd name="connsiteY2" fmla="*/ 745587 h 818314"/>
              <a:gd name="connsiteX3" fmla="*/ 214938 w 379042"/>
              <a:gd name="connsiteY3" fmla="*/ 691086 h 818314"/>
              <a:gd name="connsiteX4" fmla="*/ 21158 w 379042"/>
              <a:gd name="connsiteY4" fmla="*/ 818254 h 818314"/>
              <a:gd name="connsiteX5" fmla="*/ 275494 w 379042"/>
              <a:gd name="connsiteY5" fmla="*/ 709253 h 818314"/>
              <a:gd name="connsiteX6" fmla="*/ 293661 w 379042"/>
              <a:gd name="connsiteY6" fmla="*/ 672919 h 818314"/>
              <a:gd name="connsiteX7" fmla="*/ 342106 w 379042"/>
              <a:gd name="connsiteY7" fmla="*/ 576029 h 818314"/>
              <a:gd name="connsiteX8" fmla="*/ 372385 w 379042"/>
              <a:gd name="connsiteY8" fmla="*/ 612363 h 818314"/>
              <a:gd name="connsiteX9" fmla="*/ 208883 w 379042"/>
              <a:gd name="connsiteY9" fmla="*/ 345915 h 818314"/>
              <a:gd name="connsiteX10" fmla="*/ 136215 w 379042"/>
              <a:gd name="connsiteY10" fmla="*/ 327748 h 818314"/>
              <a:gd name="connsiteX11" fmla="*/ 142271 w 379042"/>
              <a:gd name="connsiteY11" fmla="*/ 140024 h 818314"/>
              <a:gd name="connsiteX12" fmla="*/ 166493 w 379042"/>
              <a:gd name="connsiteY12" fmla="*/ 744 h 818314"/>
              <a:gd name="connsiteX13" fmla="*/ 124104 w 379042"/>
              <a:gd name="connsiteY13" fmla="*/ 200580 h 818314"/>
              <a:gd name="connsiteX14" fmla="*/ 287606 w 379042"/>
              <a:gd name="connsiteY14" fmla="*/ 533640 h 818314"/>
              <a:gd name="connsiteX15" fmla="*/ 311828 w 379042"/>
              <a:gd name="connsiteY15" fmla="*/ 642641 h 818314"/>
              <a:gd name="connsiteX16" fmla="*/ 190716 w 379042"/>
              <a:gd name="connsiteY16" fmla="*/ 697142 h 818314"/>
              <a:gd name="connsiteX17" fmla="*/ 81714 w 379042"/>
              <a:gd name="connsiteY17" fmla="*/ 745587 h 818314"/>
              <a:gd name="connsiteX18" fmla="*/ 2991 w 379042"/>
              <a:gd name="connsiteY18" fmla="*/ 582085 h 8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042" h="818314">
                <a:moveTo>
                  <a:pt x="2991" y="582085"/>
                </a:moveTo>
                <a:cubicBezTo>
                  <a:pt x="-5083" y="569974"/>
                  <a:pt x="32260" y="645669"/>
                  <a:pt x="33269" y="672919"/>
                </a:cubicBezTo>
                <a:cubicBezTo>
                  <a:pt x="34278" y="700169"/>
                  <a:pt x="-21231" y="742559"/>
                  <a:pt x="9047" y="745587"/>
                </a:cubicBezTo>
                <a:cubicBezTo>
                  <a:pt x="39325" y="748615"/>
                  <a:pt x="212920" y="678975"/>
                  <a:pt x="214938" y="691086"/>
                </a:cubicBezTo>
                <a:cubicBezTo>
                  <a:pt x="216956" y="703197"/>
                  <a:pt x="11065" y="815226"/>
                  <a:pt x="21158" y="818254"/>
                </a:cubicBezTo>
                <a:cubicBezTo>
                  <a:pt x="31251" y="821282"/>
                  <a:pt x="275494" y="709253"/>
                  <a:pt x="275494" y="709253"/>
                </a:cubicBezTo>
                <a:cubicBezTo>
                  <a:pt x="320911" y="685031"/>
                  <a:pt x="293661" y="672919"/>
                  <a:pt x="293661" y="672919"/>
                </a:cubicBezTo>
                <a:cubicBezTo>
                  <a:pt x="304763" y="650715"/>
                  <a:pt x="328985" y="586122"/>
                  <a:pt x="342106" y="576029"/>
                </a:cubicBezTo>
                <a:cubicBezTo>
                  <a:pt x="355227" y="565936"/>
                  <a:pt x="394589" y="650715"/>
                  <a:pt x="372385" y="612363"/>
                </a:cubicBezTo>
                <a:cubicBezTo>
                  <a:pt x="350181" y="574011"/>
                  <a:pt x="248245" y="393351"/>
                  <a:pt x="208883" y="345915"/>
                </a:cubicBezTo>
                <a:cubicBezTo>
                  <a:pt x="169521" y="298479"/>
                  <a:pt x="147317" y="362063"/>
                  <a:pt x="136215" y="327748"/>
                </a:cubicBezTo>
                <a:cubicBezTo>
                  <a:pt x="125113" y="293433"/>
                  <a:pt x="137225" y="194525"/>
                  <a:pt x="142271" y="140024"/>
                </a:cubicBezTo>
                <a:cubicBezTo>
                  <a:pt x="147317" y="85523"/>
                  <a:pt x="169521" y="-9349"/>
                  <a:pt x="166493" y="744"/>
                </a:cubicBezTo>
                <a:cubicBezTo>
                  <a:pt x="163465" y="10837"/>
                  <a:pt x="103919" y="111764"/>
                  <a:pt x="124104" y="200580"/>
                </a:cubicBezTo>
                <a:cubicBezTo>
                  <a:pt x="144289" y="289396"/>
                  <a:pt x="256319" y="459963"/>
                  <a:pt x="287606" y="533640"/>
                </a:cubicBezTo>
                <a:cubicBezTo>
                  <a:pt x="318893" y="607317"/>
                  <a:pt x="327976" y="615391"/>
                  <a:pt x="311828" y="642641"/>
                </a:cubicBezTo>
                <a:cubicBezTo>
                  <a:pt x="295680" y="669891"/>
                  <a:pt x="190716" y="697142"/>
                  <a:pt x="190716" y="697142"/>
                </a:cubicBezTo>
                <a:cubicBezTo>
                  <a:pt x="152364" y="714300"/>
                  <a:pt x="109974" y="759717"/>
                  <a:pt x="81714" y="745587"/>
                </a:cubicBezTo>
                <a:cubicBezTo>
                  <a:pt x="53454" y="731457"/>
                  <a:pt x="11065" y="594196"/>
                  <a:pt x="2991" y="5820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36E0A9F6-B89C-CEEA-9A2B-7D5CAFAE07D2}"/>
              </a:ext>
            </a:extLst>
          </p:cNvPr>
          <p:cNvSpPr/>
          <p:nvPr/>
        </p:nvSpPr>
        <p:spPr>
          <a:xfrm>
            <a:off x="4063150" y="5407440"/>
            <a:ext cx="204519" cy="461523"/>
          </a:xfrm>
          <a:custGeom>
            <a:avLst/>
            <a:gdLst>
              <a:gd name="connsiteX0" fmla="*/ 177 w 204519"/>
              <a:gd name="connsiteY0" fmla="*/ 237 h 461523"/>
              <a:gd name="connsiteX1" fmla="*/ 145512 w 204519"/>
              <a:gd name="connsiteY1" fmla="*/ 72904 h 461523"/>
              <a:gd name="connsiteX2" fmla="*/ 72845 w 204519"/>
              <a:gd name="connsiteY2" fmla="*/ 169794 h 461523"/>
              <a:gd name="connsiteX3" fmla="*/ 200013 w 204519"/>
              <a:gd name="connsiteY3" fmla="*/ 236406 h 461523"/>
              <a:gd name="connsiteX4" fmla="*/ 169735 w 204519"/>
              <a:gd name="connsiteY4" fmla="*/ 260629 h 461523"/>
              <a:gd name="connsiteX5" fmla="*/ 109178 w 204519"/>
              <a:gd name="connsiteY5" fmla="*/ 460465 h 461523"/>
              <a:gd name="connsiteX6" fmla="*/ 139457 w 204519"/>
              <a:gd name="connsiteY6" fmla="*/ 333296 h 461523"/>
              <a:gd name="connsiteX7" fmla="*/ 139457 w 204519"/>
              <a:gd name="connsiteY7" fmla="*/ 194017 h 461523"/>
              <a:gd name="connsiteX8" fmla="*/ 115234 w 204519"/>
              <a:gd name="connsiteY8" fmla="*/ 97127 h 461523"/>
              <a:gd name="connsiteX9" fmla="*/ 177 w 204519"/>
              <a:gd name="connsiteY9" fmla="*/ 237 h 4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19" h="461523">
                <a:moveTo>
                  <a:pt x="177" y="237"/>
                </a:moveTo>
                <a:cubicBezTo>
                  <a:pt x="5223" y="-3800"/>
                  <a:pt x="133401" y="44644"/>
                  <a:pt x="145512" y="72904"/>
                </a:cubicBezTo>
                <a:cubicBezTo>
                  <a:pt x="157623" y="101164"/>
                  <a:pt x="63762" y="142544"/>
                  <a:pt x="72845" y="169794"/>
                </a:cubicBezTo>
                <a:cubicBezTo>
                  <a:pt x="81928" y="197044"/>
                  <a:pt x="200013" y="236406"/>
                  <a:pt x="200013" y="236406"/>
                </a:cubicBezTo>
                <a:cubicBezTo>
                  <a:pt x="216161" y="251545"/>
                  <a:pt x="184874" y="223286"/>
                  <a:pt x="169735" y="260629"/>
                </a:cubicBezTo>
                <a:cubicBezTo>
                  <a:pt x="154596" y="297972"/>
                  <a:pt x="114224" y="448354"/>
                  <a:pt x="109178" y="460465"/>
                </a:cubicBezTo>
                <a:cubicBezTo>
                  <a:pt x="104132" y="472576"/>
                  <a:pt x="134411" y="377704"/>
                  <a:pt x="139457" y="333296"/>
                </a:cubicBezTo>
                <a:cubicBezTo>
                  <a:pt x="144503" y="288888"/>
                  <a:pt x="143494" y="233378"/>
                  <a:pt x="139457" y="194017"/>
                </a:cubicBezTo>
                <a:cubicBezTo>
                  <a:pt x="135420" y="154656"/>
                  <a:pt x="131382" y="125387"/>
                  <a:pt x="115234" y="97127"/>
                </a:cubicBezTo>
                <a:cubicBezTo>
                  <a:pt x="99086" y="68867"/>
                  <a:pt x="-4869" y="4274"/>
                  <a:pt x="177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85B872B4-A3F7-0BCC-423D-01B4AA45A1EE}"/>
              </a:ext>
            </a:extLst>
          </p:cNvPr>
          <p:cNvSpPr/>
          <p:nvPr/>
        </p:nvSpPr>
        <p:spPr>
          <a:xfrm>
            <a:off x="3011744" y="4935681"/>
            <a:ext cx="598072" cy="417732"/>
          </a:xfrm>
          <a:custGeom>
            <a:avLst/>
            <a:gdLst>
              <a:gd name="connsiteX0" fmla="*/ 10015 w 598072"/>
              <a:gd name="connsiteY0" fmla="*/ 5712 h 417732"/>
              <a:gd name="connsiteX1" fmla="*/ 542910 w 598072"/>
              <a:gd name="connsiteY1" fmla="*/ 338772 h 417732"/>
              <a:gd name="connsiteX2" fmla="*/ 446020 w 598072"/>
              <a:gd name="connsiteY2" fmla="*/ 284271 h 417732"/>
              <a:gd name="connsiteX3" fmla="*/ 597411 w 598072"/>
              <a:gd name="connsiteY3" fmla="*/ 417495 h 417732"/>
              <a:gd name="connsiteX4" fmla="*/ 494465 w 598072"/>
              <a:gd name="connsiteY4" fmla="*/ 314549 h 417732"/>
              <a:gd name="connsiteX5" fmla="*/ 337019 w 598072"/>
              <a:gd name="connsiteY5" fmla="*/ 229771 h 417732"/>
              <a:gd name="connsiteX6" fmla="*/ 203795 w 598072"/>
              <a:gd name="connsiteY6" fmla="*/ 132881 h 417732"/>
              <a:gd name="connsiteX7" fmla="*/ 10015 w 598072"/>
              <a:gd name="connsiteY7" fmla="*/ 5712 h 4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072" h="417732">
                <a:moveTo>
                  <a:pt x="10015" y="5712"/>
                </a:moveTo>
                <a:cubicBezTo>
                  <a:pt x="66534" y="40027"/>
                  <a:pt x="470242" y="292345"/>
                  <a:pt x="542910" y="338772"/>
                </a:cubicBezTo>
                <a:cubicBezTo>
                  <a:pt x="615578" y="385199"/>
                  <a:pt x="436937" y="271151"/>
                  <a:pt x="446020" y="284271"/>
                </a:cubicBezTo>
                <a:cubicBezTo>
                  <a:pt x="455104" y="297392"/>
                  <a:pt x="589337" y="412449"/>
                  <a:pt x="597411" y="417495"/>
                </a:cubicBezTo>
                <a:cubicBezTo>
                  <a:pt x="605485" y="422541"/>
                  <a:pt x="537864" y="345836"/>
                  <a:pt x="494465" y="314549"/>
                </a:cubicBezTo>
                <a:cubicBezTo>
                  <a:pt x="451066" y="283262"/>
                  <a:pt x="385464" y="260049"/>
                  <a:pt x="337019" y="229771"/>
                </a:cubicBezTo>
                <a:cubicBezTo>
                  <a:pt x="288574" y="199493"/>
                  <a:pt x="255268" y="164168"/>
                  <a:pt x="203795" y="132881"/>
                </a:cubicBezTo>
                <a:cubicBezTo>
                  <a:pt x="152322" y="101594"/>
                  <a:pt x="-46504" y="-28603"/>
                  <a:pt x="10015" y="5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EF9B8855-E4D0-0261-EEB2-9C8D7B2B8249}"/>
              </a:ext>
            </a:extLst>
          </p:cNvPr>
          <p:cNvSpPr/>
          <p:nvPr/>
        </p:nvSpPr>
        <p:spPr>
          <a:xfrm>
            <a:off x="3775029" y="5467867"/>
            <a:ext cx="235213" cy="595704"/>
          </a:xfrm>
          <a:custGeom>
            <a:avLst/>
            <a:gdLst>
              <a:gd name="connsiteX0" fmla="*/ 3684 w 235213"/>
              <a:gd name="connsiteY0" fmla="*/ 12477 h 595704"/>
              <a:gd name="connsiteX1" fmla="*/ 155074 w 235213"/>
              <a:gd name="connsiteY1" fmla="*/ 400038 h 595704"/>
              <a:gd name="connsiteX2" fmla="*/ 149019 w 235213"/>
              <a:gd name="connsiteY2" fmla="*/ 309203 h 595704"/>
              <a:gd name="connsiteX3" fmla="*/ 233797 w 235213"/>
              <a:gd name="connsiteY3" fmla="*/ 587762 h 595704"/>
              <a:gd name="connsiteX4" fmla="*/ 191408 w 235213"/>
              <a:gd name="connsiteY4" fmla="*/ 484816 h 595704"/>
              <a:gd name="connsiteX5" fmla="*/ 58184 w 235213"/>
              <a:gd name="connsiteY5" fmla="*/ 127534 h 595704"/>
              <a:gd name="connsiteX6" fmla="*/ 3684 w 235213"/>
              <a:gd name="connsiteY6" fmla="*/ 12477 h 5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3" h="595704">
                <a:moveTo>
                  <a:pt x="3684" y="12477"/>
                </a:moveTo>
                <a:cubicBezTo>
                  <a:pt x="19832" y="57894"/>
                  <a:pt x="130852" y="350584"/>
                  <a:pt x="155074" y="400038"/>
                </a:cubicBezTo>
                <a:cubicBezTo>
                  <a:pt x="179297" y="449492"/>
                  <a:pt x="135898" y="277916"/>
                  <a:pt x="149019" y="309203"/>
                </a:cubicBezTo>
                <a:cubicBezTo>
                  <a:pt x="162140" y="340490"/>
                  <a:pt x="226732" y="558493"/>
                  <a:pt x="233797" y="587762"/>
                </a:cubicBezTo>
                <a:cubicBezTo>
                  <a:pt x="240862" y="617031"/>
                  <a:pt x="220677" y="561521"/>
                  <a:pt x="191408" y="484816"/>
                </a:cubicBezTo>
                <a:cubicBezTo>
                  <a:pt x="162139" y="408111"/>
                  <a:pt x="88462" y="200202"/>
                  <a:pt x="58184" y="127534"/>
                </a:cubicBezTo>
                <a:cubicBezTo>
                  <a:pt x="27906" y="54866"/>
                  <a:pt x="-12464" y="-32940"/>
                  <a:pt x="3684" y="124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A313BD98-A31C-FAD9-7693-DF37E9089723}"/>
              </a:ext>
            </a:extLst>
          </p:cNvPr>
          <p:cNvSpPr/>
          <p:nvPr/>
        </p:nvSpPr>
        <p:spPr>
          <a:xfrm>
            <a:off x="3636237" y="6902765"/>
            <a:ext cx="376365" cy="249174"/>
          </a:xfrm>
          <a:custGeom>
            <a:avLst/>
            <a:gdLst>
              <a:gd name="connsiteX0" fmla="*/ 3196 w 376365"/>
              <a:gd name="connsiteY0" fmla="*/ 248933 h 249174"/>
              <a:gd name="connsiteX1" fmla="*/ 118253 w 376365"/>
              <a:gd name="connsiteY1" fmla="*/ 152043 h 249174"/>
              <a:gd name="connsiteX2" fmla="*/ 372589 w 376365"/>
              <a:gd name="connsiteY2" fmla="*/ 218655 h 249174"/>
              <a:gd name="connsiteX3" fmla="*/ 263588 w 376365"/>
              <a:gd name="connsiteY3" fmla="*/ 176265 h 249174"/>
              <a:gd name="connsiteX4" fmla="*/ 166698 w 376365"/>
              <a:gd name="connsiteY4" fmla="*/ 97542 h 249174"/>
              <a:gd name="connsiteX5" fmla="*/ 94031 w 376365"/>
              <a:gd name="connsiteY5" fmla="*/ 652 h 249174"/>
              <a:gd name="connsiteX6" fmla="*/ 130364 w 376365"/>
              <a:gd name="connsiteY6" fmla="*/ 61209 h 249174"/>
              <a:gd name="connsiteX7" fmla="*/ 39530 w 376365"/>
              <a:gd name="connsiteY7" fmla="*/ 176265 h 249174"/>
              <a:gd name="connsiteX8" fmla="*/ 3196 w 376365"/>
              <a:gd name="connsiteY8" fmla="*/ 248933 h 24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5" h="249174">
                <a:moveTo>
                  <a:pt x="3196" y="248933"/>
                </a:moveTo>
                <a:cubicBezTo>
                  <a:pt x="16317" y="244896"/>
                  <a:pt x="56688" y="157089"/>
                  <a:pt x="118253" y="152043"/>
                </a:cubicBezTo>
                <a:cubicBezTo>
                  <a:pt x="179818" y="146997"/>
                  <a:pt x="348366" y="214618"/>
                  <a:pt x="372589" y="218655"/>
                </a:cubicBezTo>
                <a:cubicBezTo>
                  <a:pt x="396812" y="222692"/>
                  <a:pt x="297903" y="196450"/>
                  <a:pt x="263588" y="176265"/>
                </a:cubicBezTo>
                <a:cubicBezTo>
                  <a:pt x="229273" y="156079"/>
                  <a:pt x="194957" y="126811"/>
                  <a:pt x="166698" y="97542"/>
                </a:cubicBezTo>
                <a:cubicBezTo>
                  <a:pt x="138439" y="68273"/>
                  <a:pt x="100087" y="6707"/>
                  <a:pt x="94031" y="652"/>
                </a:cubicBezTo>
                <a:cubicBezTo>
                  <a:pt x="87975" y="-5403"/>
                  <a:pt x="139447" y="31940"/>
                  <a:pt x="130364" y="61209"/>
                </a:cubicBezTo>
                <a:cubicBezTo>
                  <a:pt x="121281" y="90478"/>
                  <a:pt x="58706" y="146996"/>
                  <a:pt x="39530" y="176265"/>
                </a:cubicBezTo>
                <a:cubicBezTo>
                  <a:pt x="20354" y="205534"/>
                  <a:pt x="-9925" y="252970"/>
                  <a:pt x="3196" y="2489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13CB66D8-28CD-E579-CF8E-AE8C685A3B46}"/>
              </a:ext>
            </a:extLst>
          </p:cNvPr>
          <p:cNvSpPr/>
          <p:nvPr/>
        </p:nvSpPr>
        <p:spPr>
          <a:xfrm>
            <a:off x="2407665" y="6981578"/>
            <a:ext cx="602720" cy="449131"/>
          </a:xfrm>
          <a:custGeom>
            <a:avLst/>
            <a:gdLst>
              <a:gd name="connsiteX0" fmla="*/ 601983 w 602720"/>
              <a:gd name="connsiteY0" fmla="*/ 133786 h 449131"/>
              <a:gd name="connsiteX1" fmla="*/ 317368 w 602720"/>
              <a:gd name="connsiteY1" fmla="*/ 151953 h 449131"/>
              <a:gd name="connsiteX2" fmla="*/ 135699 w 602720"/>
              <a:gd name="connsiteY2" fmla="*/ 448679 h 449131"/>
              <a:gd name="connsiteX3" fmla="*/ 141755 w 602720"/>
              <a:gd name="connsiteY3" fmla="*/ 224621 h 449131"/>
              <a:gd name="connsiteX4" fmla="*/ 105421 w 602720"/>
              <a:gd name="connsiteY4" fmla="*/ 442623 h 449131"/>
              <a:gd name="connsiteX5" fmla="*/ 63032 w 602720"/>
              <a:gd name="connsiteY5" fmla="*/ 248843 h 449131"/>
              <a:gd name="connsiteX6" fmla="*/ 2475 w 602720"/>
              <a:gd name="connsiteY6" fmla="*/ 562 h 449131"/>
              <a:gd name="connsiteX7" fmla="*/ 153866 w 602720"/>
              <a:gd name="connsiteY7" fmla="*/ 321511 h 449131"/>
              <a:gd name="connsiteX8" fmla="*/ 87254 w 602720"/>
              <a:gd name="connsiteY8" fmla="*/ 339678 h 449131"/>
              <a:gd name="connsiteX9" fmla="*/ 87254 w 602720"/>
              <a:gd name="connsiteY9" fmla="*/ 267010 h 449131"/>
              <a:gd name="connsiteX10" fmla="*/ 335535 w 602720"/>
              <a:gd name="connsiteY10" fmla="*/ 224621 h 449131"/>
              <a:gd name="connsiteX11" fmla="*/ 226534 w 602720"/>
              <a:gd name="connsiteY11" fmla="*/ 170120 h 449131"/>
              <a:gd name="connsiteX12" fmla="*/ 601983 w 602720"/>
              <a:gd name="connsiteY12" fmla="*/ 133786 h 44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20" h="449131">
                <a:moveTo>
                  <a:pt x="601983" y="133786"/>
                </a:moveTo>
                <a:cubicBezTo>
                  <a:pt x="617122" y="130758"/>
                  <a:pt x="395082" y="99471"/>
                  <a:pt x="317368" y="151953"/>
                </a:cubicBezTo>
                <a:cubicBezTo>
                  <a:pt x="239654" y="204435"/>
                  <a:pt x="164968" y="436568"/>
                  <a:pt x="135699" y="448679"/>
                </a:cubicBezTo>
                <a:cubicBezTo>
                  <a:pt x="106430" y="460790"/>
                  <a:pt x="146801" y="225630"/>
                  <a:pt x="141755" y="224621"/>
                </a:cubicBezTo>
                <a:cubicBezTo>
                  <a:pt x="136709" y="223612"/>
                  <a:pt x="118541" y="438586"/>
                  <a:pt x="105421" y="442623"/>
                </a:cubicBezTo>
                <a:cubicBezTo>
                  <a:pt x="92300" y="446660"/>
                  <a:pt x="80190" y="322520"/>
                  <a:pt x="63032" y="248843"/>
                </a:cubicBezTo>
                <a:cubicBezTo>
                  <a:pt x="45874" y="175166"/>
                  <a:pt x="-12664" y="-11549"/>
                  <a:pt x="2475" y="562"/>
                </a:cubicBezTo>
                <a:cubicBezTo>
                  <a:pt x="17614" y="12673"/>
                  <a:pt x="139736" y="264992"/>
                  <a:pt x="153866" y="321511"/>
                </a:cubicBezTo>
                <a:cubicBezTo>
                  <a:pt x="167996" y="378030"/>
                  <a:pt x="98356" y="348761"/>
                  <a:pt x="87254" y="339678"/>
                </a:cubicBezTo>
                <a:cubicBezTo>
                  <a:pt x="76152" y="330595"/>
                  <a:pt x="45874" y="286186"/>
                  <a:pt x="87254" y="267010"/>
                </a:cubicBezTo>
                <a:cubicBezTo>
                  <a:pt x="128634" y="247834"/>
                  <a:pt x="312322" y="240769"/>
                  <a:pt x="335535" y="224621"/>
                </a:cubicBezTo>
                <a:cubicBezTo>
                  <a:pt x="358748" y="208473"/>
                  <a:pt x="190200" y="185259"/>
                  <a:pt x="226534" y="170120"/>
                </a:cubicBezTo>
                <a:cubicBezTo>
                  <a:pt x="262868" y="154981"/>
                  <a:pt x="586844" y="136814"/>
                  <a:pt x="601983" y="1337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871873F5-3A76-1239-884D-F4C2557F5BED}"/>
              </a:ext>
            </a:extLst>
          </p:cNvPr>
          <p:cNvSpPr/>
          <p:nvPr/>
        </p:nvSpPr>
        <p:spPr>
          <a:xfrm>
            <a:off x="2712922" y="6826455"/>
            <a:ext cx="284919" cy="64931"/>
          </a:xfrm>
          <a:custGeom>
            <a:avLst/>
            <a:gdLst>
              <a:gd name="connsiteX0" fmla="*/ 0 w 284919"/>
              <a:gd name="connsiteY0" fmla="*/ 16406 h 64931"/>
              <a:gd name="connsiteX1" fmla="*/ 145335 w 284919"/>
              <a:gd name="connsiteY1" fmla="*/ 22462 h 64931"/>
              <a:gd name="connsiteX2" fmla="*/ 284614 w 284919"/>
              <a:gd name="connsiteY2" fmla="*/ 64851 h 64931"/>
              <a:gd name="connsiteX3" fmla="*/ 181669 w 284919"/>
              <a:gd name="connsiteY3" fmla="*/ 10350 h 64931"/>
              <a:gd name="connsiteX4" fmla="*/ 145335 w 284919"/>
              <a:gd name="connsiteY4" fmla="*/ 4295 h 64931"/>
              <a:gd name="connsiteX5" fmla="*/ 0 w 284919"/>
              <a:gd name="connsiteY5" fmla="*/ 16406 h 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19" h="64931">
                <a:moveTo>
                  <a:pt x="0" y="16406"/>
                </a:moveTo>
                <a:cubicBezTo>
                  <a:pt x="0" y="19434"/>
                  <a:pt x="97899" y="14388"/>
                  <a:pt x="145335" y="22462"/>
                </a:cubicBezTo>
                <a:cubicBezTo>
                  <a:pt x="192771" y="30536"/>
                  <a:pt x="278558" y="66870"/>
                  <a:pt x="284614" y="64851"/>
                </a:cubicBezTo>
                <a:cubicBezTo>
                  <a:pt x="290670" y="62832"/>
                  <a:pt x="204882" y="20443"/>
                  <a:pt x="181669" y="10350"/>
                </a:cubicBezTo>
                <a:cubicBezTo>
                  <a:pt x="158456" y="257"/>
                  <a:pt x="173595" y="-3779"/>
                  <a:pt x="145335" y="4295"/>
                </a:cubicBezTo>
                <a:cubicBezTo>
                  <a:pt x="117075" y="12369"/>
                  <a:pt x="0" y="13378"/>
                  <a:pt x="0" y="16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A02A8F66-C585-6BA3-9EDE-F9784381B62F}"/>
              </a:ext>
            </a:extLst>
          </p:cNvPr>
          <p:cNvSpPr/>
          <p:nvPr/>
        </p:nvSpPr>
        <p:spPr>
          <a:xfrm>
            <a:off x="2198136" y="7278866"/>
            <a:ext cx="73329" cy="169926"/>
          </a:xfrm>
          <a:custGeom>
            <a:avLst/>
            <a:gdLst>
              <a:gd name="connsiteX0" fmla="*/ 72725 w 73329"/>
              <a:gd name="connsiteY0" fmla="*/ 0 h 169926"/>
              <a:gd name="connsiteX1" fmla="*/ 36391 w 73329"/>
              <a:gd name="connsiteY1" fmla="*/ 109002 h 169926"/>
              <a:gd name="connsiteX2" fmla="*/ 66669 w 73329"/>
              <a:gd name="connsiteY2" fmla="*/ 169558 h 169926"/>
              <a:gd name="connsiteX3" fmla="*/ 60614 w 73329"/>
              <a:gd name="connsiteY3" fmla="*/ 133224 h 169926"/>
              <a:gd name="connsiteX4" fmla="*/ 57 w 73329"/>
              <a:gd name="connsiteY4" fmla="*/ 109002 h 169926"/>
              <a:gd name="connsiteX5" fmla="*/ 72725 w 73329"/>
              <a:gd name="connsiteY5" fmla="*/ 0 h 1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29" h="169926">
                <a:moveTo>
                  <a:pt x="72725" y="0"/>
                </a:moveTo>
                <a:cubicBezTo>
                  <a:pt x="78781" y="0"/>
                  <a:pt x="37400" y="80742"/>
                  <a:pt x="36391" y="109002"/>
                </a:cubicBezTo>
                <a:cubicBezTo>
                  <a:pt x="35382" y="137262"/>
                  <a:pt x="66669" y="169558"/>
                  <a:pt x="66669" y="169558"/>
                </a:cubicBezTo>
                <a:cubicBezTo>
                  <a:pt x="70706" y="173595"/>
                  <a:pt x="71716" y="143317"/>
                  <a:pt x="60614" y="133224"/>
                </a:cubicBezTo>
                <a:cubicBezTo>
                  <a:pt x="49512" y="123131"/>
                  <a:pt x="-1961" y="127169"/>
                  <a:pt x="57" y="109002"/>
                </a:cubicBezTo>
                <a:cubicBezTo>
                  <a:pt x="2075" y="90835"/>
                  <a:pt x="66669" y="0"/>
                  <a:pt x="727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4883BFBA-B25C-1ABC-29E7-A82C00572CA4}"/>
              </a:ext>
            </a:extLst>
          </p:cNvPr>
          <p:cNvSpPr/>
          <p:nvPr/>
        </p:nvSpPr>
        <p:spPr>
          <a:xfrm>
            <a:off x="2682122" y="7671739"/>
            <a:ext cx="123541" cy="177373"/>
          </a:xfrm>
          <a:custGeom>
            <a:avLst/>
            <a:gdLst>
              <a:gd name="connsiteX0" fmla="*/ 30800 w 123541"/>
              <a:gd name="connsiteY0" fmla="*/ 743 h 177373"/>
              <a:gd name="connsiteX1" fmla="*/ 30800 w 123541"/>
              <a:gd name="connsiteY1" fmla="*/ 85522 h 177373"/>
              <a:gd name="connsiteX2" fmla="*/ 121634 w 123541"/>
              <a:gd name="connsiteY2" fmla="*/ 176356 h 177373"/>
              <a:gd name="connsiteX3" fmla="*/ 85301 w 123541"/>
              <a:gd name="connsiteY3" fmla="*/ 133967 h 177373"/>
              <a:gd name="connsiteX4" fmla="*/ 522 w 123541"/>
              <a:gd name="connsiteY4" fmla="*/ 127911 h 177373"/>
              <a:gd name="connsiteX5" fmla="*/ 48967 w 123541"/>
              <a:gd name="connsiteY5" fmla="*/ 49188 h 177373"/>
              <a:gd name="connsiteX6" fmla="*/ 30800 w 123541"/>
              <a:gd name="connsiteY6" fmla="*/ 743 h 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541" h="177373">
                <a:moveTo>
                  <a:pt x="30800" y="743"/>
                </a:moveTo>
                <a:cubicBezTo>
                  <a:pt x="27772" y="6799"/>
                  <a:pt x="15661" y="56253"/>
                  <a:pt x="30800" y="85522"/>
                </a:cubicBezTo>
                <a:cubicBezTo>
                  <a:pt x="45939" y="114791"/>
                  <a:pt x="112551" y="168282"/>
                  <a:pt x="121634" y="176356"/>
                </a:cubicBezTo>
                <a:cubicBezTo>
                  <a:pt x="130718" y="184430"/>
                  <a:pt x="105486" y="142041"/>
                  <a:pt x="85301" y="133967"/>
                </a:cubicBezTo>
                <a:cubicBezTo>
                  <a:pt x="65116" y="125893"/>
                  <a:pt x="6578" y="142041"/>
                  <a:pt x="522" y="127911"/>
                </a:cubicBezTo>
                <a:cubicBezTo>
                  <a:pt x="-5534" y="113781"/>
                  <a:pt x="42911" y="71392"/>
                  <a:pt x="48967" y="49188"/>
                </a:cubicBezTo>
                <a:cubicBezTo>
                  <a:pt x="55023" y="26984"/>
                  <a:pt x="33828" y="-5313"/>
                  <a:pt x="30800" y="7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3D389A01-01BD-DDE8-EA34-32BDBE236D3B}"/>
              </a:ext>
            </a:extLst>
          </p:cNvPr>
          <p:cNvSpPr/>
          <p:nvPr/>
        </p:nvSpPr>
        <p:spPr>
          <a:xfrm>
            <a:off x="2058914" y="7733038"/>
            <a:ext cx="371941" cy="89520"/>
          </a:xfrm>
          <a:custGeom>
            <a:avLst/>
            <a:gdLst>
              <a:gd name="connsiteX0" fmla="*/ 0 w 371941"/>
              <a:gd name="connsiteY0" fmla="*/ 0 h 89520"/>
              <a:gd name="connsiteX1" fmla="*/ 96890 w 371941"/>
              <a:gd name="connsiteY1" fmla="*/ 84779 h 89520"/>
              <a:gd name="connsiteX2" fmla="*/ 54501 w 371941"/>
              <a:gd name="connsiteY2" fmla="*/ 78724 h 89520"/>
              <a:gd name="connsiteX3" fmla="*/ 369393 w 371941"/>
              <a:gd name="connsiteY3" fmla="*/ 78724 h 89520"/>
              <a:gd name="connsiteX4" fmla="*/ 199836 w 371941"/>
              <a:gd name="connsiteY4" fmla="*/ 66612 h 89520"/>
              <a:gd name="connsiteX5" fmla="*/ 139279 w 371941"/>
              <a:gd name="connsiteY5" fmla="*/ 48445 h 89520"/>
              <a:gd name="connsiteX6" fmla="*/ 0 w 371941"/>
              <a:gd name="connsiteY6" fmla="*/ 0 h 8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41" h="89520">
                <a:moveTo>
                  <a:pt x="0" y="0"/>
                </a:moveTo>
                <a:cubicBezTo>
                  <a:pt x="43903" y="35829"/>
                  <a:pt x="87807" y="71658"/>
                  <a:pt x="96890" y="84779"/>
                </a:cubicBezTo>
                <a:cubicBezTo>
                  <a:pt x="105973" y="97900"/>
                  <a:pt x="9084" y="79733"/>
                  <a:pt x="54501" y="78724"/>
                </a:cubicBezTo>
                <a:cubicBezTo>
                  <a:pt x="99918" y="77715"/>
                  <a:pt x="345171" y="80743"/>
                  <a:pt x="369393" y="78724"/>
                </a:cubicBezTo>
                <a:cubicBezTo>
                  <a:pt x="393615" y="76705"/>
                  <a:pt x="238188" y="71658"/>
                  <a:pt x="199836" y="66612"/>
                </a:cubicBezTo>
                <a:cubicBezTo>
                  <a:pt x="161484" y="61566"/>
                  <a:pt x="139279" y="48445"/>
                  <a:pt x="139279" y="4844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9183E5A8-61BD-E40C-864F-77AE2B373E1C}"/>
              </a:ext>
            </a:extLst>
          </p:cNvPr>
          <p:cNvSpPr/>
          <p:nvPr/>
        </p:nvSpPr>
        <p:spPr>
          <a:xfrm>
            <a:off x="2160664" y="6703581"/>
            <a:ext cx="67952" cy="127169"/>
          </a:xfrm>
          <a:custGeom>
            <a:avLst/>
            <a:gdLst>
              <a:gd name="connsiteX0" fmla="*/ 67808 w 67952"/>
              <a:gd name="connsiteY0" fmla="*/ 0 h 127169"/>
              <a:gd name="connsiteX1" fmla="*/ 19362 w 67952"/>
              <a:gd name="connsiteY1" fmla="*/ 78724 h 127169"/>
              <a:gd name="connsiteX2" fmla="*/ 31474 w 67952"/>
              <a:gd name="connsiteY2" fmla="*/ 127169 h 127169"/>
              <a:gd name="connsiteX3" fmla="*/ 1196 w 67952"/>
              <a:gd name="connsiteY3" fmla="*/ 78724 h 127169"/>
              <a:gd name="connsiteX4" fmla="*/ 67808 w 67952"/>
              <a:gd name="connsiteY4" fmla="*/ 0 h 1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52" h="127169">
                <a:moveTo>
                  <a:pt x="67808" y="0"/>
                </a:moveTo>
                <a:cubicBezTo>
                  <a:pt x="70836" y="0"/>
                  <a:pt x="25418" y="57529"/>
                  <a:pt x="19362" y="78724"/>
                </a:cubicBezTo>
                <a:cubicBezTo>
                  <a:pt x="13306" y="99919"/>
                  <a:pt x="34502" y="127169"/>
                  <a:pt x="31474" y="127169"/>
                </a:cubicBezTo>
                <a:cubicBezTo>
                  <a:pt x="28446" y="127169"/>
                  <a:pt x="-6878" y="97900"/>
                  <a:pt x="1196" y="78724"/>
                </a:cubicBezTo>
                <a:cubicBezTo>
                  <a:pt x="9270" y="59548"/>
                  <a:pt x="64780" y="0"/>
                  <a:pt x="678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06DF2FB8-2A39-9900-7D8F-D5F89841C57B}"/>
              </a:ext>
            </a:extLst>
          </p:cNvPr>
          <p:cNvSpPr/>
          <p:nvPr/>
        </p:nvSpPr>
        <p:spPr>
          <a:xfrm>
            <a:off x="1792199" y="6043365"/>
            <a:ext cx="236859" cy="466599"/>
          </a:xfrm>
          <a:custGeom>
            <a:avLst/>
            <a:gdLst>
              <a:gd name="connsiteX0" fmla="*/ 236437 w 236859"/>
              <a:gd name="connsiteY0" fmla="*/ 153 h 466599"/>
              <a:gd name="connsiteX1" fmla="*/ 145602 w 236859"/>
              <a:gd name="connsiteY1" fmla="*/ 157599 h 466599"/>
              <a:gd name="connsiteX2" fmla="*/ 151658 w 236859"/>
              <a:gd name="connsiteY2" fmla="*/ 212100 h 466599"/>
              <a:gd name="connsiteX3" fmla="*/ 60824 w 236859"/>
              <a:gd name="connsiteY3" fmla="*/ 321101 h 466599"/>
              <a:gd name="connsiteX4" fmla="*/ 163769 w 236859"/>
              <a:gd name="connsiteY4" fmla="*/ 466436 h 466599"/>
              <a:gd name="connsiteX5" fmla="*/ 109269 w 236859"/>
              <a:gd name="connsiteY5" fmla="*/ 345324 h 466599"/>
              <a:gd name="connsiteX6" fmla="*/ 145602 w 236859"/>
              <a:gd name="connsiteY6" fmla="*/ 145488 h 466599"/>
              <a:gd name="connsiteX7" fmla="*/ 133491 w 236859"/>
              <a:gd name="connsiteY7" fmla="*/ 109154 h 466599"/>
              <a:gd name="connsiteX8" fmla="*/ 267 w 236859"/>
              <a:gd name="connsiteY8" fmla="*/ 84932 h 466599"/>
              <a:gd name="connsiteX9" fmla="*/ 103213 w 236859"/>
              <a:gd name="connsiteY9" fmla="*/ 127321 h 466599"/>
              <a:gd name="connsiteX10" fmla="*/ 236437 w 236859"/>
              <a:gd name="connsiteY10" fmla="*/ 153 h 46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59" h="466599">
                <a:moveTo>
                  <a:pt x="236437" y="153"/>
                </a:moveTo>
                <a:cubicBezTo>
                  <a:pt x="243502" y="5199"/>
                  <a:pt x="159732" y="122274"/>
                  <a:pt x="145602" y="157599"/>
                </a:cubicBezTo>
                <a:cubicBezTo>
                  <a:pt x="131472" y="192924"/>
                  <a:pt x="165788" y="184850"/>
                  <a:pt x="151658" y="212100"/>
                </a:cubicBezTo>
                <a:cubicBezTo>
                  <a:pt x="137528" y="239350"/>
                  <a:pt x="58805" y="278712"/>
                  <a:pt x="60824" y="321101"/>
                </a:cubicBezTo>
                <a:cubicBezTo>
                  <a:pt x="62842" y="363490"/>
                  <a:pt x="155695" y="462399"/>
                  <a:pt x="163769" y="466436"/>
                </a:cubicBezTo>
                <a:cubicBezTo>
                  <a:pt x="171843" y="470473"/>
                  <a:pt x="112297" y="398815"/>
                  <a:pt x="109269" y="345324"/>
                </a:cubicBezTo>
                <a:cubicBezTo>
                  <a:pt x="106241" y="291833"/>
                  <a:pt x="141565" y="184850"/>
                  <a:pt x="145602" y="145488"/>
                </a:cubicBezTo>
                <a:cubicBezTo>
                  <a:pt x="149639" y="106126"/>
                  <a:pt x="157714" y="119247"/>
                  <a:pt x="133491" y="109154"/>
                </a:cubicBezTo>
                <a:cubicBezTo>
                  <a:pt x="109268" y="99061"/>
                  <a:pt x="5313" y="81904"/>
                  <a:pt x="267" y="84932"/>
                </a:cubicBezTo>
                <a:cubicBezTo>
                  <a:pt x="-4779" y="87960"/>
                  <a:pt x="62842" y="138423"/>
                  <a:pt x="103213" y="127321"/>
                </a:cubicBezTo>
                <a:cubicBezTo>
                  <a:pt x="143584" y="116219"/>
                  <a:pt x="229372" y="-4893"/>
                  <a:pt x="236437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FD31E8F2-16AB-E3D2-D8EB-3495C9085DCC}"/>
              </a:ext>
            </a:extLst>
          </p:cNvPr>
          <p:cNvSpPr/>
          <p:nvPr/>
        </p:nvSpPr>
        <p:spPr>
          <a:xfrm>
            <a:off x="1945723" y="7156576"/>
            <a:ext cx="40523" cy="182956"/>
          </a:xfrm>
          <a:custGeom>
            <a:avLst/>
            <a:gdLst>
              <a:gd name="connsiteX0" fmla="*/ 40523 w 40523"/>
              <a:gd name="connsiteY0" fmla="*/ 1178 h 182956"/>
              <a:gd name="connsiteX1" fmla="*/ 4190 w 40523"/>
              <a:gd name="connsiteY1" fmla="*/ 128346 h 182956"/>
              <a:gd name="connsiteX2" fmla="*/ 22356 w 40523"/>
              <a:gd name="connsiteY2" fmla="*/ 182847 h 182956"/>
              <a:gd name="connsiteX3" fmla="*/ 10245 w 40523"/>
              <a:gd name="connsiteY3" fmla="*/ 116235 h 182956"/>
              <a:gd name="connsiteX4" fmla="*/ 4190 w 40523"/>
              <a:gd name="connsiteY4" fmla="*/ 67790 h 182956"/>
              <a:gd name="connsiteX5" fmla="*/ 40523 w 40523"/>
              <a:gd name="connsiteY5" fmla="*/ 1178 h 1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3" h="182956">
                <a:moveTo>
                  <a:pt x="40523" y="1178"/>
                </a:moveTo>
                <a:cubicBezTo>
                  <a:pt x="40523" y="11271"/>
                  <a:pt x="7218" y="98068"/>
                  <a:pt x="4190" y="128346"/>
                </a:cubicBezTo>
                <a:cubicBezTo>
                  <a:pt x="1162" y="158624"/>
                  <a:pt x="21347" y="184865"/>
                  <a:pt x="22356" y="182847"/>
                </a:cubicBezTo>
                <a:cubicBezTo>
                  <a:pt x="23365" y="180829"/>
                  <a:pt x="13273" y="135411"/>
                  <a:pt x="10245" y="116235"/>
                </a:cubicBezTo>
                <a:cubicBezTo>
                  <a:pt x="7217" y="97059"/>
                  <a:pt x="-6912" y="86966"/>
                  <a:pt x="4190" y="67790"/>
                </a:cubicBezTo>
                <a:cubicBezTo>
                  <a:pt x="15292" y="48614"/>
                  <a:pt x="40523" y="-8915"/>
                  <a:pt x="40523" y="1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D3B1EAA5-671C-1D65-C789-A173B9661269}"/>
              </a:ext>
            </a:extLst>
          </p:cNvPr>
          <p:cNvSpPr/>
          <p:nvPr/>
        </p:nvSpPr>
        <p:spPr>
          <a:xfrm>
            <a:off x="1804504" y="7829702"/>
            <a:ext cx="121279" cy="389352"/>
          </a:xfrm>
          <a:custGeom>
            <a:avLst/>
            <a:gdLst>
              <a:gd name="connsiteX0" fmla="*/ 121186 w 121279"/>
              <a:gd name="connsiteY0" fmla="*/ 226 h 389352"/>
              <a:gd name="connsiteX1" fmla="*/ 48519 w 121279"/>
              <a:gd name="connsiteY1" fmla="*/ 109228 h 389352"/>
              <a:gd name="connsiteX2" fmla="*/ 96964 w 121279"/>
              <a:gd name="connsiteY2" fmla="*/ 200062 h 389352"/>
              <a:gd name="connsiteX3" fmla="*/ 73 w 121279"/>
              <a:gd name="connsiteY3" fmla="*/ 181895 h 389352"/>
              <a:gd name="connsiteX4" fmla="*/ 115130 w 121279"/>
              <a:gd name="connsiteY4" fmla="*/ 387787 h 389352"/>
              <a:gd name="connsiteX5" fmla="*/ 60630 w 121279"/>
              <a:gd name="connsiteY5" fmla="*/ 272730 h 389352"/>
              <a:gd name="connsiteX6" fmla="*/ 18240 w 121279"/>
              <a:gd name="connsiteY6" fmla="*/ 200062 h 389352"/>
              <a:gd name="connsiteX7" fmla="*/ 30352 w 121279"/>
              <a:gd name="connsiteY7" fmla="*/ 139506 h 389352"/>
              <a:gd name="connsiteX8" fmla="*/ 121186 w 121279"/>
              <a:gd name="connsiteY8" fmla="*/ 226 h 3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9" h="389352">
                <a:moveTo>
                  <a:pt x="121186" y="226"/>
                </a:moveTo>
                <a:cubicBezTo>
                  <a:pt x="124214" y="-4820"/>
                  <a:pt x="52556" y="75922"/>
                  <a:pt x="48519" y="109228"/>
                </a:cubicBezTo>
                <a:cubicBezTo>
                  <a:pt x="44482" y="142534"/>
                  <a:pt x="105038" y="187951"/>
                  <a:pt x="96964" y="200062"/>
                </a:cubicBezTo>
                <a:cubicBezTo>
                  <a:pt x="88890" y="212173"/>
                  <a:pt x="-2955" y="150608"/>
                  <a:pt x="73" y="181895"/>
                </a:cubicBezTo>
                <a:cubicBezTo>
                  <a:pt x="3101" y="213182"/>
                  <a:pt x="105037" y="372648"/>
                  <a:pt x="115130" y="387787"/>
                </a:cubicBezTo>
                <a:cubicBezTo>
                  <a:pt x="125223" y="402926"/>
                  <a:pt x="76778" y="304018"/>
                  <a:pt x="60630" y="272730"/>
                </a:cubicBezTo>
                <a:cubicBezTo>
                  <a:pt x="44482" y="241443"/>
                  <a:pt x="23286" y="222266"/>
                  <a:pt x="18240" y="200062"/>
                </a:cubicBezTo>
                <a:cubicBezTo>
                  <a:pt x="13194" y="177858"/>
                  <a:pt x="16222" y="169784"/>
                  <a:pt x="30352" y="139506"/>
                </a:cubicBezTo>
                <a:cubicBezTo>
                  <a:pt x="44482" y="109228"/>
                  <a:pt x="118158" y="5272"/>
                  <a:pt x="121186" y="2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747373DD-B6B1-FB61-8407-9B89DB2A9E2E}"/>
              </a:ext>
            </a:extLst>
          </p:cNvPr>
          <p:cNvSpPr/>
          <p:nvPr/>
        </p:nvSpPr>
        <p:spPr>
          <a:xfrm>
            <a:off x="3249225" y="6939548"/>
            <a:ext cx="245136" cy="196861"/>
          </a:xfrm>
          <a:custGeom>
            <a:avLst/>
            <a:gdLst>
              <a:gd name="connsiteX0" fmla="*/ 38982 w 245136"/>
              <a:gd name="connsiteY0" fmla="*/ 145538 h 196861"/>
              <a:gd name="connsiteX1" fmla="*/ 160094 w 245136"/>
              <a:gd name="connsiteY1" fmla="*/ 66815 h 196861"/>
              <a:gd name="connsiteX2" fmla="*/ 244873 w 245136"/>
              <a:gd name="connsiteY2" fmla="*/ 84982 h 196861"/>
              <a:gd name="connsiteX3" fmla="*/ 184317 w 245136"/>
              <a:gd name="connsiteY3" fmla="*/ 78926 h 196861"/>
              <a:gd name="connsiteX4" fmla="*/ 117705 w 245136"/>
              <a:gd name="connsiteY4" fmla="*/ 203 h 196861"/>
              <a:gd name="connsiteX5" fmla="*/ 117705 w 245136"/>
              <a:gd name="connsiteY5" fmla="*/ 60759 h 196861"/>
              <a:gd name="connsiteX6" fmla="*/ 2648 w 245136"/>
              <a:gd name="connsiteY6" fmla="*/ 193983 h 196861"/>
              <a:gd name="connsiteX7" fmla="*/ 38982 w 245136"/>
              <a:gd name="connsiteY7" fmla="*/ 145538 h 1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36" h="196861">
                <a:moveTo>
                  <a:pt x="38982" y="145538"/>
                </a:moveTo>
                <a:cubicBezTo>
                  <a:pt x="65223" y="124343"/>
                  <a:pt x="125779" y="76908"/>
                  <a:pt x="160094" y="66815"/>
                </a:cubicBezTo>
                <a:cubicBezTo>
                  <a:pt x="194409" y="56722"/>
                  <a:pt x="240836" y="82964"/>
                  <a:pt x="244873" y="84982"/>
                </a:cubicBezTo>
                <a:cubicBezTo>
                  <a:pt x="248910" y="87000"/>
                  <a:pt x="205512" y="93056"/>
                  <a:pt x="184317" y="78926"/>
                </a:cubicBezTo>
                <a:cubicBezTo>
                  <a:pt x="163122" y="64796"/>
                  <a:pt x="128807" y="3231"/>
                  <a:pt x="117705" y="203"/>
                </a:cubicBezTo>
                <a:cubicBezTo>
                  <a:pt x="106603" y="-2825"/>
                  <a:pt x="136881" y="28462"/>
                  <a:pt x="117705" y="60759"/>
                </a:cubicBezTo>
                <a:cubicBezTo>
                  <a:pt x="98529" y="93056"/>
                  <a:pt x="12741" y="179853"/>
                  <a:pt x="2648" y="193983"/>
                </a:cubicBezTo>
                <a:cubicBezTo>
                  <a:pt x="-7445" y="208113"/>
                  <a:pt x="12741" y="166733"/>
                  <a:pt x="38982" y="145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A3BE3A9-2C6A-D430-603A-7A750BFC45CC}"/>
              </a:ext>
            </a:extLst>
          </p:cNvPr>
          <p:cNvSpPr/>
          <p:nvPr/>
        </p:nvSpPr>
        <p:spPr>
          <a:xfrm>
            <a:off x="1949884" y="4105701"/>
            <a:ext cx="272540" cy="610904"/>
          </a:xfrm>
          <a:custGeom>
            <a:avLst/>
            <a:gdLst>
              <a:gd name="connsiteX0" fmla="*/ 29 w 272540"/>
              <a:gd name="connsiteY0" fmla="*/ 157462 h 610904"/>
              <a:gd name="connsiteX1" fmla="*/ 133252 w 272540"/>
              <a:gd name="connsiteY1" fmla="*/ 399687 h 610904"/>
              <a:gd name="connsiteX2" fmla="*/ 151419 w 272540"/>
              <a:gd name="connsiteY2" fmla="*/ 308853 h 610904"/>
              <a:gd name="connsiteX3" fmla="*/ 230142 w 272540"/>
              <a:gd name="connsiteY3" fmla="*/ 605578 h 610904"/>
              <a:gd name="connsiteX4" fmla="*/ 163531 w 272540"/>
              <a:gd name="connsiteY4" fmla="*/ 490522 h 610904"/>
              <a:gd name="connsiteX5" fmla="*/ 151419 w 272540"/>
              <a:gd name="connsiteY5" fmla="*/ 375465 h 610904"/>
              <a:gd name="connsiteX6" fmla="*/ 163531 w 272540"/>
              <a:gd name="connsiteY6" fmla="*/ 236185 h 610904"/>
              <a:gd name="connsiteX7" fmla="*/ 272532 w 272540"/>
              <a:gd name="connsiteY7" fmla="*/ 16 h 610904"/>
              <a:gd name="connsiteX8" fmla="*/ 157475 w 272540"/>
              <a:gd name="connsiteY8" fmla="*/ 224074 h 610904"/>
              <a:gd name="connsiteX9" fmla="*/ 121141 w 272540"/>
              <a:gd name="connsiteY9" fmla="*/ 260408 h 610904"/>
              <a:gd name="connsiteX10" fmla="*/ 29 w 272540"/>
              <a:gd name="connsiteY10" fmla="*/ 157462 h 6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40" h="610904">
                <a:moveTo>
                  <a:pt x="29" y="157462"/>
                </a:moveTo>
                <a:cubicBezTo>
                  <a:pt x="2048" y="180675"/>
                  <a:pt x="108020" y="374455"/>
                  <a:pt x="133252" y="399687"/>
                </a:cubicBezTo>
                <a:cubicBezTo>
                  <a:pt x="158484" y="424919"/>
                  <a:pt x="135271" y="274538"/>
                  <a:pt x="151419" y="308853"/>
                </a:cubicBezTo>
                <a:cubicBezTo>
                  <a:pt x="167567" y="343168"/>
                  <a:pt x="228123" y="575300"/>
                  <a:pt x="230142" y="605578"/>
                </a:cubicBezTo>
                <a:cubicBezTo>
                  <a:pt x="232161" y="635856"/>
                  <a:pt x="176651" y="528874"/>
                  <a:pt x="163531" y="490522"/>
                </a:cubicBezTo>
                <a:cubicBezTo>
                  <a:pt x="150411" y="452170"/>
                  <a:pt x="151419" y="417854"/>
                  <a:pt x="151419" y="375465"/>
                </a:cubicBezTo>
                <a:cubicBezTo>
                  <a:pt x="151419" y="333076"/>
                  <a:pt x="143345" y="298760"/>
                  <a:pt x="163531" y="236185"/>
                </a:cubicBezTo>
                <a:cubicBezTo>
                  <a:pt x="183717" y="173610"/>
                  <a:pt x="273541" y="2034"/>
                  <a:pt x="272532" y="16"/>
                </a:cubicBezTo>
                <a:cubicBezTo>
                  <a:pt x="271523" y="-2003"/>
                  <a:pt x="182707" y="180675"/>
                  <a:pt x="157475" y="224074"/>
                </a:cubicBezTo>
                <a:cubicBezTo>
                  <a:pt x="132243" y="267473"/>
                  <a:pt x="142336" y="266464"/>
                  <a:pt x="121141" y="260408"/>
                </a:cubicBezTo>
                <a:cubicBezTo>
                  <a:pt x="99946" y="254352"/>
                  <a:pt x="-1990" y="134249"/>
                  <a:pt x="29" y="1574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1EEF45B6-1100-C41C-DA0C-BB96D5103059}"/>
              </a:ext>
            </a:extLst>
          </p:cNvPr>
          <p:cNvSpPr/>
          <p:nvPr/>
        </p:nvSpPr>
        <p:spPr>
          <a:xfrm>
            <a:off x="2124316" y="3263130"/>
            <a:ext cx="1029101" cy="528058"/>
          </a:xfrm>
          <a:custGeom>
            <a:avLst/>
            <a:gdLst>
              <a:gd name="connsiteX0" fmla="*/ 1210 w 1029101"/>
              <a:gd name="connsiteY0" fmla="*/ 527694 h 528058"/>
              <a:gd name="connsiteX1" fmla="*/ 727885 w 1029101"/>
              <a:gd name="connsiteY1" fmla="*/ 121967 h 528058"/>
              <a:gd name="connsiteX2" fmla="*/ 582550 w 1029101"/>
              <a:gd name="connsiteY2" fmla="*/ 176467 h 528058"/>
              <a:gd name="connsiteX3" fmla="*/ 1024611 w 1029101"/>
              <a:gd name="connsiteY3" fmla="*/ 854 h 528058"/>
              <a:gd name="connsiteX4" fmla="*/ 770275 w 1029101"/>
              <a:gd name="connsiteY4" fmla="*/ 115911 h 528058"/>
              <a:gd name="connsiteX5" fmla="*/ 134434 w 1029101"/>
              <a:gd name="connsiteY5" fmla="*/ 261246 h 528058"/>
              <a:gd name="connsiteX6" fmla="*/ 431159 w 1029101"/>
              <a:gd name="connsiteY6" fmla="*/ 218857 h 528058"/>
              <a:gd name="connsiteX7" fmla="*/ 552272 w 1029101"/>
              <a:gd name="connsiteY7" fmla="*/ 194634 h 528058"/>
              <a:gd name="connsiteX8" fmla="*/ 1210 w 1029101"/>
              <a:gd name="connsiteY8" fmla="*/ 527694 h 5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01" h="528058">
                <a:moveTo>
                  <a:pt x="1210" y="527694"/>
                </a:moveTo>
                <a:cubicBezTo>
                  <a:pt x="30479" y="515583"/>
                  <a:pt x="630995" y="180505"/>
                  <a:pt x="727885" y="121967"/>
                </a:cubicBezTo>
                <a:cubicBezTo>
                  <a:pt x="824775" y="63429"/>
                  <a:pt x="533096" y="196652"/>
                  <a:pt x="582550" y="176467"/>
                </a:cubicBezTo>
                <a:cubicBezTo>
                  <a:pt x="632004" y="156282"/>
                  <a:pt x="993324" y="10947"/>
                  <a:pt x="1024611" y="854"/>
                </a:cubicBezTo>
                <a:cubicBezTo>
                  <a:pt x="1055898" y="-9239"/>
                  <a:pt x="918638" y="72512"/>
                  <a:pt x="770275" y="115911"/>
                </a:cubicBezTo>
                <a:cubicBezTo>
                  <a:pt x="621912" y="159310"/>
                  <a:pt x="190953" y="244088"/>
                  <a:pt x="134434" y="261246"/>
                </a:cubicBezTo>
                <a:cubicBezTo>
                  <a:pt x="77915" y="278404"/>
                  <a:pt x="361519" y="229959"/>
                  <a:pt x="431159" y="218857"/>
                </a:cubicBezTo>
                <a:cubicBezTo>
                  <a:pt x="500799" y="207755"/>
                  <a:pt x="621912" y="143161"/>
                  <a:pt x="552272" y="194634"/>
                </a:cubicBezTo>
                <a:cubicBezTo>
                  <a:pt x="482632" y="246107"/>
                  <a:pt x="-28059" y="539805"/>
                  <a:pt x="1210" y="527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F372371-9FEC-9763-6BE3-5A3546495610}"/>
              </a:ext>
            </a:extLst>
          </p:cNvPr>
          <p:cNvSpPr/>
          <p:nvPr/>
        </p:nvSpPr>
        <p:spPr>
          <a:xfrm>
            <a:off x="4229646" y="3321540"/>
            <a:ext cx="2067160" cy="1075980"/>
          </a:xfrm>
          <a:custGeom>
            <a:avLst/>
            <a:gdLst>
              <a:gd name="connsiteX0" fmla="*/ 327 w 2067160"/>
              <a:gd name="connsiteY0" fmla="*/ 363981 h 1075980"/>
              <a:gd name="connsiteX1" fmla="*/ 649481 w 2067160"/>
              <a:gd name="connsiteY1" fmla="*/ 419822 h 1075980"/>
              <a:gd name="connsiteX2" fmla="*/ 1549920 w 2067160"/>
              <a:gd name="connsiteY2" fmla="*/ 14973 h 1075980"/>
              <a:gd name="connsiteX3" fmla="*/ 1375417 w 2067160"/>
              <a:gd name="connsiteY3" fmla="*/ 112695 h 1075980"/>
              <a:gd name="connsiteX4" fmla="*/ 1019429 w 2067160"/>
              <a:gd name="connsiteY4" fmla="*/ 357000 h 1075980"/>
              <a:gd name="connsiteX5" fmla="*/ 872846 w 2067160"/>
              <a:gd name="connsiteY5" fmla="*/ 971254 h 1075980"/>
              <a:gd name="connsiteX6" fmla="*/ 963588 w 2067160"/>
              <a:gd name="connsiteY6" fmla="*/ 412842 h 1075980"/>
              <a:gd name="connsiteX7" fmla="*/ 844925 w 2067160"/>
              <a:gd name="connsiteY7" fmla="*/ 803730 h 1075980"/>
              <a:gd name="connsiteX8" fmla="*/ 768143 w 2067160"/>
              <a:gd name="connsiteY8" fmla="*/ 1013135 h 1075980"/>
              <a:gd name="connsiteX9" fmla="*/ 307453 w 2067160"/>
              <a:gd name="connsiteY9" fmla="*/ 1075956 h 1075980"/>
              <a:gd name="connsiteX10" fmla="*/ 726262 w 2067160"/>
              <a:gd name="connsiteY10" fmla="*/ 1020115 h 1075980"/>
              <a:gd name="connsiteX11" fmla="*/ 879826 w 2067160"/>
              <a:gd name="connsiteY11" fmla="*/ 978234 h 1075980"/>
              <a:gd name="connsiteX12" fmla="*/ 2017591 w 2067160"/>
              <a:gd name="connsiteY12" fmla="*/ 287199 h 1075980"/>
              <a:gd name="connsiteX13" fmla="*/ 1773285 w 2067160"/>
              <a:gd name="connsiteY13" fmla="*/ 447742 h 1075980"/>
              <a:gd name="connsiteX14" fmla="*/ 963588 w 2067160"/>
              <a:gd name="connsiteY14" fmla="*/ 894472 h 1075980"/>
              <a:gd name="connsiteX15" fmla="*/ 837945 w 2067160"/>
              <a:gd name="connsiteY15" fmla="*/ 936353 h 1075980"/>
              <a:gd name="connsiteX16" fmla="*/ 921707 w 2067160"/>
              <a:gd name="connsiteY16" fmla="*/ 657147 h 1075980"/>
              <a:gd name="connsiteX17" fmla="*/ 1110171 w 2067160"/>
              <a:gd name="connsiteY17" fmla="*/ 266258 h 1075980"/>
              <a:gd name="connsiteX18" fmla="*/ 893786 w 2067160"/>
              <a:gd name="connsiteY18" fmla="*/ 398881 h 1075980"/>
              <a:gd name="connsiteX19" fmla="*/ 677401 w 2067160"/>
              <a:gd name="connsiteY19" fmla="*/ 496604 h 1075980"/>
              <a:gd name="connsiteX20" fmla="*/ 886806 w 2067160"/>
              <a:gd name="connsiteY20" fmla="*/ 301159 h 1075980"/>
              <a:gd name="connsiteX21" fmla="*/ 565719 w 2067160"/>
              <a:gd name="connsiteY21" fmla="*/ 398881 h 1075980"/>
              <a:gd name="connsiteX22" fmla="*/ 327 w 2067160"/>
              <a:gd name="connsiteY22" fmla="*/ 363981 h 107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67160" h="1075980">
                <a:moveTo>
                  <a:pt x="327" y="363981"/>
                </a:moveTo>
                <a:cubicBezTo>
                  <a:pt x="14287" y="367471"/>
                  <a:pt x="391216" y="477990"/>
                  <a:pt x="649481" y="419822"/>
                </a:cubicBezTo>
                <a:cubicBezTo>
                  <a:pt x="907746" y="361654"/>
                  <a:pt x="1428931" y="66161"/>
                  <a:pt x="1549920" y="14973"/>
                </a:cubicBezTo>
                <a:cubicBezTo>
                  <a:pt x="1670909" y="-36215"/>
                  <a:pt x="1463832" y="55690"/>
                  <a:pt x="1375417" y="112695"/>
                </a:cubicBezTo>
                <a:cubicBezTo>
                  <a:pt x="1287002" y="169700"/>
                  <a:pt x="1103191" y="213907"/>
                  <a:pt x="1019429" y="357000"/>
                </a:cubicBezTo>
                <a:cubicBezTo>
                  <a:pt x="935667" y="500093"/>
                  <a:pt x="882153" y="961947"/>
                  <a:pt x="872846" y="971254"/>
                </a:cubicBezTo>
                <a:cubicBezTo>
                  <a:pt x="863539" y="980561"/>
                  <a:pt x="968241" y="440763"/>
                  <a:pt x="963588" y="412842"/>
                </a:cubicBezTo>
                <a:cubicBezTo>
                  <a:pt x="958935" y="384921"/>
                  <a:pt x="877499" y="703681"/>
                  <a:pt x="844925" y="803730"/>
                </a:cubicBezTo>
                <a:cubicBezTo>
                  <a:pt x="812351" y="903779"/>
                  <a:pt x="857722" y="967764"/>
                  <a:pt x="768143" y="1013135"/>
                </a:cubicBezTo>
                <a:cubicBezTo>
                  <a:pt x="678564" y="1058506"/>
                  <a:pt x="314433" y="1074793"/>
                  <a:pt x="307453" y="1075956"/>
                </a:cubicBezTo>
                <a:cubicBezTo>
                  <a:pt x="300473" y="1077119"/>
                  <a:pt x="630867" y="1036402"/>
                  <a:pt x="726262" y="1020115"/>
                </a:cubicBezTo>
                <a:cubicBezTo>
                  <a:pt x="821658" y="1003828"/>
                  <a:pt x="664605" y="1100387"/>
                  <a:pt x="879826" y="978234"/>
                </a:cubicBezTo>
                <a:cubicBezTo>
                  <a:pt x="1095047" y="856081"/>
                  <a:pt x="1868681" y="375614"/>
                  <a:pt x="2017591" y="287199"/>
                </a:cubicBezTo>
                <a:cubicBezTo>
                  <a:pt x="2166501" y="198784"/>
                  <a:pt x="1948952" y="346530"/>
                  <a:pt x="1773285" y="447742"/>
                </a:cubicBezTo>
                <a:cubicBezTo>
                  <a:pt x="1597618" y="548954"/>
                  <a:pt x="1119478" y="813037"/>
                  <a:pt x="963588" y="894472"/>
                </a:cubicBezTo>
                <a:cubicBezTo>
                  <a:pt x="807698" y="975907"/>
                  <a:pt x="844925" y="975907"/>
                  <a:pt x="837945" y="936353"/>
                </a:cubicBezTo>
                <a:cubicBezTo>
                  <a:pt x="830965" y="896799"/>
                  <a:pt x="876336" y="768830"/>
                  <a:pt x="921707" y="657147"/>
                </a:cubicBezTo>
                <a:cubicBezTo>
                  <a:pt x="967078" y="545465"/>
                  <a:pt x="1114824" y="309302"/>
                  <a:pt x="1110171" y="266258"/>
                </a:cubicBezTo>
                <a:cubicBezTo>
                  <a:pt x="1105518" y="223214"/>
                  <a:pt x="965914" y="360490"/>
                  <a:pt x="893786" y="398881"/>
                </a:cubicBezTo>
                <a:cubicBezTo>
                  <a:pt x="821658" y="437272"/>
                  <a:pt x="678564" y="512891"/>
                  <a:pt x="677401" y="496604"/>
                </a:cubicBezTo>
                <a:cubicBezTo>
                  <a:pt x="676238" y="480317"/>
                  <a:pt x="905420" y="317446"/>
                  <a:pt x="886806" y="301159"/>
                </a:cubicBezTo>
                <a:cubicBezTo>
                  <a:pt x="868192" y="284872"/>
                  <a:pt x="708812" y="386084"/>
                  <a:pt x="565719" y="398881"/>
                </a:cubicBezTo>
                <a:cubicBezTo>
                  <a:pt x="422626" y="411678"/>
                  <a:pt x="-13633" y="360491"/>
                  <a:pt x="327" y="3639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F4484CEE-8104-33B6-2092-306B1B64E0E1}"/>
              </a:ext>
            </a:extLst>
          </p:cNvPr>
          <p:cNvSpPr/>
          <p:nvPr/>
        </p:nvSpPr>
        <p:spPr>
          <a:xfrm>
            <a:off x="4613881" y="3719787"/>
            <a:ext cx="1608431" cy="943347"/>
          </a:xfrm>
          <a:custGeom>
            <a:avLst/>
            <a:gdLst>
              <a:gd name="connsiteX0" fmla="*/ 0 w 1608431"/>
              <a:gd name="connsiteY0" fmla="*/ 754491 h 943347"/>
              <a:gd name="connsiteX1" fmla="*/ 481630 w 1608431"/>
              <a:gd name="connsiteY1" fmla="*/ 733550 h 943347"/>
              <a:gd name="connsiteX2" fmla="*/ 970241 w 1608431"/>
              <a:gd name="connsiteY2" fmla="*/ 545086 h 943347"/>
              <a:gd name="connsiteX3" fmla="*/ 1591475 w 1608431"/>
              <a:gd name="connsiteY3" fmla="*/ 14595 h 943347"/>
              <a:gd name="connsiteX4" fmla="*/ 1375090 w 1608431"/>
              <a:gd name="connsiteY4" fmla="*/ 217019 h 943347"/>
              <a:gd name="connsiteX5" fmla="*/ 767817 w 1608431"/>
              <a:gd name="connsiteY5" fmla="*/ 922015 h 943347"/>
              <a:gd name="connsiteX6" fmla="*/ 893459 w 1608431"/>
              <a:gd name="connsiteY6" fmla="*/ 747511 h 943347"/>
              <a:gd name="connsiteX7" fmla="*/ 970241 w 1608431"/>
              <a:gd name="connsiteY7" fmla="*/ 614888 h 943347"/>
              <a:gd name="connsiteX8" fmla="*/ 698015 w 1608431"/>
              <a:gd name="connsiteY8" fmla="*/ 740531 h 943347"/>
              <a:gd name="connsiteX9" fmla="*/ 481630 w 1608431"/>
              <a:gd name="connsiteY9" fmla="*/ 754491 h 943347"/>
              <a:gd name="connsiteX10" fmla="*/ 0 w 1608431"/>
              <a:gd name="connsiteY10" fmla="*/ 754491 h 94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431" h="943347">
                <a:moveTo>
                  <a:pt x="0" y="754491"/>
                </a:moveTo>
                <a:cubicBezTo>
                  <a:pt x="0" y="751001"/>
                  <a:pt x="319923" y="768451"/>
                  <a:pt x="481630" y="733550"/>
                </a:cubicBezTo>
                <a:cubicBezTo>
                  <a:pt x="643337" y="698649"/>
                  <a:pt x="785267" y="664912"/>
                  <a:pt x="970241" y="545086"/>
                </a:cubicBezTo>
                <a:cubicBezTo>
                  <a:pt x="1155215" y="425260"/>
                  <a:pt x="1524000" y="69273"/>
                  <a:pt x="1591475" y="14595"/>
                </a:cubicBezTo>
                <a:cubicBezTo>
                  <a:pt x="1658950" y="-40083"/>
                  <a:pt x="1512366" y="65782"/>
                  <a:pt x="1375090" y="217019"/>
                </a:cubicBezTo>
                <a:cubicBezTo>
                  <a:pt x="1237814" y="368256"/>
                  <a:pt x="848089" y="833600"/>
                  <a:pt x="767817" y="922015"/>
                </a:cubicBezTo>
                <a:cubicBezTo>
                  <a:pt x="687545" y="1010430"/>
                  <a:pt x="859722" y="798699"/>
                  <a:pt x="893459" y="747511"/>
                </a:cubicBezTo>
                <a:cubicBezTo>
                  <a:pt x="927196" y="696323"/>
                  <a:pt x="1002815" y="616051"/>
                  <a:pt x="970241" y="614888"/>
                </a:cubicBezTo>
                <a:cubicBezTo>
                  <a:pt x="937667" y="613725"/>
                  <a:pt x="779450" y="717264"/>
                  <a:pt x="698015" y="740531"/>
                </a:cubicBezTo>
                <a:cubicBezTo>
                  <a:pt x="616580" y="763798"/>
                  <a:pt x="593312" y="752164"/>
                  <a:pt x="481630" y="754491"/>
                </a:cubicBezTo>
                <a:cubicBezTo>
                  <a:pt x="369948" y="756818"/>
                  <a:pt x="0" y="757981"/>
                  <a:pt x="0" y="7544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8C89BAB4-FBF3-60FF-D39E-3C308A1D10AD}"/>
              </a:ext>
            </a:extLst>
          </p:cNvPr>
          <p:cNvSpPr/>
          <p:nvPr/>
        </p:nvSpPr>
        <p:spPr>
          <a:xfrm>
            <a:off x="4554739" y="4016254"/>
            <a:ext cx="1994506" cy="1269062"/>
          </a:xfrm>
          <a:custGeom>
            <a:avLst/>
            <a:gdLst>
              <a:gd name="connsiteX0" fmla="*/ 3301 w 1994506"/>
              <a:gd name="connsiteY0" fmla="*/ 918714 h 1269062"/>
              <a:gd name="connsiteX1" fmla="*/ 568693 w 1994506"/>
              <a:gd name="connsiteY1" fmla="*/ 1225841 h 1269062"/>
              <a:gd name="connsiteX2" fmla="*/ 1050324 w 1994506"/>
              <a:gd name="connsiteY2" fmla="*/ 1086238 h 1269062"/>
              <a:gd name="connsiteX3" fmla="*/ 1957743 w 1994506"/>
              <a:gd name="connsiteY3" fmla="*/ 53175 h 1269062"/>
              <a:gd name="connsiteX4" fmla="*/ 1769279 w 1994506"/>
              <a:gd name="connsiteY4" fmla="*/ 255599 h 1269062"/>
              <a:gd name="connsiteX5" fmla="*/ 1322550 w 1994506"/>
              <a:gd name="connsiteY5" fmla="*/ 1169999 h 1269062"/>
              <a:gd name="connsiteX6" fmla="*/ 1364430 w 1994506"/>
              <a:gd name="connsiteY6" fmla="*/ 1121138 h 1269062"/>
              <a:gd name="connsiteX7" fmla="*/ 1497053 w 1994506"/>
              <a:gd name="connsiteY7" fmla="*/ 974555 h 1269062"/>
              <a:gd name="connsiteX8" fmla="*/ 1601756 w 1994506"/>
              <a:gd name="connsiteY8" fmla="*/ 639508 h 1269062"/>
              <a:gd name="connsiteX9" fmla="*/ 1392351 w 1994506"/>
              <a:gd name="connsiteY9" fmla="*/ 848912 h 1269062"/>
              <a:gd name="connsiteX10" fmla="*/ 910721 w 1994506"/>
              <a:gd name="connsiteY10" fmla="*/ 1253761 h 1269062"/>
              <a:gd name="connsiteX11" fmla="*/ 638495 w 1994506"/>
              <a:gd name="connsiteY11" fmla="*/ 1169999 h 1269062"/>
              <a:gd name="connsiteX12" fmla="*/ 338348 w 1994506"/>
              <a:gd name="connsiteY12" fmla="*/ 1037377 h 1269062"/>
              <a:gd name="connsiteX13" fmla="*/ 708296 w 1994506"/>
              <a:gd name="connsiteY13" fmla="*/ 1232821 h 1269062"/>
              <a:gd name="connsiteX14" fmla="*/ 352308 w 1994506"/>
              <a:gd name="connsiteY14" fmla="*/ 1128119 h 1269062"/>
              <a:gd name="connsiteX15" fmla="*/ 3301 w 1994506"/>
              <a:gd name="connsiteY15" fmla="*/ 918714 h 1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4506" h="1269062">
                <a:moveTo>
                  <a:pt x="3301" y="918714"/>
                </a:moveTo>
                <a:cubicBezTo>
                  <a:pt x="39365" y="935001"/>
                  <a:pt x="394189" y="1197920"/>
                  <a:pt x="568693" y="1225841"/>
                </a:cubicBezTo>
                <a:cubicBezTo>
                  <a:pt x="743197" y="1253762"/>
                  <a:pt x="818816" y="1281682"/>
                  <a:pt x="1050324" y="1086238"/>
                </a:cubicBezTo>
                <a:cubicBezTo>
                  <a:pt x="1281832" y="890794"/>
                  <a:pt x="1837917" y="191615"/>
                  <a:pt x="1957743" y="53175"/>
                </a:cubicBezTo>
                <a:cubicBezTo>
                  <a:pt x="2077569" y="-85265"/>
                  <a:pt x="1875144" y="69462"/>
                  <a:pt x="1769279" y="255599"/>
                </a:cubicBezTo>
                <a:cubicBezTo>
                  <a:pt x="1663414" y="441736"/>
                  <a:pt x="1390025" y="1025742"/>
                  <a:pt x="1322550" y="1169999"/>
                </a:cubicBezTo>
                <a:cubicBezTo>
                  <a:pt x="1255075" y="1314256"/>
                  <a:pt x="1335346" y="1153712"/>
                  <a:pt x="1364430" y="1121138"/>
                </a:cubicBezTo>
                <a:cubicBezTo>
                  <a:pt x="1393514" y="1088564"/>
                  <a:pt x="1457499" y="1054827"/>
                  <a:pt x="1497053" y="974555"/>
                </a:cubicBezTo>
                <a:cubicBezTo>
                  <a:pt x="1536607" y="894283"/>
                  <a:pt x="1619206" y="660448"/>
                  <a:pt x="1601756" y="639508"/>
                </a:cubicBezTo>
                <a:cubicBezTo>
                  <a:pt x="1584306" y="618568"/>
                  <a:pt x="1507523" y="746537"/>
                  <a:pt x="1392351" y="848912"/>
                </a:cubicBezTo>
                <a:cubicBezTo>
                  <a:pt x="1277179" y="951287"/>
                  <a:pt x="1036364" y="1200247"/>
                  <a:pt x="910721" y="1253761"/>
                </a:cubicBezTo>
                <a:cubicBezTo>
                  <a:pt x="785078" y="1307276"/>
                  <a:pt x="733891" y="1206063"/>
                  <a:pt x="638495" y="1169999"/>
                </a:cubicBezTo>
                <a:cubicBezTo>
                  <a:pt x="543100" y="1133935"/>
                  <a:pt x="326715" y="1026907"/>
                  <a:pt x="338348" y="1037377"/>
                </a:cubicBezTo>
                <a:cubicBezTo>
                  <a:pt x="349981" y="1047847"/>
                  <a:pt x="705969" y="1217697"/>
                  <a:pt x="708296" y="1232821"/>
                </a:cubicBezTo>
                <a:cubicBezTo>
                  <a:pt x="710623" y="1247945"/>
                  <a:pt x="468644" y="1179307"/>
                  <a:pt x="352308" y="1128119"/>
                </a:cubicBezTo>
                <a:cubicBezTo>
                  <a:pt x="235972" y="1076931"/>
                  <a:pt x="-32763" y="902427"/>
                  <a:pt x="3301" y="918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E981401B-D4B7-1950-74A3-006879968EC9}"/>
              </a:ext>
            </a:extLst>
          </p:cNvPr>
          <p:cNvSpPr/>
          <p:nvPr/>
        </p:nvSpPr>
        <p:spPr>
          <a:xfrm>
            <a:off x="4629089" y="4398057"/>
            <a:ext cx="2096137" cy="1801985"/>
          </a:xfrm>
          <a:custGeom>
            <a:avLst/>
            <a:gdLst>
              <a:gd name="connsiteX0" fmla="*/ 5732 w 2096137"/>
              <a:gd name="connsiteY0" fmla="*/ 1458291 h 1801985"/>
              <a:gd name="connsiteX1" fmla="*/ 487363 w 2096137"/>
              <a:gd name="connsiteY1" fmla="*/ 1800319 h 1801985"/>
              <a:gd name="connsiteX2" fmla="*/ 738648 w 2096137"/>
              <a:gd name="connsiteY2" fmla="*/ 1556013 h 1801985"/>
              <a:gd name="connsiteX3" fmla="*/ 1394783 w 2096137"/>
              <a:gd name="connsiteY3" fmla="*/ 864978 h 1801985"/>
              <a:gd name="connsiteX4" fmla="*/ 1115577 w 2096137"/>
              <a:gd name="connsiteY4" fmla="*/ 1172105 h 1801985"/>
              <a:gd name="connsiteX5" fmla="*/ 1694929 w 2096137"/>
              <a:gd name="connsiteY5" fmla="*/ 725375 h 1801985"/>
              <a:gd name="connsiteX6" fmla="*/ 1904334 w 2096137"/>
              <a:gd name="connsiteY6" fmla="*/ 536911 h 1801985"/>
              <a:gd name="connsiteX7" fmla="*/ 2092798 w 2096137"/>
              <a:gd name="connsiteY7" fmla="*/ 6419 h 1801985"/>
              <a:gd name="connsiteX8" fmla="*/ 2002056 w 2096137"/>
              <a:gd name="connsiteY8" fmla="*/ 278645 h 1801985"/>
              <a:gd name="connsiteX9" fmla="*/ 1722850 w 2096137"/>
              <a:gd name="connsiteY9" fmla="*/ 802157 h 1801985"/>
              <a:gd name="connsiteX10" fmla="*/ 1206319 w 2096137"/>
              <a:gd name="connsiteY10" fmla="*/ 1067403 h 1801985"/>
              <a:gd name="connsiteX11" fmla="*/ 801470 w 2096137"/>
              <a:gd name="connsiteY11" fmla="*/ 1549033 h 1801985"/>
              <a:gd name="connsiteX12" fmla="*/ 389641 w 2096137"/>
              <a:gd name="connsiteY12" fmla="*/ 1500172 h 1801985"/>
              <a:gd name="connsiteX13" fmla="*/ 731668 w 2096137"/>
              <a:gd name="connsiteY13" fmla="*/ 1618835 h 1801985"/>
              <a:gd name="connsiteX14" fmla="*/ 459442 w 2096137"/>
              <a:gd name="connsiteY14" fmla="*/ 1744477 h 1801985"/>
              <a:gd name="connsiteX15" fmla="*/ 354740 w 2096137"/>
              <a:gd name="connsiteY15" fmla="*/ 1793338 h 1801985"/>
              <a:gd name="connsiteX16" fmla="*/ 229097 w 2096137"/>
              <a:gd name="connsiteY16" fmla="*/ 1611854 h 1801985"/>
              <a:gd name="connsiteX17" fmla="*/ 5732 w 2096137"/>
              <a:gd name="connsiteY17" fmla="*/ 1458291 h 18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6137" h="1801985">
                <a:moveTo>
                  <a:pt x="5732" y="1458291"/>
                </a:moveTo>
                <a:cubicBezTo>
                  <a:pt x="48776" y="1489702"/>
                  <a:pt x="365210" y="1784032"/>
                  <a:pt x="487363" y="1800319"/>
                </a:cubicBezTo>
                <a:cubicBezTo>
                  <a:pt x="609516" y="1816606"/>
                  <a:pt x="587411" y="1711903"/>
                  <a:pt x="738648" y="1556013"/>
                </a:cubicBezTo>
                <a:cubicBezTo>
                  <a:pt x="889885" y="1400123"/>
                  <a:pt x="1331962" y="928963"/>
                  <a:pt x="1394783" y="864978"/>
                </a:cubicBezTo>
                <a:cubicBezTo>
                  <a:pt x="1457605" y="800993"/>
                  <a:pt x="1065553" y="1195372"/>
                  <a:pt x="1115577" y="1172105"/>
                </a:cubicBezTo>
                <a:cubicBezTo>
                  <a:pt x="1165601" y="1148838"/>
                  <a:pt x="1563470" y="831241"/>
                  <a:pt x="1694929" y="725375"/>
                </a:cubicBezTo>
                <a:cubicBezTo>
                  <a:pt x="1826388" y="619509"/>
                  <a:pt x="1838023" y="656737"/>
                  <a:pt x="1904334" y="536911"/>
                </a:cubicBezTo>
                <a:cubicBezTo>
                  <a:pt x="1970645" y="417085"/>
                  <a:pt x="2076511" y="49463"/>
                  <a:pt x="2092798" y="6419"/>
                </a:cubicBezTo>
                <a:cubicBezTo>
                  <a:pt x="2109085" y="-36625"/>
                  <a:pt x="2063714" y="146022"/>
                  <a:pt x="2002056" y="278645"/>
                </a:cubicBezTo>
                <a:cubicBezTo>
                  <a:pt x="1940398" y="411268"/>
                  <a:pt x="1855473" y="670697"/>
                  <a:pt x="1722850" y="802157"/>
                </a:cubicBezTo>
                <a:cubicBezTo>
                  <a:pt x="1590227" y="933617"/>
                  <a:pt x="1359882" y="942924"/>
                  <a:pt x="1206319" y="1067403"/>
                </a:cubicBezTo>
                <a:cubicBezTo>
                  <a:pt x="1052756" y="1191882"/>
                  <a:pt x="937583" y="1476905"/>
                  <a:pt x="801470" y="1549033"/>
                </a:cubicBezTo>
                <a:cubicBezTo>
                  <a:pt x="665357" y="1621161"/>
                  <a:pt x="401275" y="1488538"/>
                  <a:pt x="389641" y="1500172"/>
                </a:cubicBezTo>
                <a:cubicBezTo>
                  <a:pt x="378007" y="1511806"/>
                  <a:pt x="720035" y="1578118"/>
                  <a:pt x="731668" y="1618835"/>
                </a:cubicBezTo>
                <a:cubicBezTo>
                  <a:pt x="743301" y="1659552"/>
                  <a:pt x="459442" y="1744477"/>
                  <a:pt x="459442" y="1744477"/>
                </a:cubicBezTo>
                <a:cubicBezTo>
                  <a:pt x="396621" y="1773561"/>
                  <a:pt x="393131" y="1815442"/>
                  <a:pt x="354740" y="1793338"/>
                </a:cubicBezTo>
                <a:cubicBezTo>
                  <a:pt x="316349" y="1771234"/>
                  <a:pt x="283775" y="1664205"/>
                  <a:pt x="229097" y="1611854"/>
                </a:cubicBezTo>
                <a:cubicBezTo>
                  <a:pt x="174419" y="1559503"/>
                  <a:pt x="-37312" y="1426880"/>
                  <a:pt x="5732" y="14582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D67FF677-950E-A685-2234-F471B78CE3AD}"/>
              </a:ext>
            </a:extLst>
          </p:cNvPr>
          <p:cNvSpPr/>
          <p:nvPr/>
        </p:nvSpPr>
        <p:spPr>
          <a:xfrm>
            <a:off x="5114336" y="4860472"/>
            <a:ext cx="1850578" cy="1987086"/>
          </a:xfrm>
          <a:custGeom>
            <a:avLst/>
            <a:gdLst>
              <a:gd name="connsiteX0" fmla="*/ 1830916 w 1850578"/>
              <a:gd name="connsiteY0" fmla="*/ 18655 h 1987086"/>
              <a:gd name="connsiteX1" fmla="*/ 630330 w 1850578"/>
              <a:gd name="connsiteY1" fmla="*/ 1672951 h 1987086"/>
              <a:gd name="connsiteX2" fmla="*/ 832754 w 1850578"/>
              <a:gd name="connsiteY2" fmla="*/ 1323943 h 1987086"/>
              <a:gd name="connsiteX3" fmla="*/ 2116 w 1850578"/>
              <a:gd name="connsiteY3" fmla="*/ 1987058 h 1987086"/>
              <a:gd name="connsiteX4" fmla="*/ 588449 w 1850578"/>
              <a:gd name="connsiteY4" fmla="*/ 1351864 h 1987086"/>
              <a:gd name="connsiteX5" fmla="*/ 406965 w 1850578"/>
              <a:gd name="connsiteY5" fmla="*/ 1589189 h 1987086"/>
              <a:gd name="connsiteX6" fmla="*/ 811814 w 1850578"/>
              <a:gd name="connsiteY6" fmla="*/ 1289043 h 1987086"/>
              <a:gd name="connsiteX7" fmla="*/ 1447008 w 1850578"/>
              <a:gd name="connsiteY7" fmla="*/ 423504 h 1987086"/>
              <a:gd name="connsiteX8" fmla="*/ 1070079 w 1850578"/>
              <a:gd name="connsiteY8" fmla="*/ 877213 h 1987086"/>
              <a:gd name="connsiteX9" fmla="*/ 1481908 w 1850578"/>
              <a:gd name="connsiteY9" fmla="*/ 563107 h 1987086"/>
              <a:gd name="connsiteX10" fmla="*/ 1384186 w 1850578"/>
              <a:gd name="connsiteY10" fmla="*/ 765531 h 1987086"/>
              <a:gd name="connsiteX11" fmla="*/ 1830916 w 1850578"/>
              <a:gd name="connsiteY11" fmla="*/ 18655 h 19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578" h="1987086">
                <a:moveTo>
                  <a:pt x="1830916" y="18655"/>
                </a:moveTo>
                <a:cubicBezTo>
                  <a:pt x="1705273" y="169892"/>
                  <a:pt x="796690" y="1455403"/>
                  <a:pt x="630330" y="1672951"/>
                </a:cubicBezTo>
                <a:cubicBezTo>
                  <a:pt x="463970" y="1890499"/>
                  <a:pt x="937456" y="1271592"/>
                  <a:pt x="832754" y="1323943"/>
                </a:cubicBezTo>
                <a:cubicBezTo>
                  <a:pt x="728052" y="1376294"/>
                  <a:pt x="42833" y="1982405"/>
                  <a:pt x="2116" y="1987058"/>
                </a:cubicBezTo>
                <a:cubicBezTo>
                  <a:pt x="-38601" y="1991711"/>
                  <a:pt x="520974" y="1418176"/>
                  <a:pt x="588449" y="1351864"/>
                </a:cubicBezTo>
                <a:cubicBezTo>
                  <a:pt x="655924" y="1285553"/>
                  <a:pt x="369737" y="1599659"/>
                  <a:pt x="406965" y="1589189"/>
                </a:cubicBezTo>
                <a:cubicBezTo>
                  <a:pt x="444192" y="1578719"/>
                  <a:pt x="638474" y="1483324"/>
                  <a:pt x="811814" y="1289043"/>
                </a:cubicBezTo>
                <a:cubicBezTo>
                  <a:pt x="985154" y="1094762"/>
                  <a:pt x="1403964" y="492142"/>
                  <a:pt x="1447008" y="423504"/>
                </a:cubicBezTo>
                <a:cubicBezTo>
                  <a:pt x="1490052" y="354866"/>
                  <a:pt x="1064262" y="853946"/>
                  <a:pt x="1070079" y="877213"/>
                </a:cubicBezTo>
                <a:cubicBezTo>
                  <a:pt x="1075896" y="900480"/>
                  <a:pt x="1429557" y="581721"/>
                  <a:pt x="1481908" y="563107"/>
                </a:cubicBezTo>
                <a:cubicBezTo>
                  <a:pt x="1534259" y="544493"/>
                  <a:pt x="1327181" y="848129"/>
                  <a:pt x="1384186" y="765531"/>
                </a:cubicBezTo>
                <a:cubicBezTo>
                  <a:pt x="1441191" y="682933"/>
                  <a:pt x="1956559" y="-132582"/>
                  <a:pt x="1830916" y="18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68A49BEA-B180-78F7-F28C-C4C5DE3AA676}"/>
              </a:ext>
            </a:extLst>
          </p:cNvPr>
          <p:cNvSpPr/>
          <p:nvPr/>
        </p:nvSpPr>
        <p:spPr>
          <a:xfrm>
            <a:off x="5494775" y="5468781"/>
            <a:ext cx="1645364" cy="1791808"/>
          </a:xfrm>
          <a:custGeom>
            <a:avLst/>
            <a:gdLst>
              <a:gd name="connsiteX0" fmla="*/ 1638941 w 1645364"/>
              <a:gd name="connsiteY0" fmla="*/ 10639 h 1791808"/>
              <a:gd name="connsiteX1" fmla="*/ 536077 w 1645364"/>
              <a:gd name="connsiteY1" fmla="*/ 1518352 h 1791808"/>
              <a:gd name="connsiteX2" fmla="*/ 864144 w 1645364"/>
              <a:gd name="connsiteY2" fmla="*/ 1064642 h 1791808"/>
              <a:gd name="connsiteX3" fmla="*/ 33506 w 1645364"/>
              <a:gd name="connsiteY3" fmla="*/ 1769637 h 1791808"/>
              <a:gd name="connsiteX4" fmla="*/ 291772 w 1645364"/>
              <a:gd name="connsiteY4" fmla="*/ 1511372 h 1791808"/>
              <a:gd name="connsiteX5" fmla="*/ 1464437 w 1645364"/>
              <a:gd name="connsiteY5" fmla="*/ 492269 h 1791808"/>
              <a:gd name="connsiteX6" fmla="*/ 1010727 w 1645364"/>
              <a:gd name="connsiteY6" fmla="*/ 827317 h 1791808"/>
              <a:gd name="connsiteX7" fmla="*/ 1638941 w 1645364"/>
              <a:gd name="connsiteY7" fmla="*/ 10639 h 17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364" h="1791808">
                <a:moveTo>
                  <a:pt x="1638941" y="10639"/>
                </a:moveTo>
                <a:cubicBezTo>
                  <a:pt x="1559833" y="125811"/>
                  <a:pt x="665210" y="1342685"/>
                  <a:pt x="536077" y="1518352"/>
                </a:cubicBezTo>
                <a:cubicBezTo>
                  <a:pt x="406944" y="1694019"/>
                  <a:pt x="947906" y="1022761"/>
                  <a:pt x="864144" y="1064642"/>
                </a:cubicBezTo>
                <a:cubicBezTo>
                  <a:pt x="780382" y="1106523"/>
                  <a:pt x="128901" y="1695182"/>
                  <a:pt x="33506" y="1769637"/>
                </a:cubicBezTo>
                <a:cubicBezTo>
                  <a:pt x="-61889" y="1844092"/>
                  <a:pt x="53284" y="1724267"/>
                  <a:pt x="291772" y="1511372"/>
                </a:cubicBezTo>
                <a:cubicBezTo>
                  <a:pt x="530260" y="1298477"/>
                  <a:pt x="1344611" y="606278"/>
                  <a:pt x="1464437" y="492269"/>
                </a:cubicBezTo>
                <a:cubicBezTo>
                  <a:pt x="1584263" y="378260"/>
                  <a:pt x="980480" y="902935"/>
                  <a:pt x="1010727" y="827317"/>
                </a:cubicBezTo>
                <a:cubicBezTo>
                  <a:pt x="1040974" y="751699"/>
                  <a:pt x="1718049" y="-104533"/>
                  <a:pt x="1638941" y="106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94BC8674-F694-7F8C-5B44-0D7EFDFFEE23}"/>
              </a:ext>
            </a:extLst>
          </p:cNvPr>
          <p:cNvSpPr/>
          <p:nvPr/>
        </p:nvSpPr>
        <p:spPr>
          <a:xfrm>
            <a:off x="4598321" y="7089426"/>
            <a:ext cx="2199150" cy="1985451"/>
          </a:xfrm>
          <a:custGeom>
            <a:avLst/>
            <a:gdLst>
              <a:gd name="connsiteX0" fmla="*/ 2179407 w 2199150"/>
              <a:gd name="connsiteY0" fmla="*/ 30330 h 1985451"/>
              <a:gd name="connsiteX1" fmla="*/ 357587 w 2199150"/>
              <a:gd name="connsiteY1" fmla="*/ 1845169 h 1985451"/>
              <a:gd name="connsiteX2" fmla="*/ 643774 w 2199150"/>
              <a:gd name="connsiteY2" fmla="*/ 1684626 h 1985451"/>
              <a:gd name="connsiteX3" fmla="*/ 1600 w 2199150"/>
              <a:gd name="connsiteY3" fmla="*/ 1984772 h 1985451"/>
              <a:gd name="connsiteX4" fmla="*/ 497190 w 2199150"/>
              <a:gd name="connsiteY4" fmla="*/ 1733487 h 1985451"/>
              <a:gd name="connsiteX5" fmla="*/ 1565154 w 2199150"/>
              <a:gd name="connsiteY5" fmla="*/ 812107 h 1985451"/>
              <a:gd name="connsiteX6" fmla="*/ 1195206 w 2199150"/>
              <a:gd name="connsiteY6" fmla="*/ 1042452 h 1985451"/>
              <a:gd name="connsiteX7" fmla="*/ 1760598 w 2199150"/>
              <a:gd name="connsiteY7" fmla="*/ 393298 h 1985451"/>
              <a:gd name="connsiteX8" fmla="*/ 1348769 w 2199150"/>
              <a:gd name="connsiteY8" fmla="*/ 686464 h 1985451"/>
              <a:gd name="connsiteX9" fmla="*/ 2179407 w 2199150"/>
              <a:gd name="connsiteY9" fmla="*/ 30330 h 19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150" h="1985451">
                <a:moveTo>
                  <a:pt x="2179407" y="30330"/>
                </a:moveTo>
                <a:cubicBezTo>
                  <a:pt x="2014210" y="223448"/>
                  <a:pt x="613526" y="1569453"/>
                  <a:pt x="357587" y="1845169"/>
                </a:cubicBezTo>
                <a:cubicBezTo>
                  <a:pt x="101648" y="2120885"/>
                  <a:pt x="703105" y="1661359"/>
                  <a:pt x="643774" y="1684626"/>
                </a:cubicBezTo>
                <a:cubicBezTo>
                  <a:pt x="584443" y="1707893"/>
                  <a:pt x="26031" y="1976628"/>
                  <a:pt x="1600" y="1984772"/>
                </a:cubicBezTo>
                <a:cubicBezTo>
                  <a:pt x="-22831" y="1992916"/>
                  <a:pt x="236598" y="1928931"/>
                  <a:pt x="497190" y="1733487"/>
                </a:cubicBezTo>
                <a:cubicBezTo>
                  <a:pt x="757782" y="1538043"/>
                  <a:pt x="1448818" y="927280"/>
                  <a:pt x="1565154" y="812107"/>
                </a:cubicBezTo>
                <a:cubicBezTo>
                  <a:pt x="1681490" y="696934"/>
                  <a:pt x="1162632" y="1112253"/>
                  <a:pt x="1195206" y="1042452"/>
                </a:cubicBezTo>
                <a:cubicBezTo>
                  <a:pt x="1227780" y="972651"/>
                  <a:pt x="1735004" y="452629"/>
                  <a:pt x="1760598" y="393298"/>
                </a:cubicBezTo>
                <a:cubicBezTo>
                  <a:pt x="1786192" y="333967"/>
                  <a:pt x="1276641" y="745795"/>
                  <a:pt x="1348769" y="686464"/>
                </a:cubicBezTo>
                <a:cubicBezTo>
                  <a:pt x="1420897" y="627133"/>
                  <a:pt x="2344604" y="-162788"/>
                  <a:pt x="2179407" y="30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DDF11515-E4FD-A1F3-28C6-C21140A3225C}"/>
              </a:ext>
            </a:extLst>
          </p:cNvPr>
          <p:cNvSpPr/>
          <p:nvPr/>
        </p:nvSpPr>
        <p:spPr>
          <a:xfrm>
            <a:off x="2169052" y="8857803"/>
            <a:ext cx="4099894" cy="2523019"/>
          </a:xfrm>
          <a:custGeom>
            <a:avLst/>
            <a:gdLst>
              <a:gd name="connsiteX0" fmla="*/ 3945562 w 4099894"/>
              <a:gd name="connsiteY0" fmla="*/ 62832 h 2523019"/>
              <a:gd name="connsiteX1" fmla="*/ 2144682 w 4099894"/>
              <a:gd name="connsiteY1" fmla="*/ 928371 h 2523019"/>
              <a:gd name="connsiteX2" fmla="*/ 1020878 w 4099894"/>
              <a:gd name="connsiteY2" fmla="*/ 1235498 h 2523019"/>
              <a:gd name="connsiteX3" fmla="*/ 1579290 w 4099894"/>
              <a:gd name="connsiteY3" fmla="*/ 1137776 h 2523019"/>
              <a:gd name="connsiteX4" fmla="*/ 3610514 w 4099894"/>
              <a:gd name="connsiteY4" fmla="*/ 544463 h 2523019"/>
              <a:gd name="connsiteX5" fmla="*/ 2416908 w 4099894"/>
              <a:gd name="connsiteY5" fmla="*/ 935351 h 2523019"/>
              <a:gd name="connsiteX6" fmla="*/ 1041818 w 4099894"/>
              <a:gd name="connsiteY6" fmla="*/ 1724108 h 2523019"/>
              <a:gd name="connsiteX7" fmla="*/ 15736 w 4099894"/>
              <a:gd name="connsiteY7" fmla="*/ 2505886 h 2523019"/>
              <a:gd name="connsiteX8" fmla="*/ 392664 w 4099894"/>
              <a:gd name="connsiteY8" fmla="*/ 2282521 h 2523019"/>
              <a:gd name="connsiteX9" fmla="*/ 3017201 w 4099894"/>
              <a:gd name="connsiteY9" fmla="*/ 558423 h 2523019"/>
              <a:gd name="connsiteX10" fmla="*/ 2465769 w 4099894"/>
              <a:gd name="connsiteY10" fmla="*/ 837629 h 2523019"/>
              <a:gd name="connsiteX11" fmla="*/ 3568633 w 4099894"/>
              <a:gd name="connsiteY11" fmla="*/ 174515 h 2523019"/>
              <a:gd name="connsiteX12" fmla="*/ 2626313 w 4099894"/>
              <a:gd name="connsiteY12" fmla="*/ 621244 h 2523019"/>
              <a:gd name="connsiteX13" fmla="*/ 3854820 w 4099894"/>
              <a:gd name="connsiteY13" fmla="*/ 125653 h 2523019"/>
              <a:gd name="connsiteX14" fmla="*/ 3945562 w 4099894"/>
              <a:gd name="connsiteY14" fmla="*/ 62832 h 25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9894" h="2523019">
                <a:moveTo>
                  <a:pt x="3945562" y="62832"/>
                </a:moveTo>
                <a:cubicBezTo>
                  <a:pt x="3660539" y="196618"/>
                  <a:pt x="2632129" y="732927"/>
                  <a:pt x="2144682" y="928371"/>
                </a:cubicBezTo>
                <a:cubicBezTo>
                  <a:pt x="1657235" y="1123815"/>
                  <a:pt x="1115110" y="1200597"/>
                  <a:pt x="1020878" y="1235498"/>
                </a:cubicBezTo>
                <a:cubicBezTo>
                  <a:pt x="926646" y="1270399"/>
                  <a:pt x="1147684" y="1252949"/>
                  <a:pt x="1579290" y="1137776"/>
                </a:cubicBezTo>
                <a:cubicBezTo>
                  <a:pt x="2010896" y="1022604"/>
                  <a:pt x="3470911" y="578201"/>
                  <a:pt x="3610514" y="544463"/>
                </a:cubicBezTo>
                <a:cubicBezTo>
                  <a:pt x="3750117" y="510725"/>
                  <a:pt x="2845024" y="738744"/>
                  <a:pt x="2416908" y="935351"/>
                </a:cubicBezTo>
                <a:cubicBezTo>
                  <a:pt x="1988792" y="1131958"/>
                  <a:pt x="1442013" y="1462352"/>
                  <a:pt x="1041818" y="1724108"/>
                </a:cubicBezTo>
                <a:cubicBezTo>
                  <a:pt x="641623" y="1985864"/>
                  <a:pt x="123928" y="2412817"/>
                  <a:pt x="15736" y="2505886"/>
                </a:cubicBezTo>
                <a:cubicBezTo>
                  <a:pt x="-92456" y="2598955"/>
                  <a:pt x="392664" y="2282521"/>
                  <a:pt x="392664" y="2282521"/>
                </a:cubicBezTo>
                <a:lnTo>
                  <a:pt x="3017201" y="558423"/>
                </a:lnTo>
                <a:cubicBezTo>
                  <a:pt x="3362718" y="317608"/>
                  <a:pt x="2373864" y="901614"/>
                  <a:pt x="2465769" y="837629"/>
                </a:cubicBezTo>
                <a:cubicBezTo>
                  <a:pt x="2557674" y="773644"/>
                  <a:pt x="3541876" y="210579"/>
                  <a:pt x="3568633" y="174515"/>
                </a:cubicBezTo>
                <a:cubicBezTo>
                  <a:pt x="3595390" y="138451"/>
                  <a:pt x="2578615" y="629388"/>
                  <a:pt x="2626313" y="621244"/>
                </a:cubicBezTo>
                <a:cubicBezTo>
                  <a:pt x="2674011" y="613100"/>
                  <a:pt x="3636109" y="214068"/>
                  <a:pt x="3854820" y="125653"/>
                </a:cubicBezTo>
                <a:cubicBezTo>
                  <a:pt x="4073531" y="37238"/>
                  <a:pt x="4230585" y="-70954"/>
                  <a:pt x="3945562" y="628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1280A939-E40D-A524-48CA-ED11C8661AE0}"/>
              </a:ext>
            </a:extLst>
          </p:cNvPr>
          <p:cNvSpPr/>
          <p:nvPr/>
        </p:nvSpPr>
        <p:spPr>
          <a:xfrm>
            <a:off x="3567602" y="9134735"/>
            <a:ext cx="3068982" cy="1493582"/>
          </a:xfrm>
          <a:custGeom>
            <a:avLst/>
            <a:gdLst>
              <a:gd name="connsiteX0" fmla="*/ 27177 w 3068982"/>
              <a:gd name="connsiteY0" fmla="*/ 1482077 h 1493582"/>
              <a:gd name="connsiteX1" fmla="*/ 2930920 w 3068982"/>
              <a:gd name="connsiteY1" fmla="*/ 65106 h 1493582"/>
              <a:gd name="connsiteX2" fmla="*/ 2414389 w 3068982"/>
              <a:gd name="connsiteY2" fmla="*/ 316392 h 1493582"/>
              <a:gd name="connsiteX3" fmla="*/ 760093 w 3068982"/>
              <a:gd name="connsiteY3" fmla="*/ 1014407 h 1493582"/>
              <a:gd name="connsiteX4" fmla="*/ 1437167 w 3068982"/>
              <a:gd name="connsiteY4" fmla="*/ 749161 h 1493582"/>
              <a:gd name="connsiteX5" fmla="*/ 27177 w 3068982"/>
              <a:gd name="connsiteY5" fmla="*/ 1482077 h 149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982" h="1493582">
                <a:moveTo>
                  <a:pt x="27177" y="1482077"/>
                </a:moveTo>
                <a:cubicBezTo>
                  <a:pt x="276136" y="1368068"/>
                  <a:pt x="2930920" y="65106"/>
                  <a:pt x="2930920" y="65106"/>
                </a:cubicBezTo>
                <a:cubicBezTo>
                  <a:pt x="3328789" y="-129175"/>
                  <a:pt x="2776194" y="158175"/>
                  <a:pt x="2414389" y="316392"/>
                </a:cubicBezTo>
                <a:cubicBezTo>
                  <a:pt x="2052585" y="474609"/>
                  <a:pt x="922963" y="942279"/>
                  <a:pt x="760093" y="1014407"/>
                </a:cubicBezTo>
                <a:cubicBezTo>
                  <a:pt x="597223" y="1086535"/>
                  <a:pt x="1555830" y="671216"/>
                  <a:pt x="1437167" y="749161"/>
                </a:cubicBezTo>
                <a:cubicBezTo>
                  <a:pt x="1318504" y="827106"/>
                  <a:pt x="-221782" y="1596086"/>
                  <a:pt x="27177" y="14820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BA324EE3-38AD-3DFD-A10B-CF77CBE3AF8C}"/>
              </a:ext>
            </a:extLst>
          </p:cNvPr>
          <p:cNvSpPr/>
          <p:nvPr/>
        </p:nvSpPr>
        <p:spPr>
          <a:xfrm>
            <a:off x="5117021" y="8650137"/>
            <a:ext cx="1114884" cy="3196663"/>
          </a:xfrm>
          <a:custGeom>
            <a:avLst/>
            <a:gdLst>
              <a:gd name="connsiteX0" fmla="*/ 1102295 w 1114884"/>
              <a:gd name="connsiteY0" fmla="*/ 33173 h 3196663"/>
              <a:gd name="connsiteX1" fmla="*/ 118094 w 1114884"/>
              <a:gd name="connsiteY1" fmla="*/ 1729350 h 3196663"/>
              <a:gd name="connsiteX2" fmla="*/ 655565 w 1114884"/>
              <a:gd name="connsiteY2" fmla="*/ 3111420 h 3196663"/>
              <a:gd name="connsiteX3" fmla="*/ 613684 w 1114884"/>
              <a:gd name="connsiteY3" fmla="*/ 3013698 h 3196663"/>
              <a:gd name="connsiteX4" fmla="*/ 453141 w 1114884"/>
              <a:gd name="connsiteY4" fmla="*/ 2734492 h 3196663"/>
              <a:gd name="connsiteX5" fmla="*/ 27352 w 1114884"/>
              <a:gd name="connsiteY5" fmla="*/ 2008556 h 3196663"/>
              <a:gd name="connsiteX6" fmla="*/ 62252 w 1114884"/>
              <a:gd name="connsiteY6" fmla="*/ 2224941 h 3196663"/>
              <a:gd name="connsiteX7" fmla="*/ 222796 w 1114884"/>
              <a:gd name="connsiteY7" fmla="*/ 1129057 h 3196663"/>
              <a:gd name="connsiteX8" fmla="*/ 76213 w 1114884"/>
              <a:gd name="connsiteY8" fmla="*/ 1547866 h 3196663"/>
              <a:gd name="connsiteX9" fmla="*/ 746307 w 1114884"/>
              <a:gd name="connsiteY9" fmla="*/ 556684 h 3196663"/>
              <a:gd name="connsiteX10" fmla="*/ 250716 w 1114884"/>
              <a:gd name="connsiteY10" fmla="*/ 1108116 h 3196663"/>
              <a:gd name="connsiteX11" fmla="*/ 648585 w 1114884"/>
              <a:gd name="connsiteY11" fmla="*/ 640446 h 3196663"/>
              <a:gd name="connsiteX12" fmla="*/ 1102295 w 1114884"/>
              <a:gd name="connsiteY12" fmla="*/ 33173 h 31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884" h="3196663">
                <a:moveTo>
                  <a:pt x="1102295" y="33173"/>
                </a:moveTo>
                <a:cubicBezTo>
                  <a:pt x="1013880" y="214657"/>
                  <a:pt x="192549" y="1216309"/>
                  <a:pt x="118094" y="1729350"/>
                </a:cubicBezTo>
                <a:cubicBezTo>
                  <a:pt x="43639" y="2242391"/>
                  <a:pt x="572967" y="2897362"/>
                  <a:pt x="655565" y="3111420"/>
                </a:cubicBezTo>
                <a:cubicBezTo>
                  <a:pt x="738163" y="3325478"/>
                  <a:pt x="647421" y="3076519"/>
                  <a:pt x="613684" y="3013698"/>
                </a:cubicBezTo>
                <a:cubicBezTo>
                  <a:pt x="579947" y="2950877"/>
                  <a:pt x="453141" y="2734492"/>
                  <a:pt x="453141" y="2734492"/>
                </a:cubicBezTo>
                <a:cubicBezTo>
                  <a:pt x="355419" y="2566968"/>
                  <a:pt x="92500" y="2093481"/>
                  <a:pt x="27352" y="2008556"/>
                </a:cubicBezTo>
                <a:cubicBezTo>
                  <a:pt x="-37796" y="1923631"/>
                  <a:pt x="29678" y="2371524"/>
                  <a:pt x="62252" y="2224941"/>
                </a:cubicBezTo>
                <a:cubicBezTo>
                  <a:pt x="94826" y="2078358"/>
                  <a:pt x="220469" y="1241903"/>
                  <a:pt x="222796" y="1129057"/>
                </a:cubicBezTo>
                <a:cubicBezTo>
                  <a:pt x="225123" y="1016211"/>
                  <a:pt x="-11039" y="1643262"/>
                  <a:pt x="76213" y="1547866"/>
                </a:cubicBezTo>
                <a:cubicBezTo>
                  <a:pt x="163465" y="1452470"/>
                  <a:pt x="717223" y="629976"/>
                  <a:pt x="746307" y="556684"/>
                </a:cubicBezTo>
                <a:cubicBezTo>
                  <a:pt x="775391" y="483392"/>
                  <a:pt x="267003" y="1094156"/>
                  <a:pt x="250716" y="1108116"/>
                </a:cubicBezTo>
                <a:cubicBezTo>
                  <a:pt x="234429" y="1122076"/>
                  <a:pt x="507819" y="814950"/>
                  <a:pt x="648585" y="640446"/>
                </a:cubicBezTo>
                <a:cubicBezTo>
                  <a:pt x="789351" y="465942"/>
                  <a:pt x="1190710" y="-148311"/>
                  <a:pt x="1102295" y="331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4D29C198-EB1E-1E6E-50F2-807210078FF7}"/>
              </a:ext>
            </a:extLst>
          </p:cNvPr>
          <p:cNvSpPr/>
          <p:nvPr/>
        </p:nvSpPr>
        <p:spPr>
          <a:xfrm>
            <a:off x="7072337" y="2959770"/>
            <a:ext cx="894613" cy="4187492"/>
          </a:xfrm>
          <a:custGeom>
            <a:avLst/>
            <a:gdLst>
              <a:gd name="connsiteX0" fmla="*/ 242863 w 894613"/>
              <a:gd name="connsiteY0" fmla="*/ 21969 h 4187492"/>
              <a:gd name="connsiteX1" fmla="*/ 600672 w 894613"/>
              <a:gd name="connsiteY1" fmla="*/ 2500126 h 4187492"/>
              <a:gd name="connsiteX2" fmla="*/ 574167 w 894613"/>
              <a:gd name="connsiteY2" fmla="*/ 1731500 h 4187492"/>
              <a:gd name="connsiteX3" fmla="*/ 282620 w 894613"/>
              <a:gd name="connsiteY3" fmla="*/ 3520543 h 4187492"/>
              <a:gd name="connsiteX4" fmla="*/ 481402 w 894613"/>
              <a:gd name="connsiteY4" fmla="*/ 2473621 h 4187492"/>
              <a:gd name="connsiteX5" fmla="*/ 4324 w 894613"/>
              <a:gd name="connsiteY5" fmla="*/ 4183152 h 4187492"/>
              <a:gd name="connsiteX6" fmla="*/ 282620 w 894613"/>
              <a:gd name="connsiteY6" fmla="*/ 2884439 h 4187492"/>
              <a:gd name="connsiteX7" fmla="*/ 892220 w 894613"/>
              <a:gd name="connsiteY7" fmla="*/ 512300 h 4187492"/>
              <a:gd name="connsiteX8" fmla="*/ 494654 w 894613"/>
              <a:gd name="connsiteY8" fmla="*/ 1877273 h 4187492"/>
              <a:gd name="connsiteX9" fmla="*/ 494654 w 894613"/>
              <a:gd name="connsiteY9" fmla="*/ 1386943 h 4187492"/>
              <a:gd name="connsiteX10" fmla="*/ 428393 w 894613"/>
              <a:gd name="connsiteY10" fmla="*/ 472543 h 4187492"/>
              <a:gd name="connsiteX11" fmla="*/ 256115 w 894613"/>
              <a:gd name="connsiteY11" fmla="*/ 1241169 h 4187492"/>
              <a:gd name="connsiteX12" fmla="*/ 242863 w 894613"/>
              <a:gd name="connsiteY12" fmla="*/ 21969 h 41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613" h="4187492">
                <a:moveTo>
                  <a:pt x="242863" y="21969"/>
                </a:moveTo>
                <a:cubicBezTo>
                  <a:pt x="300289" y="231795"/>
                  <a:pt x="545455" y="2215204"/>
                  <a:pt x="600672" y="2500126"/>
                </a:cubicBezTo>
                <a:cubicBezTo>
                  <a:pt x="655889" y="2785048"/>
                  <a:pt x="627176" y="1561431"/>
                  <a:pt x="574167" y="1731500"/>
                </a:cubicBezTo>
                <a:cubicBezTo>
                  <a:pt x="521158" y="1901570"/>
                  <a:pt x="298081" y="3396856"/>
                  <a:pt x="282620" y="3520543"/>
                </a:cubicBezTo>
                <a:cubicBezTo>
                  <a:pt x="267159" y="3644230"/>
                  <a:pt x="527785" y="2363186"/>
                  <a:pt x="481402" y="2473621"/>
                </a:cubicBezTo>
                <a:cubicBezTo>
                  <a:pt x="435019" y="2584056"/>
                  <a:pt x="37454" y="4114682"/>
                  <a:pt x="4324" y="4183152"/>
                </a:cubicBezTo>
                <a:cubicBezTo>
                  <a:pt x="-28806" y="4251622"/>
                  <a:pt x="134637" y="3496248"/>
                  <a:pt x="282620" y="2884439"/>
                </a:cubicBezTo>
                <a:cubicBezTo>
                  <a:pt x="430603" y="2272630"/>
                  <a:pt x="856881" y="680161"/>
                  <a:pt x="892220" y="512300"/>
                </a:cubicBezTo>
                <a:cubicBezTo>
                  <a:pt x="927559" y="344439"/>
                  <a:pt x="560915" y="1731499"/>
                  <a:pt x="494654" y="1877273"/>
                </a:cubicBezTo>
                <a:cubicBezTo>
                  <a:pt x="428393" y="2023047"/>
                  <a:pt x="505697" y="1621065"/>
                  <a:pt x="494654" y="1386943"/>
                </a:cubicBezTo>
                <a:cubicBezTo>
                  <a:pt x="483611" y="1152821"/>
                  <a:pt x="468149" y="496839"/>
                  <a:pt x="428393" y="472543"/>
                </a:cubicBezTo>
                <a:cubicBezTo>
                  <a:pt x="388637" y="448247"/>
                  <a:pt x="284828" y="1309638"/>
                  <a:pt x="256115" y="1241169"/>
                </a:cubicBezTo>
                <a:cubicBezTo>
                  <a:pt x="227402" y="1172700"/>
                  <a:pt x="185437" y="-187857"/>
                  <a:pt x="242863" y="21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B19A9FF7-9374-6628-8D9C-DD9B89EF1FF8}"/>
              </a:ext>
            </a:extLst>
          </p:cNvPr>
          <p:cNvSpPr/>
          <p:nvPr/>
        </p:nvSpPr>
        <p:spPr>
          <a:xfrm>
            <a:off x="7123746" y="3260388"/>
            <a:ext cx="1344410" cy="3811945"/>
          </a:xfrm>
          <a:custGeom>
            <a:avLst/>
            <a:gdLst>
              <a:gd name="connsiteX0" fmla="*/ 840811 w 1344410"/>
              <a:gd name="connsiteY0" fmla="*/ 12899 h 3811945"/>
              <a:gd name="connsiteX1" fmla="*/ 1066097 w 1344410"/>
              <a:gd name="connsiteY1" fmla="*/ 1311612 h 3811945"/>
              <a:gd name="connsiteX2" fmla="*/ 496254 w 1344410"/>
              <a:gd name="connsiteY2" fmla="*/ 2835612 h 3811945"/>
              <a:gd name="connsiteX3" fmla="*/ 761297 w 1344410"/>
              <a:gd name="connsiteY3" fmla="*/ 2173003 h 3811945"/>
              <a:gd name="connsiteX4" fmla="*/ 1145611 w 1344410"/>
              <a:gd name="connsiteY4" fmla="*/ 1444134 h 3811945"/>
              <a:gd name="connsiteX5" fmla="*/ 748045 w 1344410"/>
              <a:gd name="connsiteY5" fmla="*/ 2530812 h 3811945"/>
              <a:gd name="connsiteX6" fmla="*/ 5924 w 1344410"/>
              <a:gd name="connsiteY6" fmla="*/ 3803021 h 3811945"/>
              <a:gd name="connsiteX7" fmla="*/ 429993 w 1344410"/>
              <a:gd name="connsiteY7" fmla="*/ 3047647 h 3811945"/>
              <a:gd name="connsiteX8" fmla="*/ 973332 w 1344410"/>
              <a:gd name="connsiteY8" fmla="*/ 2106742 h 3811945"/>
              <a:gd name="connsiteX9" fmla="*/ 1039593 w 1344410"/>
              <a:gd name="connsiteY9" fmla="*/ 874290 h 3811945"/>
              <a:gd name="connsiteX10" fmla="*/ 1344393 w 1344410"/>
              <a:gd name="connsiteY10" fmla="*/ 1404377 h 3811945"/>
              <a:gd name="connsiteX11" fmla="*/ 1052845 w 1344410"/>
              <a:gd name="connsiteY11" fmla="*/ 688760 h 3811945"/>
              <a:gd name="connsiteX12" fmla="*/ 840811 w 1344410"/>
              <a:gd name="connsiteY12" fmla="*/ 12899 h 38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410" h="3811945">
                <a:moveTo>
                  <a:pt x="840811" y="12899"/>
                </a:moveTo>
                <a:cubicBezTo>
                  <a:pt x="843020" y="116708"/>
                  <a:pt x="1123523" y="841160"/>
                  <a:pt x="1066097" y="1311612"/>
                </a:cubicBezTo>
                <a:cubicBezTo>
                  <a:pt x="1008671" y="1782064"/>
                  <a:pt x="547054" y="2692047"/>
                  <a:pt x="496254" y="2835612"/>
                </a:cubicBezTo>
                <a:cubicBezTo>
                  <a:pt x="445454" y="2979177"/>
                  <a:pt x="653071" y="2404916"/>
                  <a:pt x="761297" y="2173003"/>
                </a:cubicBezTo>
                <a:cubicBezTo>
                  <a:pt x="869523" y="1941090"/>
                  <a:pt x="1147820" y="1384499"/>
                  <a:pt x="1145611" y="1444134"/>
                </a:cubicBezTo>
                <a:cubicBezTo>
                  <a:pt x="1143402" y="1503769"/>
                  <a:pt x="937993" y="2137664"/>
                  <a:pt x="748045" y="2530812"/>
                </a:cubicBezTo>
                <a:cubicBezTo>
                  <a:pt x="558097" y="2923960"/>
                  <a:pt x="58933" y="3716882"/>
                  <a:pt x="5924" y="3803021"/>
                </a:cubicBezTo>
                <a:cubicBezTo>
                  <a:pt x="-47085" y="3889160"/>
                  <a:pt x="268758" y="3330360"/>
                  <a:pt x="429993" y="3047647"/>
                </a:cubicBezTo>
                <a:cubicBezTo>
                  <a:pt x="591228" y="2764934"/>
                  <a:pt x="871732" y="2468968"/>
                  <a:pt x="973332" y="2106742"/>
                </a:cubicBezTo>
                <a:cubicBezTo>
                  <a:pt x="1074932" y="1744516"/>
                  <a:pt x="977750" y="991351"/>
                  <a:pt x="1039593" y="874290"/>
                </a:cubicBezTo>
                <a:cubicBezTo>
                  <a:pt x="1101436" y="757229"/>
                  <a:pt x="1342184" y="1435299"/>
                  <a:pt x="1344393" y="1404377"/>
                </a:cubicBezTo>
                <a:cubicBezTo>
                  <a:pt x="1346602" y="1373455"/>
                  <a:pt x="1134567" y="918464"/>
                  <a:pt x="1052845" y="688760"/>
                </a:cubicBezTo>
                <a:cubicBezTo>
                  <a:pt x="971123" y="459056"/>
                  <a:pt x="838602" y="-90910"/>
                  <a:pt x="840811" y="12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44A42EAB-E676-155E-D6A4-BB39454BAE49}"/>
              </a:ext>
            </a:extLst>
          </p:cNvPr>
          <p:cNvSpPr/>
          <p:nvPr/>
        </p:nvSpPr>
        <p:spPr>
          <a:xfrm>
            <a:off x="7391328" y="5010370"/>
            <a:ext cx="1031714" cy="3470219"/>
          </a:xfrm>
          <a:custGeom>
            <a:avLst/>
            <a:gdLst>
              <a:gd name="connsiteX0" fmla="*/ 1010550 w 1031714"/>
              <a:gd name="connsiteY0" fmla="*/ 51960 h 3470219"/>
              <a:gd name="connsiteX1" fmla="*/ 16637 w 1031714"/>
              <a:gd name="connsiteY1" fmla="*/ 3418013 h 3470219"/>
              <a:gd name="connsiteX2" fmla="*/ 400950 w 1031714"/>
              <a:gd name="connsiteY2" fmla="*/ 2026534 h 3470219"/>
              <a:gd name="connsiteX3" fmla="*/ 573229 w 1031714"/>
              <a:gd name="connsiteY3" fmla="*/ 1006117 h 3470219"/>
              <a:gd name="connsiteX4" fmla="*/ 573229 w 1031714"/>
              <a:gd name="connsiteY4" fmla="*/ 1416934 h 3470219"/>
              <a:gd name="connsiteX5" fmla="*/ 480463 w 1031714"/>
              <a:gd name="connsiteY5" fmla="*/ 2198813 h 3470219"/>
              <a:gd name="connsiteX6" fmla="*/ 679246 w 1031714"/>
              <a:gd name="connsiteY6" fmla="*/ 1430187 h 3470219"/>
              <a:gd name="connsiteX7" fmla="*/ 1010550 w 1031714"/>
              <a:gd name="connsiteY7" fmla="*/ 51960 h 34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714" h="3470219">
                <a:moveTo>
                  <a:pt x="1010550" y="51960"/>
                </a:moveTo>
                <a:cubicBezTo>
                  <a:pt x="900115" y="383264"/>
                  <a:pt x="118237" y="3088917"/>
                  <a:pt x="16637" y="3418013"/>
                </a:cubicBezTo>
                <a:cubicBezTo>
                  <a:pt x="-84963" y="3747109"/>
                  <a:pt x="308185" y="2428517"/>
                  <a:pt x="400950" y="2026534"/>
                </a:cubicBezTo>
                <a:cubicBezTo>
                  <a:pt x="493715" y="1624551"/>
                  <a:pt x="544516" y="1107717"/>
                  <a:pt x="573229" y="1006117"/>
                </a:cubicBezTo>
                <a:cubicBezTo>
                  <a:pt x="601942" y="904517"/>
                  <a:pt x="588690" y="1218151"/>
                  <a:pt x="573229" y="1416934"/>
                </a:cubicBezTo>
                <a:cubicBezTo>
                  <a:pt x="557768" y="1615717"/>
                  <a:pt x="462793" y="2196604"/>
                  <a:pt x="480463" y="2198813"/>
                </a:cubicBezTo>
                <a:cubicBezTo>
                  <a:pt x="498132" y="2201022"/>
                  <a:pt x="590898" y="1792413"/>
                  <a:pt x="679246" y="1430187"/>
                </a:cubicBezTo>
                <a:cubicBezTo>
                  <a:pt x="767594" y="1067961"/>
                  <a:pt x="1120985" y="-279344"/>
                  <a:pt x="1010550" y="519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F3CCA1A-7F19-2DCC-1F04-33C0F1867EFB}"/>
              </a:ext>
            </a:extLst>
          </p:cNvPr>
          <p:cNvSpPr/>
          <p:nvPr/>
        </p:nvSpPr>
        <p:spPr>
          <a:xfrm>
            <a:off x="6425487" y="6979901"/>
            <a:ext cx="1698865" cy="3120719"/>
          </a:xfrm>
          <a:custGeom>
            <a:avLst/>
            <a:gdLst>
              <a:gd name="connsiteX0" fmla="*/ 1698096 w 1698865"/>
              <a:gd name="connsiteY0" fmla="*/ 3995 h 3120719"/>
              <a:gd name="connsiteX1" fmla="*/ 333122 w 1698865"/>
              <a:gd name="connsiteY1" fmla="*/ 1766534 h 3120719"/>
              <a:gd name="connsiteX2" fmla="*/ 28322 w 1698865"/>
              <a:gd name="connsiteY2" fmla="*/ 3012238 h 3120719"/>
              <a:gd name="connsiteX3" fmla="*/ 28322 w 1698865"/>
              <a:gd name="connsiteY3" fmla="*/ 2892969 h 3120719"/>
              <a:gd name="connsiteX4" fmla="*/ 160843 w 1698865"/>
              <a:gd name="connsiteY4" fmla="*/ 1567751 h 3120719"/>
              <a:gd name="connsiteX5" fmla="*/ 147591 w 1698865"/>
              <a:gd name="connsiteY5" fmla="*/ 2018325 h 3120719"/>
              <a:gd name="connsiteX6" fmla="*/ 783696 w 1698865"/>
              <a:gd name="connsiteY6" fmla="*/ 958151 h 3120719"/>
              <a:gd name="connsiteX7" fmla="*/ 531904 w 1698865"/>
              <a:gd name="connsiteY7" fmla="*/ 1276203 h 3120719"/>
              <a:gd name="connsiteX8" fmla="*/ 1698096 w 1698865"/>
              <a:gd name="connsiteY8" fmla="*/ 3995 h 31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865" h="3120719">
                <a:moveTo>
                  <a:pt x="1698096" y="3995"/>
                </a:moveTo>
                <a:cubicBezTo>
                  <a:pt x="1664966" y="85717"/>
                  <a:pt x="611418" y="1265160"/>
                  <a:pt x="333122" y="1766534"/>
                </a:cubicBezTo>
                <a:cubicBezTo>
                  <a:pt x="54826" y="2267908"/>
                  <a:pt x="79122" y="2824499"/>
                  <a:pt x="28322" y="3012238"/>
                </a:cubicBezTo>
                <a:cubicBezTo>
                  <a:pt x="-22478" y="3199977"/>
                  <a:pt x="6235" y="3133717"/>
                  <a:pt x="28322" y="2892969"/>
                </a:cubicBezTo>
                <a:cubicBezTo>
                  <a:pt x="50409" y="2652221"/>
                  <a:pt x="140965" y="1713525"/>
                  <a:pt x="160843" y="1567751"/>
                </a:cubicBezTo>
                <a:cubicBezTo>
                  <a:pt x="180721" y="1421977"/>
                  <a:pt x="43782" y="2119925"/>
                  <a:pt x="147591" y="2018325"/>
                </a:cubicBezTo>
                <a:cubicBezTo>
                  <a:pt x="251400" y="1916725"/>
                  <a:pt x="719644" y="1081838"/>
                  <a:pt x="783696" y="958151"/>
                </a:cubicBezTo>
                <a:cubicBezTo>
                  <a:pt x="847748" y="834464"/>
                  <a:pt x="379504" y="1433020"/>
                  <a:pt x="531904" y="1276203"/>
                </a:cubicBezTo>
                <a:cubicBezTo>
                  <a:pt x="684304" y="1119386"/>
                  <a:pt x="1731226" y="-77727"/>
                  <a:pt x="1698096" y="39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D144CF5A-C226-33BD-D14E-CC9DB0E44E5F}"/>
              </a:ext>
            </a:extLst>
          </p:cNvPr>
          <p:cNvSpPr/>
          <p:nvPr/>
        </p:nvSpPr>
        <p:spPr>
          <a:xfrm>
            <a:off x="7381199" y="6554834"/>
            <a:ext cx="973398" cy="5366907"/>
          </a:xfrm>
          <a:custGeom>
            <a:avLst/>
            <a:gdLst>
              <a:gd name="connsiteX0" fmla="*/ 967671 w 973398"/>
              <a:gd name="connsiteY0" fmla="*/ 4992 h 5366907"/>
              <a:gd name="connsiteX1" fmla="*/ 848401 w 973398"/>
              <a:gd name="connsiteY1" fmla="*/ 2787949 h 5366907"/>
              <a:gd name="connsiteX2" fmla="*/ 861653 w 973398"/>
              <a:gd name="connsiteY2" fmla="*/ 1635009 h 5366907"/>
              <a:gd name="connsiteX3" fmla="*/ 848401 w 973398"/>
              <a:gd name="connsiteY3" fmla="*/ 482070 h 5366907"/>
              <a:gd name="connsiteX4" fmla="*/ 888158 w 973398"/>
              <a:gd name="connsiteY4" fmla="*/ 1741027 h 5366907"/>
              <a:gd name="connsiteX5" fmla="*/ 159288 w 973398"/>
              <a:gd name="connsiteY5" fmla="*/ 3450557 h 5366907"/>
              <a:gd name="connsiteX6" fmla="*/ 437584 w 973398"/>
              <a:gd name="connsiteY6" fmla="*/ 2880714 h 5366907"/>
              <a:gd name="connsiteX7" fmla="*/ 185792 w 973398"/>
              <a:gd name="connsiteY7" fmla="*/ 3914383 h 5366907"/>
              <a:gd name="connsiteX8" fmla="*/ 13514 w 973398"/>
              <a:gd name="connsiteY8" fmla="*/ 5345618 h 5366907"/>
              <a:gd name="connsiteX9" fmla="*/ 66523 w 973398"/>
              <a:gd name="connsiteY9" fmla="*/ 4603496 h 5366907"/>
              <a:gd name="connsiteX10" fmla="*/ 503844 w 973398"/>
              <a:gd name="connsiteY10" fmla="*/ 2390383 h 5366907"/>
              <a:gd name="connsiteX11" fmla="*/ 411079 w 973398"/>
              <a:gd name="connsiteY11" fmla="*/ 2761444 h 5366907"/>
              <a:gd name="connsiteX12" fmla="*/ 954418 w 973398"/>
              <a:gd name="connsiteY12" fmla="*/ 1873549 h 5366907"/>
              <a:gd name="connsiteX13" fmla="*/ 861653 w 973398"/>
              <a:gd name="connsiteY13" fmla="*/ 2098836 h 5366907"/>
              <a:gd name="connsiteX14" fmla="*/ 967671 w 973398"/>
              <a:gd name="connsiteY14" fmla="*/ 4992 h 5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3398" h="5366907">
                <a:moveTo>
                  <a:pt x="967671" y="4992"/>
                </a:moveTo>
                <a:cubicBezTo>
                  <a:pt x="965462" y="119844"/>
                  <a:pt x="866071" y="2516280"/>
                  <a:pt x="848401" y="2787949"/>
                </a:cubicBezTo>
                <a:cubicBezTo>
                  <a:pt x="830731" y="3059618"/>
                  <a:pt x="861653" y="2019322"/>
                  <a:pt x="861653" y="1635009"/>
                </a:cubicBezTo>
                <a:cubicBezTo>
                  <a:pt x="861653" y="1250696"/>
                  <a:pt x="843984" y="464400"/>
                  <a:pt x="848401" y="482070"/>
                </a:cubicBezTo>
                <a:cubicBezTo>
                  <a:pt x="852818" y="499740"/>
                  <a:pt x="1003010" y="1246279"/>
                  <a:pt x="888158" y="1741027"/>
                </a:cubicBezTo>
                <a:cubicBezTo>
                  <a:pt x="773306" y="2235775"/>
                  <a:pt x="234384" y="3260609"/>
                  <a:pt x="159288" y="3450557"/>
                </a:cubicBezTo>
                <a:cubicBezTo>
                  <a:pt x="84192" y="3640505"/>
                  <a:pt x="433167" y="2803410"/>
                  <a:pt x="437584" y="2880714"/>
                </a:cubicBezTo>
                <a:cubicBezTo>
                  <a:pt x="442001" y="2958018"/>
                  <a:pt x="256470" y="3503566"/>
                  <a:pt x="185792" y="3914383"/>
                </a:cubicBezTo>
                <a:cubicBezTo>
                  <a:pt x="115114" y="4325200"/>
                  <a:pt x="33392" y="5230766"/>
                  <a:pt x="13514" y="5345618"/>
                </a:cubicBezTo>
                <a:cubicBezTo>
                  <a:pt x="-6364" y="5460470"/>
                  <a:pt x="-15199" y="5096035"/>
                  <a:pt x="66523" y="4603496"/>
                </a:cubicBezTo>
                <a:cubicBezTo>
                  <a:pt x="148245" y="4110957"/>
                  <a:pt x="446418" y="2697392"/>
                  <a:pt x="503844" y="2390383"/>
                </a:cubicBezTo>
                <a:cubicBezTo>
                  <a:pt x="561270" y="2083374"/>
                  <a:pt x="335983" y="2847583"/>
                  <a:pt x="411079" y="2761444"/>
                </a:cubicBezTo>
                <a:cubicBezTo>
                  <a:pt x="486175" y="2675305"/>
                  <a:pt x="879322" y="1983984"/>
                  <a:pt x="954418" y="1873549"/>
                </a:cubicBezTo>
                <a:cubicBezTo>
                  <a:pt x="1029514" y="1763114"/>
                  <a:pt x="857236" y="2405845"/>
                  <a:pt x="861653" y="2098836"/>
                </a:cubicBezTo>
                <a:cubicBezTo>
                  <a:pt x="866070" y="1791827"/>
                  <a:pt x="969880" y="-109860"/>
                  <a:pt x="967671" y="49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464145B0-D154-D5C9-D7EF-F734C3A2DF71}"/>
              </a:ext>
            </a:extLst>
          </p:cNvPr>
          <p:cNvSpPr/>
          <p:nvPr/>
        </p:nvSpPr>
        <p:spPr>
          <a:xfrm>
            <a:off x="8534357" y="5594082"/>
            <a:ext cx="378761" cy="6699759"/>
          </a:xfrm>
          <a:custGeom>
            <a:avLst/>
            <a:gdLst>
              <a:gd name="connsiteX0" fmla="*/ 43 w 378761"/>
              <a:gd name="connsiteY0" fmla="*/ 91101 h 6699759"/>
              <a:gd name="connsiteX1" fmla="*/ 106060 w 378761"/>
              <a:gd name="connsiteY1" fmla="*/ 4398057 h 6699759"/>
              <a:gd name="connsiteX2" fmla="*/ 159069 w 378761"/>
              <a:gd name="connsiteY2" fmla="*/ 3563170 h 6699759"/>
              <a:gd name="connsiteX3" fmla="*/ 357852 w 378761"/>
              <a:gd name="connsiteY3" fmla="*/ 6438892 h 6699759"/>
              <a:gd name="connsiteX4" fmla="*/ 357852 w 378761"/>
              <a:gd name="connsiteY4" fmla="*/ 6001570 h 6699759"/>
              <a:gd name="connsiteX5" fmla="*/ 225330 w 378761"/>
              <a:gd name="connsiteY5" fmla="*/ 1456075 h 6699759"/>
              <a:gd name="connsiteX6" fmla="*/ 159069 w 378761"/>
              <a:gd name="connsiteY6" fmla="*/ 5657014 h 6699759"/>
              <a:gd name="connsiteX7" fmla="*/ 185573 w 378761"/>
              <a:gd name="connsiteY7" fmla="*/ 3470405 h 6699759"/>
              <a:gd name="connsiteX8" fmla="*/ 106060 w 378761"/>
              <a:gd name="connsiteY8" fmla="*/ 1058509 h 6699759"/>
              <a:gd name="connsiteX9" fmla="*/ 92808 w 378761"/>
              <a:gd name="connsiteY9" fmla="*/ 1429570 h 6699759"/>
              <a:gd name="connsiteX10" fmla="*/ 43 w 378761"/>
              <a:gd name="connsiteY10" fmla="*/ 91101 h 669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761" h="6699759">
                <a:moveTo>
                  <a:pt x="43" y="91101"/>
                </a:moveTo>
                <a:cubicBezTo>
                  <a:pt x="2252" y="585849"/>
                  <a:pt x="79556" y="3819379"/>
                  <a:pt x="106060" y="4398057"/>
                </a:cubicBezTo>
                <a:cubicBezTo>
                  <a:pt x="132564" y="4976735"/>
                  <a:pt x="117104" y="3223031"/>
                  <a:pt x="159069" y="3563170"/>
                </a:cubicBezTo>
                <a:cubicBezTo>
                  <a:pt x="201034" y="3903309"/>
                  <a:pt x="324721" y="6032492"/>
                  <a:pt x="357852" y="6438892"/>
                </a:cubicBezTo>
                <a:cubicBezTo>
                  <a:pt x="390983" y="6845292"/>
                  <a:pt x="379939" y="6832039"/>
                  <a:pt x="357852" y="6001570"/>
                </a:cubicBezTo>
                <a:cubicBezTo>
                  <a:pt x="335765" y="5171101"/>
                  <a:pt x="258460" y="1513501"/>
                  <a:pt x="225330" y="1456075"/>
                </a:cubicBezTo>
                <a:cubicBezTo>
                  <a:pt x="192200" y="1398649"/>
                  <a:pt x="165695" y="5321292"/>
                  <a:pt x="159069" y="5657014"/>
                </a:cubicBezTo>
                <a:cubicBezTo>
                  <a:pt x="152443" y="5992736"/>
                  <a:pt x="194408" y="4236822"/>
                  <a:pt x="185573" y="3470405"/>
                </a:cubicBezTo>
                <a:cubicBezTo>
                  <a:pt x="176738" y="2703988"/>
                  <a:pt x="121521" y="1398648"/>
                  <a:pt x="106060" y="1058509"/>
                </a:cubicBezTo>
                <a:cubicBezTo>
                  <a:pt x="90599" y="718370"/>
                  <a:pt x="106060" y="1588596"/>
                  <a:pt x="92808" y="1429570"/>
                </a:cubicBezTo>
                <a:cubicBezTo>
                  <a:pt x="79556" y="1270544"/>
                  <a:pt x="-2166" y="-403647"/>
                  <a:pt x="43" y="91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89BEA659-9D15-4052-DD3C-B49C12A4826E}"/>
              </a:ext>
            </a:extLst>
          </p:cNvPr>
          <p:cNvSpPr/>
          <p:nvPr/>
        </p:nvSpPr>
        <p:spPr>
          <a:xfrm>
            <a:off x="8313986" y="3201770"/>
            <a:ext cx="679943" cy="3730916"/>
          </a:xfrm>
          <a:custGeom>
            <a:avLst/>
            <a:gdLst>
              <a:gd name="connsiteX0" fmla="*/ 8379 w 679943"/>
              <a:gd name="connsiteY0" fmla="*/ 18508 h 3730916"/>
              <a:gd name="connsiteX1" fmla="*/ 644484 w 679943"/>
              <a:gd name="connsiteY1" fmla="*/ 1423239 h 3730916"/>
              <a:gd name="connsiteX2" fmla="*/ 578223 w 679943"/>
              <a:gd name="connsiteY2" fmla="*/ 1317221 h 3730916"/>
              <a:gd name="connsiteX3" fmla="*/ 405944 w 679943"/>
              <a:gd name="connsiteY3" fmla="*/ 641360 h 3730916"/>
              <a:gd name="connsiteX4" fmla="*/ 405944 w 679943"/>
              <a:gd name="connsiteY4" fmla="*/ 972665 h 3730916"/>
              <a:gd name="connsiteX5" fmla="*/ 405944 w 679943"/>
              <a:gd name="connsiteY5" fmla="*/ 2655691 h 3730916"/>
              <a:gd name="connsiteX6" fmla="*/ 419197 w 679943"/>
              <a:gd name="connsiteY6" fmla="*/ 2072595 h 3730916"/>
              <a:gd name="connsiteX7" fmla="*/ 392692 w 679943"/>
              <a:gd name="connsiteY7" fmla="*/ 3729117 h 3730916"/>
              <a:gd name="connsiteX8" fmla="*/ 366188 w 679943"/>
              <a:gd name="connsiteY8" fmla="*/ 2364143 h 3730916"/>
              <a:gd name="connsiteX9" fmla="*/ 366188 w 679943"/>
              <a:gd name="connsiteY9" fmla="*/ 932908 h 3730916"/>
              <a:gd name="connsiteX10" fmla="*/ 392692 w 679943"/>
              <a:gd name="connsiteY10" fmla="*/ 1197952 h 3730916"/>
              <a:gd name="connsiteX11" fmla="*/ 286675 w 679943"/>
              <a:gd name="connsiteY11" fmla="*/ 654613 h 3730916"/>
              <a:gd name="connsiteX12" fmla="*/ 8379 w 679943"/>
              <a:gd name="connsiteY12" fmla="*/ 18508 h 37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943" h="3730916">
                <a:moveTo>
                  <a:pt x="8379" y="18508"/>
                </a:moveTo>
                <a:cubicBezTo>
                  <a:pt x="68014" y="146612"/>
                  <a:pt x="549510" y="1206787"/>
                  <a:pt x="644484" y="1423239"/>
                </a:cubicBezTo>
                <a:cubicBezTo>
                  <a:pt x="739458" y="1639691"/>
                  <a:pt x="617980" y="1447534"/>
                  <a:pt x="578223" y="1317221"/>
                </a:cubicBezTo>
                <a:cubicBezTo>
                  <a:pt x="538466" y="1186908"/>
                  <a:pt x="434657" y="698786"/>
                  <a:pt x="405944" y="641360"/>
                </a:cubicBezTo>
                <a:cubicBezTo>
                  <a:pt x="377231" y="583934"/>
                  <a:pt x="405944" y="972665"/>
                  <a:pt x="405944" y="972665"/>
                </a:cubicBezTo>
                <a:cubicBezTo>
                  <a:pt x="405944" y="1308387"/>
                  <a:pt x="403735" y="2472369"/>
                  <a:pt x="405944" y="2655691"/>
                </a:cubicBezTo>
                <a:cubicBezTo>
                  <a:pt x="408153" y="2839013"/>
                  <a:pt x="421406" y="1893691"/>
                  <a:pt x="419197" y="2072595"/>
                </a:cubicBezTo>
                <a:cubicBezTo>
                  <a:pt x="416988" y="2251499"/>
                  <a:pt x="401527" y="3680526"/>
                  <a:pt x="392692" y="3729117"/>
                </a:cubicBezTo>
                <a:cubicBezTo>
                  <a:pt x="383857" y="3777708"/>
                  <a:pt x="370605" y="2830178"/>
                  <a:pt x="366188" y="2364143"/>
                </a:cubicBezTo>
                <a:cubicBezTo>
                  <a:pt x="361771" y="1898108"/>
                  <a:pt x="361771" y="1127273"/>
                  <a:pt x="366188" y="932908"/>
                </a:cubicBezTo>
                <a:cubicBezTo>
                  <a:pt x="370605" y="738543"/>
                  <a:pt x="405944" y="1244334"/>
                  <a:pt x="392692" y="1197952"/>
                </a:cubicBezTo>
                <a:cubicBezTo>
                  <a:pt x="379440" y="1151570"/>
                  <a:pt x="348518" y="846769"/>
                  <a:pt x="286675" y="654613"/>
                </a:cubicBezTo>
                <a:cubicBezTo>
                  <a:pt x="224832" y="462457"/>
                  <a:pt x="-51256" y="-109596"/>
                  <a:pt x="8379" y="18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6FA7715E-D63D-2202-B72B-ADDED0F425C8}"/>
              </a:ext>
            </a:extLst>
          </p:cNvPr>
          <p:cNvSpPr/>
          <p:nvPr/>
        </p:nvSpPr>
        <p:spPr>
          <a:xfrm>
            <a:off x="4099056" y="7006865"/>
            <a:ext cx="1190778" cy="991838"/>
          </a:xfrm>
          <a:custGeom>
            <a:avLst/>
            <a:gdLst>
              <a:gd name="connsiteX0" fmla="*/ 1188561 w 1190778"/>
              <a:gd name="connsiteY0" fmla="*/ 3535 h 991838"/>
              <a:gd name="connsiteX1" fmla="*/ 313918 w 1190778"/>
              <a:gd name="connsiteY1" fmla="*/ 454109 h 991838"/>
              <a:gd name="connsiteX2" fmla="*/ 446440 w 1190778"/>
              <a:gd name="connsiteY2" fmla="*/ 427605 h 991838"/>
              <a:gd name="connsiteX3" fmla="*/ 9118 w 1190778"/>
              <a:gd name="connsiteY3" fmla="*/ 984196 h 991838"/>
              <a:gd name="connsiteX4" fmla="*/ 181396 w 1190778"/>
              <a:gd name="connsiteY4" fmla="*/ 719152 h 991838"/>
              <a:gd name="connsiteX5" fmla="*/ 552457 w 1190778"/>
              <a:gd name="connsiteY5" fmla="*/ 268578 h 991838"/>
              <a:gd name="connsiteX6" fmla="*/ 1188561 w 1190778"/>
              <a:gd name="connsiteY6" fmla="*/ 3535 h 9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8" h="991838">
                <a:moveTo>
                  <a:pt x="1188561" y="3535"/>
                </a:moveTo>
                <a:cubicBezTo>
                  <a:pt x="1148804" y="34457"/>
                  <a:pt x="437605" y="383431"/>
                  <a:pt x="313918" y="454109"/>
                </a:cubicBezTo>
                <a:cubicBezTo>
                  <a:pt x="190231" y="524787"/>
                  <a:pt x="497240" y="339257"/>
                  <a:pt x="446440" y="427605"/>
                </a:cubicBezTo>
                <a:cubicBezTo>
                  <a:pt x="395640" y="515953"/>
                  <a:pt x="53292" y="935605"/>
                  <a:pt x="9118" y="984196"/>
                </a:cubicBezTo>
                <a:cubicBezTo>
                  <a:pt x="-35056" y="1032787"/>
                  <a:pt x="90840" y="838422"/>
                  <a:pt x="181396" y="719152"/>
                </a:cubicBezTo>
                <a:cubicBezTo>
                  <a:pt x="271952" y="599882"/>
                  <a:pt x="382387" y="385639"/>
                  <a:pt x="552457" y="268578"/>
                </a:cubicBezTo>
                <a:cubicBezTo>
                  <a:pt x="722527" y="151517"/>
                  <a:pt x="1228318" y="-27387"/>
                  <a:pt x="1188561" y="35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6B866235-462F-ACE4-9189-56D4A34DA9A0}"/>
              </a:ext>
            </a:extLst>
          </p:cNvPr>
          <p:cNvSpPr/>
          <p:nvPr/>
        </p:nvSpPr>
        <p:spPr>
          <a:xfrm>
            <a:off x="2822166" y="8104776"/>
            <a:ext cx="1584788" cy="841698"/>
          </a:xfrm>
          <a:custGeom>
            <a:avLst/>
            <a:gdLst>
              <a:gd name="connsiteX0" fmla="*/ 547 w 1584788"/>
              <a:gd name="connsiteY0" fmla="*/ 840441 h 841698"/>
              <a:gd name="connsiteX1" fmla="*/ 530634 w 1584788"/>
              <a:gd name="connsiteY1" fmla="*/ 416372 h 841698"/>
              <a:gd name="connsiteX2" fmla="*/ 1060721 w 1584788"/>
              <a:gd name="connsiteY2" fmla="*/ 164581 h 841698"/>
              <a:gd name="connsiteX3" fmla="*/ 835434 w 1584788"/>
              <a:gd name="connsiteY3" fmla="*/ 297102 h 841698"/>
              <a:gd name="connsiteX4" fmla="*/ 1577556 w 1584788"/>
              <a:gd name="connsiteY4" fmla="*/ 5554 h 841698"/>
              <a:gd name="connsiteX5" fmla="*/ 1232999 w 1584788"/>
              <a:gd name="connsiteY5" fmla="*/ 98320 h 841698"/>
              <a:gd name="connsiteX6" fmla="*/ 835434 w 1584788"/>
              <a:gd name="connsiteY6" fmla="*/ 204337 h 841698"/>
              <a:gd name="connsiteX7" fmla="*/ 437869 w 1584788"/>
              <a:gd name="connsiteY7" fmla="*/ 535641 h 841698"/>
              <a:gd name="connsiteX8" fmla="*/ 547 w 1584788"/>
              <a:gd name="connsiteY8" fmla="*/ 840441 h 84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788" h="841698">
                <a:moveTo>
                  <a:pt x="547" y="840441"/>
                </a:moveTo>
                <a:cubicBezTo>
                  <a:pt x="16008" y="820563"/>
                  <a:pt x="353938" y="529015"/>
                  <a:pt x="530634" y="416372"/>
                </a:cubicBezTo>
                <a:cubicBezTo>
                  <a:pt x="707330" y="303729"/>
                  <a:pt x="1009921" y="184459"/>
                  <a:pt x="1060721" y="164581"/>
                </a:cubicBezTo>
                <a:cubicBezTo>
                  <a:pt x="1111521" y="144703"/>
                  <a:pt x="749295" y="323607"/>
                  <a:pt x="835434" y="297102"/>
                </a:cubicBezTo>
                <a:cubicBezTo>
                  <a:pt x="921573" y="270597"/>
                  <a:pt x="1511295" y="38684"/>
                  <a:pt x="1577556" y="5554"/>
                </a:cubicBezTo>
                <a:cubicBezTo>
                  <a:pt x="1643817" y="-27576"/>
                  <a:pt x="1232999" y="98320"/>
                  <a:pt x="1232999" y="98320"/>
                </a:cubicBezTo>
                <a:cubicBezTo>
                  <a:pt x="1109312" y="131450"/>
                  <a:pt x="967956" y="131450"/>
                  <a:pt x="835434" y="204337"/>
                </a:cubicBezTo>
                <a:cubicBezTo>
                  <a:pt x="702912" y="277224"/>
                  <a:pt x="574808" y="431832"/>
                  <a:pt x="437869" y="535641"/>
                </a:cubicBezTo>
                <a:cubicBezTo>
                  <a:pt x="300930" y="639450"/>
                  <a:pt x="-14914" y="860319"/>
                  <a:pt x="547" y="8404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E28BAAE2-4F1E-A090-34AF-D7B9217A07EC}"/>
              </a:ext>
            </a:extLst>
          </p:cNvPr>
          <p:cNvSpPr/>
          <p:nvPr/>
        </p:nvSpPr>
        <p:spPr>
          <a:xfrm>
            <a:off x="1997366" y="6691745"/>
            <a:ext cx="96710" cy="279538"/>
          </a:xfrm>
          <a:custGeom>
            <a:avLst/>
            <a:gdLst>
              <a:gd name="connsiteX0" fmla="*/ 96477 w 96710"/>
              <a:gd name="connsiteY0" fmla="*/ 603 h 279538"/>
              <a:gd name="connsiteX1" fmla="*/ 30217 w 96710"/>
              <a:gd name="connsiteY1" fmla="*/ 172881 h 279538"/>
              <a:gd name="connsiteX2" fmla="*/ 30217 w 96710"/>
              <a:gd name="connsiteY2" fmla="*/ 278898 h 279538"/>
              <a:gd name="connsiteX3" fmla="*/ 30217 w 96710"/>
              <a:gd name="connsiteY3" fmla="*/ 212638 h 279538"/>
              <a:gd name="connsiteX4" fmla="*/ 3712 w 96710"/>
              <a:gd name="connsiteY4" fmla="*/ 119872 h 279538"/>
              <a:gd name="connsiteX5" fmla="*/ 96477 w 96710"/>
              <a:gd name="connsiteY5" fmla="*/ 603 h 2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10" h="279538">
                <a:moveTo>
                  <a:pt x="96477" y="603"/>
                </a:moveTo>
                <a:cubicBezTo>
                  <a:pt x="100895" y="9438"/>
                  <a:pt x="41260" y="126499"/>
                  <a:pt x="30217" y="172881"/>
                </a:cubicBezTo>
                <a:cubicBezTo>
                  <a:pt x="19174" y="219263"/>
                  <a:pt x="30217" y="278898"/>
                  <a:pt x="30217" y="278898"/>
                </a:cubicBezTo>
                <a:cubicBezTo>
                  <a:pt x="30217" y="285524"/>
                  <a:pt x="34634" y="239142"/>
                  <a:pt x="30217" y="212638"/>
                </a:cubicBezTo>
                <a:cubicBezTo>
                  <a:pt x="25800" y="186134"/>
                  <a:pt x="-11749" y="157420"/>
                  <a:pt x="3712" y="119872"/>
                </a:cubicBezTo>
                <a:cubicBezTo>
                  <a:pt x="19173" y="82324"/>
                  <a:pt x="92059" y="-8232"/>
                  <a:pt x="96477" y="6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905CA5B7-02AE-656B-7F14-EC6C7288342B}"/>
              </a:ext>
            </a:extLst>
          </p:cNvPr>
          <p:cNvSpPr/>
          <p:nvPr/>
        </p:nvSpPr>
        <p:spPr>
          <a:xfrm>
            <a:off x="2012205" y="5822650"/>
            <a:ext cx="319066" cy="248445"/>
          </a:xfrm>
          <a:custGeom>
            <a:avLst/>
            <a:gdLst>
              <a:gd name="connsiteX0" fmla="*/ 155 w 319066"/>
              <a:gd name="connsiteY0" fmla="*/ 139646 h 248445"/>
              <a:gd name="connsiteX1" fmla="*/ 105532 w 319066"/>
              <a:gd name="connsiteY1" fmla="*/ 170239 h 248445"/>
              <a:gd name="connsiteX2" fmla="*/ 54543 w 319066"/>
              <a:gd name="connsiteY2" fmla="*/ 248422 h 248445"/>
              <a:gd name="connsiteX3" fmla="*/ 95334 w 319066"/>
              <a:gd name="connsiteY3" fmla="*/ 177038 h 248445"/>
              <a:gd name="connsiteX4" fmla="*/ 224506 w 319066"/>
              <a:gd name="connsiteY4" fmla="*/ 54664 h 248445"/>
              <a:gd name="connsiteX5" fmla="*/ 316286 w 319066"/>
              <a:gd name="connsiteY5" fmla="*/ 276 h 248445"/>
              <a:gd name="connsiteX6" fmla="*/ 268696 w 319066"/>
              <a:gd name="connsiteY6" fmla="*/ 34269 h 248445"/>
              <a:gd name="connsiteX7" fmla="*/ 13752 w 319066"/>
              <a:gd name="connsiteY7" fmla="*/ 51265 h 248445"/>
              <a:gd name="connsiteX8" fmla="*/ 170118 w 319066"/>
              <a:gd name="connsiteY8" fmla="*/ 51265 h 248445"/>
              <a:gd name="connsiteX9" fmla="*/ 156521 w 319066"/>
              <a:gd name="connsiteY9" fmla="*/ 85258 h 248445"/>
              <a:gd name="connsiteX10" fmla="*/ 105532 w 319066"/>
              <a:gd name="connsiteY10" fmla="*/ 183836 h 248445"/>
              <a:gd name="connsiteX11" fmla="*/ 81737 w 319066"/>
              <a:gd name="connsiteY11" fmla="*/ 166840 h 248445"/>
              <a:gd name="connsiteX12" fmla="*/ 155 w 319066"/>
              <a:gd name="connsiteY12" fmla="*/ 139646 h 2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66" h="248445">
                <a:moveTo>
                  <a:pt x="155" y="139646"/>
                </a:moveTo>
                <a:cubicBezTo>
                  <a:pt x="4121" y="140212"/>
                  <a:pt x="96467" y="152110"/>
                  <a:pt x="105532" y="170239"/>
                </a:cubicBezTo>
                <a:cubicBezTo>
                  <a:pt x="114597" y="188368"/>
                  <a:pt x="56243" y="247289"/>
                  <a:pt x="54543" y="248422"/>
                </a:cubicBezTo>
                <a:cubicBezTo>
                  <a:pt x="52843" y="249555"/>
                  <a:pt x="67007" y="209331"/>
                  <a:pt x="95334" y="177038"/>
                </a:cubicBezTo>
                <a:cubicBezTo>
                  <a:pt x="123661" y="144745"/>
                  <a:pt x="187681" y="84124"/>
                  <a:pt x="224506" y="54664"/>
                </a:cubicBezTo>
                <a:cubicBezTo>
                  <a:pt x="261331" y="25204"/>
                  <a:pt x="308921" y="3675"/>
                  <a:pt x="316286" y="276"/>
                </a:cubicBezTo>
                <a:cubicBezTo>
                  <a:pt x="323651" y="-3123"/>
                  <a:pt x="319118" y="25771"/>
                  <a:pt x="268696" y="34269"/>
                </a:cubicBezTo>
                <a:cubicBezTo>
                  <a:pt x="218274" y="42767"/>
                  <a:pt x="30182" y="48432"/>
                  <a:pt x="13752" y="51265"/>
                </a:cubicBezTo>
                <a:cubicBezTo>
                  <a:pt x="-2678" y="54098"/>
                  <a:pt x="146323" y="45600"/>
                  <a:pt x="170118" y="51265"/>
                </a:cubicBezTo>
                <a:cubicBezTo>
                  <a:pt x="193913" y="56930"/>
                  <a:pt x="167285" y="63163"/>
                  <a:pt x="156521" y="85258"/>
                </a:cubicBezTo>
                <a:cubicBezTo>
                  <a:pt x="145757" y="107353"/>
                  <a:pt x="117996" y="170239"/>
                  <a:pt x="105532" y="183836"/>
                </a:cubicBezTo>
                <a:cubicBezTo>
                  <a:pt x="93068" y="197433"/>
                  <a:pt x="94201" y="170239"/>
                  <a:pt x="81737" y="166840"/>
                </a:cubicBezTo>
                <a:cubicBezTo>
                  <a:pt x="69273" y="163441"/>
                  <a:pt x="-3811" y="139080"/>
                  <a:pt x="155" y="1396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8B9CE440-EF36-585F-8065-71703C59FF75}"/>
              </a:ext>
            </a:extLst>
          </p:cNvPr>
          <p:cNvSpPr/>
          <p:nvPr/>
        </p:nvSpPr>
        <p:spPr>
          <a:xfrm>
            <a:off x="1026246" y="5754781"/>
            <a:ext cx="264595" cy="153136"/>
          </a:xfrm>
          <a:custGeom>
            <a:avLst/>
            <a:gdLst>
              <a:gd name="connsiteX0" fmla="*/ 329 w 264595"/>
              <a:gd name="connsiteY0" fmla="*/ 153127 h 153136"/>
              <a:gd name="connsiteX1" fmla="*/ 81912 w 264595"/>
              <a:gd name="connsiteY1" fmla="*/ 37552 h 153136"/>
              <a:gd name="connsiteX2" fmla="*/ 258673 w 264595"/>
              <a:gd name="connsiteY2" fmla="*/ 40951 h 153136"/>
              <a:gd name="connsiteX3" fmla="*/ 214483 w 264595"/>
              <a:gd name="connsiteY3" fmla="*/ 40951 h 153136"/>
              <a:gd name="connsiteX4" fmla="*/ 132900 w 264595"/>
              <a:gd name="connsiteY4" fmla="*/ 160 h 153136"/>
              <a:gd name="connsiteX5" fmla="*/ 109106 w 264595"/>
              <a:gd name="connsiteY5" fmla="*/ 30754 h 153136"/>
              <a:gd name="connsiteX6" fmla="*/ 329 w 264595"/>
              <a:gd name="connsiteY6" fmla="*/ 153127 h 15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95" h="153136">
                <a:moveTo>
                  <a:pt x="329" y="153127"/>
                </a:moveTo>
                <a:cubicBezTo>
                  <a:pt x="-4203" y="154260"/>
                  <a:pt x="38855" y="56248"/>
                  <a:pt x="81912" y="37552"/>
                </a:cubicBezTo>
                <a:cubicBezTo>
                  <a:pt x="124969" y="18856"/>
                  <a:pt x="236578" y="40385"/>
                  <a:pt x="258673" y="40951"/>
                </a:cubicBezTo>
                <a:cubicBezTo>
                  <a:pt x="280768" y="41517"/>
                  <a:pt x="235445" y="47749"/>
                  <a:pt x="214483" y="40951"/>
                </a:cubicBezTo>
                <a:cubicBezTo>
                  <a:pt x="193521" y="34152"/>
                  <a:pt x="150463" y="1859"/>
                  <a:pt x="132900" y="160"/>
                </a:cubicBezTo>
                <a:cubicBezTo>
                  <a:pt x="115337" y="-1539"/>
                  <a:pt x="130068" y="10359"/>
                  <a:pt x="109106" y="30754"/>
                </a:cubicBezTo>
                <a:cubicBezTo>
                  <a:pt x="88144" y="51149"/>
                  <a:pt x="4861" y="151994"/>
                  <a:pt x="329" y="153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6B6B3D39-910C-8E47-B9E1-BCDCD3C74967}"/>
              </a:ext>
            </a:extLst>
          </p:cNvPr>
          <p:cNvSpPr/>
          <p:nvPr/>
        </p:nvSpPr>
        <p:spPr>
          <a:xfrm>
            <a:off x="3317494" y="6795096"/>
            <a:ext cx="177081" cy="64783"/>
          </a:xfrm>
          <a:custGeom>
            <a:avLst/>
            <a:gdLst>
              <a:gd name="connsiteX0" fmla="*/ 180 w 177081"/>
              <a:gd name="connsiteY0" fmla="*/ 54406 h 64783"/>
              <a:gd name="connsiteX1" fmla="*/ 71565 w 177081"/>
              <a:gd name="connsiteY1" fmla="*/ 20413 h 64783"/>
              <a:gd name="connsiteX2" fmla="*/ 176942 w 177081"/>
              <a:gd name="connsiteY2" fmla="*/ 64604 h 64783"/>
              <a:gd name="connsiteX3" fmla="*/ 91960 w 177081"/>
              <a:gd name="connsiteY3" fmla="*/ 18 h 64783"/>
              <a:gd name="connsiteX4" fmla="*/ 180 w 177081"/>
              <a:gd name="connsiteY4" fmla="*/ 54406 h 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81" h="64783">
                <a:moveTo>
                  <a:pt x="180" y="54406"/>
                </a:moveTo>
                <a:cubicBezTo>
                  <a:pt x="-3219" y="57805"/>
                  <a:pt x="42105" y="18713"/>
                  <a:pt x="71565" y="20413"/>
                </a:cubicBezTo>
                <a:cubicBezTo>
                  <a:pt x="101025" y="22113"/>
                  <a:pt x="173543" y="68003"/>
                  <a:pt x="176942" y="64604"/>
                </a:cubicBezTo>
                <a:cubicBezTo>
                  <a:pt x="180341" y="61205"/>
                  <a:pt x="120854" y="1151"/>
                  <a:pt x="91960" y="18"/>
                </a:cubicBezTo>
                <a:cubicBezTo>
                  <a:pt x="63066" y="-1115"/>
                  <a:pt x="3579" y="51007"/>
                  <a:pt x="180" y="54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3781ADB9-6796-CBFE-B6CB-59491272A354}"/>
              </a:ext>
            </a:extLst>
          </p:cNvPr>
          <p:cNvSpPr/>
          <p:nvPr/>
        </p:nvSpPr>
        <p:spPr>
          <a:xfrm>
            <a:off x="2131296" y="6349765"/>
            <a:ext cx="30826" cy="105515"/>
          </a:xfrm>
          <a:custGeom>
            <a:avLst/>
            <a:gdLst>
              <a:gd name="connsiteX0" fmla="*/ 3437 w 30826"/>
              <a:gd name="connsiteY0" fmla="*/ 46 h 105515"/>
              <a:gd name="connsiteX1" fmla="*/ 23833 w 30826"/>
              <a:gd name="connsiteY1" fmla="*/ 61233 h 105515"/>
              <a:gd name="connsiteX2" fmla="*/ 38 w 30826"/>
              <a:gd name="connsiteY2" fmla="*/ 105423 h 105515"/>
              <a:gd name="connsiteX3" fmla="*/ 30631 w 30826"/>
              <a:gd name="connsiteY3" fmla="*/ 71431 h 105515"/>
              <a:gd name="connsiteX4" fmla="*/ 3437 w 30826"/>
              <a:gd name="connsiteY4" fmla="*/ 46 h 1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" h="105515">
                <a:moveTo>
                  <a:pt x="3437" y="46"/>
                </a:moveTo>
                <a:cubicBezTo>
                  <a:pt x="2304" y="-1654"/>
                  <a:pt x="24400" y="43670"/>
                  <a:pt x="23833" y="61233"/>
                </a:cubicBezTo>
                <a:cubicBezTo>
                  <a:pt x="23267" y="78796"/>
                  <a:pt x="-1095" y="103723"/>
                  <a:pt x="38" y="105423"/>
                </a:cubicBezTo>
                <a:cubicBezTo>
                  <a:pt x="1171" y="107123"/>
                  <a:pt x="27798" y="85028"/>
                  <a:pt x="30631" y="71431"/>
                </a:cubicBezTo>
                <a:cubicBezTo>
                  <a:pt x="33464" y="57834"/>
                  <a:pt x="4570" y="1746"/>
                  <a:pt x="343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BC8F5B60-2314-0673-970F-0FE7B342C0A1}"/>
              </a:ext>
            </a:extLst>
          </p:cNvPr>
          <p:cNvSpPr/>
          <p:nvPr/>
        </p:nvSpPr>
        <p:spPr>
          <a:xfrm>
            <a:off x="1808049" y="7169032"/>
            <a:ext cx="65003" cy="206398"/>
          </a:xfrm>
          <a:custGeom>
            <a:avLst/>
            <a:gdLst>
              <a:gd name="connsiteX0" fmla="*/ 355 w 65003"/>
              <a:gd name="connsiteY0" fmla="*/ 0 h 206398"/>
              <a:gd name="connsiteX1" fmla="*/ 37747 w 65003"/>
              <a:gd name="connsiteY1" fmla="*/ 57787 h 206398"/>
              <a:gd name="connsiteX2" fmla="*/ 10553 w 65003"/>
              <a:gd name="connsiteY2" fmla="*/ 203955 h 206398"/>
              <a:gd name="connsiteX3" fmla="*/ 24150 w 65003"/>
              <a:gd name="connsiteY3" fmla="*/ 142769 h 206398"/>
              <a:gd name="connsiteX4" fmla="*/ 64941 w 65003"/>
              <a:gd name="connsiteY4" fmla="*/ 57787 h 206398"/>
              <a:gd name="connsiteX5" fmla="*/ 355 w 65003"/>
              <a:gd name="connsiteY5" fmla="*/ 0 h 2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03" h="206398">
                <a:moveTo>
                  <a:pt x="355" y="0"/>
                </a:moveTo>
                <a:cubicBezTo>
                  <a:pt x="-4177" y="0"/>
                  <a:pt x="36047" y="23795"/>
                  <a:pt x="37747" y="57787"/>
                </a:cubicBezTo>
                <a:cubicBezTo>
                  <a:pt x="39447" y="91779"/>
                  <a:pt x="12819" y="189791"/>
                  <a:pt x="10553" y="203955"/>
                </a:cubicBezTo>
                <a:cubicBezTo>
                  <a:pt x="8287" y="218119"/>
                  <a:pt x="15085" y="167130"/>
                  <a:pt x="24150" y="142769"/>
                </a:cubicBezTo>
                <a:cubicBezTo>
                  <a:pt x="33215" y="118408"/>
                  <a:pt x="66641" y="79882"/>
                  <a:pt x="64941" y="57787"/>
                </a:cubicBezTo>
                <a:cubicBezTo>
                  <a:pt x="63241" y="35692"/>
                  <a:pt x="4887" y="0"/>
                  <a:pt x="3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267EEC43-32E9-4618-0A38-2B9AD98BEAF3}"/>
              </a:ext>
            </a:extLst>
          </p:cNvPr>
          <p:cNvSpPr/>
          <p:nvPr/>
        </p:nvSpPr>
        <p:spPr>
          <a:xfrm>
            <a:off x="2913160" y="7231730"/>
            <a:ext cx="342763" cy="104772"/>
          </a:xfrm>
          <a:custGeom>
            <a:avLst/>
            <a:gdLst>
              <a:gd name="connsiteX0" fmla="*/ 3 w 342763"/>
              <a:gd name="connsiteY0" fmla="*/ 69873 h 104772"/>
              <a:gd name="connsiteX1" fmla="*/ 105380 w 342763"/>
              <a:gd name="connsiteY1" fmla="*/ 5287 h 104772"/>
              <a:gd name="connsiteX2" fmla="*/ 333130 w 342763"/>
              <a:gd name="connsiteY2" fmla="*/ 100466 h 104772"/>
              <a:gd name="connsiteX3" fmla="*/ 288940 w 342763"/>
              <a:gd name="connsiteY3" fmla="*/ 80071 h 104772"/>
              <a:gd name="connsiteX4" fmla="*/ 183563 w 342763"/>
              <a:gd name="connsiteY4" fmla="*/ 5287 h 104772"/>
              <a:gd name="connsiteX5" fmla="*/ 101981 w 342763"/>
              <a:gd name="connsiteY5" fmla="*/ 12086 h 104772"/>
              <a:gd name="connsiteX6" fmla="*/ 3 w 342763"/>
              <a:gd name="connsiteY6" fmla="*/ 69873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763" h="104772">
                <a:moveTo>
                  <a:pt x="3" y="69873"/>
                </a:moveTo>
                <a:cubicBezTo>
                  <a:pt x="569" y="68740"/>
                  <a:pt x="49859" y="188"/>
                  <a:pt x="105380" y="5287"/>
                </a:cubicBezTo>
                <a:cubicBezTo>
                  <a:pt x="160901" y="10386"/>
                  <a:pt x="302537" y="88002"/>
                  <a:pt x="333130" y="100466"/>
                </a:cubicBezTo>
                <a:cubicBezTo>
                  <a:pt x="363723" y="112930"/>
                  <a:pt x="313868" y="95934"/>
                  <a:pt x="288940" y="80071"/>
                </a:cubicBezTo>
                <a:cubicBezTo>
                  <a:pt x="264012" y="64208"/>
                  <a:pt x="214723" y="16618"/>
                  <a:pt x="183563" y="5287"/>
                </a:cubicBezTo>
                <a:cubicBezTo>
                  <a:pt x="152403" y="-6044"/>
                  <a:pt x="132574" y="3021"/>
                  <a:pt x="101981" y="12086"/>
                </a:cubicBezTo>
                <a:cubicBezTo>
                  <a:pt x="71388" y="21151"/>
                  <a:pt x="-563" y="71006"/>
                  <a:pt x="3" y="698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03BDAB49-72B6-D3B3-7650-F350559EA167}"/>
              </a:ext>
            </a:extLst>
          </p:cNvPr>
          <p:cNvSpPr/>
          <p:nvPr/>
        </p:nvSpPr>
        <p:spPr>
          <a:xfrm>
            <a:off x="3412168" y="7604022"/>
            <a:ext cx="120184" cy="126375"/>
          </a:xfrm>
          <a:custGeom>
            <a:avLst/>
            <a:gdLst>
              <a:gd name="connsiteX0" fmla="*/ 686 w 120184"/>
              <a:gd name="connsiteY0" fmla="*/ 115 h 126375"/>
              <a:gd name="connsiteX1" fmla="*/ 68671 w 120184"/>
              <a:gd name="connsiteY1" fmla="*/ 68100 h 126375"/>
              <a:gd name="connsiteX2" fmla="*/ 21081 w 120184"/>
              <a:gd name="connsiteY2" fmla="*/ 125887 h 126375"/>
              <a:gd name="connsiteX3" fmla="*/ 58473 w 120184"/>
              <a:gd name="connsiteY3" fmla="*/ 95294 h 126375"/>
              <a:gd name="connsiteX4" fmla="*/ 119660 w 120184"/>
              <a:gd name="connsiteY4" fmla="*/ 85096 h 126375"/>
              <a:gd name="connsiteX5" fmla="*/ 686 w 120184"/>
              <a:gd name="connsiteY5" fmla="*/ 115 h 1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" h="126375">
                <a:moveTo>
                  <a:pt x="686" y="115"/>
                </a:moveTo>
                <a:cubicBezTo>
                  <a:pt x="-7812" y="-2718"/>
                  <a:pt x="65272" y="47138"/>
                  <a:pt x="68671" y="68100"/>
                </a:cubicBezTo>
                <a:cubicBezTo>
                  <a:pt x="72070" y="89062"/>
                  <a:pt x="22781" y="121355"/>
                  <a:pt x="21081" y="125887"/>
                </a:cubicBezTo>
                <a:cubicBezTo>
                  <a:pt x="19381" y="130419"/>
                  <a:pt x="42043" y="102092"/>
                  <a:pt x="58473" y="95294"/>
                </a:cubicBezTo>
                <a:cubicBezTo>
                  <a:pt x="74903" y="88496"/>
                  <a:pt x="125892" y="96993"/>
                  <a:pt x="119660" y="85096"/>
                </a:cubicBezTo>
                <a:cubicBezTo>
                  <a:pt x="113428" y="73199"/>
                  <a:pt x="9184" y="2948"/>
                  <a:pt x="68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1935C2F5-603B-F8A3-9016-EE0EEB4915AA}"/>
              </a:ext>
            </a:extLst>
          </p:cNvPr>
          <p:cNvSpPr/>
          <p:nvPr/>
        </p:nvSpPr>
        <p:spPr>
          <a:xfrm>
            <a:off x="2451242" y="8582960"/>
            <a:ext cx="661685" cy="166759"/>
          </a:xfrm>
          <a:custGeom>
            <a:avLst/>
            <a:gdLst>
              <a:gd name="connsiteX0" fmla="*/ 13219 w 661685"/>
              <a:gd name="connsiteY0" fmla="*/ 44353 h 166759"/>
              <a:gd name="connsiteX1" fmla="*/ 642081 w 661685"/>
              <a:gd name="connsiteY1" fmla="*/ 3562 h 166759"/>
              <a:gd name="connsiteX2" fmla="*/ 478917 w 661685"/>
              <a:gd name="connsiteY2" fmla="*/ 20558 h 166759"/>
              <a:gd name="connsiteX3" fmla="*/ 237570 w 661685"/>
              <a:gd name="connsiteY3" fmla="*/ 166726 h 166759"/>
              <a:gd name="connsiteX4" fmla="*/ 421130 w 661685"/>
              <a:gd name="connsiteY4" fmla="*/ 34155 h 166759"/>
              <a:gd name="connsiteX5" fmla="*/ 230771 w 661685"/>
              <a:gd name="connsiteY5" fmla="*/ 40954 h 166759"/>
              <a:gd name="connsiteX6" fmla="*/ 13219 w 661685"/>
              <a:gd name="connsiteY6" fmla="*/ 44353 h 1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685" h="166759">
                <a:moveTo>
                  <a:pt x="13219" y="44353"/>
                </a:moveTo>
                <a:cubicBezTo>
                  <a:pt x="81771" y="38121"/>
                  <a:pt x="564465" y="7528"/>
                  <a:pt x="642081" y="3562"/>
                </a:cubicBezTo>
                <a:cubicBezTo>
                  <a:pt x="719697" y="-404"/>
                  <a:pt x="546335" y="-6636"/>
                  <a:pt x="478917" y="20558"/>
                </a:cubicBezTo>
                <a:cubicBezTo>
                  <a:pt x="411499" y="47752"/>
                  <a:pt x="247201" y="164460"/>
                  <a:pt x="237570" y="166726"/>
                </a:cubicBezTo>
                <a:cubicBezTo>
                  <a:pt x="227939" y="168992"/>
                  <a:pt x="422263" y="55117"/>
                  <a:pt x="421130" y="34155"/>
                </a:cubicBezTo>
                <a:cubicBezTo>
                  <a:pt x="419997" y="13193"/>
                  <a:pt x="299889" y="35855"/>
                  <a:pt x="230771" y="40954"/>
                </a:cubicBezTo>
                <a:cubicBezTo>
                  <a:pt x="161653" y="46053"/>
                  <a:pt x="-55333" y="50585"/>
                  <a:pt x="13219" y="44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9B016EF7-6D76-592A-76E5-B0DE1F6A7CE0}"/>
              </a:ext>
            </a:extLst>
          </p:cNvPr>
          <p:cNvSpPr/>
          <p:nvPr/>
        </p:nvSpPr>
        <p:spPr>
          <a:xfrm>
            <a:off x="1817133" y="3408184"/>
            <a:ext cx="789193" cy="793525"/>
          </a:xfrm>
          <a:custGeom>
            <a:avLst/>
            <a:gdLst>
              <a:gd name="connsiteX0" fmla="*/ 30717 w 789193"/>
              <a:gd name="connsiteY0" fmla="*/ 766941 h 793525"/>
              <a:gd name="connsiteX1" fmla="*/ 770492 w 789193"/>
              <a:gd name="connsiteY1" fmla="*/ 20816 h 793525"/>
              <a:gd name="connsiteX2" fmla="*/ 548242 w 789193"/>
              <a:gd name="connsiteY2" fmla="*/ 227191 h 793525"/>
              <a:gd name="connsiteX3" fmla="*/ 335517 w 789193"/>
              <a:gd name="connsiteY3" fmla="*/ 439916 h 793525"/>
              <a:gd name="connsiteX4" fmla="*/ 484742 w 789193"/>
              <a:gd name="connsiteY4" fmla="*/ 243066 h 793525"/>
              <a:gd name="connsiteX5" fmla="*/ 284717 w 789193"/>
              <a:gd name="connsiteY5" fmla="*/ 481191 h 793525"/>
              <a:gd name="connsiteX6" fmla="*/ 151367 w 789193"/>
              <a:gd name="connsiteY6" fmla="*/ 614541 h 793525"/>
              <a:gd name="connsiteX7" fmla="*/ 30717 w 789193"/>
              <a:gd name="connsiteY7" fmla="*/ 766941 h 7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193" h="793525">
                <a:moveTo>
                  <a:pt x="30717" y="766941"/>
                </a:moveTo>
                <a:cubicBezTo>
                  <a:pt x="133904" y="667987"/>
                  <a:pt x="684238" y="110774"/>
                  <a:pt x="770492" y="20816"/>
                </a:cubicBezTo>
                <a:cubicBezTo>
                  <a:pt x="856746" y="-69142"/>
                  <a:pt x="620738" y="157341"/>
                  <a:pt x="548242" y="227191"/>
                </a:cubicBezTo>
                <a:cubicBezTo>
                  <a:pt x="475746" y="297041"/>
                  <a:pt x="346100" y="437270"/>
                  <a:pt x="335517" y="439916"/>
                </a:cubicBezTo>
                <a:cubicBezTo>
                  <a:pt x="324934" y="442562"/>
                  <a:pt x="493209" y="236187"/>
                  <a:pt x="484742" y="243066"/>
                </a:cubicBezTo>
                <a:cubicBezTo>
                  <a:pt x="476275" y="249945"/>
                  <a:pt x="340280" y="419278"/>
                  <a:pt x="284717" y="481191"/>
                </a:cubicBezTo>
                <a:cubicBezTo>
                  <a:pt x="229155" y="543103"/>
                  <a:pt x="188409" y="569033"/>
                  <a:pt x="151367" y="614541"/>
                </a:cubicBezTo>
                <a:cubicBezTo>
                  <a:pt x="114325" y="660049"/>
                  <a:pt x="-72470" y="865895"/>
                  <a:pt x="30717" y="7669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68ABE92C-48E0-2751-AF65-62BC68C96AE8}"/>
              </a:ext>
            </a:extLst>
          </p:cNvPr>
          <p:cNvSpPr/>
          <p:nvPr/>
        </p:nvSpPr>
        <p:spPr>
          <a:xfrm>
            <a:off x="2596860" y="3212928"/>
            <a:ext cx="900432" cy="295513"/>
          </a:xfrm>
          <a:custGeom>
            <a:avLst/>
            <a:gdLst>
              <a:gd name="connsiteX0" fmla="*/ 6640 w 900432"/>
              <a:gd name="connsiteY0" fmla="*/ 187497 h 295513"/>
              <a:gd name="connsiteX1" fmla="*/ 857540 w 900432"/>
              <a:gd name="connsiteY1" fmla="*/ 12872 h 295513"/>
              <a:gd name="connsiteX2" fmla="*/ 714665 w 900432"/>
              <a:gd name="connsiteY2" fmla="*/ 44622 h 295513"/>
              <a:gd name="connsiteX3" fmla="*/ 200315 w 900432"/>
              <a:gd name="connsiteY3" fmla="*/ 295447 h 295513"/>
              <a:gd name="connsiteX4" fmla="*/ 628940 w 900432"/>
              <a:gd name="connsiteY4" fmla="*/ 70022 h 295513"/>
              <a:gd name="connsiteX5" fmla="*/ 470190 w 900432"/>
              <a:gd name="connsiteY5" fmla="*/ 117647 h 295513"/>
              <a:gd name="connsiteX6" fmla="*/ 6640 w 900432"/>
              <a:gd name="connsiteY6" fmla="*/ 187497 h 2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32" h="295513">
                <a:moveTo>
                  <a:pt x="6640" y="187497"/>
                </a:moveTo>
                <a:cubicBezTo>
                  <a:pt x="71198" y="170034"/>
                  <a:pt x="739536" y="36684"/>
                  <a:pt x="857540" y="12872"/>
                </a:cubicBezTo>
                <a:cubicBezTo>
                  <a:pt x="975544" y="-10940"/>
                  <a:pt x="824202" y="-2474"/>
                  <a:pt x="714665" y="44622"/>
                </a:cubicBezTo>
                <a:cubicBezTo>
                  <a:pt x="605128" y="91718"/>
                  <a:pt x="214602" y="291214"/>
                  <a:pt x="200315" y="295447"/>
                </a:cubicBezTo>
                <a:cubicBezTo>
                  <a:pt x="186028" y="299680"/>
                  <a:pt x="583961" y="99655"/>
                  <a:pt x="628940" y="70022"/>
                </a:cubicBezTo>
                <a:cubicBezTo>
                  <a:pt x="673919" y="40389"/>
                  <a:pt x="573378" y="98597"/>
                  <a:pt x="470190" y="117647"/>
                </a:cubicBezTo>
                <a:cubicBezTo>
                  <a:pt x="367003" y="136697"/>
                  <a:pt x="-57918" y="204960"/>
                  <a:pt x="6640" y="187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C514DA35-219D-3D40-C4DC-24372F44A354}"/>
              </a:ext>
            </a:extLst>
          </p:cNvPr>
          <p:cNvSpPr/>
          <p:nvPr/>
        </p:nvSpPr>
        <p:spPr>
          <a:xfrm>
            <a:off x="3214080" y="3509726"/>
            <a:ext cx="876346" cy="814736"/>
          </a:xfrm>
          <a:custGeom>
            <a:avLst/>
            <a:gdLst>
              <a:gd name="connsiteX0" fmla="*/ 5370 w 876346"/>
              <a:gd name="connsiteY0" fmla="*/ 8174 h 814736"/>
              <a:gd name="connsiteX1" fmla="*/ 437170 w 876346"/>
              <a:gd name="connsiteY1" fmla="*/ 573324 h 814736"/>
              <a:gd name="connsiteX2" fmla="*/ 373670 w 876346"/>
              <a:gd name="connsiteY2" fmla="*/ 354249 h 814736"/>
              <a:gd name="connsiteX3" fmla="*/ 541945 w 876346"/>
              <a:gd name="connsiteY3" fmla="*/ 617774 h 814736"/>
              <a:gd name="connsiteX4" fmla="*/ 611795 w 876346"/>
              <a:gd name="connsiteY4" fmla="*/ 703499 h 814736"/>
              <a:gd name="connsiteX5" fmla="*/ 875320 w 876346"/>
              <a:gd name="connsiteY5" fmla="*/ 814624 h 814736"/>
              <a:gd name="connsiteX6" fmla="*/ 697520 w 876346"/>
              <a:gd name="connsiteY6" fmla="*/ 722549 h 814736"/>
              <a:gd name="connsiteX7" fmla="*/ 554645 w 876346"/>
              <a:gd name="connsiteY7" fmla="*/ 633649 h 814736"/>
              <a:gd name="connsiteX8" fmla="*/ 399070 w 876346"/>
              <a:gd name="connsiteY8" fmla="*/ 522524 h 814736"/>
              <a:gd name="connsiteX9" fmla="*/ 253020 w 876346"/>
              <a:gd name="connsiteY9" fmla="*/ 135174 h 814736"/>
              <a:gd name="connsiteX10" fmla="*/ 418120 w 876346"/>
              <a:gd name="connsiteY10" fmla="*/ 500299 h 814736"/>
              <a:gd name="connsiteX11" fmla="*/ 383195 w 876346"/>
              <a:gd name="connsiteY11" fmla="*/ 478074 h 814736"/>
              <a:gd name="connsiteX12" fmla="*/ 205395 w 876346"/>
              <a:gd name="connsiteY12" fmla="*/ 252649 h 814736"/>
              <a:gd name="connsiteX13" fmla="*/ 5370 w 876346"/>
              <a:gd name="connsiteY13" fmla="*/ 8174 h 8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6346" h="814736">
                <a:moveTo>
                  <a:pt x="5370" y="8174"/>
                </a:moveTo>
                <a:cubicBezTo>
                  <a:pt x="43999" y="61620"/>
                  <a:pt x="375787" y="515645"/>
                  <a:pt x="437170" y="573324"/>
                </a:cubicBezTo>
                <a:cubicBezTo>
                  <a:pt x="498553" y="631003"/>
                  <a:pt x="356208" y="346841"/>
                  <a:pt x="373670" y="354249"/>
                </a:cubicBezTo>
                <a:cubicBezTo>
                  <a:pt x="391132" y="361657"/>
                  <a:pt x="502258" y="559566"/>
                  <a:pt x="541945" y="617774"/>
                </a:cubicBezTo>
                <a:cubicBezTo>
                  <a:pt x="581632" y="675982"/>
                  <a:pt x="556233" y="670691"/>
                  <a:pt x="611795" y="703499"/>
                </a:cubicBezTo>
                <a:cubicBezTo>
                  <a:pt x="667357" y="736307"/>
                  <a:pt x="861033" y="811449"/>
                  <a:pt x="875320" y="814624"/>
                </a:cubicBezTo>
                <a:cubicBezTo>
                  <a:pt x="889607" y="817799"/>
                  <a:pt x="750966" y="752711"/>
                  <a:pt x="697520" y="722549"/>
                </a:cubicBezTo>
                <a:cubicBezTo>
                  <a:pt x="644074" y="692387"/>
                  <a:pt x="604387" y="666986"/>
                  <a:pt x="554645" y="633649"/>
                </a:cubicBezTo>
                <a:cubicBezTo>
                  <a:pt x="504903" y="600312"/>
                  <a:pt x="449341" y="605603"/>
                  <a:pt x="399070" y="522524"/>
                </a:cubicBezTo>
                <a:cubicBezTo>
                  <a:pt x="348799" y="439445"/>
                  <a:pt x="249845" y="138878"/>
                  <a:pt x="253020" y="135174"/>
                </a:cubicBezTo>
                <a:cubicBezTo>
                  <a:pt x="256195" y="131470"/>
                  <a:pt x="396424" y="443149"/>
                  <a:pt x="418120" y="500299"/>
                </a:cubicBezTo>
                <a:cubicBezTo>
                  <a:pt x="439816" y="557449"/>
                  <a:pt x="418649" y="519349"/>
                  <a:pt x="383195" y="478074"/>
                </a:cubicBezTo>
                <a:cubicBezTo>
                  <a:pt x="347741" y="436799"/>
                  <a:pt x="263603" y="327262"/>
                  <a:pt x="205395" y="252649"/>
                </a:cubicBezTo>
                <a:cubicBezTo>
                  <a:pt x="147187" y="178036"/>
                  <a:pt x="-33259" y="-45272"/>
                  <a:pt x="5370" y="8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A8F32921-659D-877C-1CFB-1CF823A1C9D9}"/>
              </a:ext>
            </a:extLst>
          </p:cNvPr>
          <p:cNvSpPr/>
          <p:nvPr/>
        </p:nvSpPr>
        <p:spPr>
          <a:xfrm>
            <a:off x="1054099" y="7061115"/>
            <a:ext cx="570076" cy="777645"/>
          </a:xfrm>
          <a:custGeom>
            <a:avLst/>
            <a:gdLst>
              <a:gd name="connsiteX0" fmla="*/ 1 w 570076"/>
              <a:gd name="connsiteY0" fmla="*/ 85 h 777645"/>
              <a:gd name="connsiteX1" fmla="*/ 142876 w 570076"/>
              <a:gd name="connsiteY1" fmla="*/ 152485 h 777645"/>
              <a:gd name="connsiteX2" fmla="*/ 146051 w 570076"/>
              <a:gd name="connsiteY2" fmla="*/ 114385 h 777645"/>
              <a:gd name="connsiteX3" fmla="*/ 276226 w 570076"/>
              <a:gd name="connsiteY3" fmla="*/ 352510 h 777645"/>
              <a:gd name="connsiteX4" fmla="*/ 273051 w 570076"/>
              <a:gd name="connsiteY4" fmla="*/ 308060 h 777645"/>
              <a:gd name="connsiteX5" fmla="*/ 320676 w 570076"/>
              <a:gd name="connsiteY5" fmla="*/ 387435 h 777645"/>
              <a:gd name="connsiteX6" fmla="*/ 358776 w 570076"/>
              <a:gd name="connsiteY6" fmla="*/ 533485 h 777645"/>
              <a:gd name="connsiteX7" fmla="*/ 358776 w 570076"/>
              <a:gd name="connsiteY7" fmla="*/ 476335 h 777645"/>
              <a:gd name="connsiteX8" fmla="*/ 384176 w 570076"/>
              <a:gd name="connsiteY8" fmla="*/ 571585 h 777645"/>
              <a:gd name="connsiteX9" fmla="*/ 476251 w 570076"/>
              <a:gd name="connsiteY9" fmla="*/ 644610 h 777645"/>
              <a:gd name="connsiteX10" fmla="*/ 565151 w 570076"/>
              <a:gd name="connsiteY10" fmla="*/ 774785 h 777645"/>
              <a:gd name="connsiteX11" fmla="*/ 546101 w 570076"/>
              <a:gd name="connsiteY11" fmla="*/ 727160 h 777645"/>
              <a:gd name="connsiteX12" fmla="*/ 441326 w 570076"/>
              <a:gd name="connsiteY12" fmla="*/ 641435 h 777645"/>
              <a:gd name="connsiteX13" fmla="*/ 381001 w 570076"/>
              <a:gd name="connsiteY13" fmla="*/ 533485 h 777645"/>
              <a:gd name="connsiteX14" fmla="*/ 279401 w 570076"/>
              <a:gd name="connsiteY14" fmla="*/ 308060 h 777645"/>
              <a:gd name="connsiteX15" fmla="*/ 269876 w 570076"/>
              <a:gd name="connsiteY15" fmla="*/ 355685 h 777645"/>
              <a:gd name="connsiteX16" fmla="*/ 165101 w 570076"/>
              <a:gd name="connsiteY16" fmla="*/ 117560 h 777645"/>
              <a:gd name="connsiteX17" fmla="*/ 139701 w 570076"/>
              <a:gd name="connsiteY17" fmla="*/ 130260 h 777645"/>
              <a:gd name="connsiteX18" fmla="*/ 1 w 570076"/>
              <a:gd name="connsiteY18" fmla="*/ 85 h 7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076" h="777645">
                <a:moveTo>
                  <a:pt x="1" y="85"/>
                </a:moveTo>
                <a:cubicBezTo>
                  <a:pt x="530" y="3789"/>
                  <a:pt x="118534" y="133435"/>
                  <a:pt x="142876" y="152485"/>
                </a:cubicBezTo>
                <a:cubicBezTo>
                  <a:pt x="167218" y="171535"/>
                  <a:pt x="123826" y="81048"/>
                  <a:pt x="146051" y="114385"/>
                </a:cubicBezTo>
                <a:cubicBezTo>
                  <a:pt x="168276" y="147722"/>
                  <a:pt x="255059" y="320231"/>
                  <a:pt x="276226" y="352510"/>
                </a:cubicBezTo>
                <a:cubicBezTo>
                  <a:pt x="297393" y="384789"/>
                  <a:pt x="265643" y="302239"/>
                  <a:pt x="273051" y="308060"/>
                </a:cubicBezTo>
                <a:cubicBezTo>
                  <a:pt x="280459" y="313881"/>
                  <a:pt x="306388" y="349864"/>
                  <a:pt x="320676" y="387435"/>
                </a:cubicBezTo>
                <a:cubicBezTo>
                  <a:pt x="334964" y="425006"/>
                  <a:pt x="352426" y="518668"/>
                  <a:pt x="358776" y="533485"/>
                </a:cubicBezTo>
                <a:cubicBezTo>
                  <a:pt x="365126" y="548302"/>
                  <a:pt x="354543" y="469985"/>
                  <a:pt x="358776" y="476335"/>
                </a:cubicBezTo>
                <a:cubicBezTo>
                  <a:pt x="363009" y="482685"/>
                  <a:pt x="364597" y="543539"/>
                  <a:pt x="384176" y="571585"/>
                </a:cubicBezTo>
                <a:cubicBezTo>
                  <a:pt x="403755" y="599631"/>
                  <a:pt x="446089" y="610743"/>
                  <a:pt x="476251" y="644610"/>
                </a:cubicBezTo>
                <a:cubicBezTo>
                  <a:pt x="506414" y="678477"/>
                  <a:pt x="553509" y="761027"/>
                  <a:pt x="565151" y="774785"/>
                </a:cubicBezTo>
                <a:cubicBezTo>
                  <a:pt x="576793" y="788543"/>
                  <a:pt x="566738" y="749385"/>
                  <a:pt x="546101" y="727160"/>
                </a:cubicBezTo>
                <a:cubicBezTo>
                  <a:pt x="525464" y="704935"/>
                  <a:pt x="468843" y="673714"/>
                  <a:pt x="441326" y="641435"/>
                </a:cubicBezTo>
                <a:cubicBezTo>
                  <a:pt x="413809" y="609156"/>
                  <a:pt x="407988" y="589047"/>
                  <a:pt x="381001" y="533485"/>
                </a:cubicBezTo>
                <a:cubicBezTo>
                  <a:pt x="354014" y="477923"/>
                  <a:pt x="297922" y="337693"/>
                  <a:pt x="279401" y="308060"/>
                </a:cubicBezTo>
                <a:cubicBezTo>
                  <a:pt x="260880" y="278427"/>
                  <a:pt x="288926" y="387435"/>
                  <a:pt x="269876" y="355685"/>
                </a:cubicBezTo>
                <a:cubicBezTo>
                  <a:pt x="250826" y="323935"/>
                  <a:pt x="186797" y="155131"/>
                  <a:pt x="165101" y="117560"/>
                </a:cubicBezTo>
                <a:cubicBezTo>
                  <a:pt x="143405" y="79989"/>
                  <a:pt x="165101" y="146664"/>
                  <a:pt x="139701" y="130260"/>
                </a:cubicBezTo>
                <a:cubicBezTo>
                  <a:pt x="114301" y="113856"/>
                  <a:pt x="-528" y="-3619"/>
                  <a:pt x="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CA77D616-A233-7432-DA1A-1DBC092DAEC5}"/>
              </a:ext>
            </a:extLst>
          </p:cNvPr>
          <p:cNvSpPr/>
          <p:nvPr/>
        </p:nvSpPr>
        <p:spPr>
          <a:xfrm>
            <a:off x="1478746" y="7324557"/>
            <a:ext cx="261237" cy="470139"/>
          </a:xfrm>
          <a:custGeom>
            <a:avLst/>
            <a:gdLst>
              <a:gd name="connsiteX0" fmla="*/ 804 w 261237"/>
              <a:gd name="connsiteY0" fmla="*/ 168 h 470139"/>
              <a:gd name="connsiteX1" fmla="*/ 42079 w 261237"/>
              <a:gd name="connsiteY1" fmla="*/ 114468 h 470139"/>
              <a:gd name="connsiteX2" fmla="*/ 238929 w 261237"/>
              <a:gd name="connsiteY2" fmla="*/ 250993 h 470139"/>
              <a:gd name="connsiteX3" fmla="*/ 216704 w 261237"/>
              <a:gd name="connsiteY3" fmla="*/ 219243 h 470139"/>
              <a:gd name="connsiteX4" fmla="*/ 248454 w 261237"/>
              <a:gd name="connsiteY4" fmla="*/ 327193 h 470139"/>
              <a:gd name="connsiteX5" fmla="*/ 238929 w 261237"/>
              <a:gd name="connsiteY5" fmla="*/ 387518 h 470139"/>
              <a:gd name="connsiteX6" fmla="*/ 188129 w 261237"/>
              <a:gd name="connsiteY6" fmla="*/ 470068 h 470139"/>
              <a:gd name="connsiteX7" fmla="*/ 229404 w 261237"/>
              <a:gd name="connsiteY7" fmla="*/ 400218 h 470139"/>
              <a:gd name="connsiteX8" fmla="*/ 261154 w 261237"/>
              <a:gd name="connsiteY8" fmla="*/ 311318 h 470139"/>
              <a:gd name="connsiteX9" fmla="*/ 235754 w 261237"/>
              <a:gd name="connsiteY9" fmla="*/ 250993 h 470139"/>
              <a:gd name="connsiteX10" fmla="*/ 156379 w 261237"/>
              <a:gd name="connsiteY10" fmla="*/ 193843 h 470139"/>
              <a:gd name="connsiteX11" fmla="*/ 111929 w 261237"/>
              <a:gd name="connsiteY11" fmla="*/ 168443 h 470139"/>
              <a:gd name="connsiteX12" fmla="*/ 83354 w 261237"/>
              <a:gd name="connsiteY12" fmla="*/ 123993 h 470139"/>
              <a:gd name="connsiteX13" fmla="*/ 99229 w 261237"/>
              <a:gd name="connsiteY13" fmla="*/ 165268 h 470139"/>
              <a:gd name="connsiteX14" fmla="*/ 61129 w 261237"/>
              <a:gd name="connsiteY14" fmla="*/ 139868 h 470139"/>
              <a:gd name="connsiteX15" fmla="*/ 804 w 261237"/>
              <a:gd name="connsiteY15" fmla="*/ 168 h 4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37" h="470139">
                <a:moveTo>
                  <a:pt x="804" y="168"/>
                </a:moveTo>
                <a:cubicBezTo>
                  <a:pt x="-2371" y="-4065"/>
                  <a:pt x="2391" y="72664"/>
                  <a:pt x="42079" y="114468"/>
                </a:cubicBezTo>
                <a:cubicBezTo>
                  <a:pt x="81767" y="156272"/>
                  <a:pt x="209825" y="233530"/>
                  <a:pt x="238929" y="250993"/>
                </a:cubicBezTo>
                <a:cubicBezTo>
                  <a:pt x="268033" y="268456"/>
                  <a:pt x="215117" y="206543"/>
                  <a:pt x="216704" y="219243"/>
                </a:cubicBezTo>
                <a:cubicBezTo>
                  <a:pt x="218291" y="231943"/>
                  <a:pt x="244750" y="299147"/>
                  <a:pt x="248454" y="327193"/>
                </a:cubicBezTo>
                <a:cubicBezTo>
                  <a:pt x="252158" y="355239"/>
                  <a:pt x="248983" y="363706"/>
                  <a:pt x="238929" y="387518"/>
                </a:cubicBezTo>
                <a:cubicBezTo>
                  <a:pt x="228875" y="411330"/>
                  <a:pt x="189717" y="467951"/>
                  <a:pt x="188129" y="470068"/>
                </a:cubicBezTo>
                <a:cubicBezTo>
                  <a:pt x="186541" y="472185"/>
                  <a:pt x="217233" y="426676"/>
                  <a:pt x="229404" y="400218"/>
                </a:cubicBezTo>
                <a:cubicBezTo>
                  <a:pt x="241575" y="373760"/>
                  <a:pt x="260096" y="336189"/>
                  <a:pt x="261154" y="311318"/>
                </a:cubicBezTo>
                <a:cubicBezTo>
                  <a:pt x="262212" y="286447"/>
                  <a:pt x="253216" y="270572"/>
                  <a:pt x="235754" y="250993"/>
                </a:cubicBezTo>
                <a:cubicBezTo>
                  <a:pt x="218292" y="231414"/>
                  <a:pt x="177017" y="207601"/>
                  <a:pt x="156379" y="193843"/>
                </a:cubicBezTo>
                <a:cubicBezTo>
                  <a:pt x="135741" y="180085"/>
                  <a:pt x="124100" y="180085"/>
                  <a:pt x="111929" y="168443"/>
                </a:cubicBezTo>
                <a:cubicBezTo>
                  <a:pt x="99758" y="156801"/>
                  <a:pt x="85471" y="124522"/>
                  <a:pt x="83354" y="123993"/>
                </a:cubicBezTo>
                <a:cubicBezTo>
                  <a:pt x="81237" y="123464"/>
                  <a:pt x="102933" y="162622"/>
                  <a:pt x="99229" y="165268"/>
                </a:cubicBezTo>
                <a:cubicBezTo>
                  <a:pt x="95525" y="167914"/>
                  <a:pt x="75946" y="162622"/>
                  <a:pt x="61129" y="139868"/>
                </a:cubicBezTo>
                <a:cubicBezTo>
                  <a:pt x="46312" y="117114"/>
                  <a:pt x="3979" y="4401"/>
                  <a:pt x="804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19B4747F-598E-4A30-E833-6ABF2BF05B94}"/>
              </a:ext>
            </a:extLst>
          </p:cNvPr>
          <p:cNvSpPr/>
          <p:nvPr/>
        </p:nvSpPr>
        <p:spPr>
          <a:xfrm>
            <a:off x="1431274" y="7137395"/>
            <a:ext cx="51600" cy="106775"/>
          </a:xfrm>
          <a:custGeom>
            <a:avLst/>
            <a:gdLst>
              <a:gd name="connsiteX0" fmla="*/ 51451 w 51600"/>
              <a:gd name="connsiteY0" fmla="*/ 5 h 106775"/>
              <a:gd name="connsiteX1" fmla="*/ 16526 w 51600"/>
              <a:gd name="connsiteY1" fmla="*/ 53980 h 106775"/>
              <a:gd name="connsiteX2" fmla="*/ 26051 w 51600"/>
              <a:gd name="connsiteY2" fmla="*/ 104780 h 106775"/>
              <a:gd name="connsiteX3" fmla="*/ 22876 w 51600"/>
              <a:gd name="connsiteY3" fmla="*/ 92080 h 106775"/>
              <a:gd name="connsiteX4" fmla="*/ 651 w 51600"/>
              <a:gd name="connsiteY4" fmla="*/ 50805 h 106775"/>
              <a:gd name="connsiteX5" fmla="*/ 51451 w 51600"/>
              <a:gd name="connsiteY5" fmla="*/ 5 h 1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0" h="106775">
                <a:moveTo>
                  <a:pt x="51451" y="5"/>
                </a:moveTo>
                <a:cubicBezTo>
                  <a:pt x="54097" y="534"/>
                  <a:pt x="20759" y="36518"/>
                  <a:pt x="16526" y="53980"/>
                </a:cubicBezTo>
                <a:cubicBezTo>
                  <a:pt x="12293" y="71442"/>
                  <a:pt x="26051" y="104780"/>
                  <a:pt x="26051" y="104780"/>
                </a:cubicBezTo>
                <a:cubicBezTo>
                  <a:pt x="27109" y="111130"/>
                  <a:pt x="27109" y="101076"/>
                  <a:pt x="22876" y="92080"/>
                </a:cubicBezTo>
                <a:cubicBezTo>
                  <a:pt x="18643" y="83084"/>
                  <a:pt x="-4112" y="63505"/>
                  <a:pt x="651" y="50805"/>
                </a:cubicBezTo>
                <a:cubicBezTo>
                  <a:pt x="5414" y="38105"/>
                  <a:pt x="48805" y="-524"/>
                  <a:pt x="51451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B2B46F05-3228-AE58-5974-CBC95576E855}"/>
              </a:ext>
            </a:extLst>
          </p:cNvPr>
          <p:cNvSpPr/>
          <p:nvPr/>
        </p:nvSpPr>
        <p:spPr>
          <a:xfrm>
            <a:off x="921516" y="5737031"/>
            <a:ext cx="76918" cy="162918"/>
          </a:xfrm>
          <a:custGeom>
            <a:avLst/>
            <a:gdLst>
              <a:gd name="connsiteX0" fmla="*/ 59559 w 76918"/>
              <a:gd name="connsiteY0" fmla="*/ 194 h 162918"/>
              <a:gd name="connsiteX1" fmla="*/ 53209 w 76918"/>
              <a:gd name="connsiteY1" fmla="*/ 89094 h 162918"/>
              <a:gd name="connsiteX2" fmla="*/ 2409 w 76918"/>
              <a:gd name="connsiteY2" fmla="*/ 162119 h 162918"/>
              <a:gd name="connsiteX3" fmla="*/ 15109 w 76918"/>
              <a:gd name="connsiteY3" fmla="*/ 127194 h 162918"/>
              <a:gd name="connsiteX4" fmla="*/ 75434 w 76918"/>
              <a:gd name="connsiteY4" fmla="*/ 114494 h 162918"/>
              <a:gd name="connsiteX5" fmla="*/ 59559 w 76918"/>
              <a:gd name="connsiteY5" fmla="*/ 194 h 1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18" h="162918">
                <a:moveTo>
                  <a:pt x="59559" y="194"/>
                </a:moveTo>
                <a:cubicBezTo>
                  <a:pt x="55855" y="-4039"/>
                  <a:pt x="62734" y="62107"/>
                  <a:pt x="53209" y="89094"/>
                </a:cubicBezTo>
                <a:cubicBezTo>
                  <a:pt x="43684" y="116081"/>
                  <a:pt x="8759" y="155769"/>
                  <a:pt x="2409" y="162119"/>
                </a:cubicBezTo>
                <a:cubicBezTo>
                  <a:pt x="-3941" y="168469"/>
                  <a:pt x="2938" y="135131"/>
                  <a:pt x="15109" y="127194"/>
                </a:cubicBezTo>
                <a:cubicBezTo>
                  <a:pt x="27280" y="119257"/>
                  <a:pt x="68555" y="131956"/>
                  <a:pt x="75434" y="114494"/>
                </a:cubicBezTo>
                <a:cubicBezTo>
                  <a:pt x="82313" y="97032"/>
                  <a:pt x="63263" y="4427"/>
                  <a:pt x="59559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76699FF5-D3B4-6DD9-E723-971BC35A5FC1}"/>
              </a:ext>
            </a:extLst>
          </p:cNvPr>
          <p:cNvSpPr/>
          <p:nvPr/>
        </p:nvSpPr>
        <p:spPr>
          <a:xfrm>
            <a:off x="793051" y="6073753"/>
            <a:ext cx="111877" cy="273778"/>
          </a:xfrm>
          <a:custGeom>
            <a:avLst/>
            <a:gdLst>
              <a:gd name="connsiteX0" fmla="*/ 111824 w 111877"/>
              <a:gd name="connsiteY0" fmla="*/ 22 h 273778"/>
              <a:gd name="connsiteX1" fmla="*/ 45149 w 111877"/>
              <a:gd name="connsiteY1" fmla="*/ 120672 h 273778"/>
              <a:gd name="connsiteX2" fmla="*/ 67374 w 111877"/>
              <a:gd name="connsiteY2" fmla="*/ 263547 h 273778"/>
              <a:gd name="connsiteX3" fmla="*/ 67374 w 111877"/>
              <a:gd name="connsiteY3" fmla="*/ 250847 h 273778"/>
              <a:gd name="connsiteX4" fmla="*/ 699 w 111877"/>
              <a:gd name="connsiteY4" fmla="*/ 158772 h 273778"/>
              <a:gd name="connsiteX5" fmla="*/ 32449 w 111877"/>
              <a:gd name="connsiteY5" fmla="*/ 190522 h 273778"/>
              <a:gd name="connsiteX6" fmla="*/ 32449 w 111877"/>
              <a:gd name="connsiteY6" fmla="*/ 111147 h 273778"/>
              <a:gd name="connsiteX7" fmla="*/ 111824 w 111877"/>
              <a:gd name="connsiteY7" fmla="*/ 22 h 2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7" h="273778">
                <a:moveTo>
                  <a:pt x="111824" y="22"/>
                </a:moveTo>
                <a:cubicBezTo>
                  <a:pt x="113941" y="1610"/>
                  <a:pt x="52557" y="76751"/>
                  <a:pt x="45149" y="120672"/>
                </a:cubicBezTo>
                <a:cubicBezTo>
                  <a:pt x="37741" y="164593"/>
                  <a:pt x="67374" y="263547"/>
                  <a:pt x="67374" y="263547"/>
                </a:cubicBezTo>
                <a:cubicBezTo>
                  <a:pt x="71078" y="285243"/>
                  <a:pt x="78486" y="268309"/>
                  <a:pt x="67374" y="250847"/>
                </a:cubicBezTo>
                <a:cubicBezTo>
                  <a:pt x="56262" y="233385"/>
                  <a:pt x="6520" y="168826"/>
                  <a:pt x="699" y="158772"/>
                </a:cubicBezTo>
                <a:cubicBezTo>
                  <a:pt x="-5122" y="148718"/>
                  <a:pt x="27157" y="198459"/>
                  <a:pt x="32449" y="190522"/>
                </a:cubicBezTo>
                <a:cubicBezTo>
                  <a:pt x="37741" y="182585"/>
                  <a:pt x="25041" y="140251"/>
                  <a:pt x="32449" y="111147"/>
                </a:cubicBezTo>
                <a:cubicBezTo>
                  <a:pt x="39857" y="82043"/>
                  <a:pt x="109707" y="-1566"/>
                  <a:pt x="11182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2EA78E8D-8B31-95D0-791F-8FFB1B89EF2B}"/>
              </a:ext>
            </a:extLst>
          </p:cNvPr>
          <p:cNvSpPr/>
          <p:nvPr/>
        </p:nvSpPr>
        <p:spPr>
          <a:xfrm>
            <a:off x="752387" y="6463670"/>
            <a:ext cx="52083" cy="137184"/>
          </a:xfrm>
          <a:custGeom>
            <a:avLst/>
            <a:gdLst>
              <a:gd name="connsiteX0" fmla="*/ 3263 w 52083"/>
              <a:gd name="connsiteY0" fmla="*/ 630 h 137184"/>
              <a:gd name="connsiteX1" fmla="*/ 35013 w 52083"/>
              <a:gd name="connsiteY1" fmla="*/ 89530 h 137184"/>
              <a:gd name="connsiteX2" fmla="*/ 88 w 52083"/>
              <a:gd name="connsiteY2" fmla="*/ 137155 h 137184"/>
              <a:gd name="connsiteX3" fmla="*/ 47713 w 52083"/>
              <a:gd name="connsiteY3" fmla="*/ 95880 h 137184"/>
              <a:gd name="connsiteX4" fmla="*/ 44538 w 52083"/>
              <a:gd name="connsiteY4" fmla="*/ 51430 h 137184"/>
              <a:gd name="connsiteX5" fmla="*/ 3263 w 52083"/>
              <a:gd name="connsiteY5" fmla="*/ 630 h 1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3" h="137184">
                <a:moveTo>
                  <a:pt x="3263" y="630"/>
                </a:moveTo>
                <a:cubicBezTo>
                  <a:pt x="1675" y="6980"/>
                  <a:pt x="35542" y="66776"/>
                  <a:pt x="35013" y="89530"/>
                </a:cubicBezTo>
                <a:cubicBezTo>
                  <a:pt x="34484" y="112284"/>
                  <a:pt x="-2029" y="136097"/>
                  <a:pt x="88" y="137155"/>
                </a:cubicBezTo>
                <a:cubicBezTo>
                  <a:pt x="2205" y="138213"/>
                  <a:pt x="40305" y="110167"/>
                  <a:pt x="47713" y="95880"/>
                </a:cubicBezTo>
                <a:cubicBezTo>
                  <a:pt x="55121" y="81593"/>
                  <a:pt x="52476" y="65188"/>
                  <a:pt x="44538" y="51430"/>
                </a:cubicBezTo>
                <a:cubicBezTo>
                  <a:pt x="36601" y="37672"/>
                  <a:pt x="4851" y="-5720"/>
                  <a:pt x="3263" y="6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09D6C540-C207-3BC6-C01C-6F72674E195C}"/>
              </a:ext>
            </a:extLst>
          </p:cNvPr>
          <p:cNvSpPr/>
          <p:nvPr/>
        </p:nvSpPr>
        <p:spPr>
          <a:xfrm>
            <a:off x="641292" y="6881551"/>
            <a:ext cx="368386" cy="89434"/>
          </a:xfrm>
          <a:custGeom>
            <a:avLst/>
            <a:gdLst>
              <a:gd name="connsiteX0" fmla="*/ 58 w 368386"/>
              <a:gd name="connsiteY0" fmla="*/ 17724 h 89434"/>
              <a:gd name="connsiteX1" fmla="*/ 158808 w 368386"/>
              <a:gd name="connsiteY1" fmla="*/ 1849 h 89434"/>
              <a:gd name="connsiteX2" fmla="*/ 215958 w 368386"/>
              <a:gd name="connsiteY2" fmla="*/ 68524 h 89434"/>
              <a:gd name="connsiteX3" fmla="*/ 219133 w 368386"/>
              <a:gd name="connsiteY3" fmla="*/ 30424 h 89434"/>
              <a:gd name="connsiteX4" fmla="*/ 285808 w 368386"/>
              <a:gd name="connsiteY4" fmla="*/ 87574 h 89434"/>
              <a:gd name="connsiteX5" fmla="*/ 285808 w 368386"/>
              <a:gd name="connsiteY5" fmla="*/ 71699 h 89434"/>
              <a:gd name="connsiteX6" fmla="*/ 320733 w 368386"/>
              <a:gd name="connsiteY6" fmla="*/ 33599 h 89434"/>
              <a:gd name="connsiteX7" fmla="*/ 368358 w 368386"/>
              <a:gd name="connsiteY7" fmla="*/ 1849 h 89434"/>
              <a:gd name="connsiteX8" fmla="*/ 327083 w 368386"/>
              <a:gd name="connsiteY8" fmla="*/ 20899 h 89434"/>
              <a:gd name="connsiteX9" fmla="*/ 288983 w 368386"/>
              <a:gd name="connsiteY9" fmla="*/ 39949 h 89434"/>
              <a:gd name="connsiteX10" fmla="*/ 215958 w 368386"/>
              <a:gd name="connsiteY10" fmla="*/ 33599 h 89434"/>
              <a:gd name="connsiteX11" fmla="*/ 177858 w 368386"/>
              <a:gd name="connsiteY11" fmla="*/ 8199 h 89434"/>
              <a:gd name="connsiteX12" fmla="*/ 58 w 368386"/>
              <a:gd name="connsiteY12" fmla="*/ 17724 h 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386" h="89434">
                <a:moveTo>
                  <a:pt x="58" y="17724"/>
                </a:moveTo>
                <a:cubicBezTo>
                  <a:pt x="-3117" y="16666"/>
                  <a:pt x="122825" y="-6618"/>
                  <a:pt x="158808" y="1849"/>
                </a:cubicBezTo>
                <a:cubicBezTo>
                  <a:pt x="194791" y="10316"/>
                  <a:pt x="205904" y="63762"/>
                  <a:pt x="215958" y="68524"/>
                </a:cubicBezTo>
                <a:cubicBezTo>
                  <a:pt x="226012" y="73287"/>
                  <a:pt x="207491" y="27249"/>
                  <a:pt x="219133" y="30424"/>
                </a:cubicBezTo>
                <a:cubicBezTo>
                  <a:pt x="230775" y="33599"/>
                  <a:pt x="285808" y="87574"/>
                  <a:pt x="285808" y="87574"/>
                </a:cubicBezTo>
                <a:cubicBezTo>
                  <a:pt x="296920" y="94453"/>
                  <a:pt x="279987" y="80695"/>
                  <a:pt x="285808" y="71699"/>
                </a:cubicBezTo>
                <a:cubicBezTo>
                  <a:pt x="291629" y="62703"/>
                  <a:pt x="306975" y="45241"/>
                  <a:pt x="320733" y="33599"/>
                </a:cubicBezTo>
                <a:cubicBezTo>
                  <a:pt x="334491" y="21957"/>
                  <a:pt x="367300" y="3966"/>
                  <a:pt x="368358" y="1849"/>
                </a:cubicBezTo>
                <a:cubicBezTo>
                  <a:pt x="369416" y="-268"/>
                  <a:pt x="340312" y="14549"/>
                  <a:pt x="327083" y="20899"/>
                </a:cubicBezTo>
                <a:cubicBezTo>
                  <a:pt x="313854" y="27249"/>
                  <a:pt x="307504" y="37832"/>
                  <a:pt x="288983" y="39949"/>
                </a:cubicBezTo>
                <a:cubicBezTo>
                  <a:pt x="270462" y="42066"/>
                  <a:pt x="234479" y="38891"/>
                  <a:pt x="215958" y="33599"/>
                </a:cubicBezTo>
                <a:cubicBezTo>
                  <a:pt x="197437" y="28307"/>
                  <a:pt x="211725" y="11374"/>
                  <a:pt x="177858" y="8199"/>
                </a:cubicBezTo>
                <a:cubicBezTo>
                  <a:pt x="143991" y="5024"/>
                  <a:pt x="3233" y="18782"/>
                  <a:pt x="58" y="177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D051B32F-F79A-8D8B-F53C-98D8D2B31E09}"/>
              </a:ext>
            </a:extLst>
          </p:cNvPr>
          <p:cNvSpPr/>
          <p:nvPr/>
        </p:nvSpPr>
        <p:spPr>
          <a:xfrm>
            <a:off x="654050" y="6594457"/>
            <a:ext cx="38225" cy="110128"/>
          </a:xfrm>
          <a:custGeom>
            <a:avLst/>
            <a:gdLst>
              <a:gd name="connsiteX0" fmla="*/ 38100 w 38225"/>
              <a:gd name="connsiteY0" fmla="*/ 18 h 110128"/>
              <a:gd name="connsiteX1" fmla="*/ 12700 w 38225"/>
              <a:gd name="connsiteY1" fmla="*/ 63518 h 110128"/>
              <a:gd name="connsiteX2" fmla="*/ 25400 w 38225"/>
              <a:gd name="connsiteY2" fmla="*/ 107968 h 110128"/>
              <a:gd name="connsiteX3" fmla="*/ 22225 w 38225"/>
              <a:gd name="connsiteY3" fmla="*/ 98443 h 110128"/>
              <a:gd name="connsiteX4" fmla="*/ 0 w 38225"/>
              <a:gd name="connsiteY4" fmla="*/ 57168 h 110128"/>
              <a:gd name="connsiteX5" fmla="*/ 38100 w 38225"/>
              <a:gd name="connsiteY5" fmla="*/ 18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5" h="110128">
                <a:moveTo>
                  <a:pt x="38100" y="18"/>
                </a:moveTo>
                <a:cubicBezTo>
                  <a:pt x="40217" y="1076"/>
                  <a:pt x="14817" y="45526"/>
                  <a:pt x="12700" y="63518"/>
                </a:cubicBezTo>
                <a:cubicBezTo>
                  <a:pt x="10583" y="81510"/>
                  <a:pt x="25400" y="107968"/>
                  <a:pt x="25400" y="107968"/>
                </a:cubicBezTo>
                <a:cubicBezTo>
                  <a:pt x="26987" y="113789"/>
                  <a:pt x="26458" y="106910"/>
                  <a:pt x="22225" y="98443"/>
                </a:cubicBezTo>
                <a:cubicBezTo>
                  <a:pt x="17992" y="89976"/>
                  <a:pt x="0" y="70397"/>
                  <a:pt x="0" y="57168"/>
                </a:cubicBezTo>
                <a:cubicBezTo>
                  <a:pt x="0" y="43939"/>
                  <a:pt x="35983" y="-1040"/>
                  <a:pt x="38100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50144FFC-FEDC-476A-0911-B360A7BEA159}"/>
              </a:ext>
            </a:extLst>
          </p:cNvPr>
          <p:cNvSpPr/>
          <p:nvPr/>
        </p:nvSpPr>
        <p:spPr>
          <a:xfrm>
            <a:off x="1053551" y="6551328"/>
            <a:ext cx="318377" cy="170917"/>
          </a:xfrm>
          <a:custGeom>
            <a:avLst/>
            <a:gdLst>
              <a:gd name="connsiteX0" fmla="*/ 13249 w 318377"/>
              <a:gd name="connsiteY0" fmla="*/ 14572 h 170917"/>
              <a:gd name="connsiteX1" fmla="*/ 86274 w 318377"/>
              <a:gd name="connsiteY1" fmla="*/ 43147 h 170917"/>
              <a:gd name="connsiteX2" fmla="*/ 549 w 318377"/>
              <a:gd name="connsiteY2" fmla="*/ 90772 h 170917"/>
              <a:gd name="connsiteX3" fmla="*/ 137074 w 318377"/>
              <a:gd name="connsiteY3" fmla="*/ 17747 h 170917"/>
              <a:gd name="connsiteX4" fmla="*/ 200574 w 318377"/>
              <a:gd name="connsiteY4" fmla="*/ 49497 h 170917"/>
              <a:gd name="connsiteX5" fmla="*/ 203749 w 318377"/>
              <a:gd name="connsiteY5" fmla="*/ 11397 h 170917"/>
              <a:gd name="connsiteX6" fmla="*/ 311699 w 318377"/>
              <a:gd name="connsiteY6" fmla="*/ 163797 h 170917"/>
              <a:gd name="connsiteX7" fmla="*/ 302174 w 318377"/>
              <a:gd name="connsiteY7" fmla="*/ 141572 h 170917"/>
              <a:gd name="connsiteX8" fmla="*/ 264074 w 318377"/>
              <a:gd name="connsiteY8" fmla="*/ 103472 h 170917"/>
              <a:gd name="connsiteX9" fmla="*/ 114849 w 318377"/>
              <a:gd name="connsiteY9" fmla="*/ 59022 h 170917"/>
              <a:gd name="connsiteX10" fmla="*/ 191049 w 318377"/>
              <a:gd name="connsiteY10" fmla="*/ 62197 h 170917"/>
              <a:gd name="connsiteX11" fmla="*/ 213274 w 318377"/>
              <a:gd name="connsiteY11" fmla="*/ 49497 h 170917"/>
              <a:gd name="connsiteX12" fmla="*/ 260899 w 318377"/>
              <a:gd name="connsiteY12" fmla="*/ 103472 h 170917"/>
              <a:gd name="connsiteX13" fmla="*/ 203749 w 318377"/>
              <a:gd name="connsiteY13" fmla="*/ 1872 h 170917"/>
              <a:gd name="connsiteX14" fmla="*/ 60874 w 318377"/>
              <a:gd name="connsiteY14" fmla="*/ 36797 h 170917"/>
              <a:gd name="connsiteX15" fmla="*/ 13249 w 318377"/>
              <a:gd name="connsiteY15" fmla="*/ 14572 h 1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77" h="170917">
                <a:moveTo>
                  <a:pt x="13249" y="14572"/>
                </a:moveTo>
                <a:cubicBezTo>
                  <a:pt x="17482" y="15630"/>
                  <a:pt x="88391" y="30447"/>
                  <a:pt x="86274" y="43147"/>
                </a:cubicBezTo>
                <a:cubicBezTo>
                  <a:pt x="84157" y="55847"/>
                  <a:pt x="-7918" y="95005"/>
                  <a:pt x="549" y="90772"/>
                </a:cubicBezTo>
                <a:cubicBezTo>
                  <a:pt x="9016" y="86539"/>
                  <a:pt x="103736" y="24626"/>
                  <a:pt x="137074" y="17747"/>
                </a:cubicBezTo>
                <a:cubicBezTo>
                  <a:pt x="170412" y="10868"/>
                  <a:pt x="189462" y="50555"/>
                  <a:pt x="200574" y="49497"/>
                </a:cubicBezTo>
                <a:cubicBezTo>
                  <a:pt x="211686" y="48439"/>
                  <a:pt x="185228" y="-7653"/>
                  <a:pt x="203749" y="11397"/>
                </a:cubicBezTo>
                <a:cubicBezTo>
                  <a:pt x="222270" y="30447"/>
                  <a:pt x="295295" y="142101"/>
                  <a:pt x="311699" y="163797"/>
                </a:cubicBezTo>
                <a:cubicBezTo>
                  <a:pt x="328103" y="185493"/>
                  <a:pt x="310111" y="151626"/>
                  <a:pt x="302174" y="141572"/>
                </a:cubicBezTo>
                <a:cubicBezTo>
                  <a:pt x="294237" y="131518"/>
                  <a:pt x="295295" y="117230"/>
                  <a:pt x="264074" y="103472"/>
                </a:cubicBezTo>
                <a:cubicBezTo>
                  <a:pt x="232853" y="89714"/>
                  <a:pt x="127020" y="65901"/>
                  <a:pt x="114849" y="59022"/>
                </a:cubicBezTo>
                <a:cubicBezTo>
                  <a:pt x="102678" y="52143"/>
                  <a:pt x="174645" y="63784"/>
                  <a:pt x="191049" y="62197"/>
                </a:cubicBezTo>
                <a:cubicBezTo>
                  <a:pt x="207453" y="60610"/>
                  <a:pt x="201632" y="42618"/>
                  <a:pt x="213274" y="49497"/>
                </a:cubicBezTo>
                <a:cubicBezTo>
                  <a:pt x="224916" y="56376"/>
                  <a:pt x="262487" y="111410"/>
                  <a:pt x="260899" y="103472"/>
                </a:cubicBezTo>
                <a:cubicBezTo>
                  <a:pt x="259311" y="95534"/>
                  <a:pt x="237086" y="12984"/>
                  <a:pt x="203749" y="1872"/>
                </a:cubicBezTo>
                <a:cubicBezTo>
                  <a:pt x="170412" y="-9240"/>
                  <a:pt x="88920" y="32564"/>
                  <a:pt x="60874" y="36797"/>
                </a:cubicBezTo>
                <a:cubicBezTo>
                  <a:pt x="32828" y="41030"/>
                  <a:pt x="9016" y="13514"/>
                  <a:pt x="13249" y="145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671E2456-5F66-7519-A67E-FB2FEC9CCC5F}"/>
              </a:ext>
            </a:extLst>
          </p:cNvPr>
          <p:cNvSpPr/>
          <p:nvPr/>
        </p:nvSpPr>
        <p:spPr>
          <a:xfrm>
            <a:off x="1049609" y="6607162"/>
            <a:ext cx="251114" cy="60344"/>
          </a:xfrm>
          <a:custGeom>
            <a:avLst/>
            <a:gdLst>
              <a:gd name="connsiteX0" fmla="*/ 1316 w 251114"/>
              <a:gd name="connsiteY0" fmla="*/ 60338 h 60344"/>
              <a:gd name="connsiteX1" fmla="*/ 245791 w 251114"/>
              <a:gd name="connsiteY1" fmla="*/ 25413 h 60344"/>
              <a:gd name="connsiteX2" fmla="*/ 163241 w 251114"/>
              <a:gd name="connsiteY2" fmla="*/ 25413 h 60344"/>
              <a:gd name="connsiteX3" fmla="*/ 87041 w 251114"/>
              <a:gd name="connsiteY3" fmla="*/ 13 h 60344"/>
              <a:gd name="connsiteX4" fmla="*/ 144191 w 251114"/>
              <a:gd name="connsiteY4" fmla="*/ 22238 h 60344"/>
              <a:gd name="connsiteX5" fmla="*/ 1316 w 251114"/>
              <a:gd name="connsiteY5" fmla="*/ 60338 h 6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4" h="60344">
                <a:moveTo>
                  <a:pt x="1316" y="60338"/>
                </a:moveTo>
                <a:cubicBezTo>
                  <a:pt x="18249" y="60867"/>
                  <a:pt x="218803" y="31234"/>
                  <a:pt x="245791" y="25413"/>
                </a:cubicBezTo>
                <a:cubicBezTo>
                  <a:pt x="272779" y="19592"/>
                  <a:pt x="189699" y="29646"/>
                  <a:pt x="163241" y="25413"/>
                </a:cubicBezTo>
                <a:cubicBezTo>
                  <a:pt x="136783" y="21180"/>
                  <a:pt x="90216" y="542"/>
                  <a:pt x="87041" y="13"/>
                </a:cubicBezTo>
                <a:cubicBezTo>
                  <a:pt x="83866" y="-516"/>
                  <a:pt x="152128" y="14301"/>
                  <a:pt x="144191" y="22238"/>
                </a:cubicBezTo>
                <a:cubicBezTo>
                  <a:pt x="136254" y="30175"/>
                  <a:pt x="-15617" y="59809"/>
                  <a:pt x="1316" y="60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B6B10013-29AC-AFAB-1F7B-FC9D70EE35A9}"/>
              </a:ext>
            </a:extLst>
          </p:cNvPr>
          <p:cNvSpPr/>
          <p:nvPr/>
        </p:nvSpPr>
        <p:spPr>
          <a:xfrm>
            <a:off x="3765491" y="6781511"/>
            <a:ext cx="203237" cy="134479"/>
          </a:xfrm>
          <a:custGeom>
            <a:avLst/>
            <a:gdLst>
              <a:gd name="connsiteX0" fmla="*/ 59 w 203237"/>
              <a:gd name="connsiteY0" fmla="*/ 16164 h 134479"/>
              <a:gd name="connsiteX1" fmla="*/ 117534 w 203237"/>
              <a:gd name="connsiteY1" fmla="*/ 22514 h 134479"/>
              <a:gd name="connsiteX2" fmla="*/ 200084 w 203237"/>
              <a:gd name="connsiteY2" fmla="*/ 133639 h 134479"/>
              <a:gd name="connsiteX3" fmla="*/ 187384 w 203237"/>
              <a:gd name="connsiteY3" fmla="*/ 76489 h 134479"/>
              <a:gd name="connsiteX4" fmla="*/ 168334 w 203237"/>
              <a:gd name="connsiteY4" fmla="*/ 70139 h 134479"/>
              <a:gd name="connsiteX5" fmla="*/ 155634 w 203237"/>
              <a:gd name="connsiteY5" fmla="*/ 12989 h 134479"/>
              <a:gd name="connsiteX6" fmla="*/ 165159 w 203237"/>
              <a:gd name="connsiteY6" fmla="*/ 79664 h 134479"/>
              <a:gd name="connsiteX7" fmla="*/ 133409 w 203237"/>
              <a:gd name="connsiteY7" fmla="*/ 3464 h 134479"/>
              <a:gd name="connsiteX8" fmla="*/ 59 w 203237"/>
              <a:gd name="connsiteY8" fmla="*/ 16164 h 1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37" h="134479">
                <a:moveTo>
                  <a:pt x="59" y="16164"/>
                </a:moveTo>
                <a:cubicBezTo>
                  <a:pt x="-2587" y="19339"/>
                  <a:pt x="84197" y="2935"/>
                  <a:pt x="117534" y="22514"/>
                </a:cubicBezTo>
                <a:cubicBezTo>
                  <a:pt x="150872" y="42093"/>
                  <a:pt x="188442" y="124643"/>
                  <a:pt x="200084" y="133639"/>
                </a:cubicBezTo>
                <a:cubicBezTo>
                  <a:pt x="211726" y="142635"/>
                  <a:pt x="187384" y="76489"/>
                  <a:pt x="187384" y="76489"/>
                </a:cubicBezTo>
                <a:cubicBezTo>
                  <a:pt x="182092" y="65906"/>
                  <a:pt x="173626" y="80722"/>
                  <a:pt x="168334" y="70139"/>
                </a:cubicBezTo>
                <a:cubicBezTo>
                  <a:pt x="163042" y="59556"/>
                  <a:pt x="156163" y="11402"/>
                  <a:pt x="155634" y="12989"/>
                </a:cubicBezTo>
                <a:cubicBezTo>
                  <a:pt x="155105" y="14576"/>
                  <a:pt x="168863" y="81251"/>
                  <a:pt x="165159" y="79664"/>
                </a:cubicBezTo>
                <a:cubicBezTo>
                  <a:pt x="161455" y="78077"/>
                  <a:pt x="155634" y="15106"/>
                  <a:pt x="133409" y="3464"/>
                </a:cubicBezTo>
                <a:cubicBezTo>
                  <a:pt x="111184" y="-8178"/>
                  <a:pt x="2705" y="12989"/>
                  <a:pt x="59" y="16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A76AD0CD-C681-F38A-5A13-73FB4612A7F5}"/>
              </a:ext>
            </a:extLst>
          </p:cNvPr>
          <p:cNvSpPr/>
          <p:nvPr/>
        </p:nvSpPr>
        <p:spPr>
          <a:xfrm>
            <a:off x="4568791" y="6646904"/>
            <a:ext cx="35264" cy="153946"/>
          </a:xfrm>
          <a:custGeom>
            <a:avLst/>
            <a:gdLst>
              <a:gd name="connsiteX0" fmla="*/ 6384 w 35264"/>
              <a:gd name="connsiteY0" fmla="*/ 1546 h 153946"/>
              <a:gd name="connsiteX1" fmla="*/ 34959 w 35264"/>
              <a:gd name="connsiteY1" fmla="*/ 99971 h 153946"/>
              <a:gd name="connsiteX2" fmla="*/ 34 w 35264"/>
              <a:gd name="connsiteY2" fmla="*/ 153946 h 153946"/>
              <a:gd name="connsiteX3" fmla="*/ 28609 w 35264"/>
              <a:gd name="connsiteY3" fmla="*/ 99971 h 153946"/>
              <a:gd name="connsiteX4" fmla="*/ 34959 w 35264"/>
              <a:gd name="connsiteY4" fmla="*/ 42821 h 153946"/>
              <a:gd name="connsiteX5" fmla="*/ 6384 w 35264"/>
              <a:gd name="connsiteY5" fmla="*/ 1546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4" h="153946">
                <a:moveTo>
                  <a:pt x="6384" y="1546"/>
                </a:moveTo>
                <a:cubicBezTo>
                  <a:pt x="6384" y="11071"/>
                  <a:pt x="36017" y="74571"/>
                  <a:pt x="34959" y="99971"/>
                </a:cubicBezTo>
                <a:cubicBezTo>
                  <a:pt x="33901" y="125371"/>
                  <a:pt x="1092" y="153946"/>
                  <a:pt x="34" y="153946"/>
                </a:cubicBezTo>
                <a:cubicBezTo>
                  <a:pt x="-1024" y="153946"/>
                  <a:pt x="22788" y="118492"/>
                  <a:pt x="28609" y="99971"/>
                </a:cubicBezTo>
                <a:cubicBezTo>
                  <a:pt x="34430" y="81450"/>
                  <a:pt x="36017" y="56579"/>
                  <a:pt x="34959" y="42821"/>
                </a:cubicBezTo>
                <a:cubicBezTo>
                  <a:pt x="33901" y="29063"/>
                  <a:pt x="6384" y="-7979"/>
                  <a:pt x="6384" y="1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79207262-F84E-4959-7FFF-92B51503AF68}"/>
              </a:ext>
            </a:extLst>
          </p:cNvPr>
          <p:cNvSpPr/>
          <p:nvPr/>
        </p:nvSpPr>
        <p:spPr>
          <a:xfrm>
            <a:off x="4301767" y="5975337"/>
            <a:ext cx="128822" cy="152951"/>
          </a:xfrm>
          <a:custGeom>
            <a:avLst/>
            <a:gdLst>
              <a:gd name="connsiteX0" fmla="*/ 9883 w 128822"/>
              <a:gd name="connsiteY0" fmla="*/ 13 h 152951"/>
              <a:gd name="connsiteX1" fmla="*/ 25758 w 128822"/>
              <a:gd name="connsiteY1" fmla="*/ 85738 h 152951"/>
              <a:gd name="connsiteX2" fmla="*/ 124183 w 128822"/>
              <a:gd name="connsiteY2" fmla="*/ 149238 h 152951"/>
              <a:gd name="connsiteX3" fmla="*/ 101958 w 128822"/>
              <a:gd name="connsiteY3" fmla="*/ 139713 h 152951"/>
              <a:gd name="connsiteX4" fmla="*/ 6708 w 128822"/>
              <a:gd name="connsiteY4" fmla="*/ 92088 h 152951"/>
              <a:gd name="connsiteX5" fmla="*/ 9883 w 128822"/>
              <a:gd name="connsiteY5" fmla="*/ 13 h 15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22" h="152951">
                <a:moveTo>
                  <a:pt x="9883" y="13"/>
                </a:moveTo>
                <a:cubicBezTo>
                  <a:pt x="13058" y="-1045"/>
                  <a:pt x="6708" y="60867"/>
                  <a:pt x="25758" y="85738"/>
                </a:cubicBezTo>
                <a:cubicBezTo>
                  <a:pt x="44808" y="110609"/>
                  <a:pt x="111483" y="140242"/>
                  <a:pt x="124183" y="149238"/>
                </a:cubicBezTo>
                <a:cubicBezTo>
                  <a:pt x="136883" y="158234"/>
                  <a:pt x="121537" y="149238"/>
                  <a:pt x="101958" y="139713"/>
                </a:cubicBezTo>
                <a:cubicBezTo>
                  <a:pt x="82379" y="130188"/>
                  <a:pt x="22054" y="109021"/>
                  <a:pt x="6708" y="92088"/>
                </a:cubicBezTo>
                <a:cubicBezTo>
                  <a:pt x="-8638" y="75155"/>
                  <a:pt x="6708" y="1071"/>
                  <a:pt x="9883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567D8237-FD3F-7ECB-E5C6-D5A9D6280B3C}"/>
              </a:ext>
            </a:extLst>
          </p:cNvPr>
          <p:cNvSpPr/>
          <p:nvPr/>
        </p:nvSpPr>
        <p:spPr>
          <a:xfrm>
            <a:off x="4641387" y="6349918"/>
            <a:ext cx="70318" cy="169181"/>
          </a:xfrm>
          <a:custGeom>
            <a:avLst/>
            <a:gdLst>
              <a:gd name="connsiteX0" fmla="*/ 25863 w 70318"/>
              <a:gd name="connsiteY0" fmla="*/ 82 h 169181"/>
              <a:gd name="connsiteX1" fmla="*/ 41738 w 70318"/>
              <a:gd name="connsiteY1" fmla="*/ 114382 h 169181"/>
              <a:gd name="connsiteX2" fmla="*/ 463 w 70318"/>
              <a:gd name="connsiteY2" fmla="*/ 168357 h 169181"/>
              <a:gd name="connsiteX3" fmla="*/ 22688 w 70318"/>
              <a:gd name="connsiteY3" fmla="*/ 146132 h 169181"/>
              <a:gd name="connsiteX4" fmla="*/ 70313 w 70318"/>
              <a:gd name="connsiteY4" fmla="*/ 133432 h 169181"/>
              <a:gd name="connsiteX5" fmla="*/ 25863 w 70318"/>
              <a:gd name="connsiteY5" fmla="*/ 82 h 1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18" h="169181">
                <a:moveTo>
                  <a:pt x="25863" y="82"/>
                </a:moveTo>
                <a:cubicBezTo>
                  <a:pt x="21101" y="-3093"/>
                  <a:pt x="45971" y="86336"/>
                  <a:pt x="41738" y="114382"/>
                </a:cubicBezTo>
                <a:cubicBezTo>
                  <a:pt x="37505" y="142428"/>
                  <a:pt x="3638" y="163065"/>
                  <a:pt x="463" y="168357"/>
                </a:cubicBezTo>
                <a:cubicBezTo>
                  <a:pt x="-2712" y="173649"/>
                  <a:pt x="11046" y="151953"/>
                  <a:pt x="22688" y="146132"/>
                </a:cubicBezTo>
                <a:cubicBezTo>
                  <a:pt x="34330" y="140311"/>
                  <a:pt x="69784" y="153540"/>
                  <a:pt x="70313" y="133432"/>
                </a:cubicBezTo>
                <a:cubicBezTo>
                  <a:pt x="70842" y="113324"/>
                  <a:pt x="30625" y="3257"/>
                  <a:pt x="25863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37C460D6-1A5A-BB7B-D36C-3505C93FEA27}"/>
              </a:ext>
            </a:extLst>
          </p:cNvPr>
          <p:cNvSpPr/>
          <p:nvPr/>
        </p:nvSpPr>
        <p:spPr>
          <a:xfrm>
            <a:off x="4690493" y="6187495"/>
            <a:ext cx="160591" cy="683606"/>
          </a:xfrm>
          <a:custGeom>
            <a:avLst/>
            <a:gdLst>
              <a:gd name="connsiteX0" fmla="*/ 103757 w 160591"/>
              <a:gd name="connsiteY0" fmla="*/ 580 h 683606"/>
              <a:gd name="connsiteX1" fmla="*/ 145032 w 160591"/>
              <a:gd name="connsiteY1" fmla="*/ 327605 h 683606"/>
              <a:gd name="connsiteX2" fmla="*/ 157732 w 160591"/>
              <a:gd name="connsiteY2" fmla="*/ 238705 h 683606"/>
              <a:gd name="connsiteX3" fmla="*/ 94232 w 160591"/>
              <a:gd name="connsiteY3" fmla="*/ 524455 h 683606"/>
              <a:gd name="connsiteX4" fmla="*/ 106932 w 160591"/>
              <a:gd name="connsiteY4" fmla="*/ 426030 h 683606"/>
              <a:gd name="connsiteX5" fmla="*/ 2157 w 160591"/>
              <a:gd name="connsiteY5" fmla="*/ 680030 h 683606"/>
              <a:gd name="connsiteX6" fmla="*/ 43432 w 160591"/>
              <a:gd name="connsiteY6" fmla="*/ 556205 h 683606"/>
              <a:gd name="connsiteX7" fmla="*/ 129157 w 160591"/>
              <a:gd name="connsiteY7" fmla="*/ 295855 h 683606"/>
              <a:gd name="connsiteX8" fmla="*/ 138682 w 160591"/>
              <a:gd name="connsiteY8" fmla="*/ 248230 h 683606"/>
              <a:gd name="connsiteX9" fmla="*/ 103757 w 160591"/>
              <a:gd name="connsiteY9" fmla="*/ 580 h 68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91" h="683606">
                <a:moveTo>
                  <a:pt x="103757" y="580"/>
                </a:moveTo>
                <a:cubicBezTo>
                  <a:pt x="104815" y="13809"/>
                  <a:pt x="136036" y="287918"/>
                  <a:pt x="145032" y="327605"/>
                </a:cubicBezTo>
                <a:cubicBezTo>
                  <a:pt x="154028" y="367292"/>
                  <a:pt x="166199" y="205897"/>
                  <a:pt x="157732" y="238705"/>
                </a:cubicBezTo>
                <a:cubicBezTo>
                  <a:pt x="149265" y="271513"/>
                  <a:pt x="102699" y="493234"/>
                  <a:pt x="94232" y="524455"/>
                </a:cubicBezTo>
                <a:cubicBezTo>
                  <a:pt x="85765" y="555676"/>
                  <a:pt x="122278" y="400101"/>
                  <a:pt x="106932" y="426030"/>
                </a:cubicBezTo>
                <a:cubicBezTo>
                  <a:pt x="91586" y="451959"/>
                  <a:pt x="12740" y="658334"/>
                  <a:pt x="2157" y="680030"/>
                </a:cubicBezTo>
                <a:cubicBezTo>
                  <a:pt x="-8426" y="701726"/>
                  <a:pt x="22265" y="620234"/>
                  <a:pt x="43432" y="556205"/>
                </a:cubicBezTo>
                <a:cubicBezTo>
                  <a:pt x="64599" y="492176"/>
                  <a:pt x="113282" y="347184"/>
                  <a:pt x="129157" y="295855"/>
                </a:cubicBezTo>
                <a:cubicBezTo>
                  <a:pt x="145032" y="244526"/>
                  <a:pt x="140799" y="292151"/>
                  <a:pt x="138682" y="248230"/>
                </a:cubicBezTo>
                <a:cubicBezTo>
                  <a:pt x="136565" y="204309"/>
                  <a:pt x="102699" y="-12649"/>
                  <a:pt x="103757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019D24B9-2F66-3F7D-F297-3268CEFFE4FF}"/>
              </a:ext>
            </a:extLst>
          </p:cNvPr>
          <p:cNvSpPr/>
          <p:nvPr/>
        </p:nvSpPr>
        <p:spPr>
          <a:xfrm>
            <a:off x="2655961" y="6654797"/>
            <a:ext cx="50222" cy="108892"/>
          </a:xfrm>
          <a:custGeom>
            <a:avLst/>
            <a:gdLst>
              <a:gd name="connsiteX0" fmla="*/ 4689 w 50222"/>
              <a:gd name="connsiteY0" fmla="*/ 3 h 108892"/>
              <a:gd name="connsiteX1" fmla="*/ 11039 w 50222"/>
              <a:gd name="connsiteY1" fmla="*/ 69853 h 108892"/>
              <a:gd name="connsiteX2" fmla="*/ 49139 w 50222"/>
              <a:gd name="connsiteY2" fmla="*/ 107953 h 108892"/>
              <a:gd name="connsiteX3" fmla="*/ 36439 w 50222"/>
              <a:gd name="connsiteY3" fmla="*/ 95253 h 108892"/>
              <a:gd name="connsiteX4" fmla="*/ 1514 w 50222"/>
              <a:gd name="connsiteY4" fmla="*/ 73028 h 108892"/>
              <a:gd name="connsiteX5" fmla="*/ 4689 w 50222"/>
              <a:gd name="connsiteY5" fmla="*/ 3 h 1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2" h="108892">
                <a:moveTo>
                  <a:pt x="4689" y="3"/>
                </a:moveTo>
                <a:cubicBezTo>
                  <a:pt x="6276" y="-526"/>
                  <a:pt x="3631" y="51861"/>
                  <a:pt x="11039" y="69853"/>
                </a:cubicBezTo>
                <a:cubicBezTo>
                  <a:pt x="18447" y="87845"/>
                  <a:pt x="49139" y="107953"/>
                  <a:pt x="49139" y="107953"/>
                </a:cubicBezTo>
                <a:cubicBezTo>
                  <a:pt x="53372" y="112186"/>
                  <a:pt x="44376" y="101074"/>
                  <a:pt x="36439" y="95253"/>
                </a:cubicBezTo>
                <a:cubicBezTo>
                  <a:pt x="28502" y="89432"/>
                  <a:pt x="5747" y="88903"/>
                  <a:pt x="1514" y="73028"/>
                </a:cubicBezTo>
                <a:cubicBezTo>
                  <a:pt x="-2719" y="57153"/>
                  <a:pt x="3102" y="532"/>
                  <a:pt x="4689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5EBBAC85-7849-6E8A-48A3-330B8F1DEEA1}"/>
              </a:ext>
            </a:extLst>
          </p:cNvPr>
          <p:cNvSpPr/>
          <p:nvPr/>
        </p:nvSpPr>
        <p:spPr>
          <a:xfrm>
            <a:off x="2072897" y="7029405"/>
            <a:ext cx="189669" cy="73566"/>
          </a:xfrm>
          <a:custGeom>
            <a:avLst/>
            <a:gdLst>
              <a:gd name="connsiteX0" fmla="*/ 378 w 189669"/>
              <a:gd name="connsiteY0" fmla="*/ 45 h 73566"/>
              <a:gd name="connsiteX1" fmla="*/ 70228 w 189669"/>
              <a:gd name="connsiteY1" fmla="*/ 28620 h 73566"/>
              <a:gd name="connsiteX2" fmla="*/ 76578 w 189669"/>
              <a:gd name="connsiteY2" fmla="*/ 73070 h 73566"/>
              <a:gd name="connsiteX3" fmla="*/ 86103 w 189669"/>
              <a:gd name="connsiteY3" fmla="*/ 50845 h 73566"/>
              <a:gd name="connsiteX4" fmla="*/ 187703 w 189669"/>
              <a:gd name="connsiteY4" fmla="*/ 25445 h 73566"/>
              <a:gd name="connsiteX5" fmla="*/ 149603 w 189669"/>
              <a:gd name="connsiteY5" fmla="*/ 28620 h 73566"/>
              <a:gd name="connsiteX6" fmla="*/ 105153 w 189669"/>
              <a:gd name="connsiteY6" fmla="*/ 34970 h 73566"/>
              <a:gd name="connsiteX7" fmla="*/ 378 w 189669"/>
              <a:gd name="connsiteY7" fmla="*/ 45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669" h="73566">
                <a:moveTo>
                  <a:pt x="378" y="45"/>
                </a:moveTo>
                <a:cubicBezTo>
                  <a:pt x="-5443" y="-1013"/>
                  <a:pt x="57528" y="16449"/>
                  <a:pt x="70228" y="28620"/>
                </a:cubicBezTo>
                <a:cubicBezTo>
                  <a:pt x="82928" y="40791"/>
                  <a:pt x="76578" y="73070"/>
                  <a:pt x="76578" y="73070"/>
                </a:cubicBezTo>
                <a:cubicBezTo>
                  <a:pt x="79224" y="76774"/>
                  <a:pt x="67582" y="58782"/>
                  <a:pt x="86103" y="50845"/>
                </a:cubicBezTo>
                <a:cubicBezTo>
                  <a:pt x="104624" y="42908"/>
                  <a:pt x="177120" y="29149"/>
                  <a:pt x="187703" y="25445"/>
                </a:cubicBezTo>
                <a:cubicBezTo>
                  <a:pt x="198286" y="21741"/>
                  <a:pt x="163361" y="27033"/>
                  <a:pt x="149603" y="28620"/>
                </a:cubicBezTo>
                <a:cubicBezTo>
                  <a:pt x="135845" y="30207"/>
                  <a:pt x="133728" y="41849"/>
                  <a:pt x="105153" y="34970"/>
                </a:cubicBezTo>
                <a:cubicBezTo>
                  <a:pt x="76578" y="28091"/>
                  <a:pt x="6199" y="1103"/>
                  <a:pt x="378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0D9120D2-7E20-81C2-CAB7-952759B41FCA}"/>
              </a:ext>
            </a:extLst>
          </p:cNvPr>
          <p:cNvSpPr/>
          <p:nvPr/>
        </p:nvSpPr>
        <p:spPr>
          <a:xfrm>
            <a:off x="2974728" y="7438935"/>
            <a:ext cx="198341" cy="69998"/>
          </a:xfrm>
          <a:custGeom>
            <a:avLst/>
            <a:gdLst>
              <a:gd name="connsiteX0" fmla="*/ 247 w 198341"/>
              <a:gd name="connsiteY0" fmla="*/ 69940 h 69998"/>
              <a:gd name="connsiteX1" fmla="*/ 108197 w 198341"/>
              <a:gd name="connsiteY1" fmla="*/ 12790 h 69998"/>
              <a:gd name="connsiteX2" fmla="*/ 193922 w 198341"/>
              <a:gd name="connsiteY2" fmla="*/ 47715 h 69998"/>
              <a:gd name="connsiteX3" fmla="*/ 181222 w 198341"/>
              <a:gd name="connsiteY3" fmla="*/ 41365 h 69998"/>
              <a:gd name="connsiteX4" fmla="*/ 139947 w 198341"/>
              <a:gd name="connsiteY4" fmla="*/ 90 h 69998"/>
              <a:gd name="connsiteX5" fmla="*/ 247 w 198341"/>
              <a:gd name="connsiteY5" fmla="*/ 69940 h 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41" h="69998">
                <a:moveTo>
                  <a:pt x="247" y="69940"/>
                </a:moveTo>
                <a:cubicBezTo>
                  <a:pt x="-5045" y="72057"/>
                  <a:pt x="75918" y="16494"/>
                  <a:pt x="108197" y="12790"/>
                </a:cubicBezTo>
                <a:cubicBezTo>
                  <a:pt x="140476" y="9086"/>
                  <a:pt x="193922" y="47715"/>
                  <a:pt x="193922" y="47715"/>
                </a:cubicBezTo>
                <a:cubicBezTo>
                  <a:pt x="206093" y="52477"/>
                  <a:pt x="190218" y="49302"/>
                  <a:pt x="181222" y="41365"/>
                </a:cubicBezTo>
                <a:cubicBezTo>
                  <a:pt x="172226" y="33427"/>
                  <a:pt x="170639" y="-2027"/>
                  <a:pt x="139947" y="90"/>
                </a:cubicBezTo>
                <a:cubicBezTo>
                  <a:pt x="109255" y="2207"/>
                  <a:pt x="5539" y="67823"/>
                  <a:pt x="247" y="69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522B25CE-86F6-F5DC-959C-D785075EEAD8}"/>
              </a:ext>
            </a:extLst>
          </p:cNvPr>
          <p:cNvSpPr/>
          <p:nvPr/>
        </p:nvSpPr>
        <p:spPr>
          <a:xfrm>
            <a:off x="3511847" y="8544849"/>
            <a:ext cx="709928" cy="709118"/>
          </a:xfrm>
          <a:custGeom>
            <a:avLst/>
            <a:gdLst>
              <a:gd name="connsiteX0" fmla="*/ 561856 w 709928"/>
              <a:gd name="connsiteY0" fmla="*/ 3250 h 709118"/>
              <a:gd name="connsiteX1" fmla="*/ 608090 w 709928"/>
              <a:gd name="connsiteY1" fmla="*/ 172773 h 709118"/>
              <a:gd name="connsiteX2" fmla="*/ 269043 w 709928"/>
              <a:gd name="connsiteY2" fmla="*/ 290926 h 709118"/>
              <a:gd name="connsiteX3" fmla="*/ 515623 w 709928"/>
              <a:gd name="connsiteY3" fmla="*/ 229281 h 709118"/>
              <a:gd name="connsiteX4" fmla="*/ 638913 w 709928"/>
              <a:gd name="connsiteY4" fmla="*/ 249830 h 709118"/>
              <a:gd name="connsiteX5" fmla="*/ 546445 w 709928"/>
              <a:gd name="connsiteY5" fmla="*/ 244693 h 709118"/>
              <a:gd name="connsiteX6" fmla="*/ 412881 w 709928"/>
              <a:gd name="connsiteY6" fmla="*/ 352571 h 709118"/>
              <a:gd name="connsiteX7" fmla="*/ 489937 w 709928"/>
              <a:gd name="connsiteY7" fmla="*/ 280652 h 709118"/>
              <a:gd name="connsiteX8" fmla="*/ 505349 w 709928"/>
              <a:gd name="connsiteY8" fmla="*/ 393668 h 709118"/>
              <a:gd name="connsiteX9" fmla="*/ 459115 w 709928"/>
              <a:gd name="connsiteY9" fmla="*/ 506684 h 709118"/>
              <a:gd name="connsiteX10" fmla="*/ 243357 w 709928"/>
              <a:gd name="connsiteY10" fmla="*/ 552917 h 709118"/>
              <a:gd name="connsiteX11" fmla="*/ 1915 w 709928"/>
              <a:gd name="connsiteY11" fmla="*/ 480998 h 709118"/>
              <a:gd name="connsiteX12" fmla="*/ 140616 w 709928"/>
              <a:gd name="connsiteY12" fmla="*/ 537506 h 709118"/>
              <a:gd name="connsiteX13" fmla="*/ 325551 w 709928"/>
              <a:gd name="connsiteY13" fmla="*/ 707030 h 709118"/>
              <a:gd name="connsiteX14" fmla="*/ 315277 w 709928"/>
              <a:gd name="connsiteY14" fmla="*/ 619699 h 709118"/>
              <a:gd name="connsiteX15" fmla="*/ 556719 w 709928"/>
              <a:gd name="connsiteY15" fmla="*/ 439902 h 709118"/>
              <a:gd name="connsiteX16" fmla="*/ 489937 w 709928"/>
              <a:gd name="connsiteY16" fmla="*/ 306338 h 709118"/>
              <a:gd name="connsiteX17" fmla="*/ 613227 w 709928"/>
              <a:gd name="connsiteY17" fmla="*/ 183048 h 709118"/>
              <a:gd name="connsiteX18" fmla="*/ 469389 w 709928"/>
              <a:gd name="connsiteY18" fmla="*/ 188185 h 709118"/>
              <a:gd name="connsiteX19" fmla="*/ 705695 w 709928"/>
              <a:gd name="connsiteY19" fmla="*/ 136814 h 709118"/>
              <a:gd name="connsiteX20" fmla="*/ 618364 w 709928"/>
              <a:gd name="connsiteY20" fmla="*/ 64895 h 709118"/>
              <a:gd name="connsiteX21" fmla="*/ 561856 w 709928"/>
              <a:gd name="connsiteY21" fmla="*/ 3250 h 7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928" h="709118">
                <a:moveTo>
                  <a:pt x="561856" y="3250"/>
                </a:moveTo>
                <a:cubicBezTo>
                  <a:pt x="560144" y="21230"/>
                  <a:pt x="656892" y="124827"/>
                  <a:pt x="608090" y="172773"/>
                </a:cubicBezTo>
                <a:cubicBezTo>
                  <a:pt x="559288" y="220719"/>
                  <a:pt x="284454" y="281508"/>
                  <a:pt x="269043" y="290926"/>
                </a:cubicBezTo>
                <a:cubicBezTo>
                  <a:pt x="253632" y="300344"/>
                  <a:pt x="453978" y="236130"/>
                  <a:pt x="515623" y="229281"/>
                </a:cubicBezTo>
                <a:cubicBezTo>
                  <a:pt x="577268" y="222432"/>
                  <a:pt x="633776" y="247261"/>
                  <a:pt x="638913" y="249830"/>
                </a:cubicBezTo>
                <a:cubicBezTo>
                  <a:pt x="644050" y="252399"/>
                  <a:pt x="584117" y="227570"/>
                  <a:pt x="546445" y="244693"/>
                </a:cubicBezTo>
                <a:cubicBezTo>
                  <a:pt x="508773" y="261816"/>
                  <a:pt x="422299" y="346578"/>
                  <a:pt x="412881" y="352571"/>
                </a:cubicBezTo>
                <a:cubicBezTo>
                  <a:pt x="403463" y="358564"/>
                  <a:pt x="474526" y="273802"/>
                  <a:pt x="489937" y="280652"/>
                </a:cubicBezTo>
                <a:cubicBezTo>
                  <a:pt x="505348" y="287502"/>
                  <a:pt x="510486" y="355996"/>
                  <a:pt x="505349" y="393668"/>
                </a:cubicBezTo>
                <a:cubicBezTo>
                  <a:pt x="500212" y="431340"/>
                  <a:pt x="502780" y="480143"/>
                  <a:pt x="459115" y="506684"/>
                </a:cubicBezTo>
                <a:cubicBezTo>
                  <a:pt x="415450" y="533225"/>
                  <a:pt x="319557" y="557198"/>
                  <a:pt x="243357" y="552917"/>
                </a:cubicBezTo>
                <a:cubicBezTo>
                  <a:pt x="167157" y="548636"/>
                  <a:pt x="19038" y="483567"/>
                  <a:pt x="1915" y="480998"/>
                </a:cubicBezTo>
                <a:cubicBezTo>
                  <a:pt x="-15209" y="478430"/>
                  <a:pt x="86677" y="499834"/>
                  <a:pt x="140616" y="537506"/>
                </a:cubicBezTo>
                <a:cubicBezTo>
                  <a:pt x="194555" y="575178"/>
                  <a:pt x="296441" y="693331"/>
                  <a:pt x="325551" y="707030"/>
                </a:cubicBezTo>
                <a:cubicBezTo>
                  <a:pt x="354661" y="720729"/>
                  <a:pt x="276749" y="664220"/>
                  <a:pt x="315277" y="619699"/>
                </a:cubicBezTo>
                <a:cubicBezTo>
                  <a:pt x="353805" y="575178"/>
                  <a:pt x="527609" y="492129"/>
                  <a:pt x="556719" y="439902"/>
                </a:cubicBezTo>
                <a:cubicBezTo>
                  <a:pt x="585829" y="387675"/>
                  <a:pt x="480519" y="349147"/>
                  <a:pt x="489937" y="306338"/>
                </a:cubicBezTo>
                <a:cubicBezTo>
                  <a:pt x="499355" y="263529"/>
                  <a:pt x="616652" y="202740"/>
                  <a:pt x="613227" y="183048"/>
                </a:cubicBezTo>
                <a:cubicBezTo>
                  <a:pt x="609802" y="163356"/>
                  <a:pt x="453978" y="195891"/>
                  <a:pt x="469389" y="188185"/>
                </a:cubicBezTo>
                <a:cubicBezTo>
                  <a:pt x="484800" y="180479"/>
                  <a:pt x="680866" y="157362"/>
                  <a:pt x="705695" y="136814"/>
                </a:cubicBezTo>
                <a:cubicBezTo>
                  <a:pt x="730524" y="116266"/>
                  <a:pt x="638912" y="82875"/>
                  <a:pt x="618364" y="64895"/>
                </a:cubicBezTo>
                <a:cubicBezTo>
                  <a:pt x="597816" y="46915"/>
                  <a:pt x="563568" y="-14730"/>
                  <a:pt x="561856" y="3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9071A714-6E51-37BE-2A80-05E33D2799AF}"/>
              </a:ext>
            </a:extLst>
          </p:cNvPr>
          <p:cNvSpPr/>
          <p:nvPr/>
        </p:nvSpPr>
        <p:spPr>
          <a:xfrm>
            <a:off x="3985486" y="8696369"/>
            <a:ext cx="831602" cy="915734"/>
          </a:xfrm>
          <a:custGeom>
            <a:avLst/>
            <a:gdLst>
              <a:gd name="connsiteX0" fmla="*/ 468361 w 831602"/>
              <a:gd name="connsiteY0" fmla="*/ 16116 h 915734"/>
              <a:gd name="connsiteX1" fmla="*/ 21435 w 831602"/>
              <a:gd name="connsiteY1" fmla="*/ 796952 h 915734"/>
              <a:gd name="connsiteX2" fmla="*/ 113903 w 831602"/>
              <a:gd name="connsiteY2" fmla="*/ 632566 h 915734"/>
              <a:gd name="connsiteX3" fmla="*/ 488910 w 831602"/>
              <a:gd name="connsiteY3" fmla="*/ 319204 h 915734"/>
              <a:gd name="connsiteX4" fmla="*/ 386168 w 831602"/>
              <a:gd name="connsiteY4" fmla="*/ 401397 h 915734"/>
              <a:gd name="connsiteX5" fmla="*/ 83080 w 831602"/>
              <a:gd name="connsiteY5" fmla="*/ 899694 h 915734"/>
              <a:gd name="connsiteX6" fmla="*/ 144725 w 831602"/>
              <a:gd name="connsiteY6" fmla="*/ 771267 h 915734"/>
              <a:gd name="connsiteX7" fmla="*/ 381031 w 831602"/>
              <a:gd name="connsiteY7" fmla="*/ 550373 h 915734"/>
              <a:gd name="connsiteX8" fmla="*/ 827957 w 831602"/>
              <a:gd name="connsiteY8" fmla="*/ 262696 h 915734"/>
              <a:gd name="connsiteX9" fmla="*/ 576240 w 831602"/>
              <a:gd name="connsiteY9" fmla="*/ 391123 h 915734"/>
              <a:gd name="connsiteX10" fmla="*/ 283426 w 831602"/>
              <a:gd name="connsiteY10" fmla="*/ 642840 h 915734"/>
              <a:gd name="connsiteX11" fmla="*/ 540280 w 831602"/>
              <a:gd name="connsiteY11" fmla="*/ 421946 h 915734"/>
              <a:gd name="connsiteX12" fmla="*/ 329660 w 831602"/>
              <a:gd name="connsiteY12" fmla="*/ 540098 h 915734"/>
              <a:gd name="connsiteX13" fmla="*/ 447813 w 831602"/>
              <a:gd name="connsiteY13" fmla="*/ 375712 h 915734"/>
              <a:gd name="connsiteX14" fmla="*/ 257741 w 831602"/>
              <a:gd name="connsiteY14" fmla="*/ 534961 h 915734"/>
              <a:gd name="connsiteX15" fmla="*/ 334797 w 831602"/>
              <a:gd name="connsiteY15" fmla="*/ 380849 h 915734"/>
              <a:gd name="connsiteX16" fmla="*/ 190959 w 831602"/>
              <a:gd name="connsiteY16" fmla="*/ 529824 h 915734"/>
              <a:gd name="connsiteX17" fmla="*/ 386168 w 831602"/>
              <a:gd name="connsiteY17" fmla="*/ 298656 h 915734"/>
              <a:gd name="connsiteX18" fmla="*/ 329660 w 831602"/>
              <a:gd name="connsiteY18" fmla="*/ 355164 h 915734"/>
              <a:gd name="connsiteX19" fmla="*/ 334797 w 831602"/>
              <a:gd name="connsiteY19" fmla="*/ 272970 h 915734"/>
              <a:gd name="connsiteX20" fmla="*/ 468361 w 831602"/>
              <a:gd name="connsiteY20" fmla="*/ 16116 h 9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602" h="915734">
                <a:moveTo>
                  <a:pt x="468361" y="16116"/>
                </a:moveTo>
                <a:cubicBezTo>
                  <a:pt x="416134" y="103446"/>
                  <a:pt x="80511" y="694210"/>
                  <a:pt x="21435" y="796952"/>
                </a:cubicBezTo>
                <a:cubicBezTo>
                  <a:pt x="-37641" y="899694"/>
                  <a:pt x="35990" y="712191"/>
                  <a:pt x="113903" y="632566"/>
                </a:cubicBezTo>
                <a:cubicBezTo>
                  <a:pt x="191815" y="552941"/>
                  <a:pt x="443533" y="357732"/>
                  <a:pt x="488910" y="319204"/>
                </a:cubicBezTo>
                <a:cubicBezTo>
                  <a:pt x="534287" y="280676"/>
                  <a:pt x="453806" y="304649"/>
                  <a:pt x="386168" y="401397"/>
                </a:cubicBezTo>
                <a:cubicBezTo>
                  <a:pt x="318530" y="498145"/>
                  <a:pt x="123320" y="838049"/>
                  <a:pt x="83080" y="899694"/>
                </a:cubicBezTo>
                <a:cubicBezTo>
                  <a:pt x="42840" y="961339"/>
                  <a:pt x="95067" y="829487"/>
                  <a:pt x="144725" y="771267"/>
                </a:cubicBezTo>
                <a:cubicBezTo>
                  <a:pt x="194383" y="713047"/>
                  <a:pt x="267159" y="635135"/>
                  <a:pt x="381031" y="550373"/>
                </a:cubicBezTo>
                <a:cubicBezTo>
                  <a:pt x="494903" y="465611"/>
                  <a:pt x="795422" y="289238"/>
                  <a:pt x="827957" y="262696"/>
                </a:cubicBezTo>
                <a:cubicBezTo>
                  <a:pt x="860492" y="236154"/>
                  <a:pt x="666995" y="327766"/>
                  <a:pt x="576240" y="391123"/>
                </a:cubicBezTo>
                <a:cubicBezTo>
                  <a:pt x="485485" y="454480"/>
                  <a:pt x="283426" y="642840"/>
                  <a:pt x="283426" y="642840"/>
                </a:cubicBezTo>
                <a:cubicBezTo>
                  <a:pt x="277433" y="647977"/>
                  <a:pt x="532574" y="439070"/>
                  <a:pt x="540280" y="421946"/>
                </a:cubicBezTo>
                <a:cubicBezTo>
                  <a:pt x="547986" y="404822"/>
                  <a:pt x="345071" y="547804"/>
                  <a:pt x="329660" y="540098"/>
                </a:cubicBezTo>
                <a:cubicBezTo>
                  <a:pt x="314249" y="532392"/>
                  <a:pt x="459799" y="376568"/>
                  <a:pt x="447813" y="375712"/>
                </a:cubicBezTo>
                <a:cubicBezTo>
                  <a:pt x="435827" y="374856"/>
                  <a:pt x="276577" y="534105"/>
                  <a:pt x="257741" y="534961"/>
                </a:cubicBezTo>
                <a:cubicBezTo>
                  <a:pt x="238905" y="535817"/>
                  <a:pt x="345927" y="381705"/>
                  <a:pt x="334797" y="380849"/>
                </a:cubicBezTo>
                <a:cubicBezTo>
                  <a:pt x="323667" y="379993"/>
                  <a:pt x="182397" y="543523"/>
                  <a:pt x="190959" y="529824"/>
                </a:cubicBezTo>
                <a:cubicBezTo>
                  <a:pt x="199521" y="516125"/>
                  <a:pt x="363051" y="327766"/>
                  <a:pt x="386168" y="298656"/>
                </a:cubicBezTo>
                <a:cubicBezTo>
                  <a:pt x="409285" y="269546"/>
                  <a:pt x="338222" y="359445"/>
                  <a:pt x="329660" y="355164"/>
                </a:cubicBezTo>
                <a:cubicBezTo>
                  <a:pt x="321098" y="350883"/>
                  <a:pt x="315105" y="323485"/>
                  <a:pt x="334797" y="272970"/>
                </a:cubicBezTo>
                <a:cubicBezTo>
                  <a:pt x="354489" y="222455"/>
                  <a:pt x="520588" y="-71214"/>
                  <a:pt x="468361" y="16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3DFA54C-0944-6736-ECE7-23AEE574E5E4}"/>
              </a:ext>
            </a:extLst>
          </p:cNvPr>
          <p:cNvSpPr/>
          <p:nvPr/>
        </p:nvSpPr>
        <p:spPr>
          <a:xfrm>
            <a:off x="4209052" y="8479831"/>
            <a:ext cx="580989" cy="1292819"/>
          </a:xfrm>
          <a:custGeom>
            <a:avLst/>
            <a:gdLst>
              <a:gd name="connsiteX0" fmla="*/ 70135 w 580989"/>
              <a:gd name="connsiteY0" fmla="*/ 32308 h 1292819"/>
              <a:gd name="connsiteX1" fmla="*/ 547883 w 580989"/>
              <a:gd name="connsiteY1" fmla="*/ 1218973 h 1292819"/>
              <a:gd name="connsiteX2" fmla="*/ 481101 w 580989"/>
              <a:gd name="connsiteY2" fmla="*/ 1064861 h 1292819"/>
              <a:gd name="connsiteX3" fmla="*/ 8490 w 580989"/>
              <a:gd name="connsiteY3" fmla="*/ 227517 h 1292819"/>
              <a:gd name="connsiteX4" fmla="*/ 172876 w 580989"/>
              <a:gd name="connsiteY4" fmla="*/ 510057 h 1292819"/>
              <a:gd name="connsiteX5" fmla="*/ 116368 w 580989"/>
              <a:gd name="connsiteY5" fmla="*/ 350807 h 1292819"/>
              <a:gd name="connsiteX6" fmla="*/ 70135 w 580989"/>
              <a:gd name="connsiteY6" fmla="*/ 32308 h 12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989" h="1292819">
                <a:moveTo>
                  <a:pt x="70135" y="32308"/>
                </a:moveTo>
                <a:cubicBezTo>
                  <a:pt x="142054" y="177002"/>
                  <a:pt x="479389" y="1046881"/>
                  <a:pt x="547883" y="1218973"/>
                </a:cubicBezTo>
                <a:cubicBezTo>
                  <a:pt x="616377" y="1391065"/>
                  <a:pt x="571000" y="1230104"/>
                  <a:pt x="481101" y="1064861"/>
                </a:cubicBezTo>
                <a:cubicBezTo>
                  <a:pt x="391202" y="899618"/>
                  <a:pt x="59861" y="319984"/>
                  <a:pt x="8490" y="227517"/>
                </a:cubicBezTo>
                <a:cubicBezTo>
                  <a:pt x="-42881" y="135050"/>
                  <a:pt x="154896" y="489509"/>
                  <a:pt x="172876" y="510057"/>
                </a:cubicBezTo>
                <a:cubicBezTo>
                  <a:pt x="190856" y="530605"/>
                  <a:pt x="136916" y="430432"/>
                  <a:pt x="116368" y="350807"/>
                </a:cubicBezTo>
                <a:cubicBezTo>
                  <a:pt x="95820" y="271182"/>
                  <a:pt x="-1784" y="-112386"/>
                  <a:pt x="70135" y="323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81944B5D-48CB-8B58-2605-0084CCE97E10}"/>
              </a:ext>
            </a:extLst>
          </p:cNvPr>
          <p:cNvSpPr/>
          <p:nvPr/>
        </p:nvSpPr>
        <p:spPr>
          <a:xfrm>
            <a:off x="4969075" y="10097321"/>
            <a:ext cx="263013" cy="1875956"/>
          </a:xfrm>
          <a:custGeom>
            <a:avLst/>
            <a:gdLst>
              <a:gd name="connsiteX0" fmla="*/ 8754 w 263013"/>
              <a:gd name="connsiteY0" fmla="*/ 17587 h 1875956"/>
              <a:gd name="connsiteX1" fmla="*/ 245060 w 263013"/>
              <a:gd name="connsiteY1" fmla="*/ 1764194 h 1875956"/>
              <a:gd name="connsiteX2" fmla="*/ 219374 w 263013"/>
              <a:gd name="connsiteY2" fmla="*/ 1574122 h 1875956"/>
              <a:gd name="connsiteX3" fmla="*/ 3617 w 263013"/>
              <a:gd name="connsiteY3" fmla="*/ 546706 h 1875956"/>
              <a:gd name="connsiteX4" fmla="*/ 80673 w 263013"/>
              <a:gd name="connsiteY4" fmla="*/ 844657 h 1875956"/>
              <a:gd name="connsiteX5" fmla="*/ 8754 w 263013"/>
              <a:gd name="connsiteY5" fmla="*/ 17587 h 18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013" h="1875956">
                <a:moveTo>
                  <a:pt x="8754" y="17587"/>
                </a:moveTo>
                <a:cubicBezTo>
                  <a:pt x="36152" y="170843"/>
                  <a:pt x="209957" y="1504772"/>
                  <a:pt x="245060" y="1764194"/>
                </a:cubicBezTo>
                <a:cubicBezTo>
                  <a:pt x="280163" y="2023616"/>
                  <a:pt x="259615" y="1777037"/>
                  <a:pt x="219374" y="1574122"/>
                </a:cubicBezTo>
                <a:cubicBezTo>
                  <a:pt x="179133" y="1371207"/>
                  <a:pt x="26734" y="668284"/>
                  <a:pt x="3617" y="546706"/>
                </a:cubicBezTo>
                <a:cubicBezTo>
                  <a:pt x="-19500" y="425129"/>
                  <a:pt x="75536" y="928563"/>
                  <a:pt x="80673" y="844657"/>
                </a:cubicBezTo>
                <a:cubicBezTo>
                  <a:pt x="85810" y="760751"/>
                  <a:pt x="-18644" y="-135669"/>
                  <a:pt x="8754" y="17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FAF70FBD-854E-FEB8-81A9-643B3915CDAE}"/>
              </a:ext>
            </a:extLst>
          </p:cNvPr>
          <p:cNvSpPr/>
          <p:nvPr/>
        </p:nvSpPr>
        <p:spPr>
          <a:xfrm>
            <a:off x="3338116" y="10751590"/>
            <a:ext cx="1369891" cy="949597"/>
          </a:xfrm>
          <a:custGeom>
            <a:avLst/>
            <a:gdLst>
              <a:gd name="connsiteX0" fmla="*/ 985 w 1369891"/>
              <a:gd name="connsiteY0" fmla="*/ 316 h 949597"/>
              <a:gd name="connsiteX1" fmla="*/ 622572 w 1369891"/>
              <a:gd name="connsiteY1" fmla="*/ 185250 h 949597"/>
              <a:gd name="connsiteX2" fmla="*/ 607160 w 1369891"/>
              <a:gd name="connsiteY2" fmla="*/ 154428 h 949597"/>
              <a:gd name="connsiteX3" fmla="*/ 992441 w 1369891"/>
              <a:gd name="connsiteY3" fmla="*/ 519161 h 949597"/>
              <a:gd name="connsiteX4" fmla="*/ 987304 w 1369891"/>
              <a:gd name="connsiteY4" fmla="*/ 488338 h 949597"/>
              <a:gd name="connsiteX5" fmla="*/ 1357174 w 1369891"/>
              <a:gd name="connsiteY5" fmla="*/ 940401 h 949597"/>
              <a:gd name="connsiteX6" fmla="*/ 1239021 w 1369891"/>
              <a:gd name="connsiteY6" fmla="*/ 750329 h 949597"/>
              <a:gd name="connsiteX7" fmla="*/ 802369 w 1369891"/>
              <a:gd name="connsiteY7" fmla="*/ 257170 h 949597"/>
              <a:gd name="connsiteX8" fmla="*/ 586612 w 1369891"/>
              <a:gd name="connsiteY8" fmla="*/ 149291 h 949597"/>
              <a:gd name="connsiteX9" fmla="*/ 314347 w 1369891"/>
              <a:gd name="connsiteY9" fmla="*/ 72235 h 949597"/>
              <a:gd name="connsiteX10" fmla="*/ 473596 w 1369891"/>
              <a:gd name="connsiteY10" fmla="*/ 139017 h 949597"/>
              <a:gd name="connsiteX11" fmla="*/ 985 w 1369891"/>
              <a:gd name="connsiteY11" fmla="*/ 316 h 94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9891" h="949597">
                <a:moveTo>
                  <a:pt x="985" y="316"/>
                </a:moveTo>
                <a:cubicBezTo>
                  <a:pt x="25814" y="8022"/>
                  <a:pt x="622572" y="185250"/>
                  <a:pt x="622572" y="185250"/>
                </a:cubicBezTo>
                <a:cubicBezTo>
                  <a:pt x="723601" y="210935"/>
                  <a:pt x="545515" y="98776"/>
                  <a:pt x="607160" y="154428"/>
                </a:cubicBezTo>
                <a:cubicBezTo>
                  <a:pt x="668805" y="210080"/>
                  <a:pt x="929084" y="463509"/>
                  <a:pt x="992441" y="519161"/>
                </a:cubicBezTo>
                <a:cubicBezTo>
                  <a:pt x="1055798" y="574813"/>
                  <a:pt x="926515" y="418131"/>
                  <a:pt x="987304" y="488338"/>
                </a:cubicBezTo>
                <a:cubicBezTo>
                  <a:pt x="1048093" y="558545"/>
                  <a:pt x="1315221" y="896736"/>
                  <a:pt x="1357174" y="940401"/>
                </a:cubicBezTo>
                <a:cubicBezTo>
                  <a:pt x="1399127" y="984066"/>
                  <a:pt x="1331488" y="864201"/>
                  <a:pt x="1239021" y="750329"/>
                </a:cubicBezTo>
                <a:cubicBezTo>
                  <a:pt x="1146554" y="636457"/>
                  <a:pt x="911104" y="357343"/>
                  <a:pt x="802369" y="257170"/>
                </a:cubicBezTo>
                <a:cubicBezTo>
                  <a:pt x="693634" y="156997"/>
                  <a:pt x="667949" y="180113"/>
                  <a:pt x="586612" y="149291"/>
                </a:cubicBezTo>
                <a:cubicBezTo>
                  <a:pt x="505275" y="118469"/>
                  <a:pt x="333183" y="73947"/>
                  <a:pt x="314347" y="72235"/>
                </a:cubicBezTo>
                <a:cubicBezTo>
                  <a:pt x="295511" y="70523"/>
                  <a:pt x="518973" y="150147"/>
                  <a:pt x="473596" y="139017"/>
                </a:cubicBezTo>
                <a:cubicBezTo>
                  <a:pt x="428219" y="127887"/>
                  <a:pt x="-23844" y="-7390"/>
                  <a:pt x="985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59818D31-6946-EDAB-0741-7C2C81B25E70}"/>
              </a:ext>
            </a:extLst>
          </p:cNvPr>
          <p:cNvSpPr/>
          <p:nvPr/>
        </p:nvSpPr>
        <p:spPr>
          <a:xfrm>
            <a:off x="3188639" y="10777591"/>
            <a:ext cx="1393666" cy="863246"/>
          </a:xfrm>
          <a:custGeom>
            <a:avLst/>
            <a:gdLst>
              <a:gd name="connsiteX0" fmla="*/ 602525 w 1393666"/>
              <a:gd name="connsiteY0" fmla="*/ 77056 h 863246"/>
              <a:gd name="connsiteX1" fmla="*/ 340534 w 1393666"/>
              <a:gd name="connsiteY1" fmla="*/ 20548 h 863246"/>
              <a:gd name="connsiteX2" fmla="*/ 242930 w 1393666"/>
              <a:gd name="connsiteY2" fmla="*/ 41097 h 863246"/>
              <a:gd name="connsiteX3" fmla="*/ 6624 w 1393666"/>
              <a:gd name="connsiteY3" fmla="*/ 154112 h 863246"/>
              <a:gd name="connsiteX4" fmla="*/ 78543 w 1393666"/>
              <a:gd name="connsiteY4" fmla="*/ 87330 h 863246"/>
              <a:gd name="connsiteX5" fmla="*/ 217244 w 1393666"/>
              <a:gd name="connsiteY5" fmla="*/ 0 h 863246"/>
              <a:gd name="connsiteX6" fmla="*/ 150462 w 1393666"/>
              <a:gd name="connsiteY6" fmla="*/ 87330 h 863246"/>
              <a:gd name="connsiteX7" fmla="*/ 412453 w 1393666"/>
              <a:gd name="connsiteY7" fmla="*/ 123290 h 863246"/>
              <a:gd name="connsiteX8" fmla="*/ 648759 w 1393666"/>
              <a:gd name="connsiteY8" fmla="*/ 190072 h 863246"/>
              <a:gd name="connsiteX9" fmla="*/ 859379 w 1393666"/>
              <a:gd name="connsiteY9" fmla="*/ 318499 h 863246"/>
              <a:gd name="connsiteX10" fmla="*/ 843968 w 1393666"/>
              <a:gd name="connsiteY10" fmla="*/ 292813 h 863246"/>
              <a:gd name="connsiteX11" fmla="*/ 1275482 w 1393666"/>
              <a:gd name="connsiteY11" fmla="*/ 734602 h 863246"/>
              <a:gd name="connsiteX12" fmla="*/ 1393635 w 1393666"/>
              <a:gd name="connsiteY12" fmla="*/ 863029 h 863246"/>
              <a:gd name="connsiteX13" fmla="*/ 1280619 w 1393666"/>
              <a:gd name="connsiteY13" fmla="*/ 714054 h 863246"/>
              <a:gd name="connsiteX14" fmla="*/ 808008 w 1393666"/>
              <a:gd name="connsiteY14" fmla="*/ 256854 h 863246"/>
              <a:gd name="connsiteX15" fmla="*/ 756637 w 1393666"/>
              <a:gd name="connsiteY15" fmla="*/ 210620 h 863246"/>
              <a:gd name="connsiteX16" fmla="*/ 273752 w 1393666"/>
              <a:gd name="connsiteY16" fmla="*/ 97605 h 863246"/>
              <a:gd name="connsiteX17" fmla="*/ 109365 w 1393666"/>
              <a:gd name="connsiteY17" fmla="*/ 82193 h 863246"/>
              <a:gd name="connsiteX18" fmla="*/ 602525 w 1393666"/>
              <a:gd name="connsiteY18" fmla="*/ 77056 h 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3666" h="863246">
                <a:moveTo>
                  <a:pt x="602525" y="77056"/>
                </a:moveTo>
                <a:cubicBezTo>
                  <a:pt x="641053" y="66782"/>
                  <a:pt x="400466" y="26541"/>
                  <a:pt x="340534" y="20548"/>
                </a:cubicBezTo>
                <a:cubicBezTo>
                  <a:pt x="280602" y="14555"/>
                  <a:pt x="298582" y="18836"/>
                  <a:pt x="242930" y="41097"/>
                </a:cubicBezTo>
                <a:cubicBezTo>
                  <a:pt x="187278" y="63358"/>
                  <a:pt x="34022" y="146407"/>
                  <a:pt x="6624" y="154112"/>
                </a:cubicBezTo>
                <a:cubicBezTo>
                  <a:pt x="-20774" y="161817"/>
                  <a:pt x="43440" y="113015"/>
                  <a:pt x="78543" y="87330"/>
                </a:cubicBezTo>
                <a:cubicBezTo>
                  <a:pt x="113646" y="61645"/>
                  <a:pt x="205258" y="0"/>
                  <a:pt x="217244" y="0"/>
                </a:cubicBezTo>
                <a:cubicBezTo>
                  <a:pt x="229230" y="0"/>
                  <a:pt x="117927" y="66782"/>
                  <a:pt x="150462" y="87330"/>
                </a:cubicBezTo>
                <a:cubicBezTo>
                  <a:pt x="182997" y="107878"/>
                  <a:pt x="329404" y="106166"/>
                  <a:pt x="412453" y="123290"/>
                </a:cubicBezTo>
                <a:cubicBezTo>
                  <a:pt x="495502" y="140414"/>
                  <a:pt x="574271" y="157537"/>
                  <a:pt x="648759" y="190072"/>
                </a:cubicBezTo>
                <a:cubicBezTo>
                  <a:pt x="723247" y="222607"/>
                  <a:pt x="826844" y="301376"/>
                  <a:pt x="859379" y="318499"/>
                </a:cubicBezTo>
                <a:cubicBezTo>
                  <a:pt x="891914" y="335623"/>
                  <a:pt x="774618" y="223463"/>
                  <a:pt x="843968" y="292813"/>
                </a:cubicBezTo>
                <a:cubicBezTo>
                  <a:pt x="913318" y="362163"/>
                  <a:pt x="1183871" y="639566"/>
                  <a:pt x="1275482" y="734602"/>
                </a:cubicBezTo>
                <a:cubicBezTo>
                  <a:pt x="1367093" y="829638"/>
                  <a:pt x="1392779" y="866454"/>
                  <a:pt x="1393635" y="863029"/>
                </a:cubicBezTo>
                <a:cubicBezTo>
                  <a:pt x="1394491" y="859604"/>
                  <a:pt x="1378224" y="815083"/>
                  <a:pt x="1280619" y="714054"/>
                </a:cubicBezTo>
                <a:cubicBezTo>
                  <a:pt x="1183014" y="613025"/>
                  <a:pt x="895338" y="340760"/>
                  <a:pt x="808008" y="256854"/>
                </a:cubicBezTo>
                <a:cubicBezTo>
                  <a:pt x="720678" y="172948"/>
                  <a:pt x="845680" y="237162"/>
                  <a:pt x="756637" y="210620"/>
                </a:cubicBezTo>
                <a:cubicBezTo>
                  <a:pt x="667594" y="184079"/>
                  <a:pt x="381631" y="119010"/>
                  <a:pt x="273752" y="97605"/>
                </a:cubicBezTo>
                <a:cubicBezTo>
                  <a:pt x="165873" y="76200"/>
                  <a:pt x="53713" y="84762"/>
                  <a:pt x="109365" y="82193"/>
                </a:cubicBezTo>
                <a:cubicBezTo>
                  <a:pt x="165017" y="79624"/>
                  <a:pt x="563997" y="87330"/>
                  <a:pt x="602525" y="770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1583CE46-B06B-CD0F-B73E-400ACCEE907A}"/>
              </a:ext>
            </a:extLst>
          </p:cNvPr>
          <p:cNvSpPr/>
          <p:nvPr/>
        </p:nvSpPr>
        <p:spPr>
          <a:xfrm>
            <a:off x="3205100" y="10889664"/>
            <a:ext cx="1368742" cy="784730"/>
          </a:xfrm>
          <a:custGeom>
            <a:avLst/>
            <a:gdLst>
              <a:gd name="connsiteX0" fmla="*/ 437 w 1368742"/>
              <a:gd name="connsiteY0" fmla="*/ 943 h 784730"/>
              <a:gd name="connsiteX1" fmla="*/ 467911 w 1368742"/>
              <a:gd name="connsiteY1" fmla="*/ 52314 h 784730"/>
              <a:gd name="connsiteX2" fmla="*/ 827507 w 1368742"/>
              <a:gd name="connsiteY2" fmla="*/ 247523 h 784730"/>
              <a:gd name="connsiteX3" fmla="*/ 822370 w 1368742"/>
              <a:gd name="connsiteY3" fmla="*/ 216700 h 784730"/>
              <a:gd name="connsiteX4" fmla="*/ 1027853 w 1368742"/>
              <a:gd name="connsiteY4" fmla="*/ 453006 h 784730"/>
              <a:gd name="connsiteX5" fmla="*/ 1012442 w 1368742"/>
              <a:gd name="connsiteY5" fmla="*/ 370812 h 784730"/>
              <a:gd name="connsiteX6" fmla="*/ 1361763 w 1368742"/>
              <a:gd name="connsiteY6" fmla="*/ 776642 h 784730"/>
              <a:gd name="connsiteX7" fmla="*/ 1212788 w 1368742"/>
              <a:gd name="connsiteY7" fmla="*/ 607118 h 784730"/>
              <a:gd name="connsiteX8" fmla="*/ 822370 w 1368742"/>
              <a:gd name="connsiteY8" fmla="*/ 196152 h 784730"/>
              <a:gd name="connsiteX9" fmla="*/ 555242 w 1368742"/>
              <a:gd name="connsiteY9" fmla="*/ 72862 h 784730"/>
              <a:gd name="connsiteX10" fmla="*/ 385718 w 1368742"/>
              <a:gd name="connsiteY10" fmla="*/ 21491 h 784730"/>
              <a:gd name="connsiteX11" fmla="*/ 437 w 1368742"/>
              <a:gd name="connsiteY11" fmla="*/ 943 h 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742" h="784730">
                <a:moveTo>
                  <a:pt x="437" y="943"/>
                </a:moveTo>
                <a:cubicBezTo>
                  <a:pt x="14136" y="6080"/>
                  <a:pt x="330066" y="11217"/>
                  <a:pt x="467911" y="52314"/>
                </a:cubicBezTo>
                <a:cubicBezTo>
                  <a:pt x="605756" y="93411"/>
                  <a:pt x="768431" y="220125"/>
                  <a:pt x="827507" y="247523"/>
                </a:cubicBezTo>
                <a:cubicBezTo>
                  <a:pt x="886583" y="274921"/>
                  <a:pt x="788979" y="182453"/>
                  <a:pt x="822370" y="216700"/>
                </a:cubicBezTo>
                <a:cubicBezTo>
                  <a:pt x="855761" y="250947"/>
                  <a:pt x="996174" y="427321"/>
                  <a:pt x="1027853" y="453006"/>
                </a:cubicBezTo>
                <a:cubicBezTo>
                  <a:pt x="1059532" y="478691"/>
                  <a:pt x="956791" y="316873"/>
                  <a:pt x="1012442" y="370812"/>
                </a:cubicBezTo>
                <a:cubicBezTo>
                  <a:pt x="1068093" y="424751"/>
                  <a:pt x="1328372" y="737258"/>
                  <a:pt x="1361763" y="776642"/>
                </a:cubicBezTo>
                <a:cubicBezTo>
                  <a:pt x="1395154" y="816026"/>
                  <a:pt x="1302687" y="703866"/>
                  <a:pt x="1212788" y="607118"/>
                </a:cubicBezTo>
                <a:cubicBezTo>
                  <a:pt x="1122889" y="510370"/>
                  <a:pt x="931961" y="285195"/>
                  <a:pt x="822370" y="196152"/>
                </a:cubicBezTo>
                <a:cubicBezTo>
                  <a:pt x="712779" y="107109"/>
                  <a:pt x="628017" y="101972"/>
                  <a:pt x="555242" y="72862"/>
                </a:cubicBezTo>
                <a:cubicBezTo>
                  <a:pt x="482467" y="43752"/>
                  <a:pt x="473048" y="30053"/>
                  <a:pt x="385718" y="21491"/>
                </a:cubicBezTo>
                <a:cubicBezTo>
                  <a:pt x="298388" y="12929"/>
                  <a:pt x="-13262" y="-4194"/>
                  <a:pt x="437" y="9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E31406A0-8FD2-9D82-A722-6F3F99D1C463}"/>
              </a:ext>
            </a:extLst>
          </p:cNvPr>
          <p:cNvSpPr/>
          <p:nvPr/>
        </p:nvSpPr>
        <p:spPr>
          <a:xfrm>
            <a:off x="4474183" y="10088748"/>
            <a:ext cx="555576" cy="1670973"/>
          </a:xfrm>
          <a:custGeom>
            <a:avLst/>
            <a:gdLst>
              <a:gd name="connsiteX0" fmla="*/ 508783 w 555576"/>
              <a:gd name="connsiteY0" fmla="*/ 474 h 1670973"/>
              <a:gd name="connsiteX1" fmla="*/ 144051 w 555576"/>
              <a:gd name="connsiteY1" fmla="*/ 385755 h 1670973"/>
              <a:gd name="connsiteX2" fmla="*/ 339260 w 555576"/>
              <a:gd name="connsiteY2" fmla="*/ 981656 h 1670973"/>
              <a:gd name="connsiteX3" fmla="*/ 277615 w 555576"/>
              <a:gd name="connsiteY3" fmla="*/ 801859 h 1670973"/>
              <a:gd name="connsiteX4" fmla="*/ 213 w 555576"/>
              <a:gd name="connsiteY4" fmla="*/ 390892 h 1670973"/>
              <a:gd name="connsiteX5" fmla="*/ 236518 w 555576"/>
              <a:gd name="connsiteY5" fmla="*/ 658021 h 1670973"/>
              <a:gd name="connsiteX6" fmla="*/ 503646 w 555576"/>
              <a:gd name="connsiteY6" fmla="*/ 1212825 h 1670973"/>
              <a:gd name="connsiteX7" fmla="*/ 462550 w 555576"/>
              <a:gd name="connsiteY7" fmla="*/ 884052 h 1670973"/>
              <a:gd name="connsiteX8" fmla="*/ 555017 w 555576"/>
              <a:gd name="connsiteY8" fmla="*/ 1670025 h 1670973"/>
              <a:gd name="connsiteX9" fmla="*/ 411179 w 555576"/>
              <a:gd name="connsiteY9" fmla="*/ 1038164 h 1670973"/>
              <a:gd name="connsiteX10" fmla="*/ 293026 w 555576"/>
              <a:gd name="connsiteY10" fmla="*/ 745351 h 1670973"/>
              <a:gd name="connsiteX11" fmla="*/ 339260 w 555576"/>
              <a:gd name="connsiteY11" fmla="*/ 365207 h 1670973"/>
              <a:gd name="connsiteX12" fmla="*/ 457413 w 555576"/>
              <a:gd name="connsiteY12" fmla="*/ 195683 h 1670973"/>
              <a:gd name="connsiteX13" fmla="*/ 359808 w 555576"/>
              <a:gd name="connsiteY13" fmla="*/ 365207 h 1670973"/>
              <a:gd name="connsiteX14" fmla="*/ 272478 w 555576"/>
              <a:gd name="connsiteY14" fmla="*/ 539868 h 1670973"/>
              <a:gd name="connsiteX15" fmla="*/ 344397 w 555576"/>
              <a:gd name="connsiteY15" fmla="*/ 765899 h 1670973"/>
              <a:gd name="connsiteX16" fmla="*/ 262204 w 555576"/>
              <a:gd name="connsiteY16" fmla="*/ 596376 h 1670973"/>
              <a:gd name="connsiteX17" fmla="*/ 154325 w 555576"/>
              <a:gd name="connsiteY17" fmla="*/ 426852 h 1670973"/>
              <a:gd name="connsiteX18" fmla="*/ 144051 w 555576"/>
              <a:gd name="connsiteY18" fmla="*/ 308699 h 1670973"/>
              <a:gd name="connsiteX19" fmla="*/ 508783 w 555576"/>
              <a:gd name="connsiteY19" fmla="*/ 474 h 16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576" h="1670973">
                <a:moveTo>
                  <a:pt x="508783" y="474"/>
                </a:moveTo>
                <a:cubicBezTo>
                  <a:pt x="508783" y="13317"/>
                  <a:pt x="172305" y="222225"/>
                  <a:pt x="144051" y="385755"/>
                </a:cubicBezTo>
                <a:cubicBezTo>
                  <a:pt x="115797" y="549285"/>
                  <a:pt x="316999" y="912305"/>
                  <a:pt x="339260" y="981656"/>
                </a:cubicBezTo>
                <a:cubicBezTo>
                  <a:pt x="361521" y="1051007"/>
                  <a:pt x="334123" y="900320"/>
                  <a:pt x="277615" y="801859"/>
                </a:cubicBezTo>
                <a:cubicBezTo>
                  <a:pt x="221107" y="703398"/>
                  <a:pt x="7062" y="414865"/>
                  <a:pt x="213" y="390892"/>
                </a:cubicBezTo>
                <a:cubicBezTo>
                  <a:pt x="-6636" y="366919"/>
                  <a:pt x="152612" y="521032"/>
                  <a:pt x="236518" y="658021"/>
                </a:cubicBezTo>
                <a:cubicBezTo>
                  <a:pt x="320423" y="795010"/>
                  <a:pt x="465974" y="1175153"/>
                  <a:pt x="503646" y="1212825"/>
                </a:cubicBezTo>
                <a:cubicBezTo>
                  <a:pt x="541318" y="1250497"/>
                  <a:pt x="453988" y="807852"/>
                  <a:pt x="462550" y="884052"/>
                </a:cubicBezTo>
                <a:cubicBezTo>
                  <a:pt x="471112" y="960252"/>
                  <a:pt x="563579" y="1644340"/>
                  <a:pt x="555017" y="1670025"/>
                </a:cubicBezTo>
                <a:cubicBezTo>
                  <a:pt x="546455" y="1695710"/>
                  <a:pt x="454844" y="1192276"/>
                  <a:pt x="411179" y="1038164"/>
                </a:cubicBezTo>
                <a:cubicBezTo>
                  <a:pt x="367514" y="884052"/>
                  <a:pt x="305012" y="857510"/>
                  <a:pt x="293026" y="745351"/>
                </a:cubicBezTo>
                <a:cubicBezTo>
                  <a:pt x="281040" y="633192"/>
                  <a:pt x="311862" y="456818"/>
                  <a:pt x="339260" y="365207"/>
                </a:cubicBezTo>
                <a:cubicBezTo>
                  <a:pt x="366658" y="273596"/>
                  <a:pt x="453988" y="195683"/>
                  <a:pt x="457413" y="195683"/>
                </a:cubicBezTo>
                <a:cubicBezTo>
                  <a:pt x="460838" y="195683"/>
                  <a:pt x="390630" y="307843"/>
                  <a:pt x="359808" y="365207"/>
                </a:cubicBezTo>
                <a:cubicBezTo>
                  <a:pt x="328985" y="422571"/>
                  <a:pt x="275046" y="473086"/>
                  <a:pt x="272478" y="539868"/>
                </a:cubicBezTo>
                <a:cubicBezTo>
                  <a:pt x="269909" y="606650"/>
                  <a:pt x="346109" y="756481"/>
                  <a:pt x="344397" y="765899"/>
                </a:cubicBezTo>
                <a:cubicBezTo>
                  <a:pt x="342685" y="775317"/>
                  <a:pt x="293883" y="652884"/>
                  <a:pt x="262204" y="596376"/>
                </a:cubicBezTo>
                <a:cubicBezTo>
                  <a:pt x="230525" y="539868"/>
                  <a:pt x="174017" y="474798"/>
                  <a:pt x="154325" y="426852"/>
                </a:cubicBezTo>
                <a:cubicBezTo>
                  <a:pt x="134633" y="378906"/>
                  <a:pt x="84118" y="378050"/>
                  <a:pt x="144051" y="308699"/>
                </a:cubicBezTo>
                <a:cubicBezTo>
                  <a:pt x="203983" y="239349"/>
                  <a:pt x="508783" y="-12369"/>
                  <a:pt x="508783" y="4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6EB1A038-5A90-95E8-6DB2-AD1CDE253957}"/>
              </a:ext>
            </a:extLst>
          </p:cNvPr>
          <p:cNvSpPr/>
          <p:nvPr/>
        </p:nvSpPr>
        <p:spPr>
          <a:xfrm>
            <a:off x="3533742" y="9722532"/>
            <a:ext cx="2191715" cy="1023843"/>
          </a:xfrm>
          <a:custGeom>
            <a:avLst/>
            <a:gdLst>
              <a:gd name="connsiteX0" fmla="*/ 5705 w 2191715"/>
              <a:gd name="connsiteY0" fmla="*/ 1019099 h 1023843"/>
              <a:gd name="connsiteX1" fmla="*/ 2188964 w 2191715"/>
              <a:gd name="connsiteY1" fmla="*/ 1958 h 1023843"/>
              <a:gd name="connsiteX2" fmla="*/ 483454 w 2191715"/>
              <a:gd name="connsiteY2" fmla="*/ 751971 h 1023843"/>
              <a:gd name="connsiteX3" fmla="*/ 1521143 w 2191715"/>
              <a:gd name="connsiteY3" fmla="*/ 397513 h 1023843"/>
              <a:gd name="connsiteX4" fmla="*/ 5705 w 2191715"/>
              <a:gd name="connsiteY4" fmla="*/ 1019099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5" h="1023843">
                <a:moveTo>
                  <a:pt x="5705" y="1019099"/>
                </a:moveTo>
                <a:cubicBezTo>
                  <a:pt x="117008" y="953173"/>
                  <a:pt x="2109339" y="46479"/>
                  <a:pt x="2188964" y="1958"/>
                </a:cubicBezTo>
                <a:cubicBezTo>
                  <a:pt x="2268589" y="-42563"/>
                  <a:pt x="594757" y="686045"/>
                  <a:pt x="483454" y="751971"/>
                </a:cubicBezTo>
                <a:cubicBezTo>
                  <a:pt x="372151" y="817897"/>
                  <a:pt x="1594775" y="352135"/>
                  <a:pt x="1521143" y="397513"/>
                </a:cubicBezTo>
                <a:cubicBezTo>
                  <a:pt x="1447512" y="442891"/>
                  <a:pt x="-105598" y="1085025"/>
                  <a:pt x="5705" y="10190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AC1D519C-9527-5E32-10BA-9E6D93CE7D35}"/>
              </a:ext>
            </a:extLst>
          </p:cNvPr>
          <p:cNvSpPr/>
          <p:nvPr/>
        </p:nvSpPr>
        <p:spPr>
          <a:xfrm>
            <a:off x="1543115" y="8908764"/>
            <a:ext cx="506037" cy="2343853"/>
          </a:xfrm>
          <a:custGeom>
            <a:avLst/>
            <a:gdLst>
              <a:gd name="connsiteX0" fmla="*/ 10382 w 506037"/>
              <a:gd name="connsiteY0" fmla="*/ 38591 h 2343853"/>
              <a:gd name="connsiteX1" fmla="*/ 393840 w 506037"/>
              <a:gd name="connsiteY1" fmla="*/ 1837894 h 2343853"/>
              <a:gd name="connsiteX2" fmla="*/ 443001 w 506037"/>
              <a:gd name="connsiteY2" fmla="*/ 1375778 h 2343853"/>
              <a:gd name="connsiteX3" fmla="*/ 462666 w 506037"/>
              <a:gd name="connsiteY3" fmla="*/ 2083701 h 2343853"/>
              <a:gd name="connsiteX4" fmla="*/ 501995 w 506037"/>
              <a:gd name="connsiteY4" fmla="*/ 1759236 h 2343853"/>
              <a:gd name="connsiteX5" fmla="*/ 354511 w 506037"/>
              <a:gd name="connsiteY5" fmla="*/ 2339339 h 2343853"/>
              <a:gd name="connsiteX6" fmla="*/ 393840 w 506037"/>
              <a:gd name="connsiteY6" fmla="*/ 1955881 h 2343853"/>
              <a:gd name="connsiteX7" fmla="*/ 334846 w 506037"/>
              <a:gd name="connsiteY7" fmla="*/ 726849 h 2343853"/>
              <a:gd name="connsiteX8" fmla="*/ 334846 w 506037"/>
              <a:gd name="connsiteY8" fmla="*/ 333559 h 2343853"/>
              <a:gd name="connsiteX9" fmla="*/ 295517 w 506037"/>
              <a:gd name="connsiteY9" fmla="*/ 1169301 h 2343853"/>
              <a:gd name="connsiteX10" fmla="*/ 128369 w 506037"/>
              <a:gd name="connsiteY10" fmla="*/ 648191 h 2343853"/>
              <a:gd name="connsiteX11" fmla="*/ 10382 w 506037"/>
              <a:gd name="connsiteY11" fmla="*/ 38591 h 234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37" h="2343853">
                <a:moveTo>
                  <a:pt x="10382" y="38591"/>
                </a:moveTo>
                <a:cubicBezTo>
                  <a:pt x="54627" y="236875"/>
                  <a:pt x="321737" y="1615030"/>
                  <a:pt x="393840" y="1837894"/>
                </a:cubicBezTo>
                <a:cubicBezTo>
                  <a:pt x="465943" y="2060759"/>
                  <a:pt x="431530" y="1334810"/>
                  <a:pt x="443001" y="1375778"/>
                </a:cubicBezTo>
                <a:cubicBezTo>
                  <a:pt x="454472" y="1416746"/>
                  <a:pt x="452834" y="2019791"/>
                  <a:pt x="462666" y="2083701"/>
                </a:cubicBezTo>
                <a:cubicBezTo>
                  <a:pt x="472498" y="2147611"/>
                  <a:pt x="520021" y="1716630"/>
                  <a:pt x="501995" y="1759236"/>
                </a:cubicBezTo>
                <a:cubicBezTo>
                  <a:pt x="483969" y="1801842"/>
                  <a:pt x="372537" y="2306565"/>
                  <a:pt x="354511" y="2339339"/>
                </a:cubicBezTo>
                <a:cubicBezTo>
                  <a:pt x="336485" y="2372113"/>
                  <a:pt x="397118" y="2224629"/>
                  <a:pt x="393840" y="1955881"/>
                </a:cubicBezTo>
                <a:cubicBezTo>
                  <a:pt x="390563" y="1687133"/>
                  <a:pt x="344678" y="997236"/>
                  <a:pt x="334846" y="726849"/>
                </a:cubicBezTo>
                <a:cubicBezTo>
                  <a:pt x="325014" y="456462"/>
                  <a:pt x="341401" y="259817"/>
                  <a:pt x="334846" y="333559"/>
                </a:cubicBezTo>
                <a:cubicBezTo>
                  <a:pt x="328291" y="407301"/>
                  <a:pt x="329930" y="1116862"/>
                  <a:pt x="295517" y="1169301"/>
                </a:cubicBezTo>
                <a:cubicBezTo>
                  <a:pt x="261104" y="1221740"/>
                  <a:pt x="182446" y="835004"/>
                  <a:pt x="128369" y="648191"/>
                </a:cubicBezTo>
                <a:cubicBezTo>
                  <a:pt x="74292" y="461378"/>
                  <a:pt x="-33863" y="-159693"/>
                  <a:pt x="10382" y="38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259A42F8-E666-99A8-FD31-4115E2EF330C}"/>
              </a:ext>
            </a:extLst>
          </p:cNvPr>
          <p:cNvSpPr/>
          <p:nvPr/>
        </p:nvSpPr>
        <p:spPr>
          <a:xfrm>
            <a:off x="1500618" y="11003870"/>
            <a:ext cx="1036158" cy="638944"/>
          </a:xfrm>
          <a:custGeom>
            <a:avLst/>
            <a:gdLst>
              <a:gd name="connsiteX0" fmla="*/ 3717 w 1036158"/>
              <a:gd name="connsiteY0" fmla="*/ 637524 h 638944"/>
              <a:gd name="connsiteX1" fmla="*/ 416672 w 1036158"/>
              <a:gd name="connsiteY1" fmla="*/ 214736 h 638944"/>
              <a:gd name="connsiteX2" fmla="*/ 1026272 w 1036158"/>
              <a:gd name="connsiteY2" fmla="*/ 8259 h 638944"/>
              <a:gd name="connsiteX3" fmla="*/ 809963 w 1036158"/>
              <a:gd name="connsiteY3" fmla="*/ 37756 h 638944"/>
              <a:gd name="connsiteX4" fmla="*/ 652647 w 1036158"/>
              <a:gd name="connsiteY4" fmla="*/ 57420 h 638944"/>
              <a:gd name="connsiteX5" fmla="*/ 3717 w 1036158"/>
              <a:gd name="connsiteY5" fmla="*/ 637524 h 6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58" h="638944">
                <a:moveTo>
                  <a:pt x="3717" y="637524"/>
                </a:moveTo>
                <a:cubicBezTo>
                  <a:pt x="-35612" y="663743"/>
                  <a:pt x="246246" y="319613"/>
                  <a:pt x="416672" y="214736"/>
                </a:cubicBezTo>
                <a:cubicBezTo>
                  <a:pt x="587098" y="109859"/>
                  <a:pt x="960724" y="37756"/>
                  <a:pt x="1026272" y="8259"/>
                </a:cubicBezTo>
                <a:cubicBezTo>
                  <a:pt x="1091820" y="-21238"/>
                  <a:pt x="809963" y="37756"/>
                  <a:pt x="809963" y="37756"/>
                </a:cubicBezTo>
                <a:cubicBezTo>
                  <a:pt x="747692" y="45949"/>
                  <a:pt x="783744" y="-35986"/>
                  <a:pt x="652647" y="57420"/>
                </a:cubicBezTo>
                <a:cubicBezTo>
                  <a:pt x="521550" y="150826"/>
                  <a:pt x="43046" y="611305"/>
                  <a:pt x="3717" y="6375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2145E8E2-307E-40B5-B031-6F3AA58E5887}"/>
              </a:ext>
            </a:extLst>
          </p:cNvPr>
          <p:cNvSpPr/>
          <p:nvPr/>
        </p:nvSpPr>
        <p:spPr>
          <a:xfrm>
            <a:off x="1551895" y="10989699"/>
            <a:ext cx="1158284" cy="750590"/>
          </a:xfrm>
          <a:custGeom>
            <a:avLst/>
            <a:gdLst>
              <a:gd name="connsiteX0" fmla="*/ 1602 w 1158284"/>
              <a:gd name="connsiteY0" fmla="*/ 750017 h 750590"/>
              <a:gd name="connsiteX1" fmla="*/ 512879 w 1158284"/>
              <a:gd name="connsiteY1" fmla="*/ 209243 h 750590"/>
              <a:gd name="connsiteX2" fmla="*/ 335899 w 1158284"/>
              <a:gd name="connsiteY2" fmla="*/ 366559 h 750590"/>
              <a:gd name="connsiteX3" fmla="*/ 1122479 w 1158284"/>
              <a:gd name="connsiteY3" fmla="*/ 12598 h 750590"/>
              <a:gd name="connsiteX4" fmla="*/ 974995 w 1158284"/>
              <a:gd name="connsiteY4" fmla="*/ 91256 h 750590"/>
              <a:gd name="connsiteX5" fmla="*/ 532544 w 1158284"/>
              <a:gd name="connsiteY5" fmla="*/ 209243 h 750590"/>
              <a:gd name="connsiteX6" fmla="*/ 178582 w 1158284"/>
              <a:gd name="connsiteY6" fmla="*/ 514043 h 750590"/>
              <a:gd name="connsiteX7" fmla="*/ 345731 w 1158284"/>
              <a:gd name="connsiteY7" fmla="*/ 317398 h 750590"/>
              <a:gd name="connsiteX8" fmla="*/ 1602 w 1158284"/>
              <a:gd name="connsiteY8" fmla="*/ 750017 h 7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284" h="750590">
                <a:moveTo>
                  <a:pt x="1602" y="750017"/>
                </a:moveTo>
                <a:cubicBezTo>
                  <a:pt x="29460" y="731991"/>
                  <a:pt x="457163" y="273153"/>
                  <a:pt x="512879" y="209243"/>
                </a:cubicBezTo>
                <a:cubicBezTo>
                  <a:pt x="568595" y="145333"/>
                  <a:pt x="234299" y="399333"/>
                  <a:pt x="335899" y="366559"/>
                </a:cubicBezTo>
                <a:cubicBezTo>
                  <a:pt x="437499" y="333785"/>
                  <a:pt x="1015963" y="58482"/>
                  <a:pt x="1122479" y="12598"/>
                </a:cubicBezTo>
                <a:cubicBezTo>
                  <a:pt x="1228995" y="-33286"/>
                  <a:pt x="1073317" y="58482"/>
                  <a:pt x="974995" y="91256"/>
                </a:cubicBezTo>
                <a:cubicBezTo>
                  <a:pt x="876673" y="124030"/>
                  <a:pt x="665279" y="138779"/>
                  <a:pt x="532544" y="209243"/>
                </a:cubicBezTo>
                <a:cubicBezTo>
                  <a:pt x="399809" y="279707"/>
                  <a:pt x="209718" y="496017"/>
                  <a:pt x="178582" y="514043"/>
                </a:cubicBezTo>
                <a:cubicBezTo>
                  <a:pt x="147447" y="532069"/>
                  <a:pt x="373589" y="279708"/>
                  <a:pt x="345731" y="317398"/>
                </a:cubicBezTo>
                <a:cubicBezTo>
                  <a:pt x="317873" y="355088"/>
                  <a:pt x="-26256" y="768043"/>
                  <a:pt x="1602" y="750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0EC1443D-A9DE-CBBC-87DA-5541B3B55E72}"/>
              </a:ext>
            </a:extLst>
          </p:cNvPr>
          <p:cNvSpPr/>
          <p:nvPr/>
        </p:nvSpPr>
        <p:spPr>
          <a:xfrm>
            <a:off x="866463" y="8411674"/>
            <a:ext cx="3361268" cy="2758509"/>
          </a:xfrm>
          <a:custGeom>
            <a:avLst/>
            <a:gdLst>
              <a:gd name="connsiteX0" fmla="*/ 28272 w 3361268"/>
              <a:gd name="connsiteY0" fmla="*/ 427526 h 2758509"/>
              <a:gd name="connsiteX1" fmla="*/ 1837408 w 3361268"/>
              <a:gd name="connsiteY1" fmla="*/ 624171 h 2758509"/>
              <a:gd name="connsiteX2" fmla="*/ 1453950 w 3361268"/>
              <a:gd name="connsiteY2" fmla="*/ 653668 h 2758509"/>
              <a:gd name="connsiteX3" fmla="*/ 2319189 w 3361268"/>
              <a:gd name="connsiteY3" fmla="*/ 584842 h 2758509"/>
              <a:gd name="connsiteX4" fmla="*/ 2122543 w 3361268"/>
              <a:gd name="connsiteY4" fmla="*/ 722494 h 2758509"/>
              <a:gd name="connsiteX5" fmla="*/ 2633821 w 3361268"/>
              <a:gd name="connsiteY5" fmla="*/ 398029 h 2758509"/>
              <a:gd name="connsiteX6" fmla="*/ 3322079 w 3361268"/>
              <a:gd name="connsiteY6" fmla="*/ 14571 h 2758509"/>
              <a:gd name="connsiteX7" fmla="*/ 3243421 w 3361268"/>
              <a:gd name="connsiteY7" fmla="*/ 103061 h 2758509"/>
              <a:gd name="connsiteX8" fmla="*/ 2968118 w 3361268"/>
              <a:gd name="connsiteY8" fmla="*/ 319371 h 2758509"/>
              <a:gd name="connsiteX9" fmla="*/ 2142208 w 3361268"/>
              <a:gd name="connsiteY9" fmla="*/ 987965 h 2758509"/>
              <a:gd name="connsiteX10" fmla="*/ 2240531 w 3361268"/>
              <a:gd name="connsiteY10" fmla="*/ 850313 h 2758509"/>
              <a:gd name="connsiteX11" fmla="*/ 1031163 w 3361268"/>
              <a:gd name="connsiteY11" fmla="*/ 801152 h 2758509"/>
              <a:gd name="connsiteX12" fmla="*/ 1542440 w 3361268"/>
              <a:gd name="connsiteY12" fmla="*/ 801152 h 2758509"/>
              <a:gd name="connsiteX13" fmla="*/ 696866 w 3361268"/>
              <a:gd name="connsiteY13" fmla="*/ 673332 h 2758509"/>
              <a:gd name="connsiteX14" fmla="*/ 1129485 w 3361268"/>
              <a:gd name="connsiteY14" fmla="*/ 889642 h 2758509"/>
              <a:gd name="connsiteX15" fmla="*/ 1286802 w 3361268"/>
              <a:gd name="connsiteY15" fmla="*/ 1263268 h 2758509"/>
              <a:gd name="connsiteX16" fmla="*/ 1335963 w 3361268"/>
              <a:gd name="connsiteY16" fmla="*/ 1194442 h 2758509"/>
              <a:gd name="connsiteX17" fmla="*/ 1139318 w 3361268"/>
              <a:gd name="connsiteY17" fmla="*/ 1764713 h 2758509"/>
              <a:gd name="connsiteX18" fmla="*/ 1227808 w 3361268"/>
              <a:gd name="connsiteY18" fmla="*/ 1961358 h 2758509"/>
              <a:gd name="connsiteX19" fmla="*/ 1650595 w 3361268"/>
              <a:gd name="connsiteY19" fmla="*/ 1351758 h 2758509"/>
              <a:gd name="connsiteX20" fmla="*/ 1414621 w 3361268"/>
              <a:gd name="connsiteY20" fmla="*/ 1774545 h 2758509"/>
              <a:gd name="connsiteX21" fmla="*/ 1394956 w 3361268"/>
              <a:gd name="connsiteY21" fmla="*/ 2099010 h 2758509"/>
              <a:gd name="connsiteX22" fmla="*/ 1109821 w 3361268"/>
              <a:gd name="connsiteY22" fmla="*/ 2757771 h 2758509"/>
              <a:gd name="connsiteX23" fmla="*/ 972169 w 3361268"/>
              <a:gd name="connsiteY23" fmla="*/ 1961358 h 2758509"/>
              <a:gd name="connsiteX24" fmla="*/ 618208 w 3361268"/>
              <a:gd name="connsiteY24" fmla="*/ 712661 h 2758509"/>
              <a:gd name="connsiteX25" fmla="*/ 873847 w 3361268"/>
              <a:gd name="connsiteY25" fmla="*/ 1292765 h 2758509"/>
              <a:gd name="connsiteX26" fmla="*/ 795189 w 3361268"/>
              <a:gd name="connsiteY26" fmla="*/ 810984 h 2758509"/>
              <a:gd name="connsiteX27" fmla="*/ 736195 w 3361268"/>
              <a:gd name="connsiteY27" fmla="*/ 653668 h 2758509"/>
              <a:gd name="connsiteX28" fmla="*/ 28272 w 3361268"/>
              <a:gd name="connsiteY28" fmla="*/ 427526 h 2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1268" h="2758509">
                <a:moveTo>
                  <a:pt x="28272" y="427526"/>
                </a:moveTo>
                <a:cubicBezTo>
                  <a:pt x="211807" y="422610"/>
                  <a:pt x="1599795" y="586481"/>
                  <a:pt x="1837408" y="624171"/>
                </a:cubicBezTo>
                <a:cubicBezTo>
                  <a:pt x="2075021" y="661861"/>
                  <a:pt x="1453950" y="653668"/>
                  <a:pt x="1453950" y="653668"/>
                </a:cubicBezTo>
                <a:cubicBezTo>
                  <a:pt x="1534247" y="647113"/>
                  <a:pt x="2207757" y="573371"/>
                  <a:pt x="2319189" y="584842"/>
                </a:cubicBezTo>
                <a:cubicBezTo>
                  <a:pt x="2430621" y="596313"/>
                  <a:pt x="2070104" y="753629"/>
                  <a:pt x="2122543" y="722494"/>
                </a:cubicBezTo>
                <a:cubicBezTo>
                  <a:pt x="2174982" y="691359"/>
                  <a:pt x="2433898" y="516016"/>
                  <a:pt x="2633821" y="398029"/>
                </a:cubicBezTo>
                <a:cubicBezTo>
                  <a:pt x="2833744" y="280042"/>
                  <a:pt x="3220479" y="63732"/>
                  <a:pt x="3322079" y="14571"/>
                </a:cubicBezTo>
                <a:cubicBezTo>
                  <a:pt x="3423679" y="-34590"/>
                  <a:pt x="3302414" y="52261"/>
                  <a:pt x="3243421" y="103061"/>
                </a:cubicBezTo>
                <a:cubicBezTo>
                  <a:pt x="3184428" y="153861"/>
                  <a:pt x="2968118" y="319371"/>
                  <a:pt x="2968118" y="319371"/>
                </a:cubicBezTo>
                <a:cubicBezTo>
                  <a:pt x="2784583" y="466855"/>
                  <a:pt x="2263472" y="899475"/>
                  <a:pt x="2142208" y="987965"/>
                </a:cubicBezTo>
                <a:cubicBezTo>
                  <a:pt x="2020944" y="1076455"/>
                  <a:pt x="2425705" y="881448"/>
                  <a:pt x="2240531" y="850313"/>
                </a:cubicBezTo>
                <a:cubicBezTo>
                  <a:pt x="2055357" y="819178"/>
                  <a:pt x="1147511" y="809345"/>
                  <a:pt x="1031163" y="801152"/>
                </a:cubicBezTo>
                <a:cubicBezTo>
                  <a:pt x="914815" y="792959"/>
                  <a:pt x="1598156" y="822455"/>
                  <a:pt x="1542440" y="801152"/>
                </a:cubicBezTo>
                <a:cubicBezTo>
                  <a:pt x="1486724" y="779849"/>
                  <a:pt x="765692" y="658584"/>
                  <a:pt x="696866" y="673332"/>
                </a:cubicBezTo>
                <a:cubicBezTo>
                  <a:pt x="628040" y="688080"/>
                  <a:pt x="1031162" y="791319"/>
                  <a:pt x="1129485" y="889642"/>
                </a:cubicBezTo>
                <a:cubicBezTo>
                  <a:pt x="1227808" y="987965"/>
                  <a:pt x="1252389" y="1212468"/>
                  <a:pt x="1286802" y="1263268"/>
                </a:cubicBezTo>
                <a:cubicBezTo>
                  <a:pt x="1321215" y="1314068"/>
                  <a:pt x="1360544" y="1110868"/>
                  <a:pt x="1335963" y="1194442"/>
                </a:cubicBezTo>
                <a:cubicBezTo>
                  <a:pt x="1311382" y="1278016"/>
                  <a:pt x="1157344" y="1636894"/>
                  <a:pt x="1139318" y="1764713"/>
                </a:cubicBezTo>
                <a:cubicBezTo>
                  <a:pt x="1121292" y="1892532"/>
                  <a:pt x="1142595" y="2030184"/>
                  <a:pt x="1227808" y="1961358"/>
                </a:cubicBezTo>
                <a:cubicBezTo>
                  <a:pt x="1313021" y="1892532"/>
                  <a:pt x="1619460" y="1382893"/>
                  <a:pt x="1650595" y="1351758"/>
                </a:cubicBezTo>
                <a:cubicBezTo>
                  <a:pt x="1681730" y="1320623"/>
                  <a:pt x="1457227" y="1650003"/>
                  <a:pt x="1414621" y="1774545"/>
                </a:cubicBezTo>
                <a:cubicBezTo>
                  <a:pt x="1372015" y="1899087"/>
                  <a:pt x="1445756" y="1935139"/>
                  <a:pt x="1394956" y="2099010"/>
                </a:cubicBezTo>
                <a:cubicBezTo>
                  <a:pt x="1344156" y="2262881"/>
                  <a:pt x="1180286" y="2780713"/>
                  <a:pt x="1109821" y="2757771"/>
                </a:cubicBezTo>
                <a:cubicBezTo>
                  <a:pt x="1039357" y="2734829"/>
                  <a:pt x="1054105" y="2302210"/>
                  <a:pt x="972169" y="1961358"/>
                </a:cubicBezTo>
                <a:cubicBezTo>
                  <a:pt x="890234" y="1620506"/>
                  <a:pt x="634595" y="824093"/>
                  <a:pt x="618208" y="712661"/>
                </a:cubicBezTo>
                <a:cubicBezTo>
                  <a:pt x="601821" y="601229"/>
                  <a:pt x="844350" y="1276378"/>
                  <a:pt x="873847" y="1292765"/>
                </a:cubicBezTo>
                <a:cubicBezTo>
                  <a:pt x="903344" y="1309152"/>
                  <a:pt x="818131" y="917500"/>
                  <a:pt x="795189" y="810984"/>
                </a:cubicBezTo>
                <a:cubicBezTo>
                  <a:pt x="772247" y="704468"/>
                  <a:pt x="862376" y="715939"/>
                  <a:pt x="736195" y="653668"/>
                </a:cubicBezTo>
                <a:cubicBezTo>
                  <a:pt x="610014" y="591397"/>
                  <a:pt x="-155263" y="432442"/>
                  <a:pt x="28272" y="4275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8BECAE27-3530-48CC-B3CC-F0A31538B081}"/>
              </a:ext>
            </a:extLst>
          </p:cNvPr>
          <p:cNvSpPr/>
          <p:nvPr/>
        </p:nvSpPr>
        <p:spPr>
          <a:xfrm>
            <a:off x="356695" y="7371905"/>
            <a:ext cx="428917" cy="482815"/>
          </a:xfrm>
          <a:custGeom>
            <a:avLst/>
            <a:gdLst>
              <a:gd name="connsiteX0" fmla="*/ 2901 w 428917"/>
              <a:gd name="connsiteY0" fmla="*/ 4940 h 482815"/>
              <a:gd name="connsiteX1" fmla="*/ 194685 w 428917"/>
              <a:gd name="connsiteY1" fmla="*/ 415906 h 482815"/>
              <a:gd name="connsiteX2" fmla="*/ 133040 w 428917"/>
              <a:gd name="connsiteY2" fmla="*/ 282342 h 482815"/>
              <a:gd name="connsiteX3" fmla="*/ 276878 w 428917"/>
              <a:gd name="connsiteY3" fmla="*/ 450153 h 482815"/>
              <a:gd name="connsiteX4" fmla="*/ 270029 w 428917"/>
              <a:gd name="connsiteY4" fmla="*/ 463852 h 482815"/>
              <a:gd name="connsiteX5" fmla="*/ 321399 w 428917"/>
              <a:gd name="connsiteY5" fmla="*/ 385084 h 482815"/>
              <a:gd name="connsiteX6" fmla="*/ 321399 w 428917"/>
              <a:gd name="connsiteY6" fmla="*/ 316589 h 482815"/>
              <a:gd name="connsiteX7" fmla="*/ 427566 w 428917"/>
              <a:gd name="connsiteY7" fmla="*/ 200149 h 482815"/>
              <a:gd name="connsiteX8" fmla="*/ 376195 w 428917"/>
              <a:gd name="connsiteY8" fmla="*/ 251520 h 482815"/>
              <a:gd name="connsiteX9" fmla="*/ 300851 w 428917"/>
              <a:gd name="connsiteY9" fmla="*/ 333713 h 482815"/>
              <a:gd name="connsiteX10" fmla="*/ 290577 w 428917"/>
              <a:gd name="connsiteY10" fmla="*/ 480976 h 482815"/>
              <a:gd name="connsiteX11" fmla="*/ 290577 w 428917"/>
              <a:gd name="connsiteY11" fmla="*/ 409057 h 482815"/>
              <a:gd name="connsiteX12" fmla="*/ 146739 w 428917"/>
              <a:gd name="connsiteY12" fmla="*/ 302891 h 482815"/>
              <a:gd name="connsiteX13" fmla="*/ 139889 w 428917"/>
              <a:gd name="connsiteY13" fmla="*/ 347412 h 482815"/>
              <a:gd name="connsiteX14" fmla="*/ 20024 w 428917"/>
              <a:gd name="connsiteY14" fmla="*/ 206998 h 482815"/>
              <a:gd name="connsiteX15" fmla="*/ 91943 w 428917"/>
              <a:gd name="connsiteY15" fmla="*/ 275493 h 482815"/>
              <a:gd name="connsiteX16" fmla="*/ 78244 w 428917"/>
              <a:gd name="connsiteY16" fmla="*/ 193299 h 482815"/>
              <a:gd name="connsiteX17" fmla="*/ 2901 w 428917"/>
              <a:gd name="connsiteY17" fmla="*/ 4940 h 4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917" h="482815">
                <a:moveTo>
                  <a:pt x="2901" y="4940"/>
                </a:moveTo>
                <a:cubicBezTo>
                  <a:pt x="22308" y="42041"/>
                  <a:pt x="172995" y="369672"/>
                  <a:pt x="194685" y="415906"/>
                </a:cubicBezTo>
                <a:cubicBezTo>
                  <a:pt x="216375" y="462140"/>
                  <a:pt x="119341" y="276634"/>
                  <a:pt x="133040" y="282342"/>
                </a:cubicBezTo>
                <a:cubicBezTo>
                  <a:pt x="146739" y="288050"/>
                  <a:pt x="276878" y="450153"/>
                  <a:pt x="276878" y="450153"/>
                </a:cubicBezTo>
                <a:cubicBezTo>
                  <a:pt x="299709" y="480405"/>
                  <a:pt x="262609" y="474697"/>
                  <a:pt x="270029" y="463852"/>
                </a:cubicBezTo>
                <a:cubicBezTo>
                  <a:pt x="277449" y="453007"/>
                  <a:pt x="312837" y="409628"/>
                  <a:pt x="321399" y="385084"/>
                </a:cubicBezTo>
                <a:cubicBezTo>
                  <a:pt x="329961" y="360540"/>
                  <a:pt x="303705" y="347412"/>
                  <a:pt x="321399" y="316589"/>
                </a:cubicBezTo>
                <a:cubicBezTo>
                  <a:pt x="339094" y="285767"/>
                  <a:pt x="418433" y="210994"/>
                  <a:pt x="427566" y="200149"/>
                </a:cubicBezTo>
                <a:cubicBezTo>
                  <a:pt x="436699" y="189304"/>
                  <a:pt x="397314" y="229259"/>
                  <a:pt x="376195" y="251520"/>
                </a:cubicBezTo>
                <a:cubicBezTo>
                  <a:pt x="355076" y="273781"/>
                  <a:pt x="315121" y="295470"/>
                  <a:pt x="300851" y="333713"/>
                </a:cubicBezTo>
                <a:cubicBezTo>
                  <a:pt x="286581" y="371956"/>
                  <a:pt x="292289" y="468419"/>
                  <a:pt x="290577" y="480976"/>
                </a:cubicBezTo>
                <a:cubicBezTo>
                  <a:pt x="288865" y="493533"/>
                  <a:pt x="314550" y="438738"/>
                  <a:pt x="290577" y="409057"/>
                </a:cubicBezTo>
                <a:cubicBezTo>
                  <a:pt x="266604" y="379376"/>
                  <a:pt x="171854" y="313165"/>
                  <a:pt x="146739" y="302891"/>
                </a:cubicBezTo>
                <a:cubicBezTo>
                  <a:pt x="121624" y="292617"/>
                  <a:pt x="161008" y="363394"/>
                  <a:pt x="139889" y="347412"/>
                </a:cubicBezTo>
                <a:cubicBezTo>
                  <a:pt x="118770" y="331430"/>
                  <a:pt x="28015" y="218984"/>
                  <a:pt x="20024" y="206998"/>
                </a:cubicBezTo>
                <a:cubicBezTo>
                  <a:pt x="12033" y="195012"/>
                  <a:pt x="82240" y="277776"/>
                  <a:pt x="91943" y="275493"/>
                </a:cubicBezTo>
                <a:cubicBezTo>
                  <a:pt x="101646" y="273210"/>
                  <a:pt x="89089" y="236108"/>
                  <a:pt x="78244" y="193299"/>
                </a:cubicBezTo>
                <a:cubicBezTo>
                  <a:pt x="67399" y="150490"/>
                  <a:pt x="-16506" y="-32161"/>
                  <a:pt x="2901" y="4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4D612A94-BC6C-9E2C-8ACF-DA1A4E89DA28}"/>
              </a:ext>
            </a:extLst>
          </p:cNvPr>
          <p:cNvSpPr/>
          <p:nvPr/>
        </p:nvSpPr>
        <p:spPr>
          <a:xfrm>
            <a:off x="224804" y="7444980"/>
            <a:ext cx="1148247" cy="737354"/>
          </a:xfrm>
          <a:custGeom>
            <a:avLst/>
            <a:gdLst>
              <a:gd name="connsiteX0" fmla="*/ 110818 w 1148247"/>
              <a:gd name="connsiteY0" fmla="*/ 359 h 737354"/>
              <a:gd name="connsiteX1" fmla="*/ 374522 w 1148247"/>
              <a:gd name="connsiteY1" fmla="*/ 390777 h 737354"/>
              <a:gd name="connsiteX2" fmla="*/ 275205 w 1148247"/>
              <a:gd name="connsiteY2" fmla="*/ 325708 h 737354"/>
              <a:gd name="connsiteX3" fmla="*/ 672472 w 1148247"/>
              <a:gd name="connsiteY3" fmla="*/ 517492 h 737354"/>
              <a:gd name="connsiteX4" fmla="*/ 607403 w 1148247"/>
              <a:gd name="connsiteY4" fmla="*/ 524341 h 737354"/>
              <a:gd name="connsiteX5" fmla="*/ 1145084 w 1148247"/>
              <a:gd name="connsiteY5" fmla="*/ 562013 h 737354"/>
              <a:gd name="connsiteX6" fmla="*/ 826585 w 1148247"/>
              <a:gd name="connsiteY6" fmla="*/ 558589 h 737354"/>
              <a:gd name="connsiteX7" fmla="*/ 758090 w 1148247"/>
              <a:gd name="connsiteY7" fmla="*/ 596260 h 737354"/>
              <a:gd name="connsiteX8" fmla="*/ 641650 w 1148247"/>
              <a:gd name="connsiteY8" fmla="*/ 736674 h 737354"/>
              <a:gd name="connsiteX9" fmla="*/ 682747 w 1148247"/>
              <a:gd name="connsiteY9" fmla="*/ 651056 h 737354"/>
              <a:gd name="connsiteX10" fmla="*/ 542333 w 1148247"/>
              <a:gd name="connsiteY10" fmla="*/ 681878 h 737354"/>
              <a:gd name="connsiteX11" fmla="*/ 494387 w 1148247"/>
              <a:gd name="connsiteY11" fmla="*/ 623658 h 737354"/>
              <a:gd name="connsiteX12" fmla="*/ 388221 w 1148247"/>
              <a:gd name="connsiteY12" fmla="*/ 623658 h 737354"/>
              <a:gd name="connsiteX13" fmla="*/ 384796 w 1148247"/>
              <a:gd name="connsiteY13" fmla="*/ 644207 h 737354"/>
              <a:gd name="connsiteX14" fmla="*/ 384796 w 1148247"/>
              <a:gd name="connsiteY14" fmla="*/ 596260 h 737354"/>
              <a:gd name="connsiteX15" fmla="*/ 371097 w 1148247"/>
              <a:gd name="connsiteY15" fmla="*/ 558589 h 737354"/>
              <a:gd name="connsiteX16" fmla="*/ 244383 w 1148247"/>
              <a:gd name="connsiteY16" fmla="*/ 503793 h 737354"/>
              <a:gd name="connsiteX17" fmla="*/ 306027 w 1148247"/>
              <a:gd name="connsiteY17" fmla="*/ 527766 h 737354"/>
              <a:gd name="connsiteX18" fmla="*/ 240958 w 1148247"/>
              <a:gd name="connsiteY18" fmla="*/ 445573 h 737354"/>
              <a:gd name="connsiteX19" fmla="*/ 158765 w 1148247"/>
              <a:gd name="connsiteY19" fmla="*/ 428449 h 737354"/>
              <a:gd name="connsiteX20" fmla="*/ 1227 w 1148247"/>
              <a:gd name="connsiteY20" fmla="*/ 592836 h 737354"/>
              <a:gd name="connsiteX21" fmla="*/ 86845 w 1148247"/>
              <a:gd name="connsiteY21" fmla="*/ 472971 h 737354"/>
              <a:gd name="connsiteX22" fmla="*/ 110818 w 1148247"/>
              <a:gd name="connsiteY22" fmla="*/ 407901 h 737354"/>
              <a:gd name="connsiteX23" fmla="*/ 117668 w 1148247"/>
              <a:gd name="connsiteY23" fmla="*/ 267487 h 737354"/>
              <a:gd name="connsiteX24" fmla="*/ 141641 w 1148247"/>
              <a:gd name="connsiteY24" fmla="*/ 318858 h 737354"/>
              <a:gd name="connsiteX25" fmla="*/ 110818 w 1148247"/>
              <a:gd name="connsiteY25" fmla="*/ 359 h 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8247" h="737354">
                <a:moveTo>
                  <a:pt x="110818" y="359"/>
                </a:moveTo>
                <a:cubicBezTo>
                  <a:pt x="149631" y="12345"/>
                  <a:pt x="347124" y="336552"/>
                  <a:pt x="374522" y="390777"/>
                </a:cubicBezTo>
                <a:cubicBezTo>
                  <a:pt x="401920" y="445002"/>
                  <a:pt x="225547" y="304589"/>
                  <a:pt x="275205" y="325708"/>
                </a:cubicBezTo>
                <a:cubicBezTo>
                  <a:pt x="324863" y="346827"/>
                  <a:pt x="617106" y="484387"/>
                  <a:pt x="672472" y="517492"/>
                </a:cubicBezTo>
                <a:cubicBezTo>
                  <a:pt x="727838" y="550597"/>
                  <a:pt x="528634" y="516921"/>
                  <a:pt x="607403" y="524341"/>
                </a:cubicBezTo>
                <a:cubicBezTo>
                  <a:pt x="686172" y="531761"/>
                  <a:pt x="1108554" y="556305"/>
                  <a:pt x="1145084" y="562013"/>
                </a:cubicBezTo>
                <a:cubicBezTo>
                  <a:pt x="1181614" y="567721"/>
                  <a:pt x="891084" y="552881"/>
                  <a:pt x="826585" y="558589"/>
                </a:cubicBezTo>
                <a:cubicBezTo>
                  <a:pt x="762086" y="564297"/>
                  <a:pt x="788913" y="566579"/>
                  <a:pt x="758090" y="596260"/>
                </a:cubicBezTo>
                <a:cubicBezTo>
                  <a:pt x="727268" y="625941"/>
                  <a:pt x="654207" y="727541"/>
                  <a:pt x="641650" y="736674"/>
                </a:cubicBezTo>
                <a:cubicBezTo>
                  <a:pt x="629093" y="745807"/>
                  <a:pt x="699300" y="660189"/>
                  <a:pt x="682747" y="651056"/>
                </a:cubicBezTo>
                <a:cubicBezTo>
                  <a:pt x="666194" y="641923"/>
                  <a:pt x="573726" y="686444"/>
                  <a:pt x="542333" y="681878"/>
                </a:cubicBezTo>
                <a:cubicBezTo>
                  <a:pt x="510940" y="677312"/>
                  <a:pt x="520072" y="633361"/>
                  <a:pt x="494387" y="623658"/>
                </a:cubicBezTo>
                <a:cubicBezTo>
                  <a:pt x="468702" y="613955"/>
                  <a:pt x="406486" y="620233"/>
                  <a:pt x="388221" y="623658"/>
                </a:cubicBezTo>
                <a:cubicBezTo>
                  <a:pt x="369956" y="627083"/>
                  <a:pt x="385367" y="648773"/>
                  <a:pt x="384796" y="644207"/>
                </a:cubicBezTo>
                <a:cubicBezTo>
                  <a:pt x="384225" y="639641"/>
                  <a:pt x="387079" y="610530"/>
                  <a:pt x="384796" y="596260"/>
                </a:cubicBezTo>
                <a:cubicBezTo>
                  <a:pt x="382513" y="581990"/>
                  <a:pt x="394499" y="574000"/>
                  <a:pt x="371097" y="558589"/>
                </a:cubicBezTo>
                <a:cubicBezTo>
                  <a:pt x="347695" y="543178"/>
                  <a:pt x="255228" y="508930"/>
                  <a:pt x="244383" y="503793"/>
                </a:cubicBezTo>
                <a:cubicBezTo>
                  <a:pt x="233538" y="498656"/>
                  <a:pt x="306598" y="537469"/>
                  <a:pt x="306027" y="527766"/>
                </a:cubicBezTo>
                <a:cubicBezTo>
                  <a:pt x="305456" y="518063"/>
                  <a:pt x="265502" y="462126"/>
                  <a:pt x="240958" y="445573"/>
                </a:cubicBezTo>
                <a:cubicBezTo>
                  <a:pt x="216414" y="429020"/>
                  <a:pt x="198720" y="403905"/>
                  <a:pt x="158765" y="428449"/>
                </a:cubicBezTo>
                <a:cubicBezTo>
                  <a:pt x="118810" y="452993"/>
                  <a:pt x="13214" y="585416"/>
                  <a:pt x="1227" y="592836"/>
                </a:cubicBezTo>
                <a:cubicBezTo>
                  <a:pt x="-10760" y="600256"/>
                  <a:pt x="68580" y="503793"/>
                  <a:pt x="86845" y="472971"/>
                </a:cubicBezTo>
                <a:cubicBezTo>
                  <a:pt x="105110" y="442149"/>
                  <a:pt x="105681" y="442148"/>
                  <a:pt x="110818" y="407901"/>
                </a:cubicBezTo>
                <a:cubicBezTo>
                  <a:pt x="115955" y="373654"/>
                  <a:pt x="112531" y="282327"/>
                  <a:pt x="117668" y="267487"/>
                </a:cubicBezTo>
                <a:cubicBezTo>
                  <a:pt x="122805" y="252647"/>
                  <a:pt x="138216" y="358242"/>
                  <a:pt x="141641" y="318858"/>
                </a:cubicBezTo>
                <a:cubicBezTo>
                  <a:pt x="145066" y="279474"/>
                  <a:pt x="72005" y="-11627"/>
                  <a:pt x="110818" y="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8334EB2A-1447-0223-1D3F-946646B455C2}"/>
              </a:ext>
            </a:extLst>
          </p:cNvPr>
          <p:cNvSpPr/>
          <p:nvPr/>
        </p:nvSpPr>
        <p:spPr>
          <a:xfrm>
            <a:off x="1795775" y="8282500"/>
            <a:ext cx="2425343" cy="843888"/>
          </a:xfrm>
          <a:custGeom>
            <a:avLst/>
            <a:gdLst>
              <a:gd name="connsiteX0" fmla="*/ 6521 w 2425343"/>
              <a:gd name="connsiteY0" fmla="*/ 702474 h 843888"/>
              <a:gd name="connsiteX1" fmla="*/ 1325112 w 2425343"/>
              <a:gd name="connsiteY1" fmla="*/ 563326 h 843888"/>
              <a:gd name="connsiteX2" fmla="*/ 821529 w 2425343"/>
              <a:gd name="connsiteY2" fmla="*/ 497065 h 843888"/>
              <a:gd name="connsiteX3" fmla="*/ 1484138 w 2425343"/>
              <a:gd name="connsiteY3" fmla="*/ 622961 h 843888"/>
              <a:gd name="connsiteX4" fmla="*/ 2073860 w 2425343"/>
              <a:gd name="connsiteY4" fmla="*/ 232022 h 843888"/>
              <a:gd name="connsiteX5" fmla="*/ 2425042 w 2425343"/>
              <a:gd name="connsiteY5" fmla="*/ 109 h 843888"/>
              <a:gd name="connsiteX6" fmla="*/ 2140121 w 2425343"/>
              <a:gd name="connsiteY6" fmla="*/ 198891 h 843888"/>
              <a:gd name="connsiteX7" fmla="*/ 1325112 w 2425343"/>
              <a:gd name="connsiteY7" fmla="*/ 795239 h 843888"/>
              <a:gd name="connsiteX8" fmla="*/ 841408 w 2425343"/>
              <a:gd name="connsiteY8" fmla="*/ 795239 h 843888"/>
              <a:gd name="connsiteX9" fmla="*/ 6521 w 2425343"/>
              <a:gd name="connsiteY9" fmla="*/ 702474 h 8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343" h="843888">
                <a:moveTo>
                  <a:pt x="6521" y="702474"/>
                </a:moveTo>
                <a:cubicBezTo>
                  <a:pt x="87138" y="663822"/>
                  <a:pt x="1189277" y="597561"/>
                  <a:pt x="1325112" y="563326"/>
                </a:cubicBezTo>
                <a:cubicBezTo>
                  <a:pt x="1460947" y="529091"/>
                  <a:pt x="795025" y="487126"/>
                  <a:pt x="821529" y="497065"/>
                </a:cubicBezTo>
                <a:cubicBezTo>
                  <a:pt x="848033" y="507004"/>
                  <a:pt x="1275416" y="667135"/>
                  <a:pt x="1484138" y="622961"/>
                </a:cubicBezTo>
                <a:cubicBezTo>
                  <a:pt x="1692860" y="578787"/>
                  <a:pt x="2073860" y="232022"/>
                  <a:pt x="2073860" y="232022"/>
                </a:cubicBezTo>
                <a:lnTo>
                  <a:pt x="2425042" y="109"/>
                </a:lnTo>
                <a:cubicBezTo>
                  <a:pt x="2436085" y="-5413"/>
                  <a:pt x="2140121" y="198891"/>
                  <a:pt x="2140121" y="198891"/>
                </a:cubicBezTo>
                <a:cubicBezTo>
                  <a:pt x="1956799" y="331413"/>
                  <a:pt x="1541564" y="695848"/>
                  <a:pt x="1325112" y="795239"/>
                </a:cubicBezTo>
                <a:cubicBezTo>
                  <a:pt x="1108660" y="894630"/>
                  <a:pt x="1067799" y="814013"/>
                  <a:pt x="841408" y="795239"/>
                </a:cubicBezTo>
                <a:cubicBezTo>
                  <a:pt x="615017" y="776465"/>
                  <a:pt x="-74096" y="741126"/>
                  <a:pt x="6521" y="7024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F6571D04-74D3-AF82-75AC-0491AF219AC6}"/>
              </a:ext>
            </a:extLst>
          </p:cNvPr>
          <p:cNvSpPr/>
          <p:nvPr/>
        </p:nvSpPr>
        <p:spPr>
          <a:xfrm>
            <a:off x="211200" y="6800274"/>
            <a:ext cx="284265" cy="1207414"/>
          </a:xfrm>
          <a:custGeom>
            <a:avLst/>
            <a:gdLst>
              <a:gd name="connsiteX0" fmla="*/ 279130 w 284265"/>
              <a:gd name="connsiteY0" fmla="*/ 4717 h 1207414"/>
              <a:gd name="connsiteX1" fmla="*/ 192991 w 284265"/>
              <a:gd name="connsiteY1" fmla="*/ 336022 h 1207414"/>
              <a:gd name="connsiteX2" fmla="*/ 146609 w 284265"/>
              <a:gd name="connsiteY2" fmla="*/ 753465 h 1207414"/>
              <a:gd name="connsiteX3" fmla="*/ 146609 w 284265"/>
              <a:gd name="connsiteY3" fmla="*/ 594439 h 1207414"/>
              <a:gd name="connsiteX4" fmla="*/ 113478 w 284265"/>
              <a:gd name="connsiteY4" fmla="*/ 892613 h 1207414"/>
              <a:gd name="connsiteX5" fmla="*/ 835 w 284265"/>
              <a:gd name="connsiteY5" fmla="*/ 1197413 h 1207414"/>
              <a:gd name="connsiteX6" fmla="*/ 60470 w 284265"/>
              <a:gd name="connsiteY6" fmla="*/ 1064891 h 1207414"/>
              <a:gd name="connsiteX7" fmla="*/ 27339 w 284265"/>
              <a:gd name="connsiteY7" fmla="*/ 408909 h 1207414"/>
              <a:gd name="connsiteX8" fmla="*/ 27339 w 284265"/>
              <a:gd name="connsiteY8" fmla="*/ 587813 h 1207414"/>
              <a:gd name="connsiteX9" fmla="*/ 279130 w 284265"/>
              <a:gd name="connsiteY9" fmla="*/ 4717 h 12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265" h="1207414">
                <a:moveTo>
                  <a:pt x="279130" y="4717"/>
                </a:moveTo>
                <a:cubicBezTo>
                  <a:pt x="306739" y="-37248"/>
                  <a:pt x="215078" y="211231"/>
                  <a:pt x="192991" y="336022"/>
                </a:cubicBezTo>
                <a:cubicBezTo>
                  <a:pt x="170904" y="460813"/>
                  <a:pt x="154339" y="710396"/>
                  <a:pt x="146609" y="753465"/>
                </a:cubicBezTo>
                <a:cubicBezTo>
                  <a:pt x="138879" y="796535"/>
                  <a:pt x="152131" y="571248"/>
                  <a:pt x="146609" y="594439"/>
                </a:cubicBezTo>
                <a:cubicBezTo>
                  <a:pt x="141087" y="617630"/>
                  <a:pt x="137774" y="792118"/>
                  <a:pt x="113478" y="892613"/>
                </a:cubicBezTo>
                <a:cubicBezTo>
                  <a:pt x="89182" y="993108"/>
                  <a:pt x="9670" y="1168700"/>
                  <a:pt x="835" y="1197413"/>
                </a:cubicBezTo>
                <a:cubicBezTo>
                  <a:pt x="-8000" y="1226126"/>
                  <a:pt x="56053" y="1196308"/>
                  <a:pt x="60470" y="1064891"/>
                </a:cubicBezTo>
                <a:cubicBezTo>
                  <a:pt x="64887" y="933474"/>
                  <a:pt x="32861" y="488422"/>
                  <a:pt x="27339" y="408909"/>
                </a:cubicBezTo>
                <a:cubicBezTo>
                  <a:pt x="21817" y="329396"/>
                  <a:pt x="-10209" y="659596"/>
                  <a:pt x="27339" y="587813"/>
                </a:cubicBezTo>
                <a:cubicBezTo>
                  <a:pt x="64887" y="516030"/>
                  <a:pt x="251521" y="46682"/>
                  <a:pt x="279130" y="4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9A9FF6F-AF6F-1539-30AC-79D31F01A6F6}"/>
              </a:ext>
            </a:extLst>
          </p:cNvPr>
          <p:cNvSpPr/>
          <p:nvPr/>
        </p:nvSpPr>
        <p:spPr>
          <a:xfrm>
            <a:off x="95714" y="7434362"/>
            <a:ext cx="802039" cy="1465543"/>
          </a:xfrm>
          <a:custGeom>
            <a:avLst/>
            <a:gdLst>
              <a:gd name="connsiteX0" fmla="*/ 202460 w 802039"/>
              <a:gd name="connsiteY0" fmla="*/ 108 h 1465543"/>
              <a:gd name="connsiteX1" fmla="*/ 136199 w 802039"/>
              <a:gd name="connsiteY1" fmla="*/ 384421 h 1465543"/>
              <a:gd name="connsiteX2" fmla="*/ 76564 w 802039"/>
              <a:gd name="connsiteY2" fmla="*/ 556699 h 1465543"/>
              <a:gd name="connsiteX3" fmla="*/ 63312 w 802039"/>
              <a:gd name="connsiteY3" fmla="*/ 775360 h 1465543"/>
              <a:gd name="connsiteX4" fmla="*/ 50060 w 802039"/>
              <a:gd name="connsiteY4" fmla="*/ 662716 h 1465543"/>
              <a:gd name="connsiteX5" fmla="*/ 103069 w 802039"/>
              <a:gd name="connsiteY5" fmla="*/ 901255 h 1465543"/>
              <a:gd name="connsiteX6" fmla="*/ 209086 w 802039"/>
              <a:gd name="connsiteY6" fmla="*/ 1060281 h 1465543"/>
              <a:gd name="connsiteX7" fmla="*/ 593399 w 802039"/>
              <a:gd name="connsiteY7" fmla="*/ 1285568 h 1465543"/>
              <a:gd name="connsiteX8" fmla="*/ 500634 w 802039"/>
              <a:gd name="connsiteY8" fmla="*/ 1232560 h 1465543"/>
              <a:gd name="connsiteX9" fmla="*/ 798808 w 802039"/>
              <a:gd name="connsiteY9" fmla="*/ 1457847 h 1465543"/>
              <a:gd name="connsiteX10" fmla="*/ 626529 w 802039"/>
              <a:gd name="connsiteY10" fmla="*/ 1384960 h 1465543"/>
              <a:gd name="connsiteX11" fmla="*/ 142825 w 802039"/>
              <a:gd name="connsiteY11" fmla="*/ 1113290 h 1465543"/>
              <a:gd name="connsiteX12" fmla="*/ 3677 w 802039"/>
              <a:gd name="connsiteY12" fmla="*/ 874751 h 1465543"/>
              <a:gd name="connsiteX13" fmla="*/ 255469 w 802039"/>
              <a:gd name="connsiteY13" fmla="*/ 424177 h 1465543"/>
              <a:gd name="connsiteX14" fmla="*/ 202460 w 802039"/>
              <a:gd name="connsiteY14" fmla="*/ 108 h 14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039" h="1465543">
                <a:moveTo>
                  <a:pt x="202460" y="108"/>
                </a:moveTo>
                <a:cubicBezTo>
                  <a:pt x="182582" y="-6518"/>
                  <a:pt x="157182" y="291656"/>
                  <a:pt x="136199" y="384421"/>
                </a:cubicBezTo>
                <a:cubicBezTo>
                  <a:pt x="115216" y="477186"/>
                  <a:pt x="88712" y="491543"/>
                  <a:pt x="76564" y="556699"/>
                </a:cubicBezTo>
                <a:cubicBezTo>
                  <a:pt x="64416" y="621856"/>
                  <a:pt x="67729" y="757691"/>
                  <a:pt x="63312" y="775360"/>
                </a:cubicBezTo>
                <a:cubicBezTo>
                  <a:pt x="58895" y="793029"/>
                  <a:pt x="43434" y="641734"/>
                  <a:pt x="50060" y="662716"/>
                </a:cubicBezTo>
                <a:cubicBezTo>
                  <a:pt x="56686" y="683698"/>
                  <a:pt x="76565" y="834994"/>
                  <a:pt x="103069" y="901255"/>
                </a:cubicBezTo>
                <a:cubicBezTo>
                  <a:pt x="129573" y="967516"/>
                  <a:pt x="127364" y="996229"/>
                  <a:pt x="209086" y="1060281"/>
                </a:cubicBezTo>
                <a:cubicBezTo>
                  <a:pt x="290808" y="1124333"/>
                  <a:pt x="544808" y="1256855"/>
                  <a:pt x="593399" y="1285568"/>
                </a:cubicBezTo>
                <a:cubicBezTo>
                  <a:pt x="641990" y="1314281"/>
                  <a:pt x="466399" y="1203847"/>
                  <a:pt x="500634" y="1232560"/>
                </a:cubicBezTo>
                <a:cubicBezTo>
                  <a:pt x="534869" y="1261273"/>
                  <a:pt x="777826" y="1432447"/>
                  <a:pt x="798808" y="1457847"/>
                </a:cubicBezTo>
                <a:cubicBezTo>
                  <a:pt x="819791" y="1483247"/>
                  <a:pt x="735859" y="1442386"/>
                  <a:pt x="626529" y="1384960"/>
                </a:cubicBezTo>
                <a:cubicBezTo>
                  <a:pt x="517199" y="1327534"/>
                  <a:pt x="246634" y="1198325"/>
                  <a:pt x="142825" y="1113290"/>
                </a:cubicBezTo>
                <a:cubicBezTo>
                  <a:pt x="39016" y="1028255"/>
                  <a:pt x="-15097" y="989603"/>
                  <a:pt x="3677" y="874751"/>
                </a:cubicBezTo>
                <a:cubicBezTo>
                  <a:pt x="22451" y="759899"/>
                  <a:pt x="223443" y="573264"/>
                  <a:pt x="255469" y="424177"/>
                </a:cubicBezTo>
                <a:cubicBezTo>
                  <a:pt x="287495" y="275090"/>
                  <a:pt x="222338" y="6734"/>
                  <a:pt x="202460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8F58D38E-F64F-267C-16F7-FE8768619FAB}"/>
              </a:ext>
            </a:extLst>
          </p:cNvPr>
          <p:cNvSpPr/>
          <p:nvPr/>
        </p:nvSpPr>
        <p:spPr>
          <a:xfrm>
            <a:off x="374064" y="5713970"/>
            <a:ext cx="415723" cy="1389204"/>
          </a:xfrm>
          <a:custGeom>
            <a:avLst/>
            <a:gdLst>
              <a:gd name="connsiteX0" fmla="*/ 415645 w 415723"/>
              <a:gd name="connsiteY0" fmla="*/ 4494 h 1389204"/>
              <a:gd name="connsiteX1" fmla="*/ 225145 w 415723"/>
              <a:gd name="connsiteY1" fmla="*/ 652194 h 1389204"/>
              <a:gd name="connsiteX2" fmla="*/ 273636 w 415723"/>
              <a:gd name="connsiteY2" fmla="*/ 510185 h 1389204"/>
              <a:gd name="connsiteX3" fmla="*/ 121236 w 415723"/>
              <a:gd name="connsiteY3" fmla="*/ 1026266 h 1389204"/>
              <a:gd name="connsiteX4" fmla="*/ 193972 w 415723"/>
              <a:gd name="connsiteY4" fmla="*/ 887721 h 1389204"/>
              <a:gd name="connsiteX5" fmla="*/ 65818 w 415723"/>
              <a:gd name="connsiteY5" fmla="*/ 1261794 h 1389204"/>
              <a:gd name="connsiteX6" fmla="*/ 9 w 415723"/>
              <a:gd name="connsiteY6" fmla="*/ 1386485 h 1389204"/>
              <a:gd name="connsiteX7" fmla="*/ 62354 w 415723"/>
              <a:gd name="connsiteY7" fmla="*/ 1164812 h 1389204"/>
              <a:gd name="connsiteX8" fmla="*/ 221681 w 415723"/>
              <a:gd name="connsiteY8" fmla="*/ 447839 h 1389204"/>
              <a:gd name="connsiteX9" fmla="*/ 190509 w 415723"/>
              <a:gd name="connsiteY9" fmla="*/ 513648 h 1389204"/>
              <a:gd name="connsiteX10" fmla="*/ 301345 w 415723"/>
              <a:gd name="connsiteY10" fmla="*/ 153430 h 1389204"/>
              <a:gd name="connsiteX11" fmla="*/ 249391 w 415723"/>
              <a:gd name="connsiteY11" fmla="*/ 354321 h 1389204"/>
              <a:gd name="connsiteX12" fmla="*/ 415645 w 415723"/>
              <a:gd name="connsiteY12" fmla="*/ 4494 h 13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723" h="1389204">
                <a:moveTo>
                  <a:pt x="415645" y="4494"/>
                </a:moveTo>
                <a:cubicBezTo>
                  <a:pt x="411604" y="54139"/>
                  <a:pt x="248813" y="567912"/>
                  <a:pt x="225145" y="652194"/>
                </a:cubicBezTo>
                <a:cubicBezTo>
                  <a:pt x="201477" y="736476"/>
                  <a:pt x="290954" y="447840"/>
                  <a:pt x="273636" y="510185"/>
                </a:cubicBezTo>
                <a:cubicBezTo>
                  <a:pt x="256318" y="572530"/>
                  <a:pt x="134513" y="963343"/>
                  <a:pt x="121236" y="1026266"/>
                </a:cubicBezTo>
                <a:cubicBezTo>
                  <a:pt x="107959" y="1089189"/>
                  <a:pt x="203208" y="848466"/>
                  <a:pt x="193972" y="887721"/>
                </a:cubicBezTo>
                <a:cubicBezTo>
                  <a:pt x="184736" y="926976"/>
                  <a:pt x="98145" y="1178667"/>
                  <a:pt x="65818" y="1261794"/>
                </a:cubicBezTo>
                <a:cubicBezTo>
                  <a:pt x="33491" y="1344921"/>
                  <a:pt x="586" y="1402649"/>
                  <a:pt x="9" y="1386485"/>
                </a:cubicBezTo>
                <a:cubicBezTo>
                  <a:pt x="-568" y="1370321"/>
                  <a:pt x="25409" y="1321253"/>
                  <a:pt x="62354" y="1164812"/>
                </a:cubicBezTo>
                <a:cubicBezTo>
                  <a:pt x="99299" y="1008371"/>
                  <a:pt x="200322" y="556366"/>
                  <a:pt x="221681" y="447839"/>
                </a:cubicBezTo>
                <a:cubicBezTo>
                  <a:pt x="243040" y="339312"/>
                  <a:pt x="177232" y="562716"/>
                  <a:pt x="190509" y="513648"/>
                </a:cubicBezTo>
                <a:cubicBezTo>
                  <a:pt x="203786" y="464580"/>
                  <a:pt x="291531" y="179984"/>
                  <a:pt x="301345" y="153430"/>
                </a:cubicBezTo>
                <a:cubicBezTo>
                  <a:pt x="311159" y="126876"/>
                  <a:pt x="231496" y="376257"/>
                  <a:pt x="249391" y="354321"/>
                </a:cubicBezTo>
                <a:cubicBezTo>
                  <a:pt x="267286" y="332385"/>
                  <a:pt x="419686" y="-45151"/>
                  <a:pt x="415645" y="4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3679C50A-CA44-7E2C-FF4F-FD168ACBD535}"/>
              </a:ext>
            </a:extLst>
          </p:cNvPr>
          <p:cNvSpPr/>
          <p:nvPr/>
        </p:nvSpPr>
        <p:spPr>
          <a:xfrm>
            <a:off x="778336" y="5049796"/>
            <a:ext cx="552041" cy="707381"/>
          </a:xfrm>
          <a:custGeom>
            <a:avLst/>
            <a:gdLst>
              <a:gd name="connsiteX0" fmla="*/ 388909 w 552041"/>
              <a:gd name="connsiteY0" fmla="*/ 186 h 707381"/>
              <a:gd name="connsiteX1" fmla="*/ 530919 w 552041"/>
              <a:gd name="connsiteY1" fmla="*/ 59068 h 707381"/>
              <a:gd name="connsiteX2" fmla="*/ 530919 w 552041"/>
              <a:gd name="connsiteY2" fmla="*/ 97168 h 707381"/>
              <a:gd name="connsiteX3" fmla="*/ 336955 w 552041"/>
              <a:gd name="connsiteY3" fmla="*/ 232249 h 707381"/>
              <a:gd name="connsiteX4" fmla="*/ 458182 w 552041"/>
              <a:gd name="connsiteY4" fmla="*/ 183759 h 707381"/>
              <a:gd name="connsiteX5" fmla="*/ 340419 w 552041"/>
              <a:gd name="connsiteY5" fmla="*/ 298059 h 707381"/>
              <a:gd name="connsiteX6" fmla="*/ 170700 w 552041"/>
              <a:gd name="connsiteY6" fmla="*/ 512804 h 707381"/>
              <a:gd name="connsiteX7" fmla="*/ 205337 w 552041"/>
              <a:gd name="connsiteY7" fmla="*/ 464313 h 707381"/>
              <a:gd name="connsiteX8" fmla="*/ 982 w 552041"/>
              <a:gd name="connsiteY8" fmla="*/ 706768 h 707381"/>
              <a:gd name="connsiteX9" fmla="*/ 132600 w 552041"/>
              <a:gd name="connsiteY9" fmla="*/ 526659 h 707381"/>
              <a:gd name="connsiteX10" fmla="*/ 243437 w 552041"/>
              <a:gd name="connsiteY10" fmla="*/ 308449 h 707381"/>
              <a:gd name="connsiteX11" fmla="*/ 458182 w 552041"/>
              <a:gd name="connsiteY11" fmla="*/ 166440 h 707381"/>
              <a:gd name="connsiteX12" fmla="*/ 440864 w 552041"/>
              <a:gd name="connsiteY12" fmla="*/ 111022 h 707381"/>
              <a:gd name="connsiteX13" fmla="*/ 354273 w 552041"/>
              <a:gd name="connsiteY13" fmla="*/ 69459 h 707381"/>
              <a:gd name="connsiteX14" fmla="*/ 437400 w 552041"/>
              <a:gd name="connsiteY14" fmla="*/ 121413 h 707381"/>
              <a:gd name="connsiteX15" fmla="*/ 492819 w 552041"/>
              <a:gd name="connsiteY15" fmla="*/ 100631 h 707381"/>
              <a:gd name="connsiteX16" fmla="*/ 496282 w 552041"/>
              <a:gd name="connsiteY16" fmla="*/ 83313 h 707381"/>
              <a:gd name="connsiteX17" fmla="*/ 388909 w 552041"/>
              <a:gd name="connsiteY17" fmla="*/ 186 h 7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041" h="707381">
                <a:moveTo>
                  <a:pt x="388909" y="186"/>
                </a:moveTo>
                <a:cubicBezTo>
                  <a:pt x="394682" y="-3855"/>
                  <a:pt x="530919" y="59068"/>
                  <a:pt x="530919" y="59068"/>
                </a:cubicBezTo>
                <a:cubicBezTo>
                  <a:pt x="554587" y="75232"/>
                  <a:pt x="563246" y="68305"/>
                  <a:pt x="530919" y="97168"/>
                </a:cubicBezTo>
                <a:cubicBezTo>
                  <a:pt x="498592" y="126032"/>
                  <a:pt x="349078" y="217817"/>
                  <a:pt x="336955" y="232249"/>
                </a:cubicBezTo>
                <a:cubicBezTo>
                  <a:pt x="324832" y="246681"/>
                  <a:pt x="457605" y="172791"/>
                  <a:pt x="458182" y="183759"/>
                </a:cubicBezTo>
                <a:cubicBezTo>
                  <a:pt x="458759" y="194727"/>
                  <a:pt x="388333" y="243218"/>
                  <a:pt x="340419" y="298059"/>
                </a:cubicBezTo>
                <a:cubicBezTo>
                  <a:pt x="292505" y="352900"/>
                  <a:pt x="193214" y="485095"/>
                  <a:pt x="170700" y="512804"/>
                </a:cubicBezTo>
                <a:cubicBezTo>
                  <a:pt x="148186" y="540513"/>
                  <a:pt x="233623" y="431986"/>
                  <a:pt x="205337" y="464313"/>
                </a:cubicBezTo>
                <a:cubicBezTo>
                  <a:pt x="177051" y="496640"/>
                  <a:pt x="13105" y="696377"/>
                  <a:pt x="982" y="706768"/>
                </a:cubicBezTo>
                <a:cubicBezTo>
                  <a:pt x="-11141" y="717159"/>
                  <a:pt x="92191" y="593045"/>
                  <a:pt x="132600" y="526659"/>
                </a:cubicBezTo>
                <a:cubicBezTo>
                  <a:pt x="173009" y="460273"/>
                  <a:pt x="189173" y="368485"/>
                  <a:pt x="243437" y="308449"/>
                </a:cubicBezTo>
                <a:cubicBezTo>
                  <a:pt x="297701" y="248413"/>
                  <a:pt x="425278" y="199344"/>
                  <a:pt x="458182" y="166440"/>
                </a:cubicBezTo>
                <a:cubicBezTo>
                  <a:pt x="491086" y="133536"/>
                  <a:pt x="458182" y="127185"/>
                  <a:pt x="440864" y="111022"/>
                </a:cubicBezTo>
                <a:cubicBezTo>
                  <a:pt x="423546" y="94859"/>
                  <a:pt x="354850" y="67727"/>
                  <a:pt x="354273" y="69459"/>
                </a:cubicBezTo>
                <a:cubicBezTo>
                  <a:pt x="353696" y="71191"/>
                  <a:pt x="414309" y="116218"/>
                  <a:pt x="437400" y="121413"/>
                </a:cubicBezTo>
                <a:cubicBezTo>
                  <a:pt x="460491" y="126608"/>
                  <a:pt x="483005" y="106981"/>
                  <a:pt x="492819" y="100631"/>
                </a:cubicBezTo>
                <a:cubicBezTo>
                  <a:pt x="502633" y="94281"/>
                  <a:pt x="511291" y="96590"/>
                  <a:pt x="496282" y="83313"/>
                </a:cubicBezTo>
                <a:cubicBezTo>
                  <a:pt x="481273" y="70036"/>
                  <a:pt x="383136" y="4227"/>
                  <a:pt x="388909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9C7DD944-C9F9-0CED-8AC2-B42A5F215FC6}"/>
              </a:ext>
            </a:extLst>
          </p:cNvPr>
          <p:cNvSpPr/>
          <p:nvPr/>
        </p:nvSpPr>
        <p:spPr>
          <a:xfrm>
            <a:off x="1415548" y="5003878"/>
            <a:ext cx="249544" cy="312999"/>
          </a:xfrm>
          <a:custGeom>
            <a:avLst/>
            <a:gdLst>
              <a:gd name="connsiteX0" fmla="*/ 118843 w 249544"/>
              <a:gd name="connsiteY0" fmla="*/ 1077 h 312999"/>
              <a:gd name="connsiteX1" fmla="*/ 1079 w 249544"/>
              <a:gd name="connsiteY1" fmla="*/ 91131 h 312999"/>
              <a:gd name="connsiteX2" fmla="*/ 63425 w 249544"/>
              <a:gd name="connsiteY2" fmla="*/ 59958 h 312999"/>
              <a:gd name="connsiteX3" fmla="*/ 115379 w 249544"/>
              <a:gd name="connsiteY3" fmla="*/ 111913 h 312999"/>
              <a:gd name="connsiteX4" fmla="*/ 143088 w 249544"/>
              <a:gd name="connsiteY4" fmla="*/ 87667 h 312999"/>
              <a:gd name="connsiteX5" fmla="*/ 156943 w 249544"/>
              <a:gd name="connsiteY5" fmla="*/ 111913 h 312999"/>
              <a:gd name="connsiteX6" fmla="*/ 104988 w 249544"/>
              <a:gd name="connsiteY6" fmla="*/ 201967 h 312999"/>
              <a:gd name="connsiteX7" fmla="*/ 104988 w 249544"/>
              <a:gd name="connsiteY7" fmla="*/ 312804 h 312999"/>
              <a:gd name="connsiteX8" fmla="*/ 139625 w 249544"/>
              <a:gd name="connsiteY8" fmla="*/ 226213 h 312999"/>
              <a:gd name="connsiteX9" fmla="*/ 243534 w 249544"/>
              <a:gd name="connsiteY9" fmla="*/ 125767 h 312999"/>
              <a:gd name="connsiteX10" fmla="*/ 226216 w 249544"/>
              <a:gd name="connsiteY10" fmla="*/ 46104 h 312999"/>
              <a:gd name="connsiteX11" fmla="*/ 118843 w 249544"/>
              <a:gd name="connsiteY11" fmla="*/ 1077 h 3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44" h="312999">
                <a:moveTo>
                  <a:pt x="118843" y="1077"/>
                </a:moveTo>
                <a:cubicBezTo>
                  <a:pt x="81320" y="8581"/>
                  <a:pt x="10315" y="81318"/>
                  <a:pt x="1079" y="91131"/>
                </a:cubicBezTo>
                <a:cubicBezTo>
                  <a:pt x="-8157" y="100944"/>
                  <a:pt x="44375" y="56494"/>
                  <a:pt x="63425" y="59958"/>
                </a:cubicBezTo>
                <a:cubicBezTo>
                  <a:pt x="82475" y="63422"/>
                  <a:pt x="102102" y="107295"/>
                  <a:pt x="115379" y="111913"/>
                </a:cubicBezTo>
                <a:cubicBezTo>
                  <a:pt x="128656" y="116531"/>
                  <a:pt x="136161" y="87667"/>
                  <a:pt x="143088" y="87667"/>
                </a:cubicBezTo>
                <a:cubicBezTo>
                  <a:pt x="150015" y="87667"/>
                  <a:pt x="163293" y="92863"/>
                  <a:pt x="156943" y="111913"/>
                </a:cubicBezTo>
                <a:cubicBezTo>
                  <a:pt x="150593" y="130963"/>
                  <a:pt x="113647" y="168485"/>
                  <a:pt x="104988" y="201967"/>
                </a:cubicBezTo>
                <a:cubicBezTo>
                  <a:pt x="96329" y="235449"/>
                  <a:pt x="99215" y="308763"/>
                  <a:pt x="104988" y="312804"/>
                </a:cubicBezTo>
                <a:cubicBezTo>
                  <a:pt x="110761" y="316845"/>
                  <a:pt x="116534" y="257386"/>
                  <a:pt x="139625" y="226213"/>
                </a:cubicBezTo>
                <a:cubicBezTo>
                  <a:pt x="162716" y="195040"/>
                  <a:pt x="229102" y="155785"/>
                  <a:pt x="243534" y="125767"/>
                </a:cubicBezTo>
                <a:cubicBezTo>
                  <a:pt x="257966" y="95749"/>
                  <a:pt x="244111" y="65154"/>
                  <a:pt x="226216" y="46104"/>
                </a:cubicBezTo>
                <a:cubicBezTo>
                  <a:pt x="208321" y="27054"/>
                  <a:pt x="156366" y="-6427"/>
                  <a:pt x="118843" y="10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38A80A56-FFC1-B8B9-28BE-F10841EBFD2D}"/>
              </a:ext>
            </a:extLst>
          </p:cNvPr>
          <p:cNvSpPr/>
          <p:nvPr/>
        </p:nvSpPr>
        <p:spPr>
          <a:xfrm>
            <a:off x="1449198" y="4463683"/>
            <a:ext cx="525970" cy="835881"/>
          </a:xfrm>
          <a:custGeom>
            <a:avLst/>
            <a:gdLst>
              <a:gd name="connsiteX0" fmla="*/ 2066 w 525970"/>
              <a:gd name="connsiteY0" fmla="*/ 371553 h 835881"/>
              <a:gd name="connsiteX1" fmla="*/ 175247 w 525970"/>
              <a:gd name="connsiteY1" fmla="*/ 18262 h 835881"/>
              <a:gd name="connsiteX2" fmla="*/ 237593 w 525970"/>
              <a:gd name="connsiteY2" fmla="*/ 198372 h 835881"/>
              <a:gd name="connsiteX3" fmla="*/ 279157 w 525970"/>
              <a:gd name="connsiteY3" fmla="*/ 944 h 835881"/>
              <a:gd name="connsiteX4" fmla="*/ 407311 w 525970"/>
              <a:gd name="connsiteY4" fmla="*/ 298817 h 835881"/>
              <a:gd name="connsiteX5" fmla="*/ 445411 w 525970"/>
              <a:gd name="connsiteY5" fmla="*/ 343844 h 835881"/>
              <a:gd name="connsiteX6" fmla="*/ 525075 w 525970"/>
              <a:gd name="connsiteY6" fmla="*/ 614008 h 835881"/>
              <a:gd name="connsiteX7" fmla="*/ 490438 w 525970"/>
              <a:gd name="connsiteY7" fmla="*/ 492781 h 835881"/>
              <a:gd name="connsiteX8" fmla="*/ 525075 w 525970"/>
              <a:gd name="connsiteY8" fmla="*/ 797581 h 835881"/>
              <a:gd name="connsiteX9" fmla="*/ 476584 w 525970"/>
              <a:gd name="connsiteY9" fmla="*/ 679817 h 835881"/>
              <a:gd name="connsiteX10" fmla="*/ 490438 w 525970"/>
              <a:gd name="connsiteY10" fmla="*/ 832217 h 835881"/>
              <a:gd name="connsiteX11" fmla="*/ 355357 w 525970"/>
              <a:gd name="connsiteY11" fmla="*/ 492781 h 835881"/>
              <a:gd name="connsiteX12" fmla="*/ 230666 w 525970"/>
              <a:gd name="connsiteY12" fmla="*/ 305744 h 835881"/>
              <a:gd name="connsiteX13" fmla="*/ 168320 w 525970"/>
              <a:gd name="connsiteY13" fmla="*/ 385408 h 835881"/>
              <a:gd name="connsiteX14" fmla="*/ 161393 w 525970"/>
              <a:gd name="connsiteY14" fmla="*/ 250326 h 835881"/>
              <a:gd name="connsiteX15" fmla="*/ 123293 w 525970"/>
              <a:gd name="connsiteY15" fmla="*/ 385408 h 835881"/>
              <a:gd name="connsiteX16" fmla="*/ 168320 w 525970"/>
              <a:gd name="connsiteY16" fmla="*/ 447753 h 835881"/>
              <a:gd name="connsiteX17" fmla="*/ 151002 w 525970"/>
              <a:gd name="connsiteY17" fmla="*/ 423508 h 835881"/>
              <a:gd name="connsiteX18" fmla="*/ 116366 w 525970"/>
              <a:gd name="connsiteY18" fmla="*/ 478926 h 835881"/>
              <a:gd name="connsiteX19" fmla="*/ 92120 w 525970"/>
              <a:gd name="connsiteY19" fmla="*/ 420044 h 835881"/>
              <a:gd name="connsiteX20" fmla="*/ 78266 w 525970"/>
              <a:gd name="connsiteY20" fmla="*/ 451217 h 835881"/>
              <a:gd name="connsiteX21" fmla="*/ 2066 w 525970"/>
              <a:gd name="connsiteY21" fmla="*/ 371553 h 8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970" h="835881">
                <a:moveTo>
                  <a:pt x="2066" y="371553"/>
                </a:moveTo>
                <a:cubicBezTo>
                  <a:pt x="18230" y="299394"/>
                  <a:pt x="135993" y="47125"/>
                  <a:pt x="175247" y="18262"/>
                </a:cubicBezTo>
                <a:cubicBezTo>
                  <a:pt x="214501" y="-10601"/>
                  <a:pt x="220275" y="201258"/>
                  <a:pt x="237593" y="198372"/>
                </a:cubicBezTo>
                <a:cubicBezTo>
                  <a:pt x="254911" y="195486"/>
                  <a:pt x="250871" y="-15797"/>
                  <a:pt x="279157" y="944"/>
                </a:cubicBezTo>
                <a:cubicBezTo>
                  <a:pt x="307443" y="17685"/>
                  <a:pt x="379602" y="241667"/>
                  <a:pt x="407311" y="298817"/>
                </a:cubicBezTo>
                <a:cubicBezTo>
                  <a:pt x="435020" y="355967"/>
                  <a:pt x="425784" y="291312"/>
                  <a:pt x="445411" y="343844"/>
                </a:cubicBezTo>
                <a:cubicBezTo>
                  <a:pt x="465038" y="396376"/>
                  <a:pt x="517571" y="589185"/>
                  <a:pt x="525075" y="614008"/>
                </a:cubicBezTo>
                <a:cubicBezTo>
                  <a:pt x="532579" y="638831"/>
                  <a:pt x="490438" y="462186"/>
                  <a:pt x="490438" y="492781"/>
                </a:cubicBezTo>
                <a:cubicBezTo>
                  <a:pt x="490438" y="523376"/>
                  <a:pt x="527384" y="766408"/>
                  <a:pt x="525075" y="797581"/>
                </a:cubicBezTo>
                <a:cubicBezTo>
                  <a:pt x="522766" y="828754"/>
                  <a:pt x="482357" y="674044"/>
                  <a:pt x="476584" y="679817"/>
                </a:cubicBezTo>
                <a:cubicBezTo>
                  <a:pt x="470811" y="685590"/>
                  <a:pt x="510642" y="863390"/>
                  <a:pt x="490438" y="832217"/>
                </a:cubicBezTo>
                <a:cubicBezTo>
                  <a:pt x="470234" y="801044"/>
                  <a:pt x="398652" y="580526"/>
                  <a:pt x="355357" y="492781"/>
                </a:cubicBezTo>
                <a:cubicBezTo>
                  <a:pt x="312062" y="405036"/>
                  <a:pt x="261839" y="323639"/>
                  <a:pt x="230666" y="305744"/>
                </a:cubicBezTo>
                <a:cubicBezTo>
                  <a:pt x="199493" y="287848"/>
                  <a:pt x="179865" y="394644"/>
                  <a:pt x="168320" y="385408"/>
                </a:cubicBezTo>
                <a:cubicBezTo>
                  <a:pt x="156775" y="376172"/>
                  <a:pt x="168897" y="250326"/>
                  <a:pt x="161393" y="250326"/>
                </a:cubicBezTo>
                <a:cubicBezTo>
                  <a:pt x="153889" y="250326"/>
                  <a:pt x="122139" y="352504"/>
                  <a:pt x="123293" y="385408"/>
                </a:cubicBezTo>
                <a:cubicBezTo>
                  <a:pt x="124447" y="418312"/>
                  <a:pt x="163702" y="441403"/>
                  <a:pt x="168320" y="447753"/>
                </a:cubicBezTo>
                <a:cubicBezTo>
                  <a:pt x="172938" y="454103"/>
                  <a:pt x="159661" y="418313"/>
                  <a:pt x="151002" y="423508"/>
                </a:cubicBezTo>
                <a:cubicBezTo>
                  <a:pt x="142343" y="428703"/>
                  <a:pt x="126180" y="479503"/>
                  <a:pt x="116366" y="478926"/>
                </a:cubicBezTo>
                <a:cubicBezTo>
                  <a:pt x="106552" y="478349"/>
                  <a:pt x="98470" y="424662"/>
                  <a:pt x="92120" y="420044"/>
                </a:cubicBezTo>
                <a:cubicBezTo>
                  <a:pt x="85770" y="415426"/>
                  <a:pt x="86925" y="456990"/>
                  <a:pt x="78266" y="451217"/>
                </a:cubicBezTo>
                <a:cubicBezTo>
                  <a:pt x="69607" y="445444"/>
                  <a:pt x="-14098" y="443712"/>
                  <a:pt x="2066" y="3715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48E1D99-AC63-C898-9E56-247AECD66590}"/>
              </a:ext>
            </a:extLst>
          </p:cNvPr>
          <p:cNvSpPr/>
          <p:nvPr/>
        </p:nvSpPr>
        <p:spPr>
          <a:xfrm>
            <a:off x="4462115" y="6095555"/>
            <a:ext cx="1115728" cy="1024374"/>
          </a:xfrm>
          <a:custGeom>
            <a:avLst/>
            <a:gdLst>
              <a:gd name="connsiteX0" fmla="*/ 1115725 w 1115728"/>
              <a:gd name="connsiteY0" fmla="*/ 445 h 1024374"/>
              <a:gd name="connsiteX1" fmla="*/ 435005 w 1115728"/>
              <a:gd name="connsiteY1" fmla="*/ 406845 h 1024374"/>
              <a:gd name="connsiteX2" fmla="*/ 689005 w 1115728"/>
              <a:gd name="connsiteY2" fmla="*/ 264605 h 1024374"/>
              <a:gd name="connsiteX3" fmla="*/ 628045 w 1115728"/>
              <a:gd name="connsiteY3" fmla="*/ 427165 h 1024374"/>
              <a:gd name="connsiteX4" fmla="*/ 8285 w 1115728"/>
              <a:gd name="connsiteY4" fmla="*/ 1016445 h 1024374"/>
              <a:gd name="connsiteX5" fmla="*/ 313085 w 1115728"/>
              <a:gd name="connsiteY5" fmla="*/ 731965 h 1024374"/>
              <a:gd name="connsiteX6" fmla="*/ 902365 w 1115728"/>
              <a:gd name="connsiteY6" fmla="*/ 234125 h 1024374"/>
              <a:gd name="connsiteX7" fmla="*/ 445165 w 1115728"/>
              <a:gd name="connsiteY7" fmla="*/ 325565 h 1024374"/>
              <a:gd name="connsiteX8" fmla="*/ 1115725 w 1115728"/>
              <a:gd name="connsiteY8" fmla="*/ 445 h 102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28" h="1024374">
                <a:moveTo>
                  <a:pt x="1115725" y="445"/>
                </a:moveTo>
                <a:cubicBezTo>
                  <a:pt x="1114032" y="13992"/>
                  <a:pt x="506125" y="362818"/>
                  <a:pt x="435005" y="406845"/>
                </a:cubicBezTo>
                <a:cubicBezTo>
                  <a:pt x="363885" y="450872"/>
                  <a:pt x="656832" y="261218"/>
                  <a:pt x="689005" y="264605"/>
                </a:cubicBezTo>
                <a:cubicBezTo>
                  <a:pt x="721178" y="267992"/>
                  <a:pt x="741498" y="301858"/>
                  <a:pt x="628045" y="427165"/>
                </a:cubicBezTo>
                <a:cubicBezTo>
                  <a:pt x="514592" y="552472"/>
                  <a:pt x="60778" y="965645"/>
                  <a:pt x="8285" y="1016445"/>
                </a:cubicBezTo>
                <a:cubicBezTo>
                  <a:pt x="-44208" y="1067245"/>
                  <a:pt x="164072" y="862352"/>
                  <a:pt x="313085" y="731965"/>
                </a:cubicBezTo>
                <a:cubicBezTo>
                  <a:pt x="462098" y="601578"/>
                  <a:pt x="880352" y="301858"/>
                  <a:pt x="902365" y="234125"/>
                </a:cubicBezTo>
                <a:cubicBezTo>
                  <a:pt x="924378" y="166392"/>
                  <a:pt x="416378" y="364512"/>
                  <a:pt x="445165" y="325565"/>
                </a:cubicBezTo>
                <a:cubicBezTo>
                  <a:pt x="473952" y="286618"/>
                  <a:pt x="1117418" y="-13102"/>
                  <a:pt x="1115725" y="4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9E21D2E3-945B-7C7B-EB41-FDC73530D7C9}"/>
              </a:ext>
            </a:extLst>
          </p:cNvPr>
          <p:cNvSpPr/>
          <p:nvPr/>
        </p:nvSpPr>
        <p:spPr>
          <a:xfrm>
            <a:off x="2068940" y="2806555"/>
            <a:ext cx="2710747" cy="1013810"/>
          </a:xfrm>
          <a:custGeom>
            <a:avLst/>
            <a:gdLst>
              <a:gd name="connsiteX0" fmla="*/ 3700 w 2710747"/>
              <a:gd name="connsiteY0" fmla="*/ 1013605 h 1013810"/>
              <a:gd name="connsiteX1" fmla="*/ 1151780 w 2710747"/>
              <a:gd name="connsiteY1" fmla="*/ 129685 h 1013810"/>
              <a:gd name="connsiteX2" fmla="*/ 857140 w 2710747"/>
              <a:gd name="connsiteY2" fmla="*/ 322725 h 1013810"/>
              <a:gd name="connsiteX3" fmla="*/ 2685940 w 2710747"/>
              <a:gd name="connsiteY3" fmla="*/ 7765 h 1013810"/>
              <a:gd name="connsiteX4" fmla="*/ 1964580 w 2710747"/>
              <a:gd name="connsiteY4" fmla="*/ 89045 h 1013810"/>
              <a:gd name="connsiteX5" fmla="*/ 826660 w 2710747"/>
              <a:gd name="connsiteY5" fmla="*/ 210965 h 1013810"/>
              <a:gd name="connsiteX6" fmla="*/ 3700 w 2710747"/>
              <a:gd name="connsiteY6" fmla="*/ 1013605 h 101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747" h="1013810">
                <a:moveTo>
                  <a:pt x="3700" y="1013605"/>
                </a:moveTo>
                <a:cubicBezTo>
                  <a:pt x="57887" y="1000058"/>
                  <a:pt x="1009540" y="244832"/>
                  <a:pt x="1151780" y="129685"/>
                </a:cubicBezTo>
                <a:cubicBezTo>
                  <a:pt x="1294020" y="14538"/>
                  <a:pt x="601447" y="343045"/>
                  <a:pt x="857140" y="322725"/>
                </a:cubicBezTo>
                <a:cubicBezTo>
                  <a:pt x="1112833" y="302405"/>
                  <a:pt x="2501367" y="46712"/>
                  <a:pt x="2685940" y="7765"/>
                </a:cubicBezTo>
                <a:cubicBezTo>
                  <a:pt x="2870513" y="-31182"/>
                  <a:pt x="1964580" y="89045"/>
                  <a:pt x="1964580" y="89045"/>
                </a:cubicBezTo>
                <a:cubicBezTo>
                  <a:pt x="1654700" y="122912"/>
                  <a:pt x="1150087" y="53485"/>
                  <a:pt x="826660" y="210965"/>
                </a:cubicBezTo>
                <a:cubicBezTo>
                  <a:pt x="503233" y="368445"/>
                  <a:pt x="-50487" y="1027152"/>
                  <a:pt x="3700" y="10136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A63D3F15-D730-ECB3-60CF-DAD46A49D878}"/>
              </a:ext>
            </a:extLst>
          </p:cNvPr>
          <p:cNvSpPr/>
          <p:nvPr/>
        </p:nvSpPr>
        <p:spPr>
          <a:xfrm>
            <a:off x="2404361" y="5105784"/>
            <a:ext cx="1625991" cy="1176761"/>
          </a:xfrm>
          <a:custGeom>
            <a:avLst/>
            <a:gdLst>
              <a:gd name="connsiteX0" fmla="*/ 0 w 1625991"/>
              <a:gd name="connsiteY0" fmla="*/ 366691 h 1176761"/>
              <a:gd name="connsiteX1" fmla="*/ 310989 w 1625991"/>
              <a:gd name="connsiteY1" fmla="*/ 218159 h 1176761"/>
              <a:gd name="connsiteX2" fmla="*/ 324914 w 1625991"/>
              <a:gd name="connsiteY2" fmla="*/ 241367 h 1176761"/>
              <a:gd name="connsiteX3" fmla="*/ 673036 w 1625991"/>
              <a:gd name="connsiteY3" fmla="*/ 380616 h 1176761"/>
              <a:gd name="connsiteX4" fmla="*/ 631261 w 1625991"/>
              <a:gd name="connsiteY4" fmla="*/ 348125 h 1176761"/>
              <a:gd name="connsiteX5" fmla="*/ 923684 w 1625991"/>
              <a:gd name="connsiteY5" fmla="*/ 547714 h 1176761"/>
              <a:gd name="connsiteX6" fmla="*/ 891192 w 1625991"/>
              <a:gd name="connsiteY6" fmla="*/ 487373 h 1176761"/>
              <a:gd name="connsiteX7" fmla="*/ 1188256 w 1625991"/>
              <a:gd name="connsiteY7" fmla="*/ 807645 h 1176761"/>
              <a:gd name="connsiteX8" fmla="*/ 1248597 w 1625991"/>
              <a:gd name="connsiteY8" fmla="*/ 770512 h 1176761"/>
              <a:gd name="connsiteX9" fmla="*/ 1624569 w 1625991"/>
              <a:gd name="connsiteY9" fmla="*/ 1174334 h 1176761"/>
              <a:gd name="connsiteX10" fmla="*/ 1364638 w 1625991"/>
              <a:gd name="connsiteY10" fmla="*/ 919044 h 1176761"/>
              <a:gd name="connsiteX11" fmla="*/ 1044366 w 1625991"/>
              <a:gd name="connsiteY11" fmla="*/ 515223 h 1176761"/>
              <a:gd name="connsiteX12" fmla="*/ 1151123 w 1625991"/>
              <a:gd name="connsiteY12" fmla="*/ 724096 h 1176761"/>
              <a:gd name="connsiteX13" fmla="*/ 761227 w 1625991"/>
              <a:gd name="connsiteY13" fmla="*/ 413107 h 1176761"/>
              <a:gd name="connsiteX14" fmla="*/ 445596 w 1625991"/>
              <a:gd name="connsiteY14" fmla="*/ 213518 h 1176761"/>
              <a:gd name="connsiteX15" fmla="*/ 329556 w 1625991"/>
              <a:gd name="connsiteY15" fmla="*/ 157818 h 1176761"/>
              <a:gd name="connsiteX16" fmla="*/ 334197 w 1625991"/>
              <a:gd name="connsiteY16" fmla="*/ 3 h 1176761"/>
              <a:gd name="connsiteX17" fmla="*/ 338839 w 1625991"/>
              <a:gd name="connsiteY17" fmla="*/ 162460 h 1176761"/>
              <a:gd name="connsiteX18" fmla="*/ 264573 w 1625991"/>
              <a:gd name="connsiteY18" fmla="*/ 227442 h 1176761"/>
              <a:gd name="connsiteX19" fmla="*/ 0 w 1625991"/>
              <a:gd name="connsiteY19" fmla="*/ 366691 h 1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91" h="1176761">
                <a:moveTo>
                  <a:pt x="0" y="366691"/>
                </a:moveTo>
                <a:cubicBezTo>
                  <a:pt x="7736" y="365144"/>
                  <a:pt x="256837" y="239046"/>
                  <a:pt x="310989" y="218159"/>
                </a:cubicBezTo>
                <a:cubicBezTo>
                  <a:pt x="365141" y="197272"/>
                  <a:pt x="264573" y="214291"/>
                  <a:pt x="324914" y="241367"/>
                </a:cubicBezTo>
                <a:cubicBezTo>
                  <a:pt x="385255" y="268443"/>
                  <a:pt x="621978" y="362823"/>
                  <a:pt x="673036" y="380616"/>
                </a:cubicBezTo>
                <a:cubicBezTo>
                  <a:pt x="724094" y="398409"/>
                  <a:pt x="589486" y="320275"/>
                  <a:pt x="631261" y="348125"/>
                </a:cubicBezTo>
                <a:cubicBezTo>
                  <a:pt x="673036" y="375975"/>
                  <a:pt x="880362" y="524506"/>
                  <a:pt x="923684" y="547714"/>
                </a:cubicBezTo>
                <a:cubicBezTo>
                  <a:pt x="967006" y="570922"/>
                  <a:pt x="847097" y="444051"/>
                  <a:pt x="891192" y="487373"/>
                </a:cubicBezTo>
                <a:cubicBezTo>
                  <a:pt x="935287" y="530695"/>
                  <a:pt x="1128689" y="760455"/>
                  <a:pt x="1188256" y="807645"/>
                </a:cubicBezTo>
                <a:cubicBezTo>
                  <a:pt x="1247823" y="854835"/>
                  <a:pt x="1175878" y="709397"/>
                  <a:pt x="1248597" y="770512"/>
                </a:cubicBezTo>
                <a:cubicBezTo>
                  <a:pt x="1321316" y="831627"/>
                  <a:pt x="1605229" y="1149579"/>
                  <a:pt x="1624569" y="1174334"/>
                </a:cubicBezTo>
                <a:cubicBezTo>
                  <a:pt x="1643909" y="1199089"/>
                  <a:pt x="1461338" y="1028896"/>
                  <a:pt x="1364638" y="919044"/>
                </a:cubicBezTo>
                <a:cubicBezTo>
                  <a:pt x="1267938" y="809192"/>
                  <a:pt x="1079952" y="547714"/>
                  <a:pt x="1044366" y="515223"/>
                </a:cubicBezTo>
                <a:cubicBezTo>
                  <a:pt x="1008780" y="482732"/>
                  <a:pt x="1198313" y="741115"/>
                  <a:pt x="1151123" y="724096"/>
                </a:cubicBezTo>
                <a:cubicBezTo>
                  <a:pt x="1103933" y="707077"/>
                  <a:pt x="878815" y="498203"/>
                  <a:pt x="761227" y="413107"/>
                </a:cubicBezTo>
                <a:cubicBezTo>
                  <a:pt x="643639" y="328011"/>
                  <a:pt x="517541" y="256066"/>
                  <a:pt x="445596" y="213518"/>
                </a:cubicBezTo>
                <a:cubicBezTo>
                  <a:pt x="373651" y="170970"/>
                  <a:pt x="348122" y="193404"/>
                  <a:pt x="329556" y="157818"/>
                </a:cubicBezTo>
                <a:cubicBezTo>
                  <a:pt x="310990" y="122232"/>
                  <a:pt x="332650" y="-771"/>
                  <a:pt x="334197" y="3"/>
                </a:cubicBezTo>
                <a:cubicBezTo>
                  <a:pt x="335744" y="777"/>
                  <a:pt x="350443" y="124553"/>
                  <a:pt x="338839" y="162460"/>
                </a:cubicBezTo>
                <a:cubicBezTo>
                  <a:pt x="327235" y="200367"/>
                  <a:pt x="317952" y="199592"/>
                  <a:pt x="264573" y="227442"/>
                </a:cubicBezTo>
                <a:lnTo>
                  <a:pt x="0" y="3666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755CDE9D-DE2F-774F-155A-FE3B592DD8F9}"/>
              </a:ext>
            </a:extLst>
          </p:cNvPr>
          <p:cNvSpPr/>
          <p:nvPr/>
        </p:nvSpPr>
        <p:spPr>
          <a:xfrm>
            <a:off x="2262303" y="5427838"/>
            <a:ext cx="622795" cy="287935"/>
          </a:xfrm>
          <a:custGeom>
            <a:avLst/>
            <a:gdLst>
              <a:gd name="connsiteX0" fmla="*/ 612220 w 622795"/>
              <a:gd name="connsiteY0" fmla="*/ 196 h 287935"/>
              <a:gd name="connsiteX1" fmla="*/ 13969 w 622795"/>
              <a:gd name="connsiteY1" fmla="*/ 136383 h 287935"/>
              <a:gd name="connsiteX2" fmla="*/ 189067 w 622795"/>
              <a:gd name="connsiteY2" fmla="*/ 112064 h 287935"/>
              <a:gd name="connsiteX3" fmla="*/ 179340 w 622795"/>
              <a:gd name="connsiteY3" fmla="*/ 243388 h 287935"/>
              <a:gd name="connsiteX4" fmla="*/ 354437 w 622795"/>
              <a:gd name="connsiteY4" fmla="*/ 204477 h 287935"/>
              <a:gd name="connsiteX5" fmla="*/ 213386 w 622795"/>
              <a:gd name="connsiteY5" fmla="*/ 287162 h 287935"/>
              <a:gd name="connsiteX6" fmla="*/ 617084 w 622795"/>
              <a:gd name="connsiteY6" fmla="*/ 146111 h 287935"/>
              <a:gd name="connsiteX7" fmla="*/ 398212 w 622795"/>
              <a:gd name="connsiteY7" fmla="*/ 175294 h 287935"/>
              <a:gd name="connsiteX8" fmla="*/ 398212 w 622795"/>
              <a:gd name="connsiteY8" fmla="*/ 107200 h 287935"/>
              <a:gd name="connsiteX9" fmla="*/ 612220 w 622795"/>
              <a:gd name="connsiteY9" fmla="*/ 196 h 28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795" h="287935">
                <a:moveTo>
                  <a:pt x="612220" y="196"/>
                </a:moveTo>
                <a:cubicBezTo>
                  <a:pt x="548180" y="5060"/>
                  <a:pt x="84494" y="117738"/>
                  <a:pt x="13969" y="136383"/>
                </a:cubicBezTo>
                <a:cubicBezTo>
                  <a:pt x="-56557" y="155028"/>
                  <a:pt x="161505" y="94230"/>
                  <a:pt x="189067" y="112064"/>
                </a:cubicBezTo>
                <a:cubicBezTo>
                  <a:pt x="216629" y="129898"/>
                  <a:pt x="151778" y="227986"/>
                  <a:pt x="179340" y="243388"/>
                </a:cubicBezTo>
                <a:cubicBezTo>
                  <a:pt x="206902" y="258790"/>
                  <a:pt x="348763" y="197181"/>
                  <a:pt x="354437" y="204477"/>
                </a:cubicBezTo>
                <a:cubicBezTo>
                  <a:pt x="360111" y="211773"/>
                  <a:pt x="169612" y="296890"/>
                  <a:pt x="213386" y="287162"/>
                </a:cubicBezTo>
                <a:cubicBezTo>
                  <a:pt x="257160" y="277434"/>
                  <a:pt x="586280" y="164756"/>
                  <a:pt x="617084" y="146111"/>
                </a:cubicBezTo>
                <a:cubicBezTo>
                  <a:pt x="647888" y="127466"/>
                  <a:pt x="434691" y="181779"/>
                  <a:pt x="398212" y="175294"/>
                </a:cubicBezTo>
                <a:cubicBezTo>
                  <a:pt x="361733" y="168809"/>
                  <a:pt x="366597" y="132330"/>
                  <a:pt x="398212" y="107200"/>
                </a:cubicBezTo>
                <a:cubicBezTo>
                  <a:pt x="429827" y="82070"/>
                  <a:pt x="676260" y="-4668"/>
                  <a:pt x="612220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FEE8AA28-DECA-B2EE-8096-83C6164B988B}"/>
              </a:ext>
            </a:extLst>
          </p:cNvPr>
          <p:cNvSpPr/>
          <p:nvPr/>
        </p:nvSpPr>
        <p:spPr>
          <a:xfrm>
            <a:off x="3222084" y="6167323"/>
            <a:ext cx="489180" cy="287201"/>
          </a:xfrm>
          <a:custGeom>
            <a:avLst/>
            <a:gdLst>
              <a:gd name="connsiteX0" fmla="*/ 2635 w 489180"/>
              <a:gd name="connsiteY0" fmla="*/ 13 h 287201"/>
              <a:gd name="connsiteX1" fmla="*/ 323648 w 489180"/>
              <a:gd name="connsiteY1" fmla="*/ 43788 h 287201"/>
              <a:gd name="connsiteX2" fmla="*/ 206916 w 489180"/>
              <a:gd name="connsiteY2" fmla="*/ 53515 h 287201"/>
              <a:gd name="connsiteX3" fmla="*/ 187461 w 489180"/>
              <a:gd name="connsiteY3" fmla="*/ 116745 h 287201"/>
              <a:gd name="connsiteX4" fmla="*/ 304193 w 489180"/>
              <a:gd name="connsiteY4" fmla="*/ 136200 h 287201"/>
              <a:gd name="connsiteX5" fmla="*/ 85320 w 489180"/>
              <a:gd name="connsiteY5" fmla="*/ 204294 h 287201"/>
              <a:gd name="connsiteX6" fmla="*/ 396605 w 489180"/>
              <a:gd name="connsiteY6" fmla="*/ 267524 h 287201"/>
              <a:gd name="connsiteX7" fmla="*/ 479290 w 489180"/>
              <a:gd name="connsiteY7" fmla="*/ 286979 h 287201"/>
              <a:gd name="connsiteX8" fmla="*/ 206916 w 489180"/>
              <a:gd name="connsiteY8" fmla="*/ 257796 h 287201"/>
              <a:gd name="connsiteX9" fmla="*/ 61001 w 489180"/>
              <a:gd name="connsiteY9" fmla="*/ 252932 h 287201"/>
              <a:gd name="connsiteX10" fmla="*/ 255554 w 489180"/>
              <a:gd name="connsiteY10" fmla="*/ 131337 h 287201"/>
              <a:gd name="connsiteX11" fmla="*/ 46410 w 489180"/>
              <a:gd name="connsiteY11" fmla="*/ 121609 h 287201"/>
              <a:gd name="connsiteX12" fmla="*/ 163142 w 489180"/>
              <a:gd name="connsiteY12" fmla="*/ 48651 h 287201"/>
              <a:gd name="connsiteX13" fmla="*/ 2635 w 489180"/>
              <a:gd name="connsiteY13" fmla="*/ 13 h 2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180" h="287201">
                <a:moveTo>
                  <a:pt x="2635" y="13"/>
                </a:moveTo>
                <a:cubicBezTo>
                  <a:pt x="29386" y="-797"/>
                  <a:pt x="289601" y="34871"/>
                  <a:pt x="323648" y="43788"/>
                </a:cubicBezTo>
                <a:cubicBezTo>
                  <a:pt x="357695" y="52705"/>
                  <a:pt x="229614" y="41355"/>
                  <a:pt x="206916" y="53515"/>
                </a:cubicBezTo>
                <a:cubicBezTo>
                  <a:pt x="184218" y="65675"/>
                  <a:pt x="171248" y="102964"/>
                  <a:pt x="187461" y="116745"/>
                </a:cubicBezTo>
                <a:cubicBezTo>
                  <a:pt x="203674" y="130526"/>
                  <a:pt x="321217" y="121609"/>
                  <a:pt x="304193" y="136200"/>
                </a:cubicBezTo>
                <a:cubicBezTo>
                  <a:pt x="287170" y="150792"/>
                  <a:pt x="69918" y="182407"/>
                  <a:pt x="85320" y="204294"/>
                </a:cubicBezTo>
                <a:cubicBezTo>
                  <a:pt x="100722" y="226181"/>
                  <a:pt x="330943" y="253743"/>
                  <a:pt x="396605" y="267524"/>
                </a:cubicBezTo>
                <a:cubicBezTo>
                  <a:pt x="462267" y="281305"/>
                  <a:pt x="510905" y="288600"/>
                  <a:pt x="479290" y="286979"/>
                </a:cubicBezTo>
                <a:cubicBezTo>
                  <a:pt x="447675" y="285358"/>
                  <a:pt x="276631" y="263471"/>
                  <a:pt x="206916" y="257796"/>
                </a:cubicBezTo>
                <a:cubicBezTo>
                  <a:pt x="137201" y="252122"/>
                  <a:pt x="52895" y="274008"/>
                  <a:pt x="61001" y="252932"/>
                </a:cubicBezTo>
                <a:cubicBezTo>
                  <a:pt x="69107" y="231856"/>
                  <a:pt x="257986" y="153224"/>
                  <a:pt x="255554" y="131337"/>
                </a:cubicBezTo>
                <a:cubicBezTo>
                  <a:pt x="253122" y="109450"/>
                  <a:pt x="61812" y="135390"/>
                  <a:pt x="46410" y="121609"/>
                </a:cubicBezTo>
                <a:cubicBezTo>
                  <a:pt x="31008" y="107828"/>
                  <a:pt x="164763" y="66485"/>
                  <a:pt x="163142" y="48651"/>
                </a:cubicBezTo>
                <a:cubicBezTo>
                  <a:pt x="161521" y="30817"/>
                  <a:pt x="-24116" y="823"/>
                  <a:pt x="2635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72C0C062-2391-D22B-C555-EE7C5C23FFF2}"/>
              </a:ext>
            </a:extLst>
          </p:cNvPr>
          <p:cNvSpPr/>
          <p:nvPr/>
        </p:nvSpPr>
        <p:spPr>
          <a:xfrm>
            <a:off x="2771987" y="5568048"/>
            <a:ext cx="477167" cy="366075"/>
          </a:xfrm>
          <a:custGeom>
            <a:avLst/>
            <a:gdLst>
              <a:gd name="connsiteX0" fmla="*/ 396 w 477167"/>
              <a:gd name="connsiteY0" fmla="*/ 122633 h 366075"/>
              <a:gd name="connsiteX1" fmla="*/ 117128 w 477167"/>
              <a:gd name="connsiteY1" fmla="*/ 108041 h 366075"/>
              <a:gd name="connsiteX2" fmla="*/ 292226 w 477167"/>
              <a:gd name="connsiteY2" fmla="*/ 239365 h 366075"/>
              <a:gd name="connsiteX3" fmla="*/ 253315 w 477167"/>
              <a:gd name="connsiteY3" fmla="*/ 161543 h 366075"/>
              <a:gd name="connsiteX4" fmla="*/ 477051 w 477167"/>
              <a:gd name="connsiteY4" fmla="*/ 365824 h 366075"/>
              <a:gd name="connsiteX5" fmla="*/ 282498 w 477167"/>
              <a:gd name="connsiteY5" fmla="*/ 200454 h 366075"/>
              <a:gd name="connsiteX6" fmla="*/ 175494 w 477167"/>
              <a:gd name="connsiteY6" fmla="*/ 59403 h 366075"/>
              <a:gd name="connsiteX7" fmla="*/ 156039 w 477167"/>
              <a:gd name="connsiteY7" fmla="*/ 1037 h 366075"/>
              <a:gd name="connsiteX8" fmla="*/ 396 w 477167"/>
              <a:gd name="connsiteY8" fmla="*/ 122633 h 3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67" h="366075">
                <a:moveTo>
                  <a:pt x="396" y="122633"/>
                </a:moveTo>
                <a:cubicBezTo>
                  <a:pt x="-6089" y="140467"/>
                  <a:pt x="68490" y="88586"/>
                  <a:pt x="117128" y="108041"/>
                </a:cubicBezTo>
                <a:cubicBezTo>
                  <a:pt x="165766" y="127496"/>
                  <a:pt x="269528" y="230448"/>
                  <a:pt x="292226" y="239365"/>
                </a:cubicBezTo>
                <a:cubicBezTo>
                  <a:pt x="314924" y="248282"/>
                  <a:pt x="222511" y="140467"/>
                  <a:pt x="253315" y="161543"/>
                </a:cubicBezTo>
                <a:cubicBezTo>
                  <a:pt x="284119" y="182619"/>
                  <a:pt x="472187" y="359339"/>
                  <a:pt x="477051" y="365824"/>
                </a:cubicBezTo>
                <a:cubicBezTo>
                  <a:pt x="481915" y="372309"/>
                  <a:pt x="332757" y="251524"/>
                  <a:pt x="282498" y="200454"/>
                </a:cubicBezTo>
                <a:cubicBezTo>
                  <a:pt x="232239" y="149384"/>
                  <a:pt x="196571" y="92639"/>
                  <a:pt x="175494" y="59403"/>
                </a:cubicBezTo>
                <a:cubicBezTo>
                  <a:pt x="154418" y="26167"/>
                  <a:pt x="183601" y="-6259"/>
                  <a:pt x="156039" y="1037"/>
                </a:cubicBezTo>
                <a:cubicBezTo>
                  <a:pt x="128477" y="8333"/>
                  <a:pt x="6881" y="104799"/>
                  <a:pt x="396" y="122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8C2A8F33-A919-E6BA-2098-C22C85FF2B6D}"/>
              </a:ext>
            </a:extLst>
          </p:cNvPr>
          <p:cNvSpPr/>
          <p:nvPr/>
        </p:nvSpPr>
        <p:spPr>
          <a:xfrm>
            <a:off x="2766612" y="5595892"/>
            <a:ext cx="200470" cy="311551"/>
          </a:xfrm>
          <a:custGeom>
            <a:avLst/>
            <a:gdLst>
              <a:gd name="connsiteX0" fmla="*/ 200324 w 200470"/>
              <a:gd name="connsiteY0" fmla="*/ 2376 h 311551"/>
              <a:gd name="connsiteX1" fmla="*/ 78728 w 200470"/>
              <a:gd name="connsiteY1" fmla="*/ 123972 h 311551"/>
              <a:gd name="connsiteX2" fmla="*/ 146822 w 200470"/>
              <a:gd name="connsiteY2" fmla="*/ 308797 h 311551"/>
              <a:gd name="connsiteX3" fmla="*/ 98184 w 200470"/>
              <a:gd name="connsiteY3" fmla="*/ 230976 h 311551"/>
              <a:gd name="connsiteX4" fmla="*/ 907 w 200470"/>
              <a:gd name="connsiteY4" fmla="*/ 177474 h 311551"/>
              <a:gd name="connsiteX5" fmla="*/ 49545 w 200470"/>
              <a:gd name="connsiteY5" fmla="*/ 182338 h 311551"/>
              <a:gd name="connsiteX6" fmla="*/ 49545 w 200470"/>
              <a:gd name="connsiteY6" fmla="*/ 51014 h 311551"/>
              <a:gd name="connsiteX7" fmla="*/ 200324 w 200470"/>
              <a:gd name="connsiteY7" fmla="*/ 2376 h 3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70" h="311551">
                <a:moveTo>
                  <a:pt x="200324" y="2376"/>
                </a:moveTo>
                <a:cubicBezTo>
                  <a:pt x="205188" y="14536"/>
                  <a:pt x="87645" y="72902"/>
                  <a:pt x="78728" y="123972"/>
                </a:cubicBezTo>
                <a:cubicBezTo>
                  <a:pt x="69811" y="175042"/>
                  <a:pt x="143579" y="290963"/>
                  <a:pt x="146822" y="308797"/>
                </a:cubicBezTo>
                <a:cubicBezTo>
                  <a:pt x="150065" y="326631"/>
                  <a:pt x="122503" y="252863"/>
                  <a:pt x="98184" y="230976"/>
                </a:cubicBezTo>
                <a:cubicBezTo>
                  <a:pt x="73865" y="209089"/>
                  <a:pt x="9013" y="185580"/>
                  <a:pt x="907" y="177474"/>
                </a:cubicBezTo>
                <a:cubicBezTo>
                  <a:pt x="-7200" y="169368"/>
                  <a:pt x="41439" y="203415"/>
                  <a:pt x="49545" y="182338"/>
                </a:cubicBezTo>
                <a:cubicBezTo>
                  <a:pt x="57651" y="161261"/>
                  <a:pt x="26036" y="74522"/>
                  <a:pt x="49545" y="51014"/>
                </a:cubicBezTo>
                <a:cubicBezTo>
                  <a:pt x="73054" y="27506"/>
                  <a:pt x="195460" y="-9784"/>
                  <a:pt x="200324" y="2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87D1B3C8-BBBF-32FE-F898-D721CA6F1F8E}"/>
              </a:ext>
            </a:extLst>
          </p:cNvPr>
          <p:cNvSpPr/>
          <p:nvPr/>
        </p:nvSpPr>
        <p:spPr>
          <a:xfrm>
            <a:off x="2873930" y="5765620"/>
            <a:ext cx="194522" cy="164810"/>
          </a:xfrm>
          <a:custGeom>
            <a:avLst/>
            <a:gdLst>
              <a:gd name="connsiteX0" fmla="*/ 593 w 194522"/>
              <a:gd name="connsiteY0" fmla="*/ 139069 h 164810"/>
              <a:gd name="connsiteX1" fmla="*/ 117325 w 194522"/>
              <a:gd name="connsiteY1" fmla="*/ 80703 h 164810"/>
              <a:gd name="connsiteX2" fmla="*/ 190283 w 194522"/>
              <a:gd name="connsiteY2" fmla="*/ 2882 h 164810"/>
              <a:gd name="connsiteX3" fmla="*/ 180555 w 194522"/>
              <a:gd name="connsiteY3" fmla="*/ 22337 h 164810"/>
              <a:gd name="connsiteX4" fmla="*/ 136781 w 194522"/>
              <a:gd name="connsiteY4" fmla="*/ 75840 h 164810"/>
              <a:gd name="connsiteX5" fmla="*/ 107598 w 194522"/>
              <a:gd name="connsiteY5" fmla="*/ 109886 h 164810"/>
              <a:gd name="connsiteX6" fmla="*/ 170827 w 194522"/>
              <a:gd name="connsiteY6" fmla="*/ 163389 h 164810"/>
              <a:gd name="connsiteX7" fmla="*/ 593 w 194522"/>
              <a:gd name="connsiteY7" fmla="*/ 139069 h 1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22" h="164810">
                <a:moveTo>
                  <a:pt x="593" y="139069"/>
                </a:moveTo>
                <a:cubicBezTo>
                  <a:pt x="-8324" y="125288"/>
                  <a:pt x="85710" y="103401"/>
                  <a:pt x="117325" y="80703"/>
                </a:cubicBezTo>
                <a:cubicBezTo>
                  <a:pt x="148940" y="58005"/>
                  <a:pt x="190283" y="2882"/>
                  <a:pt x="190283" y="2882"/>
                </a:cubicBezTo>
                <a:cubicBezTo>
                  <a:pt x="200821" y="-6846"/>
                  <a:pt x="189472" y="10177"/>
                  <a:pt x="180555" y="22337"/>
                </a:cubicBezTo>
                <a:cubicBezTo>
                  <a:pt x="171638" y="34497"/>
                  <a:pt x="148941" y="61248"/>
                  <a:pt x="136781" y="75840"/>
                </a:cubicBezTo>
                <a:cubicBezTo>
                  <a:pt x="124622" y="90431"/>
                  <a:pt x="101924" y="95295"/>
                  <a:pt x="107598" y="109886"/>
                </a:cubicBezTo>
                <a:cubicBezTo>
                  <a:pt x="113272" y="124477"/>
                  <a:pt x="180555" y="156904"/>
                  <a:pt x="170827" y="163389"/>
                </a:cubicBezTo>
                <a:cubicBezTo>
                  <a:pt x="161099" y="169874"/>
                  <a:pt x="9510" y="152850"/>
                  <a:pt x="593" y="139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3927059F-BDA1-07C3-E9AC-1A5A1025764C}"/>
              </a:ext>
            </a:extLst>
          </p:cNvPr>
          <p:cNvSpPr/>
          <p:nvPr/>
        </p:nvSpPr>
        <p:spPr>
          <a:xfrm>
            <a:off x="3008397" y="5636781"/>
            <a:ext cx="377115" cy="467542"/>
          </a:xfrm>
          <a:custGeom>
            <a:avLst/>
            <a:gdLst>
              <a:gd name="connsiteX0" fmla="*/ 2314 w 377115"/>
              <a:gd name="connsiteY0" fmla="*/ 398 h 467542"/>
              <a:gd name="connsiteX1" fmla="*/ 299007 w 377115"/>
              <a:gd name="connsiteY1" fmla="*/ 326274 h 467542"/>
              <a:gd name="connsiteX2" fmla="*/ 289280 w 377115"/>
              <a:gd name="connsiteY2" fmla="*/ 292228 h 467542"/>
              <a:gd name="connsiteX3" fmla="*/ 376829 w 377115"/>
              <a:gd name="connsiteY3" fmla="*/ 467325 h 467542"/>
              <a:gd name="connsiteX4" fmla="*/ 255233 w 377115"/>
              <a:gd name="connsiteY4" fmla="*/ 326274 h 467542"/>
              <a:gd name="connsiteX5" fmla="*/ 114182 w 377115"/>
              <a:gd name="connsiteY5" fmla="*/ 228998 h 467542"/>
              <a:gd name="connsiteX6" fmla="*/ 157956 w 377115"/>
              <a:gd name="connsiteY6" fmla="*/ 258181 h 467542"/>
              <a:gd name="connsiteX7" fmla="*/ 2314 w 377115"/>
              <a:gd name="connsiteY7" fmla="*/ 398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15" h="467542">
                <a:moveTo>
                  <a:pt x="2314" y="398"/>
                </a:moveTo>
                <a:cubicBezTo>
                  <a:pt x="25823" y="11747"/>
                  <a:pt x="251179" y="277636"/>
                  <a:pt x="299007" y="326274"/>
                </a:cubicBezTo>
                <a:cubicBezTo>
                  <a:pt x="346835" y="374912"/>
                  <a:pt x="276310" y="268720"/>
                  <a:pt x="289280" y="292228"/>
                </a:cubicBezTo>
                <a:cubicBezTo>
                  <a:pt x="302250" y="315736"/>
                  <a:pt x="382504" y="461651"/>
                  <a:pt x="376829" y="467325"/>
                </a:cubicBezTo>
                <a:cubicBezTo>
                  <a:pt x="371155" y="472999"/>
                  <a:pt x="299008" y="365995"/>
                  <a:pt x="255233" y="326274"/>
                </a:cubicBezTo>
                <a:cubicBezTo>
                  <a:pt x="211459" y="286553"/>
                  <a:pt x="130395" y="240347"/>
                  <a:pt x="114182" y="228998"/>
                </a:cubicBezTo>
                <a:cubicBezTo>
                  <a:pt x="97969" y="217649"/>
                  <a:pt x="174169" y="293039"/>
                  <a:pt x="157956" y="258181"/>
                </a:cubicBezTo>
                <a:cubicBezTo>
                  <a:pt x="141743" y="223324"/>
                  <a:pt x="-21195" y="-10951"/>
                  <a:pt x="2314" y="3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19D18ADD-B921-1467-9F95-35DFEFBA3A1F}"/>
              </a:ext>
            </a:extLst>
          </p:cNvPr>
          <p:cNvSpPr/>
          <p:nvPr/>
        </p:nvSpPr>
        <p:spPr>
          <a:xfrm>
            <a:off x="3565395" y="7269885"/>
            <a:ext cx="1147186" cy="726165"/>
          </a:xfrm>
          <a:custGeom>
            <a:avLst/>
            <a:gdLst>
              <a:gd name="connsiteX0" fmla="*/ 765 w 1147186"/>
              <a:gd name="connsiteY0" fmla="*/ 726035 h 726165"/>
              <a:gd name="connsiteX1" fmla="*/ 346205 w 1147186"/>
              <a:gd name="connsiteY1" fmla="*/ 360275 h 726165"/>
              <a:gd name="connsiteX2" fmla="*/ 691645 w 1147186"/>
              <a:gd name="connsiteY2" fmla="*/ 197715 h 726165"/>
              <a:gd name="connsiteX3" fmla="*/ 397005 w 1147186"/>
              <a:gd name="connsiteY3" fmla="*/ 218035 h 726165"/>
              <a:gd name="connsiteX4" fmla="*/ 1128525 w 1147186"/>
              <a:gd name="connsiteY4" fmla="*/ 4675 h 726165"/>
              <a:gd name="connsiteX5" fmla="*/ 945645 w 1147186"/>
              <a:gd name="connsiteY5" fmla="*/ 65635 h 726165"/>
              <a:gd name="connsiteX6" fmla="*/ 82045 w 1147186"/>
              <a:gd name="connsiteY6" fmla="*/ 350115 h 726165"/>
              <a:gd name="connsiteX7" fmla="*/ 356365 w 1147186"/>
              <a:gd name="connsiteY7" fmla="*/ 278995 h 726165"/>
              <a:gd name="connsiteX8" fmla="*/ 254765 w 1147186"/>
              <a:gd name="connsiteY8" fmla="*/ 400915 h 726165"/>
              <a:gd name="connsiteX9" fmla="*/ 765 w 1147186"/>
              <a:gd name="connsiteY9" fmla="*/ 726035 h 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186" h="726165">
                <a:moveTo>
                  <a:pt x="765" y="726035"/>
                </a:moveTo>
                <a:cubicBezTo>
                  <a:pt x="16005" y="719262"/>
                  <a:pt x="231058" y="448328"/>
                  <a:pt x="346205" y="360275"/>
                </a:cubicBezTo>
                <a:cubicBezTo>
                  <a:pt x="461352" y="272222"/>
                  <a:pt x="683178" y="221422"/>
                  <a:pt x="691645" y="197715"/>
                </a:cubicBezTo>
                <a:cubicBezTo>
                  <a:pt x="700112" y="174008"/>
                  <a:pt x="324192" y="250208"/>
                  <a:pt x="397005" y="218035"/>
                </a:cubicBezTo>
                <a:cubicBezTo>
                  <a:pt x="469818" y="185862"/>
                  <a:pt x="1037085" y="30075"/>
                  <a:pt x="1128525" y="4675"/>
                </a:cubicBezTo>
                <a:cubicBezTo>
                  <a:pt x="1219965" y="-20725"/>
                  <a:pt x="945645" y="65635"/>
                  <a:pt x="945645" y="65635"/>
                </a:cubicBezTo>
                <a:lnTo>
                  <a:pt x="82045" y="350115"/>
                </a:lnTo>
                <a:cubicBezTo>
                  <a:pt x="-16168" y="385675"/>
                  <a:pt x="327578" y="270528"/>
                  <a:pt x="356365" y="278995"/>
                </a:cubicBezTo>
                <a:cubicBezTo>
                  <a:pt x="385152" y="287462"/>
                  <a:pt x="307258" y="328102"/>
                  <a:pt x="254765" y="400915"/>
                </a:cubicBezTo>
                <a:cubicBezTo>
                  <a:pt x="202272" y="473728"/>
                  <a:pt x="-14475" y="732808"/>
                  <a:pt x="765" y="726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C8ABA7A-A3BD-CE81-9C6F-DD04E6E07B09}"/>
              </a:ext>
            </a:extLst>
          </p:cNvPr>
          <p:cNvSpPr/>
          <p:nvPr/>
        </p:nvSpPr>
        <p:spPr>
          <a:xfrm>
            <a:off x="2415166" y="5421821"/>
            <a:ext cx="576910" cy="179545"/>
          </a:xfrm>
          <a:custGeom>
            <a:avLst/>
            <a:gdLst>
              <a:gd name="connsiteX0" fmla="*/ 114674 w 576910"/>
              <a:gd name="connsiteY0" fmla="*/ 176339 h 179545"/>
              <a:gd name="connsiteX1" fmla="*/ 561714 w 576910"/>
              <a:gd name="connsiteY1" fmla="*/ 176339 h 179545"/>
              <a:gd name="connsiteX2" fmla="*/ 460114 w 576910"/>
              <a:gd name="connsiteY2" fmla="*/ 145859 h 179545"/>
              <a:gd name="connsiteX3" fmla="*/ 338194 w 576910"/>
              <a:gd name="connsiteY3" fmla="*/ 3619 h 179545"/>
              <a:gd name="connsiteX4" fmla="*/ 2914 w 576910"/>
              <a:gd name="connsiteY4" fmla="*/ 44259 h 179545"/>
              <a:gd name="connsiteX5" fmla="*/ 185794 w 576910"/>
              <a:gd name="connsiteY5" fmla="*/ 64579 h 179545"/>
              <a:gd name="connsiteX6" fmla="*/ 368674 w 576910"/>
              <a:gd name="connsiteY6" fmla="*/ 95059 h 179545"/>
              <a:gd name="connsiteX7" fmla="*/ 358514 w 576910"/>
              <a:gd name="connsiteY7" fmla="*/ 156019 h 179545"/>
              <a:gd name="connsiteX8" fmla="*/ 114674 w 576910"/>
              <a:gd name="connsiteY8" fmla="*/ 176339 h 17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10" h="179545">
                <a:moveTo>
                  <a:pt x="114674" y="176339"/>
                </a:moveTo>
                <a:cubicBezTo>
                  <a:pt x="148541" y="179726"/>
                  <a:pt x="504141" y="181419"/>
                  <a:pt x="561714" y="176339"/>
                </a:cubicBezTo>
                <a:cubicBezTo>
                  <a:pt x="619287" y="171259"/>
                  <a:pt x="497367" y="174646"/>
                  <a:pt x="460114" y="145859"/>
                </a:cubicBezTo>
                <a:cubicBezTo>
                  <a:pt x="422861" y="117072"/>
                  <a:pt x="414394" y="20552"/>
                  <a:pt x="338194" y="3619"/>
                </a:cubicBezTo>
                <a:cubicBezTo>
                  <a:pt x="261994" y="-13314"/>
                  <a:pt x="28314" y="34099"/>
                  <a:pt x="2914" y="44259"/>
                </a:cubicBezTo>
                <a:cubicBezTo>
                  <a:pt x="-22486" y="54419"/>
                  <a:pt x="124834" y="56112"/>
                  <a:pt x="185794" y="64579"/>
                </a:cubicBezTo>
                <a:cubicBezTo>
                  <a:pt x="246754" y="73046"/>
                  <a:pt x="368674" y="95059"/>
                  <a:pt x="368674" y="95059"/>
                </a:cubicBezTo>
                <a:cubicBezTo>
                  <a:pt x="397461" y="110299"/>
                  <a:pt x="395767" y="139086"/>
                  <a:pt x="358514" y="156019"/>
                </a:cubicBezTo>
                <a:cubicBezTo>
                  <a:pt x="321261" y="172952"/>
                  <a:pt x="80807" y="172952"/>
                  <a:pt x="114674" y="1763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1ADA952E-0E85-3919-15CA-569A6AF0F8E5}"/>
              </a:ext>
            </a:extLst>
          </p:cNvPr>
          <p:cNvSpPr/>
          <p:nvPr/>
        </p:nvSpPr>
        <p:spPr>
          <a:xfrm>
            <a:off x="2677434" y="9248004"/>
            <a:ext cx="935500" cy="317817"/>
          </a:xfrm>
          <a:custGeom>
            <a:avLst/>
            <a:gdLst>
              <a:gd name="connsiteX0" fmla="*/ 35286 w 935500"/>
              <a:gd name="connsiteY0" fmla="*/ 312556 h 317817"/>
              <a:gd name="connsiteX1" fmla="*/ 909046 w 935500"/>
              <a:gd name="connsiteY1" fmla="*/ 7756 h 317817"/>
              <a:gd name="connsiteX2" fmla="*/ 665206 w 935500"/>
              <a:gd name="connsiteY2" fmla="*/ 99196 h 317817"/>
              <a:gd name="connsiteX3" fmla="*/ 218166 w 935500"/>
              <a:gd name="connsiteY3" fmla="*/ 190636 h 317817"/>
              <a:gd name="connsiteX4" fmla="*/ 35286 w 935500"/>
              <a:gd name="connsiteY4" fmla="*/ 312556 h 31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00" h="317817">
                <a:moveTo>
                  <a:pt x="35286" y="312556"/>
                </a:moveTo>
                <a:cubicBezTo>
                  <a:pt x="150433" y="282076"/>
                  <a:pt x="804059" y="43316"/>
                  <a:pt x="909046" y="7756"/>
                </a:cubicBezTo>
                <a:cubicBezTo>
                  <a:pt x="1014033" y="-27804"/>
                  <a:pt x="780353" y="68716"/>
                  <a:pt x="665206" y="99196"/>
                </a:cubicBezTo>
                <a:cubicBezTo>
                  <a:pt x="550059" y="129676"/>
                  <a:pt x="321459" y="148303"/>
                  <a:pt x="218166" y="190636"/>
                </a:cubicBezTo>
                <a:cubicBezTo>
                  <a:pt x="114873" y="232969"/>
                  <a:pt x="-79861" y="343036"/>
                  <a:pt x="35286" y="3125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8CEE6035-8C40-00E1-2FEF-F65DB95D0E22}"/>
              </a:ext>
            </a:extLst>
          </p:cNvPr>
          <p:cNvSpPr/>
          <p:nvPr/>
        </p:nvSpPr>
        <p:spPr>
          <a:xfrm>
            <a:off x="2565789" y="9285227"/>
            <a:ext cx="2226623" cy="940642"/>
          </a:xfrm>
          <a:custGeom>
            <a:avLst/>
            <a:gdLst>
              <a:gd name="connsiteX0" fmla="*/ 14851 w 2226623"/>
              <a:gd name="connsiteY0" fmla="*/ 935733 h 940642"/>
              <a:gd name="connsiteX1" fmla="*/ 421251 w 2226623"/>
              <a:gd name="connsiteY1" fmla="*/ 620773 h 940642"/>
              <a:gd name="connsiteX2" fmla="*/ 1030851 w 2226623"/>
              <a:gd name="connsiteY2" fmla="*/ 244853 h 940642"/>
              <a:gd name="connsiteX3" fmla="*/ 797171 w 2226623"/>
              <a:gd name="connsiteY3" fmla="*/ 407413 h 940642"/>
              <a:gd name="connsiteX4" fmla="*/ 1782691 w 2226623"/>
              <a:gd name="connsiteY4" fmla="*/ 31493 h 940642"/>
              <a:gd name="connsiteX5" fmla="*/ 1772531 w 2226623"/>
              <a:gd name="connsiteY5" fmla="*/ 21333 h 940642"/>
              <a:gd name="connsiteX6" fmla="*/ 2219571 w 2226623"/>
              <a:gd name="connsiteY6" fmla="*/ 458213 h 940642"/>
              <a:gd name="connsiteX7" fmla="*/ 2036691 w 2226623"/>
              <a:gd name="connsiteY7" fmla="*/ 194053 h 940642"/>
              <a:gd name="connsiteX8" fmla="*/ 1904611 w 2226623"/>
              <a:gd name="connsiteY8" fmla="*/ 82293 h 940642"/>
              <a:gd name="connsiteX9" fmla="*/ 543171 w 2226623"/>
              <a:gd name="connsiteY9" fmla="*/ 620773 h 940642"/>
              <a:gd name="connsiteX10" fmla="*/ 949571 w 2226623"/>
              <a:gd name="connsiteY10" fmla="*/ 366773 h 940642"/>
              <a:gd name="connsiteX11" fmla="*/ 14851 w 2226623"/>
              <a:gd name="connsiteY11" fmla="*/ 935733 h 94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623" h="940642">
                <a:moveTo>
                  <a:pt x="14851" y="935733"/>
                </a:moveTo>
                <a:cubicBezTo>
                  <a:pt x="-73202" y="978066"/>
                  <a:pt x="251918" y="735920"/>
                  <a:pt x="421251" y="620773"/>
                </a:cubicBezTo>
                <a:cubicBezTo>
                  <a:pt x="590584" y="505626"/>
                  <a:pt x="968198" y="280413"/>
                  <a:pt x="1030851" y="244853"/>
                </a:cubicBezTo>
                <a:cubicBezTo>
                  <a:pt x="1093504" y="209293"/>
                  <a:pt x="671864" y="442973"/>
                  <a:pt x="797171" y="407413"/>
                </a:cubicBezTo>
                <a:cubicBezTo>
                  <a:pt x="922478" y="371853"/>
                  <a:pt x="1782691" y="31493"/>
                  <a:pt x="1782691" y="31493"/>
                </a:cubicBezTo>
                <a:cubicBezTo>
                  <a:pt x="1945251" y="-32854"/>
                  <a:pt x="1772531" y="21333"/>
                  <a:pt x="1772531" y="21333"/>
                </a:cubicBezTo>
                <a:cubicBezTo>
                  <a:pt x="1845344" y="92453"/>
                  <a:pt x="2175544" y="429426"/>
                  <a:pt x="2219571" y="458213"/>
                </a:cubicBezTo>
                <a:cubicBezTo>
                  <a:pt x="2263598" y="487000"/>
                  <a:pt x="2089184" y="256706"/>
                  <a:pt x="2036691" y="194053"/>
                </a:cubicBezTo>
                <a:cubicBezTo>
                  <a:pt x="1984198" y="131400"/>
                  <a:pt x="2153531" y="11173"/>
                  <a:pt x="1904611" y="82293"/>
                </a:cubicBezTo>
                <a:cubicBezTo>
                  <a:pt x="1655691" y="153413"/>
                  <a:pt x="702344" y="573360"/>
                  <a:pt x="543171" y="620773"/>
                </a:cubicBezTo>
                <a:cubicBezTo>
                  <a:pt x="383998" y="668186"/>
                  <a:pt x="1037624" y="319360"/>
                  <a:pt x="949571" y="366773"/>
                </a:cubicBezTo>
                <a:cubicBezTo>
                  <a:pt x="861518" y="414186"/>
                  <a:pt x="102904" y="893400"/>
                  <a:pt x="14851" y="9357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01DB1248-05ED-BF03-C1BD-1C3F34BA3B1A}"/>
              </a:ext>
            </a:extLst>
          </p:cNvPr>
          <p:cNvSpPr/>
          <p:nvPr/>
        </p:nvSpPr>
        <p:spPr>
          <a:xfrm>
            <a:off x="6496434" y="3348718"/>
            <a:ext cx="925613" cy="1383141"/>
          </a:xfrm>
          <a:custGeom>
            <a:avLst/>
            <a:gdLst>
              <a:gd name="connsiteX0" fmla="*/ 9141 w 925613"/>
              <a:gd name="connsiteY0" fmla="*/ 7257 h 1383141"/>
              <a:gd name="connsiteX1" fmla="*/ 526666 w 925613"/>
              <a:gd name="connsiteY1" fmla="*/ 867682 h 1383141"/>
              <a:gd name="connsiteX2" fmla="*/ 567941 w 925613"/>
              <a:gd name="connsiteY2" fmla="*/ 683532 h 1383141"/>
              <a:gd name="connsiteX3" fmla="*/ 923541 w 925613"/>
              <a:gd name="connsiteY3" fmla="*/ 1378857 h 1383141"/>
              <a:gd name="connsiteX4" fmla="*/ 723516 w 925613"/>
              <a:gd name="connsiteY4" fmla="*/ 994682 h 1383141"/>
              <a:gd name="connsiteX5" fmla="*/ 533016 w 925613"/>
              <a:gd name="connsiteY5" fmla="*/ 629557 h 1383141"/>
              <a:gd name="connsiteX6" fmla="*/ 526666 w 925613"/>
              <a:gd name="connsiteY6" fmla="*/ 769257 h 1383141"/>
              <a:gd name="connsiteX7" fmla="*/ 364741 w 925613"/>
              <a:gd name="connsiteY7" fmla="*/ 480332 h 1383141"/>
              <a:gd name="connsiteX8" fmla="*/ 412366 w 925613"/>
              <a:gd name="connsiteY8" fmla="*/ 708932 h 1383141"/>
              <a:gd name="connsiteX9" fmla="*/ 171066 w 925613"/>
              <a:gd name="connsiteY9" fmla="*/ 273957 h 1383141"/>
              <a:gd name="connsiteX10" fmla="*/ 193291 w 925613"/>
              <a:gd name="connsiteY10" fmla="*/ 445407 h 1383141"/>
              <a:gd name="connsiteX11" fmla="*/ 9141 w 925613"/>
              <a:gd name="connsiteY11" fmla="*/ 7257 h 13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613" h="1383141">
                <a:moveTo>
                  <a:pt x="9141" y="7257"/>
                </a:moveTo>
                <a:cubicBezTo>
                  <a:pt x="64703" y="77636"/>
                  <a:pt x="433533" y="754970"/>
                  <a:pt x="526666" y="867682"/>
                </a:cubicBezTo>
                <a:cubicBezTo>
                  <a:pt x="619799" y="980394"/>
                  <a:pt x="501795" y="598336"/>
                  <a:pt x="567941" y="683532"/>
                </a:cubicBezTo>
                <a:cubicBezTo>
                  <a:pt x="634087" y="768728"/>
                  <a:pt x="897612" y="1326999"/>
                  <a:pt x="923541" y="1378857"/>
                </a:cubicBezTo>
                <a:cubicBezTo>
                  <a:pt x="949470" y="1430715"/>
                  <a:pt x="723516" y="994682"/>
                  <a:pt x="723516" y="994682"/>
                </a:cubicBezTo>
                <a:cubicBezTo>
                  <a:pt x="658429" y="869799"/>
                  <a:pt x="565824" y="667128"/>
                  <a:pt x="533016" y="629557"/>
                </a:cubicBezTo>
                <a:cubicBezTo>
                  <a:pt x="500208" y="591986"/>
                  <a:pt x="554712" y="794128"/>
                  <a:pt x="526666" y="769257"/>
                </a:cubicBezTo>
                <a:cubicBezTo>
                  <a:pt x="498620" y="744386"/>
                  <a:pt x="383791" y="490386"/>
                  <a:pt x="364741" y="480332"/>
                </a:cubicBezTo>
                <a:cubicBezTo>
                  <a:pt x="345691" y="470278"/>
                  <a:pt x="444645" y="743328"/>
                  <a:pt x="412366" y="708932"/>
                </a:cubicBezTo>
                <a:cubicBezTo>
                  <a:pt x="380087" y="674536"/>
                  <a:pt x="207578" y="317878"/>
                  <a:pt x="171066" y="273957"/>
                </a:cubicBezTo>
                <a:cubicBezTo>
                  <a:pt x="134554" y="230036"/>
                  <a:pt x="218162" y="490386"/>
                  <a:pt x="193291" y="445407"/>
                </a:cubicBezTo>
                <a:cubicBezTo>
                  <a:pt x="168420" y="400428"/>
                  <a:pt x="-46421" y="-63122"/>
                  <a:pt x="9141" y="7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584EE020-1625-F8A4-BA4C-6CC8A6D2F7B9}"/>
              </a:ext>
            </a:extLst>
          </p:cNvPr>
          <p:cNvSpPr/>
          <p:nvPr/>
        </p:nvSpPr>
        <p:spPr>
          <a:xfrm>
            <a:off x="6760020" y="3261169"/>
            <a:ext cx="483331" cy="1153531"/>
          </a:xfrm>
          <a:custGeom>
            <a:avLst/>
            <a:gdLst>
              <a:gd name="connsiteX0" fmla="*/ 21780 w 483331"/>
              <a:gd name="connsiteY0" fmla="*/ 63056 h 1153531"/>
              <a:gd name="connsiteX1" fmla="*/ 59880 w 483331"/>
              <a:gd name="connsiteY1" fmla="*/ 129731 h 1153531"/>
              <a:gd name="connsiteX2" fmla="*/ 472630 w 483331"/>
              <a:gd name="connsiteY2" fmla="*/ 1139381 h 1153531"/>
              <a:gd name="connsiteX3" fmla="*/ 371030 w 483331"/>
              <a:gd name="connsiteY3" fmla="*/ 742506 h 1153531"/>
              <a:gd name="connsiteX4" fmla="*/ 472630 w 483331"/>
              <a:gd name="connsiteY4" fmla="*/ 1047306 h 1153531"/>
              <a:gd name="connsiteX5" fmla="*/ 399605 w 483331"/>
              <a:gd name="connsiteY5" fmla="*/ 682181 h 1153531"/>
              <a:gd name="connsiteX6" fmla="*/ 272605 w 483331"/>
              <a:gd name="connsiteY6" fmla="*/ 180531 h 1153531"/>
              <a:gd name="connsiteX7" fmla="*/ 218630 w 483331"/>
              <a:gd name="connsiteY7" fmla="*/ 94806 h 1153531"/>
              <a:gd name="connsiteX8" fmla="*/ 377380 w 483331"/>
              <a:gd name="connsiteY8" fmla="*/ 879031 h 1153531"/>
              <a:gd name="connsiteX9" fmla="*/ 247205 w 483331"/>
              <a:gd name="connsiteY9" fmla="*/ 590106 h 1153531"/>
              <a:gd name="connsiteX10" fmla="*/ 21780 w 483331"/>
              <a:gd name="connsiteY10" fmla="*/ 63056 h 1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31" h="1153531">
                <a:moveTo>
                  <a:pt x="21780" y="63056"/>
                </a:moveTo>
                <a:cubicBezTo>
                  <a:pt x="-9441" y="-13673"/>
                  <a:pt x="-15262" y="-49657"/>
                  <a:pt x="59880" y="129731"/>
                </a:cubicBezTo>
                <a:cubicBezTo>
                  <a:pt x="135022" y="309119"/>
                  <a:pt x="420772" y="1037252"/>
                  <a:pt x="472630" y="1139381"/>
                </a:cubicBezTo>
                <a:cubicBezTo>
                  <a:pt x="524488" y="1241510"/>
                  <a:pt x="371030" y="757852"/>
                  <a:pt x="371030" y="742506"/>
                </a:cubicBezTo>
                <a:cubicBezTo>
                  <a:pt x="371030" y="727160"/>
                  <a:pt x="467868" y="1057360"/>
                  <a:pt x="472630" y="1047306"/>
                </a:cubicBezTo>
                <a:cubicBezTo>
                  <a:pt x="477393" y="1037252"/>
                  <a:pt x="432943" y="826644"/>
                  <a:pt x="399605" y="682181"/>
                </a:cubicBezTo>
                <a:cubicBezTo>
                  <a:pt x="366268" y="537719"/>
                  <a:pt x="302767" y="278427"/>
                  <a:pt x="272605" y="180531"/>
                </a:cubicBezTo>
                <a:cubicBezTo>
                  <a:pt x="242443" y="82635"/>
                  <a:pt x="201168" y="-21611"/>
                  <a:pt x="218630" y="94806"/>
                </a:cubicBezTo>
                <a:cubicBezTo>
                  <a:pt x="236092" y="211223"/>
                  <a:pt x="372618" y="796481"/>
                  <a:pt x="377380" y="879031"/>
                </a:cubicBezTo>
                <a:cubicBezTo>
                  <a:pt x="382142" y="961581"/>
                  <a:pt x="305943" y="730335"/>
                  <a:pt x="247205" y="590106"/>
                </a:cubicBezTo>
                <a:cubicBezTo>
                  <a:pt x="188468" y="449877"/>
                  <a:pt x="53001" y="139785"/>
                  <a:pt x="21780" y="630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926A6C51-26A6-3288-86DB-B7595F128D1B}"/>
              </a:ext>
            </a:extLst>
          </p:cNvPr>
          <p:cNvSpPr/>
          <p:nvPr/>
        </p:nvSpPr>
        <p:spPr>
          <a:xfrm>
            <a:off x="5561633" y="2304372"/>
            <a:ext cx="1275459" cy="780333"/>
          </a:xfrm>
          <a:custGeom>
            <a:avLst/>
            <a:gdLst>
              <a:gd name="connsiteX0" fmla="*/ 1270967 w 1275459"/>
              <a:gd name="connsiteY0" fmla="*/ 7028 h 780333"/>
              <a:gd name="connsiteX1" fmla="*/ 467692 w 1275459"/>
              <a:gd name="connsiteY1" fmla="*/ 343578 h 780333"/>
              <a:gd name="connsiteX2" fmla="*/ 626442 w 1275459"/>
              <a:gd name="connsiteY2" fmla="*/ 315003 h 780333"/>
              <a:gd name="connsiteX3" fmla="*/ 518492 w 1275459"/>
              <a:gd name="connsiteY3" fmla="*/ 419778 h 780333"/>
              <a:gd name="connsiteX4" fmla="*/ 407367 w 1275459"/>
              <a:gd name="connsiteY4" fmla="*/ 702353 h 780333"/>
              <a:gd name="connsiteX5" fmla="*/ 489917 w 1275459"/>
              <a:gd name="connsiteY5" fmla="*/ 457878 h 780333"/>
              <a:gd name="connsiteX6" fmla="*/ 321642 w 1275459"/>
              <a:gd name="connsiteY6" fmla="*/ 708703 h 780333"/>
              <a:gd name="connsiteX7" fmla="*/ 258142 w 1275459"/>
              <a:gd name="connsiteY7" fmla="*/ 753153 h 780333"/>
              <a:gd name="connsiteX8" fmla="*/ 967 w 1275459"/>
              <a:gd name="connsiteY8" fmla="*/ 778553 h 780333"/>
              <a:gd name="connsiteX9" fmla="*/ 188292 w 1275459"/>
              <a:gd name="connsiteY9" fmla="*/ 746803 h 780333"/>
              <a:gd name="connsiteX10" fmla="*/ 623267 w 1275459"/>
              <a:gd name="connsiteY10" fmla="*/ 499153 h 780333"/>
              <a:gd name="connsiteX11" fmla="*/ 464517 w 1275459"/>
              <a:gd name="connsiteY11" fmla="*/ 505503 h 780333"/>
              <a:gd name="connsiteX12" fmla="*/ 785192 w 1275459"/>
              <a:gd name="connsiteY12" fmla="*/ 70528 h 780333"/>
              <a:gd name="connsiteX13" fmla="*/ 616917 w 1275459"/>
              <a:gd name="connsiteY13" fmla="*/ 203878 h 780333"/>
              <a:gd name="connsiteX14" fmla="*/ 975692 w 1275459"/>
              <a:gd name="connsiteY14" fmla="*/ 51478 h 780333"/>
              <a:gd name="connsiteX15" fmla="*/ 801067 w 1275459"/>
              <a:gd name="connsiteY15" fmla="*/ 108628 h 780333"/>
              <a:gd name="connsiteX16" fmla="*/ 1270967 w 1275459"/>
              <a:gd name="connsiteY16" fmla="*/ 7028 h 7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5459" h="780333">
                <a:moveTo>
                  <a:pt x="1270967" y="7028"/>
                </a:moveTo>
                <a:cubicBezTo>
                  <a:pt x="1215404" y="46186"/>
                  <a:pt x="575113" y="292249"/>
                  <a:pt x="467692" y="343578"/>
                </a:cubicBezTo>
                <a:cubicBezTo>
                  <a:pt x="360271" y="394907"/>
                  <a:pt x="617975" y="302303"/>
                  <a:pt x="626442" y="315003"/>
                </a:cubicBezTo>
                <a:cubicBezTo>
                  <a:pt x="634909" y="327703"/>
                  <a:pt x="555004" y="355220"/>
                  <a:pt x="518492" y="419778"/>
                </a:cubicBezTo>
                <a:cubicBezTo>
                  <a:pt x="481980" y="484336"/>
                  <a:pt x="412129" y="696003"/>
                  <a:pt x="407367" y="702353"/>
                </a:cubicBezTo>
                <a:cubicBezTo>
                  <a:pt x="402605" y="708703"/>
                  <a:pt x="504204" y="456820"/>
                  <a:pt x="489917" y="457878"/>
                </a:cubicBezTo>
                <a:cubicBezTo>
                  <a:pt x="475630" y="458936"/>
                  <a:pt x="360271" y="659491"/>
                  <a:pt x="321642" y="708703"/>
                </a:cubicBezTo>
                <a:cubicBezTo>
                  <a:pt x="283013" y="757916"/>
                  <a:pt x="311588" y="741511"/>
                  <a:pt x="258142" y="753153"/>
                </a:cubicBezTo>
                <a:cubicBezTo>
                  <a:pt x="204696" y="764795"/>
                  <a:pt x="12609" y="779611"/>
                  <a:pt x="967" y="778553"/>
                </a:cubicBezTo>
                <a:cubicBezTo>
                  <a:pt x="-10675" y="777495"/>
                  <a:pt x="84575" y="793370"/>
                  <a:pt x="188292" y="746803"/>
                </a:cubicBezTo>
                <a:cubicBezTo>
                  <a:pt x="292009" y="700236"/>
                  <a:pt x="577230" y="539370"/>
                  <a:pt x="623267" y="499153"/>
                </a:cubicBezTo>
                <a:cubicBezTo>
                  <a:pt x="669304" y="458936"/>
                  <a:pt x="437530" y="576940"/>
                  <a:pt x="464517" y="505503"/>
                </a:cubicBezTo>
                <a:cubicBezTo>
                  <a:pt x="491504" y="434066"/>
                  <a:pt x="759792" y="120799"/>
                  <a:pt x="785192" y="70528"/>
                </a:cubicBezTo>
                <a:cubicBezTo>
                  <a:pt x="810592" y="20257"/>
                  <a:pt x="585167" y="207053"/>
                  <a:pt x="616917" y="203878"/>
                </a:cubicBezTo>
                <a:cubicBezTo>
                  <a:pt x="648667" y="200703"/>
                  <a:pt x="945000" y="67353"/>
                  <a:pt x="975692" y="51478"/>
                </a:cubicBezTo>
                <a:cubicBezTo>
                  <a:pt x="1006384" y="35603"/>
                  <a:pt x="752913" y="112332"/>
                  <a:pt x="801067" y="108628"/>
                </a:cubicBezTo>
                <a:cubicBezTo>
                  <a:pt x="849221" y="104924"/>
                  <a:pt x="1326530" y="-32130"/>
                  <a:pt x="1270967" y="7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FF27DE8E-5BB3-EDBA-F344-4734B5C38B88}"/>
              </a:ext>
            </a:extLst>
          </p:cNvPr>
          <p:cNvSpPr/>
          <p:nvPr/>
        </p:nvSpPr>
        <p:spPr>
          <a:xfrm>
            <a:off x="6477000" y="2689225"/>
            <a:ext cx="1519721" cy="428696"/>
          </a:xfrm>
          <a:custGeom>
            <a:avLst/>
            <a:gdLst>
              <a:gd name="connsiteX0" fmla="*/ 587375 w 1519721"/>
              <a:gd name="connsiteY0" fmla="*/ 0 h 428696"/>
              <a:gd name="connsiteX1" fmla="*/ 82550 w 1519721"/>
              <a:gd name="connsiteY1" fmla="*/ 107950 h 428696"/>
              <a:gd name="connsiteX2" fmla="*/ 581025 w 1519721"/>
              <a:gd name="connsiteY2" fmla="*/ 76200 h 428696"/>
              <a:gd name="connsiteX3" fmla="*/ 1050925 w 1519721"/>
              <a:gd name="connsiteY3" fmla="*/ 266700 h 428696"/>
              <a:gd name="connsiteX4" fmla="*/ 876300 w 1519721"/>
              <a:gd name="connsiteY4" fmla="*/ 212725 h 428696"/>
              <a:gd name="connsiteX5" fmla="*/ 1517650 w 1519721"/>
              <a:gd name="connsiteY5" fmla="*/ 428625 h 428696"/>
              <a:gd name="connsiteX6" fmla="*/ 1073150 w 1519721"/>
              <a:gd name="connsiteY6" fmla="*/ 234950 h 428696"/>
              <a:gd name="connsiteX7" fmla="*/ 850900 w 1519721"/>
              <a:gd name="connsiteY7" fmla="*/ 85725 h 428696"/>
              <a:gd name="connsiteX8" fmla="*/ 241300 w 1519721"/>
              <a:gd name="connsiteY8" fmla="*/ 149225 h 428696"/>
              <a:gd name="connsiteX9" fmla="*/ 838200 w 1519721"/>
              <a:gd name="connsiteY9" fmla="*/ 15875 h 428696"/>
              <a:gd name="connsiteX10" fmla="*/ 0 w 1519721"/>
              <a:gd name="connsiteY10" fmla="*/ 44450 h 428696"/>
              <a:gd name="connsiteX11" fmla="*/ 587375 w 1519721"/>
              <a:gd name="connsiteY11" fmla="*/ 0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721" h="428696">
                <a:moveTo>
                  <a:pt x="587375" y="0"/>
                </a:moveTo>
                <a:cubicBezTo>
                  <a:pt x="335491" y="47625"/>
                  <a:pt x="83608" y="95250"/>
                  <a:pt x="82550" y="107950"/>
                </a:cubicBezTo>
                <a:cubicBezTo>
                  <a:pt x="81492" y="120650"/>
                  <a:pt x="419629" y="49742"/>
                  <a:pt x="581025" y="76200"/>
                </a:cubicBezTo>
                <a:cubicBezTo>
                  <a:pt x="742421" y="102658"/>
                  <a:pt x="1001713" y="243946"/>
                  <a:pt x="1050925" y="266700"/>
                </a:cubicBezTo>
                <a:cubicBezTo>
                  <a:pt x="1100138" y="289454"/>
                  <a:pt x="798513" y="185738"/>
                  <a:pt x="876300" y="212725"/>
                </a:cubicBezTo>
                <a:cubicBezTo>
                  <a:pt x="954087" y="239712"/>
                  <a:pt x="1484842" y="424921"/>
                  <a:pt x="1517650" y="428625"/>
                </a:cubicBezTo>
                <a:cubicBezTo>
                  <a:pt x="1550458" y="432329"/>
                  <a:pt x="1184275" y="292100"/>
                  <a:pt x="1073150" y="234950"/>
                </a:cubicBezTo>
                <a:cubicBezTo>
                  <a:pt x="962025" y="177800"/>
                  <a:pt x="989542" y="100013"/>
                  <a:pt x="850900" y="85725"/>
                </a:cubicBezTo>
                <a:cubicBezTo>
                  <a:pt x="712258" y="71438"/>
                  <a:pt x="243417" y="160867"/>
                  <a:pt x="241300" y="149225"/>
                </a:cubicBezTo>
                <a:cubicBezTo>
                  <a:pt x="239183" y="137583"/>
                  <a:pt x="878417" y="33337"/>
                  <a:pt x="838200" y="15875"/>
                </a:cubicBezTo>
                <a:cubicBezTo>
                  <a:pt x="797983" y="-1587"/>
                  <a:pt x="0" y="44450"/>
                  <a:pt x="0" y="44450"/>
                </a:cubicBezTo>
                <a:lnTo>
                  <a:pt x="587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D8B67294-6225-49FA-C1DF-3B7DD2F2F5BA}"/>
              </a:ext>
            </a:extLst>
          </p:cNvPr>
          <p:cNvSpPr/>
          <p:nvPr/>
        </p:nvSpPr>
        <p:spPr>
          <a:xfrm>
            <a:off x="7512954" y="3081636"/>
            <a:ext cx="440746" cy="1542154"/>
          </a:xfrm>
          <a:custGeom>
            <a:avLst/>
            <a:gdLst>
              <a:gd name="connsiteX0" fmla="*/ 2271 w 440746"/>
              <a:gd name="connsiteY0" fmla="*/ 71139 h 1542154"/>
              <a:gd name="connsiteX1" fmla="*/ 46721 w 440746"/>
              <a:gd name="connsiteY1" fmla="*/ 121939 h 1542154"/>
              <a:gd name="connsiteX2" fmla="*/ 373746 w 440746"/>
              <a:gd name="connsiteY2" fmla="*/ 1417339 h 1542154"/>
              <a:gd name="connsiteX3" fmla="*/ 310246 w 440746"/>
              <a:gd name="connsiteY3" fmla="*/ 1077614 h 1542154"/>
              <a:gd name="connsiteX4" fmla="*/ 440421 w 440746"/>
              <a:gd name="connsiteY4" fmla="*/ 1541164 h 1542154"/>
              <a:gd name="connsiteX5" fmla="*/ 341996 w 440746"/>
              <a:gd name="connsiteY5" fmla="*/ 1172864 h 1542154"/>
              <a:gd name="connsiteX6" fmla="*/ 180071 w 440746"/>
              <a:gd name="connsiteY6" fmla="*/ 299739 h 1542154"/>
              <a:gd name="connsiteX7" fmla="*/ 224521 w 440746"/>
              <a:gd name="connsiteY7" fmla="*/ 702964 h 1542154"/>
              <a:gd name="connsiteX8" fmla="*/ 46721 w 440746"/>
              <a:gd name="connsiteY8" fmla="*/ 267989 h 1542154"/>
              <a:gd name="connsiteX9" fmla="*/ 2271 w 440746"/>
              <a:gd name="connsiteY9" fmla="*/ 71139 h 15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746" h="1542154">
                <a:moveTo>
                  <a:pt x="2271" y="71139"/>
                </a:moveTo>
                <a:cubicBezTo>
                  <a:pt x="2271" y="46797"/>
                  <a:pt x="-15191" y="-102428"/>
                  <a:pt x="46721" y="121939"/>
                </a:cubicBezTo>
                <a:cubicBezTo>
                  <a:pt x="108633" y="346306"/>
                  <a:pt x="329825" y="1258060"/>
                  <a:pt x="373746" y="1417339"/>
                </a:cubicBezTo>
                <a:cubicBezTo>
                  <a:pt x="417667" y="1576618"/>
                  <a:pt x="299134" y="1056977"/>
                  <a:pt x="310246" y="1077614"/>
                </a:cubicBezTo>
                <a:cubicBezTo>
                  <a:pt x="321358" y="1098251"/>
                  <a:pt x="435129" y="1525289"/>
                  <a:pt x="440421" y="1541164"/>
                </a:cubicBezTo>
                <a:cubicBezTo>
                  <a:pt x="445713" y="1557039"/>
                  <a:pt x="385388" y="1379768"/>
                  <a:pt x="341996" y="1172864"/>
                </a:cubicBezTo>
                <a:cubicBezTo>
                  <a:pt x="298604" y="965960"/>
                  <a:pt x="199650" y="378056"/>
                  <a:pt x="180071" y="299739"/>
                </a:cubicBezTo>
                <a:cubicBezTo>
                  <a:pt x="160492" y="221422"/>
                  <a:pt x="246746" y="708256"/>
                  <a:pt x="224521" y="702964"/>
                </a:cubicBezTo>
                <a:cubicBezTo>
                  <a:pt x="202296" y="697672"/>
                  <a:pt x="82175" y="371706"/>
                  <a:pt x="46721" y="267989"/>
                </a:cubicBezTo>
                <a:cubicBezTo>
                  <a:pt x="11267" y="164272"/>
                  <a:pt x="2271" y="95481"/>
                  <a:pt x="2271" y="71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49EC46EC-7E3D-5C8D-DCF6-64C05CAEC6E7}"/>
              </a:ext>
            </a:extLst>
          </p:cNvPr>
          <p:cNvSpPr/>
          <p:nvPr/>
        </p:nvSpPr>
        <p:spPr>
          <a:xfrm>
            <a:off x="8200605" y="3300837"/>
            <a:ext cx="173313" cy="1557283"/>
          </a:xfrm>
          <a:custGeom>
            <a:avLst/>
            <a:gdLst>
              <a:gd name="connsiteX0" fmla="*/ 420 w 173313"/>
              <a:gd name="connsiteY0" fmla="*/ 10688 h 1557283"/>
              <a:gd name="connsiteX1" fmla="*/ 168695 w 173313"/>
              <a:gd name="connsiteY1" fmla="*/ 1474363 h 1557283"/>
              <a:gd name="connsiteX2" fmla="*/ 127420 w 173313"/>
              <a:gd name="connsiteY2" fmla="*/ 1299738 h 1557283"/>
              <a:gd name="connsiteX3" fmla="*/ 143295 w 173313"/>
              <a:gd name="connsiteY3" fmla="*/ 667913 h 1557283"/>
              <a:gd name="connsiteX4" fmla="*/ 121070 w 173313"/>
              <a:gd name="connsiteY4" fmla="*/ 804438 h 1557283"/>
              <a:gd name="connsiteX5" fmla="*/ 420 w 173313"/>
              <a:gd name="connsiteY5" fmla="*/ 10688 h 15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3" h="1557283">
                <a:moveTo>
                  <a:pt x="420" y="10688"/>
                </a:moveTo>
                <a:cubicBezTo>
                  <a:pt x="8357" y="122342"/>
                  <a:pt x="147528" y="1259521"/>
                  <a:pt x="168695" y="1474363"/>
                </a:cubicBezTo>
                <a:cubicBezTo>
                  <a:pt x="189862" y="1689205"/>
                  <a:pt x="131653" y="1434146"/>
                  <a:pt x="127420" y="1299738"/>
                </a:cubicBezTo>
                <a:cubicBezTo>
                  <a:pt x="123187" y="1165330"/>
                  <a:pt x="144353" y="750463"/>
                  <a:pt x="143295" y="667913"/>
                </a:cubicBezTo>
                <a:cubicBezTo>
                  <a:pt x="142237" y="585363"/>
                  <a:pt x="142766" y="912388"/>
                  <a:pt x="121070" y="804438"/>
                </a:cubicBezTo>
                <a:cubicBezTo>
                  <a:pt x="99374" y="696488"/>
                  <a:pt x="-7517" y="-100966"/>
                  <a:pt x="420" y="106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6CAA1FC7-B2BE-E82B-DC24-4BE056DBD659}"/>
              </a:ext>
            </a:extLst>
          </p:cNvPr>
          <p:cNvSpPr/>
          <p:nvPr/>
        </p:nvSpPr>
        <p:spPr>
          <a:xfrm>
            <a:off x="7826024" y="3975990"/>
            <a:ext cx="241811" cy="1446809"/>
          </a:xfrm>
          <a:custGeom>
            <a:avLst/>
            <a:gdLst>
              <a:gd name="connsiteX0" fmla="*/ 241651 w 241811"/>
              <a:gd name="connsiteY0" fmla="*/ 2285 h 1446809"/>
              <a:gd name="connsiteX1" fmla="*/ 38451 w 241811"/>
              <a:gd name="connsiteY1" fmla="*/ 792860 h 1446809"/>
              <a:gd name="connsiteX2" fmla="*/ 3526 w 241811"/>
              <a:gd name="connsiteY2" fmla="*/ 1396110 h 1446809"/>
              <a:gd name="connsiteX3" fmla="*/ 13051 w 241811"/>
              <a:gd name="connsiteY3" fmla="*/ 1294510 h 1446809"/>
              <a:gd name="connsiteX4" fmla="*/ 108301 w 241811"/>
              <a:gd name="connsiteY4" fmla="*/ 348360 h 1446809"/>
              <a:gd name="connsiteX5" fmla="*/ 73376 w 241811"/>
              <a:gd name="connsiteY5" fmla="*/ 545210 h 1446809"/>
              <a:gd name="connsiteX6" fmla="*/ 241651 w 241811"/>
              <a:gd name="connsiteY6" fmla="*/ 2285 h 14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11" h="1446809">
                <a:moveTo>
                  <a:pt x="241651" y="2285"/>
                </a:moveTo>
                <a:cubicBezTo>
                  <a:pt x="235830" y="43560"/>
                  <a:pt x="78138" y="560556"/>
                  <a:pt x="38451" y="792860"/>
                </a:cubicBezTo>
                <a:cubicBezTo>
                  <a:pt x="-1236" y="1025164"/>
                  <a:pt x="7759" y="1312502"/>
                  <a:pt x="3526" y="1396110"/>
                </a:cubicBezTo>
                <a:cubicBezTo>
                  <a:pt x="-707" y="1479718"/>
                  <a:pt x="-4411" y="1469135"/>
                  <a:pt x="13051" y="1294510"/>
                </a:cubicBezTo>
                <a:cubicBezTo>
                  <a:pt x="30513" y="1119885"/>
                  <a:pt x="98247" y="473243"/>
                  <a:pt x="108301" y="348360"/>
                </a:cubicBezTo>
                <a:cubicBezTo>
                  <a:pt x="118355" y="223477"/>
                  <a:pt x="53268" y="598656"/>
                  <a:pt x="73376" y="545210"/>
                </a:cubicBezTo>
                <a:cubicBezTo>
                  <a:pt x="93484" y="491764"/>
                  <a:pt x="247472" y="-38990"/>
                  <a:pt x="241651" y="2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908FC51B-D355-5143-D138-2CB157640859}"/>
              </a:ext>
            </a:extLst>
          </p:cNvPr>
          <p:cNvSpPr/>
          <p:nvPr/>
        </p:nvSpPr>
        <p:spPr>
          <a:xfrm>
            <a:off x="7523380" y="5251828"/>
            <a:ext cx="748077" cy="1503252"/>
          </a:xfrm>
          <a:custGeom>
            <a:avLst/>
            <a:gdLst>
              <a:gd name="connsiteX0" fmla="*/ 741145 w 748077"/>
              <a:gd name="connsiteY0" fmla="*/ 21847 h 1503252"/>
              <a:gd name="connsiteX1" fmla="*/ 39470 w 748077"/>
              <a:gd name="connsiteY1" fmla="*/ 1418847 h 1503252"/>
              <a:gd name="connsiteX2" fmla="*/ 137895 w 748077"/>
              <a:gd name="connsiteY2" fmla="*/ 1237872 h 1503252"/>
              <a:gd name="connsiteX3" fmla="*/ 553820 w 748077"/>
              <a:gd name="connsiteY3" fmla="*/ 336172 h 1503252"/>
              <a:gd name="connsiteX4" fmla="*/ 407770 w 748077"/>
              <a:gd name="connsiteY4" fmla="*/ 548897 h 1503252"/>
              <a:gd name="connsiteX5" fmla="*/ 741145 w 748077"/>
              <a:gd name="connsiteY5" fmla="*/ 21847 h 15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77" h="1503252">
                <a:moveTo>
                  <a:pt x="741145" y="21847"/>
                </a:moveTo>
                <a:cubicBezTo>
                  <a:pt x="679762" y="166838"/>
                  <a:pt x="140012" y="1216176"/>
                  <a:pt x="39470" y="1418847"/>
                </a:cubicBezTo>
                <a:cubicBezTo>
                  <a:pt x="-61072" y="1621518"/>
                  <a:pt x="52170" y="1418318"/>
                  <a:pt x="137895" y="1237872"/>
                </a:cubicBezTo>
                <a:cubicBezTo>
                  <a:pt x="223620" y="1057426"/>
                  <a:pt x="508841" y="451001"/>
                  <a:pt x="553820" y="336172"/>
                </a:cubicBezTo>
                <a:cubicBezTo>
                  <a:pt x="598799" y="221343"/>
                  <a:pt x="378666" y="598639"/>
                  <a:pt x="407770" y="548897"/>
                </a:cubicBezTo>
                <a:cubicBezTo>
                  <a:pt x="436874" y="499155"/>
                  <a:pt x="802528" y="-123144"/>
                  <a:pt x="741145" y="218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26FBBB21-1CFE-2C52-F114-771809D1BD6F}"/>
              </a:ext>
            </a:extLst>
          </p:cNvPr>
          <p:cNvSpPr/>
          <p:nvPr/>
        </p:nvSpPr>
        <p:spPr>
          <a:xfrm>
            <a:off x="6254131" y="7221058"/>
            <a:ext cx="1375296" cy="1473457"/>
          </a:xfrm>
          <a:custGeom>
            <a:avLst/>
            <a:gdLst>
              <a:gd name="connsiteX0" fmla="*/ 1365869 w 1375296"/>
              <a:gd name="connsiteY0" fmla="*/ 14767 h 1473457"/>
              <a:gd name="connsiteX1" fmla="*/ 302244 w 1375296"/>
              <a:gd name="connsiteY1" fmla="*/ 1262542 h 1473457"/>
              <a:gd name="connsiteX2" fmla="*/ 556244 w 1375296"/>
              <a:gd name="connsiteY2" fmla="*/ 1014892 h 1473457"/>
              <a:gd name="connsiteX3" fmla="*/ 619 w 1375296"/>
              <a:gd name="connsiteY3" fmla="*/ 1472092 h 1473457"/>
              <a:gd name="connsiteX4" fmla="*/ 460994 w 1375296"/>
              <a:gd name="connsiteY4" fmla="*/ 1119667 h 1473457"/>
              <a:gd name="connsiteX5" fmla="*/ 1102344 w 1375296"/>
              <a:gd name="connsiteY5" fmla="*/ 163992 h 1473457"/>
              <a:gd name="connsiteX6" fmla="*/ 359394 w 1375296"/>
              <a:gd name="connsiteY6" fmla="*/ 999017 h 1473457"/>
              <a:gd name="connsiteX7" fmla="*/ 797544 w 1375296"/>
              <a:gd name="connsiteY7" fmla="*/ 602142 h 1473457"/>
              <a:gd name="connsiteX8" fmla="*/ 1365869 w 1375296"/>
              <a:gd name="connsiteY8" fmla="*/ 14767 h 14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296" h="1473457">
                <a:moveTo>
                  <a:pt x="1365869" y="14767"/>
                </a:moveTo>
                <a:cubicBezTo>
                  <a:pt x="1283319" y="124834"/>
                  <a:pt x="437181" y="1095855"/>
                  <a:pt x="302244" y="1262542"/>
                </a:cubicBezTo>
                <a:cubicBezTo>
                  <a:pt x="167307" y="1429229"/>
                  <a:pt x="606515" y="979967"/>
                  <a:pt x="556244" y="1014892"/>
                </a:cubicBezTo>
                <a:cubicBezTo>
                  <a:pt x="505973" y="1049817"/>
                  <a:pt x="16494" y="1454630"/>
                  <a:pt x="619" y="1472092"/>
                </a:cubicBezTo>
                <a:cubicBezTo>
                  <a:pt x="-15256" y="1489554"/>
                  <a:pt x="277373" y="1337684"/>
                  <a:pt x="460994" y="1119667"/>
                </a:cubicBezTo>
                <a:cubicBezTo>
                  <a:pt x="644615" y="901650"/>
                  <a:pt x="1119277" y="184100"/>
                  <a:pt x="1102344" y="163992"/>
                </a:cubicBezTo>
                <a:cubicBezTo>
                  <a:pt x="1085411" y="143884"/>
                  <a:pt x="410194" y="925992"/>
                  <a:pt x="359394" y="999017"/>
                </a:cubicBezTo>
                <a:cubicBezTo>
                  <a:pt x="308594" y="1072042"/>
                  <a:pt x="628740" y="763538"/>
                  <a:pt x="797544" y="602142"/>
                </a:cubicBezTo>
                <a:cubicBezTo>
                  <a:pt x="966348" y="440746"/>
                  <a:pt x="1448419" y="-95300"/>
                  <a:pt x="1365869" y="147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9DE4207C-852C-DDFF-1D7D-621CE2FDA454}"/>
              </a:ext>
            </a:extLst>
          </p:cNvPr>
          <p:cNvSpPr/>
          <p:nvPr/>
        </p:nvSpPr>
        <p:spPr>
          <a:xfrm>
            <a:off x="7670134" y="7180511"/>
            <a:ext cx="461523" cy="1638653"/>
          </a:xfrm>
          <a:custGeom>
            <a:avLst/>
            <a:gdLst>
              <a:gd name="connsiteX0" fmla="*/ 461041 w 461523"/>
              <a:gd name="connsiteY0" fmla="*/ 1339 h 1638653"/>
              <a:gd name="connsiteX1" fmla="*/ 134016 w 461523"/>
              <a:gd name="connsiteY1" fmla="*/ 1553914 h 1638653"/>
              <a:gd name="connsiteX2" fmla="*/ 172116 w 461523"/>
              <a:gd name="connsiteY2" fmla="*/ 1315789 h 1638653"/>
              <a:gd name="connsiteX3" fmla="*/ 321341 w 461523"/>
              <a:gd name="connsiteY3" fmla="*/ 318839 h 1638653"/>
              <a:gd name="connsiteX4" fmla="*/ 254666 w 461523"/>
              <a:gd name="connsiteY4" fmla="*/ 528389 h 1638653"/>
              <a:gd name="connsiteX5" fmla="*/ 3841 w 461523"/>
              <a:gd name="connsiteY5" fmla="*/ 1572964 h 1638653"/>
              <a:gd name="connsiteX6" fmla="*/ 121316 w 461523"/>
              <a:gd name="connsiteY6" fmla="*/ 991939 h 1638653"/>
              <a:gd name="connsiteX7" fmla="*/ 368966 w 461523"/>
              <a:gd name="connsiteY7" fmla="*/ 80714 h 1638653"/>
              <a:gd name="connsiteX8" fmla="*/ 337216 w 461523"/>
              <a:gd name="connsiteY8" fmla="*/ 499814 h 1638653"/>
              <a:gd name="connsiteX9" fmla="*/ 210216 w 461523"/>
              <a:gd name="connsiteY9" fmla="*/ 1268164 h 1638653"/>
              <a:gd name="connsiteX10" fmla="*/ 461041 w 461523"/>
              <a:gd name="connsiteY10" fmla="*/ 1339 h 16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523" h="1638653">
                <a:moveTo>
                  <a:pt x="461041" y="1339"/>
                </a:moveTo>
                <a:cubicBezTo>
                  <a:pt x="448341" y="48964"/>
                  <a:pt x="182170" y="1334839"/>
                  <a:pt x="134016" y="1553914"/>
                </a:cubicBezTo>
                <a:cubicBezTo>
                  <a:pt x="85862" y="1772989"/>
                  <a:pt x="140895" y="1521635"/>
                  <a:pt x="172116" y="1315789"/>
                </a:cubicBezTo>
                <a:cubicBezTo>
                  <a:pt x="203337" y="1109943"/>
                  <a:pt x="307583" y="450072"/>
                  <a:pt x="321341" y="318839"/>
                </a:cubicBezTo>
                <a:cubicBezTo>
                  <a:pt x="335099" y="187606"/>
                  <a:pt x="307583" y="319368"/>
                  <a:pt x="254666" y="528389"/>
                </a:cubicBezTo>
                <a:cubicBezTo>
                  <a:pt x="201749" y="737410"/>
                  <a:pt x="26066" y="1495706"/>
                  <a:pt x="3841" y="1572964"/>
                </a:cubicBezTo>
                <a:cubicBezTo>
                  <a:pt x="-18384" y="1650222"/>
                  <a:pt x="60462" y="1240647"/>
                  <a:pt x="121316" y="991939"/>
                </a:cubicBezTo>
                <a:cubicBezTo>
                  <a:pt x="182170" y="743231"/>
                  <a:pt x="332983" y="162735"/>
                  <a:pt x="368966" y="80714"/>
                </a:cubicBezTo>
                <a:cubicBezTo>
                  <a:pt x="404949" y="-1307"/>
                  <a:pt x="363674" y="301906"/>
                  <a:pt x="337216" y="499814"/>
                </a:cubicBezTo>
                <a:cubicBezTo>
                  <a:pt x="310758" y="697722"/>
                  <a:pt x="188520" y="1344893"/>
                  <a:pt x="210216" y="1268164"/>
                </a:cubicBezTo>
                <a:cubicBezTo>
                  <a:pt x="231912" y="1191435"/>
                  <a:pt x="473741" y="-46286"/>
                  <a:pt x="461041" y="13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1C33DC3C-53A7-749D-961A-3148E1E394F3}"/>
              </a:ext>
            </a:extLst>
          </p:cNvPr>
          <p:cNvSpPr/>
          <p:nvPr/>
        </p:nvSpPr>
        <p:spPr>
          <a:xfrm>
            <a:off x="7248321" y="8498906"/>
            <a:ext cx="279640" cy="1551535"/>
          </a:xfrm>
          <a:custGeom>
            <a:avLst/>
            <a:gdLst>
              <a:gd name="connsiteX0" fmla="*/ 279604 w 279640"/>
              <a:gd name="connsiteY0" fmla="*/ 569 h 1551535"/>
              <a:gd name="connsiteX1" fmla="*/ 41479 w 279640"/>
              <a:gd name="connsiteY1" fmla="*/ 641919 h 1551535"/>
              <a:gd name="connsiteX2" fmla="*/ 66879 w 279640"/>
              <a:gd name="connsiteY2" fmla="*/ 1489644 h 1551535"/>
              <a:gd name="connsiteX3" fmla="*/ 57354 w 279640"/>
              <a:gd name="connsiteY3" fmla="*/ 1356294 h 1551535"/>
              <a:gd name="connsiteX4" fmla="*/ 16079 w 279640"/>
              <a:gd name="connsiteY4" fmla="*/ 318069 h 1551535"/>
              <a:gd name="connsiteX5" fmla="*/ 22429 w 279640"/>
              <a:gd name="connsiteY5" fmla="*/ 524444 h 1551535"/>
              <a:gd name="connsiteX6" fmla="*/ 279604 w 279640"/>
              <a:gd name="connsiteY6" fmla="*/ 569 h 15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40" h="1551535">
                <a:moveTo>
                  <a:pt x="279604" y="569"/>
                </a:moveTo>
                <a:cubicBezTo>
                  <a:pt x="282779" y="20148"/>
                  <a:pt x="76933" y="393740"/>
                  <a:pt x="41479" y="641919"/>
                </a:cubicBezTo>
                <a:cubicBezTo>
                  <a:pt x="6025" y="890098"/>
                  <a:pt x="64233" y="1370582"/>
                  <a:pt x="66879" y="1489644"/>
                </a:cubicBezTo>
                <a:cubicBezTo>
                  <a:pt x="69525" y="1608706"/>
                  <a:pt x="65821" y="1551556"/>
                  <a:pt x="57354" y="1356294"/>
                </a:cubicBezTo>
                <a:cubicBezTo>
                  <a:pt x="48887" y="1161032"/>
                  <a:pt x="21900" y="456711"/>
                  <a:pt x="16079" y="318069"/>
                </a:cubicBezTo>
                <a:cubicBezTo>
                  <a:pt x="10258" y="179427"/>
                  <a:pt x="-20433" y="576302"/>
                  <a:pt x="22429" y="524444"/>
                </a:cubicBezTo>
                <a:cubicBezTo>
                  <a:pt x="65291" y="472586"/>
                  <a:pt x="276429" y="-19010"/>
                  <a:pt x="279604" y="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908ADA49-867C-855A-5BE0-198EB516EDD3}"/>
              </a:ext>
            </a:extLst>
          </p:cNvPr>
          <p:cNvSpPr/>
          <p:nvPr/>
        </p:nvSpPr>
        <p:spPr>
          <a:xfrm>
            <a:off x="6914372" y="8054959"/>
            <a:ext cx="505784" cy="1793416"/>
          </a:xfrm>
          <a:custGeom>
            <a:avLst/>
            <a:gdLst>
              <a:gd name="connsiteX0" fmla="*/ 419878 w 505784"/>
              <a:gd name="connsiteY0" fmla="*/ 16 h 1793416"/>
              <a:gd name="connsiteX1" fmla="*/ 391303 w 505784"/>
              <a:gd name="connsiteY1" fmla="*/ 149241 h 1793416"/>
              <a:gd name="connsiteX2" fmla="*/ 23003 w 505784"/>
              <a:gd name="connsiteY2" fmla="*/ 860441 h 1793416"/>
              <a:gd name="connsiteX3" fmla="*/ 38878 w 505784"/>
              <a:gd name="connsiteY3" fmla="*/ 1701816 h 1793416"/>
              <a:gd name="connsiteX4" fmla="*/ 38878 w 505784"/>
              <a:gd name="connsiteY4" fmla="*/ 1654191 h 1793416"/>
              <a:gd name="connsiteX5" fmla="*/ 23003 w 505784"/>
              <a:gd name="connsiteY5" fmla="*/ 663591 h 1793416"/>
              <a:gd name="connsiteX6" fmla="*/ 292878 w 505784"/>
              <a:gd name="connsiteY6" fmla="*/ 257191 h 1793416"/>
              <a:gd name="connsiteX7" fmla="*/ 118253 w 505784"/>
              <a:gd name="connsiteY7" fmla="*/ 447691 h 1793416"/>
              <a:gd name="connsiteX8" fmla="*/ 156353 w 505784"/>
              <a:gd name="connsiteY8" fmla="*/ 911241 h 1793416"/>
              <a:gd name="connsiteX9" fmla="*/ 134128 w 505784"/>
              <a:gd name="connsiteY9" fmla="*/ 676291 h 1793416"/>
              <a:gd name="connsiteX10" fmla="*/ 200803 w 505784"/>
              <a:gd name="connsiteY10" fmla="*/ 504841 h 1793416"/>
              <a:gd name="connsiteX11" fmla="*/ 391303 w 505784"/>
              <a:gd name="connsiteY11" fmla="*/ 193691 h 1793416"/>
              <a:gd name="connsiteX12" fmla="*/ 505603 w 505784"/>
              <a:gd name="connsiteY12" fmla="*/ 139716 h 1793416"/>
              <a:gd name="connsiteX13" fmla="*/ 419878 w 505784"/>
              <a:gd name="connsiteY13" fmla="*/ 16 h 17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784" h="1793416">
                <a:moveTo>
                  <a:pt x="419878" y="16"/>
                </a:moveTo>
                <a:cubicBezTo>
                  <a:pt x="400828" y="1603"/>
                  <a:pt x="457449" y="5837"/>
                  <a:pt x="391303" y="149241"/>
                </a:cubicBezTo>
                <a:cubicBezTo>
                  <a:pt x="325157" y="292645"/>
                  <a:pt x="81740" y="601679"/>
                  <a:pt x="23003" y="860441"/>
                </a:cubicBezTo>
                <a:cubicBezTo>
                  <a:pt x="-35734" y="1119203"/>
                  <a:pt x="36232" y="1569524"/>
                  <a:pt x="38878" y="1701816"/>
                </a:cubicBezTo>
                <a:cubicBezTo>
                  <a:pt x="41524" y="1834108"/>
                  <a:pt x="41524" y="1827228"/>
                  <a:pt x="38878" y="1654191"/>
                </a:cubicBezTo>
                <a:cubicBezTo>
                  <a:pt x="36232" y="1481154"/>
                  <a:pt x="-19330" y="896424"/>
                  <a:pt x="23003" y="663591"/>
                </a:cubicBezTo>
                <a:cubicBezTo>
                  <a:pt x="65336" y="430758"/>
                  <a:pt x="277003" y="293174"/>
                  <a:pt x="292878" y="257191"/>
                </a:cubicBezTo>
                <a:cubicBezTo>
                  <a:pt x="308753" y="221208"/>
                  <a:pt x="141007" y="338683"/>
                  <a:pt x="118253" y="447691"/>
                </a:cubicBezTo>
                <a:cubicBezTo>
                  <a:pt x="95499" y="556699"/>
                  <a:pt x="153707" y="873141"/>
                  <a:pt x="156353" y="911241"/>
                </a:cubicBezTo>
                <a:cubicBezTo>
                  <a:pt x="158999" y="949341"/>
                  <a:pt x="126720" y="744024"/>
                  <a:pt x="134128" y="676291"/>
                </a:cubicBezTo>
                <a:cubicBezTo>
                  <a:pt x="141536" y="608558"/>
                  <a:pt x="157940" y="585274"/>
                  <a:pt x="200803" y="504841"/>
                </a:cubicBezTo>
                <a:cubicBezTo>
                  <a:pt x="243665" y="424408"/>
                  <a:pt x="340503" y="254545"/>
                  <a:pt x="391303" y="193691"/>
                </a:cubicBezTo>
                <a:cubicBezTo>
                  <a:pt x="442103" y="132837"/>
                  <a:pt x="501370" y="167233"/>
                  <a:pt x="505603" y="139716"/>
                </a:cubicBezTo>
                <a:cubicBezTo>
                  <a:pt x="509836" y="112199"/>
                  <a:pt x="438928" y="-1571"/>
                  <a:pt x="419878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6224A06B-35BE-7EF9-2B83-0ECC47D4C7FE}"/>
              </a:ext>
            </a:extLst>
          </p:cNvPr>
          <p:cNvSpPr/>
          <p:nvPr/>
        </p:nvSpPr>
        <p:spPr>
          <a:xfrm>
            <a:off x="6949456" y="9328104"/>
            <a:ext cx="591313" cy="1612755"/>
          </a:xfrm>
          <a:custGeom>
            <a:avLst/>
            <a:gdLst>
              <a:gd name="connsiteX0" fmla="*/ 591169 w 591313"/>
              <a:gd name="connsiteY0" fmla="*/ 46 h 1612755"/>
              <a:gd name="connsiteX1" fmla="*/ 70469 w 591313"/>
              <a:gd name="connsiteY1" fmla="*/ 463596 h 1612755"/>
              <a:gd name="connsiteX2" fmla="*/ 200644 w 591313"/>
              <a:gd name="connsiteY2" fmla="*/ 1552621 h 1612755"/>
              <a:gd name="connsiteX3" fmla="*/ 181594 w 591313"/>
              <a:gd name="connsiteY3" fmla="*/ 1362121 h 1612755"/>
              <a:gd name="connsiteX4" fmla="*/ 13319 w 591313"/>
              <a:gd name="connsiteY4" fmla="*/ 441371 h 1612755"/>
              <a:gd name="connsiteX5" fmla="*/ 591169 w 591313"/>
              <a:gd name="connsiteY5" fmla="*/ 46 h 16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13" h="1612755">
                <a:moveTo>
                  <a:pt x="591169" y="46"/>
                </a:moveTo>
                <a:cubicBezTo>
                  <a:pt x="600694" y="3750"/>
                  <a:pt x="135556" y="204834"/>
                  <a:pt x="70469" y="463596"/>
                </a:cubicBezTo>
                <a:cubicBezTo>
                  <a:pt x="5382" y="722358"/>
                  <a:pt x="182123" y="1402867"/>
                  <a:pt x="200644" y="1552621"/>
                </a:cubicBezTo>
                <a:cubicBezTo>
                  <a:pt x="219165" y="1702375"/>
                  <a:pt x="212815" y="1547329"/>
                  <a:pt x="181594" y="1362121"/>
                </a:cubicBezTo>
                <a:cubicBezTo>
                  <a:pt x="150373" y="1176913"/>
                  <a:pt x="-53356" y="666267"/>
                  <a:pt x="13319" y="441371"/>
                </a:cubicBezTo>
                <a:cubicBezTo>
                  <a:pt x="79994" y="216475"/>
                  <a:pt x="581644" y="-3658"/>
                  <a:pt x="591169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5D44AE69-97CF-6CE9-BF6D-AA9891E018E8}"/>
              </a:ext>
            </a:extLst>
          </p:cNvPr>
          <p:cNvSpPr/>
          <p:nvPr/>
        </p:nvSpPr>
        <p:spPr>
          <a:xfrm>
            <a:off x="5276149" y="8713523"/>
            <a:ext cx="1221189" cy="3150535"/>
          </a:xfrm>
          <a:custGeom>
            <a:avLst/>
            <a:gdLst>
              <a:gd name="connsiteX0" fmla="*/ 1210376 w 1221189"/>
              <a:gd name="connsiteY0" fmla="*/ 23283 h 3150535"/>
              <a:gd name="connsiteX1" fmla="*/ 145957 w 1221189"/>
              <a:gd name="connsiteY1" fmla="*/ 1702065 h 3150535"/>
              <a:gd name="connsiteX2" fmla="*/ 74520 w 1221189"/>
              <a:gd name="connsiteY2" fmla="*/ 3030802 h 3150535"/>
              <a:gd name="connsiteX3" fmla="*/ 81664 w 1221189"/>
              <a:gd name="connsiteY3" fmla="*/ 2937933 h 3150535"/>
              <a:gd name="connsiteX4" fmla="*/ 24514 w 1221189"/>
              <a:gd name="connsiteY4" fmla="*/ 1709208 h 3150535"/>
              <a:gd name="connsiteX5" fmla="*/ 538864 w 1221189"/>
              <a:gd name="connsiteY5" fmla="*/ 530490 h 3150535"/>
              <a:gd name="connsiteX6" fmla="*/ 474570 w 1221189"/>
              <a:gd name="connsiteY6" fmla="*/ 651933 h 3150535"/>
              <a:gd name="connsiteX7" fmla="*/ 153101 w 1221189"/>
              <a:gd name="connsiteY7" fmla="*/ 1544902 h 3150535"/>
              <a:gd name="connsiteX8" fmla="*/ 403132 w 1221189"/>
              <a:gd name="connsiteY8" fmla="*/ 1130565 h 3150535"/>
              <a:gd name="connsiteX9" fmla="*/ 846045 w 1221189"/>
              <a:gd name="connsiteY9" fmla="*/ 416190 h 3150535"/>
              <a:gd name="connsiteX10" fmla="*/ 596014 w 1221189"/>
              <a:gd name="connsiteY10" fmla="*/ 859102 h 3150535"/>
              <a:gd name="connsiteX11" fmla="*/ 467426 w 1221189"/>
              <a:gd name="connsiteY11" fmla="*/ 1316302 h 3150535"/>
              <a:gd name="connsiteX12" fmla="*/ 681739 w 1221189"/>
              <a:gd name="connsiteY12" fmla="*/ 759090 h 3150535"/>
              <a:gd name="connsiteX13" fmla="*/ 1210376 w 1221189"/>
              <a:gd name="connsiteY13" fmla="*/ 23283 h 31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89" h="3150535">
                <a:moveTo>
                  <a:pt x="1210376" y="23283"/>
                </a:moveTo>
                <a:cubicBezTo>
                  <a:pt x="1121079" y="180445"/>
                  <a:pt x="335266" y="1200812"/>
                  <a:pt x="145957" y="1702065"/>
                </a:cubicBezTo>
                <a:cubicBezTo>
                  <a:pt x="-43352" y="2203318"/>
                  <a:pt x="85235" y="2824824"/>
                  <a:pt x="74520" y="3030802"/>
                </a:cubicBezTo>
                <a:cubicBezTo>
                  <a:pt x="63804" y="3236780"/>
                  <a:pt x="89998" y="3158199"/>
                  <a:pt x="81664" y="2937933"/>
                </a:cubicBezTo>
                <a:cubicBezTo>
                  <a:pt x="73330" y="2717667"/>
                  <a:pt x="-51686" y="2110448"/>
                  <a:pt x="24514" y="1709208"/>
                </a:cubicBezTo>
                <a:cubicBezTo>
                  <a:pt x="100714" y="1307968"/>
                  <a:pt x="463855" y="706702"/>
                  <a:pt x="538864" y="530490"/>
                </a:cubicBezTo>
                <a:cubicBezTo>
                  <a:pt x="613873" y="354278"/>
                  <a:pt x="538864" y="482864"/>
                  <a:pt x="474570" y="651933"/>
                </a:cubicBezTo>
                <a:cubicBezTo>
                  <a:pt x="410276" y="821002"/>
                  <a:pt x="165007" y="1465130"/>
                  <a:pt x="153101" y="1544902"/>
                </a:cubicBezTo>
                <a:cubicBezTo>
                  <a:pt x="141195" y="1624674"/>
                  <a:pt x="287641" y="1318684"/>
                  <a:pt x="403132" y="1130565"/>
                </a:cubicBezTo>
                <a:cubicBezTo>
                  <a:pt x="518623" y="942446"/>
                  <a:pt x="813898" y="461434"/>
                  <a:pt x="846045" y="416190"/>
                </a:cubicBezTo>
                <a:cubicBezTo>
                  <a:pt x="878192" y="370946"/>
                  <a:pt x="659117" y="709083"/>
                  <a:pt x="596014" y="859102"/>
                </a:cubicBezTo>
                <a:cubicBezTo>
                  <a:pt x="532911" y="1009121"/>
                  <a:pt x="453139" y="1332971"/>
                  <a:pt x="467426" y="1316302"/>
                </a:cubicBezTo>
                <a:cubicBezTo>
                  <a:pt x="481713" y="1299633"/>
                  <a:pt x="553151" y="969831"/>
                  <a:pt x="681739" y="759090"/>
                </a:cubicBezTo>
                <a:cubicBezTo>
                  <a:pt x="810326" y="548349"/>
                  <a:pt x="1299673" y="-133879"/>
                  <a:pt x="1210376" y="23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BB2C9B0-D2DF-8944-8AC1-D6FF63B604A1}"/>
              </a:ext>
            </a:extLst>
          </p:cNvPr>
          <p:cNvSpPr/>
          <p:nvPr/>
        </p:nvSpPr>
        <p:spPr>
          <a:xfrm>
            <a:off x="5433700" y="8519263"/>
            <a:ext cx="1341257" cy="3430362"/>
          </a:xfrm>
          <a:custGeom>
            <a:avLst/>
            <a:gdLst>
              <a:gd name="connsiteX0" fmla="*/ 1317144 w 1341257"/>
              <a:gd name="connsiteY0" fmla="*/ 31806 h 3430362"/>
              <a:gd name="connsiteX1" fmla="*/ 388456 w 1341257"/>
              <a:gd name="connsiteY1" fmla="*/ 1796312 h 3430362"/>
              <a:gd name="connsiteX2" fmla="*/ 395600 w 1341257"/>
              <a:gd name="connsiteY2" fmla="*/ 2710712 h 3430362"/>
              <a:gd name="connsiteX3" fmla="*/ 924238 w 1341257"/>
              <a:gd name="connsiteY3" fmla="*/ 3417943 h 3430362"/>
              <a:gd name="connsiteX4" fmla="*/ 681350 w 1341257"/>
              <a:gd name="connsiteY4" fmla="*/ 3125050 h 3430362"/>
              <a:gd name="connsiteX5" fmla="*/ 374169 w 1341257"/>
              <a:gd name="connsiteY5" fmla="*/ 2660706 h 3430362"/>
              <a:gd name="connsiteX6" fmla="*/ 352738 w 1341257"/>
              <a:gd name="connsiteY6" fmla="*/ 1546281 h 3430362"/>
              <a:gd name="connsiteX7" fmla="*/ 267013 w 1341257"/>
              <a:gd name="connsiteY7" fmla="*/ 1867750 h 3430362"/>
              <a:gd name="connsiteX8" fmla="*/ 102706 w 1341257"/>
              <a:gd name="connsiteY8" fmla="*/ 2096350 h 3430362"/>
              <a:gd name="connsiteX9" fmla="*/ 138425 w 1341257"/>
              <a:gd name="connsiteY9" fmla="*/ 2560693 h 3430362"/>
              <a:gd name="connsiteX10" fmla="*/ 509900 w 1341257"/>
              <a:gd name="connsiteY10" fmla="*/ 3225062 h 3430362"/>
              <a:gd name="connsiteX11" fmla="*/ 359881 w 1341257"/>
              <a:gd name="connsiteY11" fmla="*/ 2967887 h 3430362"/>
              <a:gd name="connsiteX12" fmla="*/ 2694 w 1341257"/>
              <a:gd name="connsiteY12" fmla="*/ 2389243 h 3430362"/>
              <a:gd name="connsiteX13" fmla="*/ 567050 w 1341257"/>
              <a:gd name="connsiteY13" fmla="*/ 1682012 h 3430362"/>
              <a:gd name="connsiteX14" fmla="*/ 359881 w 1341257"/>
              <a:gd name="connsiteY14" fmla="*/ 1789168 h 3430362"/>
              <a:gd name="connsiteX15" fmla="*/ 731356 w 1341257"/>
              <a:gd name="connsiteY15" fmla="*/ 1060506 h 3430362"/>
              <a:gd name="connsiteX16" fmla="*/ 467038 w 1341257"/>
              <a:gd name="connsiteY16" fmla="*/ 1296250 h 3430362"/>
              <a:gd name="connsiteX17" fmla="*/ 1031394 w 1341257"/>
              <a:gd name="connsiteY17" fmla="*/ 681887 h 3430362"/>
              <a:gd name="connsiteX18" fmla="*/ 1067113 w 1341257"/>
              <a:gd name="connsiteY18" fmla="*/ 660456 h 3430362"/>
              <a:gd name="connsiteX19" fmla="*/ 1317144 w 1341257"/>
              <a:gd name="connsiteY19" fmla="*/ 31806 h 34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1257" h="3430362">
                <a:moveTo>
                  <a:pt x="1317144" y="31806"/>
                </a:moveTo>
                <a:cubicBezTo>
                  <a:pt x="1204035" y="221115"/>
                  <a:pt x="542047" y="1349828"/>
                  <a:pt x="388456" y="1796312"/>
                </a:cubicBezTo>
                <a:cubicBezTo>
                  <a:pt x="234865" y="2242796"/>
                  <a:pt x="306303" y="2440440"/>
                  <a:pt x="395600" y="2710712"/>
                </a:cubicBezTo>
                <a:cubicBezTo>
                  <a:pt x="484897" y="2980984"/>
                  <a:pt x="876613" y="3348887"/>
                  <a:pt x="924238" y="3417943"/>
                </a:cubicBezTo>
                <a:cubicBezTo>
                  <a:pt x="971863" y="3486999"/>
                  <a:pt x="773028" y="3251256"/>
                  <a:pt x="681350" y="3125050"/>
                </a:cubicBezTo>
                <a:cubicBezTo>
                  <a:pt x="589672" y="2998844"/>
                  <a:pt x="428938" y="2923834"/>
                  <a:pt x="374169" y="2660706"/>
                </a:cubicBezTo>
                <a:cubicBezTo>
                  <a:pt x="319400" y="2397578"/>
                  <a:pt x="370597" y="1678440"/>
                  <a:pt x="352738" y="1546281"/>
                </a:cubicBezTo>
                <a:cubicBezTo>
                  <a:pt x="334879" y="1414122"/>
                  <a:pt x="308685" y="1776072"/>
                  <a:pt x="267013" y="1867750"/>
                </a:cubicBezTo>
                <a:cubicBezTo>
                  <a:pt x="225341" y="1959428"/>
                  <a:pt x="124137" y="1980860"/>
                  <a:pt x="102706" y="2096350"/>
                </a:cubicBezTo>
                <a:cubicBezTo>
                  <a:pt x="81275" y="2211840"/>
                  <a:pt x="70559" y="2372574"/>
                  <a:pt x="138425" y="2560693"/>
                </a:cubicBezTo>
                <a:cubicBezTo>
                  <a:pt x="206291" y="2748812"/>
                  <a:pt x="472991" y="3157196"/>
                  <a:pt x="509900" y="3225062"/>
                </a:cubicBezTo>
                <a:cubicBezTo>
                  <a:pt x="546809" y="3292928"/>
                  <a:pt x="444415" y="3107190"/>
                  <a:pt x="359881" y="2967887"/>
                </a:cubicBezTo>
                <a:cubicBezTo>
                  <a:pt x="275347" y="2828584"/>
                  <a:pt x="-31834" y="2603556"/>
                  <a:pt x="2694" y="2389243"/>
                </a:cubicBezTo>
                <a:cubicBezTo>
                  <a:pt x="37222" y="2174930"/>
                  <a:pt x="507519" y="1782024"/>
                  <a:pt x="567050" y="1682012"/>
                </a:cubicBezTo>
                <a:cubicBezTo>
                  <a:pt x="626581" y="1582000"/>
                  <a:pt x="332497" y="1892752"/>
                  <a:pt x="359881" y="1789168"/>
                </a:cubicBezTo>
                <a:cubicBezTo>
                  <a:pt x="387265" y="1685584"/>
                  <a:pt x="713497" y="1142659"/>
                  <a:pt x="731356" y="1060506"/>
                </a:cubicBezTo>
                <a:cubicBezTo>
                  <a:pt x="749215" y="978353"/>
                  <a:pt x="417032" y="1359353"/>
                  <a:pt x="467038" y="1296250"/>
                </a:cubicBezTo>
                <a:cubicBezTo>
                  <a:pt x="517044" y="1233147"/>
                  <a:pt x="931382" y="787853"/>
                  <a:pt x="1031394" y="681887"/>
                </a:cubicBezTo>
                <a:cubicBezTo>
                  <a:pt x="1131406" y="575921"/>
                  <a:pt x="1023060" y="765231"/>
                  <a:pt x="1067113" y="660456"/>
                </a:cubicBezTo>
                <a:cubicBezTo>
                  <a:pt x="1111166" y="555681"/>
                  <a:pt x="1430253" y="-157503"/>
                  <a:pt x="1317144" y="3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7C3E283D-8C56-8D49-A786-0421B817FAAA}"/>
              </a:ext>
            </a:extLst>
          </p:cNvPr>
          <p:cNvSpPr/>
          <p:nvPr/>
        </p:nvSpPr>
        <p:spPr>
          <a:xfrm>
            <a:off x="6064333" y="8856502"/>
            <a:ext cx="948184" cy="2993984"/>
          </a:xfrm>
          <a:custGeom>
            <a:avLst/>
            <a:gdLst>
              <a:gd name="connsiteX0" fmla="*/ 886536 w 948184"/>
              <a:gd name="connsiteY0" fmla="*/ 73186 h 2993984"/>
              <a:gd name="connsiteX1" fmla="*/ 886536 w 948184"/>
              <a:gd name="connsiteY1" fmla="*/ 137479 h 2993984"/>
              <a:gd name="connsiteX2" fmla="*/ 50717 w 948184"/>
              <a:gd name="connsiteY2" fmla="*/ 1594804 h 2993984"/>
              <a:gd name="connsiteX3" fmla="*/ 322180 w 948184"/>
              <a:gd name="connsiteY3" fmla="*/ 2952117 h 2993984"/>
              <a:gd name="connsiteX4" fmla="*/ 215023 w 948184"/>
              <a:gd name="connsiteY4" fmla="*/ 2602073 h 2993984"/>
              <a:gd name="connsiteX5" fmla="*/ 143586 w 948184"/>
              <a:gd name="connsiteY5" fmla="*/ 2137729 h 2993984"/>
              <a:gd name="connsiteX6" fmla="*/ 679367 w 948184"/>
              <a:gd name="connsiteY6" fmla="*/ 1066167 h 2993984"/>
              <a:gd name="connsiteX7" fmla="*/ 829386 w 948184"/>
              <a:gd name="connsiteY7" fmla="*/ 323217 h 2993984"/>
              <a:gd name="connsiteX8" fmla="*/ 800811 w 948184"/>
              <a:gd name="connsiteY8" fmla="*/ 594679 h 2993984"/>
              <a:gd name="connsiteX9" fmla="*/ 636505 w 948184"/>
              <a:gd name="connsiteY9" fmla="*/ 1266192 h 2993984"/>
              <a:gd name="connsiteX10" fmla="*/ 122155 w 948184"/>
              <a:gd name="connsiteY10" fmla="*/ 1980567 h 2993984"/>
              <a:gd name="connsiteX11" fmla="*/ 86436 w 948184"/>
              <a:gd name="connsiteY11" fmla="*/ 2059148 h 2993984"/>
              <a:gd name="connsiteX12" fmla="*/ 22142 w 948184"/>
              <a:gd name="connsiteY12" fmla="*/ 1716248 h 2993984"/>
              <a:gd name="connsiteX13" fmla="*/ 507917 w 948184"/>
              <a:gd name="connsiteY13" fmla="*/ 758986 h 2993984"/>
              <a:gd name="connsiteX14" fmla="*/ 300748 w 948184"/>
              <a:gd name="connsiteY14" fmla="*/ 866142 h 2993984"/>
              <a:gd name="connsiteX15" fmla="*/ 893680 w 948184"/>
              <a:gd name="connsiteY15" fmla="*/ 244636 h 2993984"/>
              <a:gd name="connsiteX16" fmla="*/ 886536 w 948184"/>
              <a:gd name="connsiteY16" fmla="*/ 73186 h 29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184" h="2993984">
                <a:moveTo>
                  <a:pt x="886536" y="73186"/>
                </a:moveTo>
                <a:cubicBezTo>
                  <a:pt x="885345" y="55327"/>
                  <a:pt x="1025839" y="-116124"/>
                  <a:pt x="886536" y="137479"/>
                </a:cubicBezTo>
                <a:cubicBezTo>
                  <a:pt x="747233" y="391082"/>
                  <a:pt x="144776" y="1125698"/>
                  <a:pt x="50717" y="1594804"/>
                </a:cubicBezTo>
                <a:cubicBezTo>
                  <a:pt x="-43342" y="2063910"/>
                  <a:pt x="294796" y="2784239"/>
                  <a:pt x="322180" y="2952117"/>
                </a:cubicBezTo>
                <a:cubicBezTo>
                  <a:pt x="349564" y="3119995"/>
                  <a:pt x="244789" y="2737804"/>
                  <a:pt x="215023" y="2602073"/>
                </a:cubicBezTo>
                <a:cubicBezTo>
                  <a:pt x="185257" y="2466342"/>
                  <a:pt x="66195" y="2393713"/>
                  <a:pt x="143586" y="2137729"/>
                </a:cubicBezTo>
                <a:cubicBezTo>
                  <a:pt x="220977" y="1881745"/>
                  <a:pt x="565067" y="1368586"/>
                  <a:pt x="679367" y="1066167"/>
                </a:cubicBezTo>
                <a:cubicBezTo>
                  <a:pt x="793667" y="763748"/>
                  <a:pt x="809145" y="401798"/>
                  <a:pt x="829386" y="323217"/>
                </a:cubicBezTo>
                <a:cubicBezTo>
                  <a:pt x="849627" y="244636"/>
                  <a:pt x="832958" y="437516"/>
                  <a:pt x="800811" y="594679"/>
                </a:cubicBezTo>
                <a:cubicBezTo>
                  <a:pt x="768664" y="751842"/>
                  <a:pt x="749614" y="1035211"/>
                  <a:pt x="636505" y="1266192"/>
                </a:cubicBezTo>
                <a:cubicBezTo>
                  <a:pt x="523396" y="1497173"/>
                  <a:pt x="213833" y="1848408"/>
                  <a:pt x="122155" y="1980567"/>
                </a:cubicBezTo>
                <a:cubicBezTo>
                  <a:pt x="30477" y="2112726"/>
                  <a:pt x="103105" y="2103201"/>
                  <a:pt x="86436" y="2059148"/>
                </a:cubicBezTo>
                <a:cubicBezTo>
                  <a:pt x="69767" y="2015095"/>
                  <a:pt x="-48105" y="1932942"/>
                  <a:pt x="22142" y="1716248"/>
                </a:cubicBezTo>
                <a:cubicBezTo>
                  <a:pt x="92389" y="1499554"/>
                  <a:pt x="461483" y="900670"/>
                  <a:pt x="507917" y="758986"/>
                </a:cubicBezTo>
                <a:cubicBezTo>
                  <a:pt x="554351" y="617302"/>
                  <a:pt x="236454" y="951867"/>
                  <a:pt x="300748" y="866142"/>
                </a:cubicBezTo>
                <a:cubicBezTo>
                  <a:pt x="365042" y="780417"/>
                  <a:pt x="793667" y="374414"/>
                  <a:pt x="893680" y="244636"/>
                </a:cubicBezTo>
                <a:cubicBezTo>
                  <a:pt x="993693" y="114858"/>
                  <a:pt x="887727" y="91045"/>
                  <a:pt x="886536" y="73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9EA5C60F-EBC2-9CA6-53A3-80FB75A06B5C}"/>
              </a:ext>
            </a:extLst>
          </p:cNvPr>
          <p:cNvSpPr/>
          <p:nvPr/>
        </p:nvSpPr>
        <p:spPr>
          <a:xfrm>
            <a:off x="7934164" y="8722300"/>
            <a:ext cx="581244" cy="2957683"/>
          </a:xfrm>
          <a:custGeom>
            <a:avLst/>
            <a:gdLst>
              <a:gd name="connsiteX0" fmla="*/ 581186 w 581244"/>
              <a:gd name="connsiteY0" fmla="*/ 219 h 2957683"/>
              <a:gd name="connsiteX1" fmla="*/ 66836 w 581244"/>
              <a:gd name="connsiteY1" fmla="*/ 2071906 h 2957683"/>
              <a:gd name="connsiteX2" fmla="*/ 173992 w 581244"/>
              <a:gd name="connsiteY2" fmla="*/ 2950588 h 2957683"/>
              <a:gd name="connsiteX3" fmla="*/ 88267 w 581244"/>
              <a:gd name="connsiteY3" fmla="*/ 2457669 h 2957683"/>
              <a:gd name="connsiteX4" fmla="*/ 31117 w 581244"/>
              <a:gd name="connsiteY4" fmla="*/ 1943319 h 2957683"/>
              <a:gd name="connsiteX5" fmla="*/ 581186 w 581244"/>
              <a:gd name="connsiteY5" fmla="*/ 219 h 29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244" h="2957683">
                <a:moveTo>
                  <a:pt x="581186" y="219"/>
                </a:moveTo>
                <a:cubicBezTo>
                  <a:pt x="587139" y="21650"/>
                  <a:pt x="134702" y="1580178"/>
                  <a:pt x="66836" y="2071906"/>
                </a:cubicBezTo>
                <a:cubicBezTo>
                  <a:pt x="-1030" y="2563634"/>
                  <a:pt x="170420" y="2886294"/>
                  <a:pt x="173992" y="2950588"/>
                </a:cubicBezTo>
                <a:cubicBezTo>
                  <a:pt x="177564" y="3014882"/>
                  <a:pt x="112079" y="2625547"/>
                  <a:pt x="88267" y="2457669"/>
                </a:cubicBezTo>
                <a:cubicBezTo>
                  <a:pt x="64455" y="2289791"/>
                  <a:pt x="-55799" y="2350513"/>
                  <a:pt x="31117" y="1943319"/>
                </a:cubicBezTo>
                <a:cubicBezTo>
                  <a:pt x="118033" y="1536125"/>
                  <a:pt x="575233" y="-21212"/>
                  <a:pt x="581186" y="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683C69B5-0E50-7B53-E038-980B3AA54884}"/>
              </a:ext>
            </a:extLst>
          </p:cNvPr>
          <p:cNvSpPr/>
          <p:nvPr/>
        </p:nvSpPr>
        <p:spPr>
          <a:xfrm>
            <a:off x="6774886" y="8928009"/>
            <a:ext cx="726578" cy="2916514"/>
          </a:xfrm>
          <a:custGeom>
            <a:avLst/>
            <a:gdLst>
              <a:gd name="connsiteX0" fmla="*/ 726052 w 726578"/>
              <a:gd name="connsiteY0" fmla="*/ 1679 h 2916514"/>
              <a:gd name="connsiteX1" fmla="*/ 118833 w 726578"/>
              <a:gd name="connsiteY1" fmla="*/ 1609022 h 2916514"/>
              <a:gd name="connsiteX2" fmla="*/ 283139 w 726578"/>
              <a:gd name="connsiteY2" fmla="*/ 2866322 h 2916514"/>
              <a:gd name="connsiteX3" fmla="*/ 211702 w 726578"/>
              <a:gd name="connsiteY3" fmla="*/ 2551997 h 2916514"/>
              <a:gd name="connsiteX4" fmla="*/ 25964 w 726578"/>
              <a:gd name="connsiteY4" fmla="*/ 1487579 h 2916514"/>
              <a:gd name="connsiteX5" fmla="*/ 25964 w 726578"/>
              <a:gd name="connsiteY5" fmla="*/ 1830479 h 2916514"/>
              <a:gd name="connsiteX6" fmla="*/ 254564 w 726578"/>
              <a:gd name="connsiteY6" fmla="*/ 944654 h 2916514"/>
              <a:gd name="connsiteX7" fmla="*/ 225989 w 726578"/>
              <a:gd name="connsiteY7" fmla="*/ 1294697 h 2916514"/>
              <a:gd name="connsiteX8" fmla="*/ 726052 w 726578"/>
              <a:gd name="connsiteY8" fmla="*/ 1679 h 29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578" h="2916514">
                <a:moveTo>
                  <a:pt x="726052" y="1679"/>
                </a:moveTo>
                <a:cubicBezTo>
                  <a:pt x="708193" y="54066"/>
                  <a:pt x="192652" y="1131581"/>
                  <a:pt x="118833" y="1609022"/>
                </a:cubicBezTo>
                <a:cubicBezTo>
                  <a:pt x="45014" y="2086463"/>
                  <a:pt x="267661" y="2709160"/>
                  <a:pt x="283139" y="2866322"/>
                </a:cubicBezTo>
                <a:cubicBezTo>
                  <a:pt x="298617" y="3023484"/>
                  <a:pt x="254564" y="2781787"/>
                  <a:pt x="211702" y="2551997"/>
                </a:cubicBezTo>
                <a:cubicBezTo>
                  <a:pt x="168840" y="2322207"/>
                  <a:pt x="56920" y="1607832"/>
                  <a:pt x="25964" y="1487579"/>
                </a:cubicBezTo>
                <a:cubicBezTo>
                  <a:pt x="-4992" y="1367326"/>
                  <a:pt x="-12136" y="1920966"/>
                  <a:pt x="25964" y="1830479"/>
                </a:cubicBezTo>
                <a:cubicBezTo>
                  <a:pt x="64064" y="1739992"/>
                  <a:pt x="221227" y="1033951"/>
                  <a:pt x="254564" y="944654"/>
                </a:cubicBezTo>
                <a:cubicBezTo>
                  <a:pt x="287901" y="855357"/>
                  <a:pt x="149789" y="1450669"/>
                  <a:pt x="225989" y="1294697"/>
                </a:cubicBezTo>
                <a:cubicBezTo>
                  <a:pt x="302189" y="1138725"/>
                  <a:pt x="743911" y="-50708"/>
                  <a:pt x="726052" y="16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ACD75449-BD35-4C59-39A1-461DBF090887}"/>
              </a:ext>
            </a:extLst>
          </p:cNvPr>
          <p:cNvSpPr/>
          <p:nvPr/>
        </p:nvSpPr>
        <p:spPr>
          <a:xfrm>
            <a:off x="6480687" y="9015413"/>
            <a:ext cx="913094" cy="2876061"/>
          </a:xfrm>
          <a:custGeom>
            <a:avLst/>
            <a:gdLst>
              <a:gd name="connsiteX0" fmla="*/ 913094 w 913094"/>
              <a:gd name="connsiteY0" fmla="*/ 0 h 2876061"/>
              <a:gd name="connsiteX1" fmla="*/ 191576 w 913094"/>
              <a:gd name="connsiteY1" fmla="*/ 1478756 h 2876061"/>
              <a:gd name="connsiteX2" fmla="*/ 277301 w 913094"/>
              <a:gd name="connsiteY2" fmla="*/ 2800350 h 2876061"/>
              <a:gd name="connsiteX3" fmla="*/ 263013 w 913094"/>
              <a:gd name="connsiteY3" fmla="*/ 2586037 h 2876061"/>
              <a:gd name="connsiteX4" fmla="*/ 34413 w 913094"/>
              <a:gd name="connsiteY4" fmla="*/ 1514475 h 2876061"/>
              <a:gd name="connsiteX5" fmla="*/ 48701 w 913094"/>
              <a:gd name="connsiteY5" fmla="*/ 500062 h 2876061"/>
              <a:gd name="connsiteX6" fmla="*/ 5838 w 913094"/>
              <a:gd name="connsiteY6" fmla="*/ 657225 h 2876061"/>
              <a:gd name="connsiteX7" fmla="*/ 198719 w 913094"/>
              <a:gd name="connsiteY7" fmla="*/ 1671637 h 2876061"/>
              <a:gd name="connsiteX8" fmla="*/ 220151 w 913094"/>
              <a:gd name="connsiteY8" fmla="*/ 1300162 h 2876061"/>
              <a:gd name="connsiteX9" fmla="*/ 605913 w 913094"/>
              <a:gd name="connsiteY9" fmla="*/ 364331 h 2876061"/>
              <a:gd name="connsiteX10" fmla="*/ 398744 w 913094"/>
              <a:gd name="connsiteY10" fmla="*/ 607218 h 2876061"/>
              <a:gd name="connsiteX11" fmla="*/ 913094 w 913094"/>
              <a:gd name="connsiteY11" fmla="*/ 0 h 28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094" h="2876061">
                <a:moveTo>
                  <a:pt x="913094" y="0"/>
                </a:moveTo>
                <a:cubicBezTo>
                  <a:pt x="605317" y="506015"/>
                  <a:pt x="297541" y="1012031"/>
                  <a:pt x="191576" y="1478756"/>
                </a:cubicBezTo>
                <a:cubicBezTo>
                  <a:pt x="85611" y="1945481"/>
                  <a:pt x="265395" y="2615803"/>
                  <a:pt x="277301" y="2800350"/>
                </a:cubicBezTo>
                <a:cubicBezTo>
                  <a:pt x="289207" y="2984897"/>
                  <a:pt x="303494" y="2800349"/>
                  <a:pt x="263013" y="2586037"/>
                </a:cubicBezTo>
                <a:cubicBezTo>
                  <a:pt x="222532" y="2371725"/>
                  <a:pt x="70132" y="1862137"/>
                  <a:pt x="34413" y="1514475"/>
                </a:cubicBezTo>
                <a:cubicBezTo>
                  <a:pt x="-1306" y="1166813"/>
                  <a:pt x="53463" y="642937"/>
                  <a:pt x="48701" y="500062"/>
                </a:cubicBezTo>
                <a:cubicBezTo>
                  <a:pt x="43938" y="357187"/>
                  <a:pt x="-19165" y="461963"/>
                  <a:pt x="5838" y="657225"/>
                </a:cubicBezTo>
                <a:cubicBezTo>
                  <a:pt x="30841" y="852487"/>
                  <a:pt x="163000" y="1564481"/>
                  <a:pt x="198719" y="1671637"/>
                </a:cubicBezTo>
                <a:cubicBezTo>
                  <a:pt x="234438" y="1778793"/>
                  <a:pt x="152285" y="1518046"/>
                  <a:pt x="220151" y="1300162"/>
                </a:cubicBezTo>
                <a:cubicBezTo>
                  <a:pt x="288017" y="1082278"/>
                  <a:pt x="576147" y="479822"/>
                  <a:pt x="605913" y="364331"/>
                </a:cubicBezTo>
                <a:cubicBezTo>
                  <a:pt x="635678" y="248840"/>
                  <a:pt x="398744" y="607218"/>
                  <a:pt x="398744" y="607218"/>
                </a:cubicBezTo>
                <a:lnTo>
                  <a:pt x="9130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8E39EFEB-1C48-E1EA-F8C1-0BBC0DEC94F4}"/>
              </a:ext>
            </a:extLst>
          </p:cNvPr>
          <p:cNvSpPr/>
          <p:nvPr/>
        </p:nvSpPr>
        <p:spPr>
          <a:xfrm>
            <a:off x="3930798" y="3287783"/>
            <a:ext cx="2307673" cy="1065622"/>
          </a:xfrm>
          <a:custGeom>
            <a:avLst/>
            <a:gdLst>
              <a:gd name="connsiteX0" fmla="*/ 59311 w 2307673"/>
              <a:gd name="connsiteY0" fmla="*/ 272835 h 1065622"/>
              <a:gd name="connsiteX1" fmla="*/ 1735711 w 2307673"/>
              <a:gd name="connsiteY1" fmla="*/ 9599 h 1065622"/>
              <a:gd name="connsiteX2" fmla="*/ 1500184 w 2307673"/>
              <a:gd name="connsiteY2" fmla="*/ 92726 h 1065622"/>
              <a:gd name="connsiteX3" fmla="*/ 1167675 w 2307673"/>
              <a:gd name="connsiteY3" fmla="*/ 425235 h 1065622"/>
              <a:gd name="connsiteX4" fmla="*/ 1070693 w 2307673"/>
              <a:gd name="connsiteY4" fmla="*/ 577635 h 1065622"/>
              <a:gd name="connsiteX5" fmla="*/ 710475 w 2307673"/>
              <a:gd name="connsiteY5" fmla="*/ 1034835 h 1065622"/>
              <a:gd name="connsiteX6" fmla="*/ 710475 w 2307673"/>
              <a:gd name="connsiteY6" fmla="*/ 951708 h 1065622"/>
              <a:gd name="connsiteX7" fmla="*/ 1583311 w 2307673"/>
              <a:gd name="connsiteY7" fmla="*/ 369817 h 1065622"/>
              <a:gd name="connsiteX8" fmla="*/ 890584 w 2307673"/>
              <a:gd name="connsiteY8" fmla="*/ 965562 h 1065622"/>
              <a:gd name="connsiteX9" fmla="*/ 2303747 w 2307673"/>
              <a:gd name="connsiteY9" fmla="*/ 300544 h 1065622"/>
              <a:gd name="connsiteX10" fmla="*/ 1333929 w 2307673"/>
              <a:gd name="connsiteY10" fmla="*/ 549926 h 1065622"/>
              <a:gd name="connsiteX11" fmla="*/ 1998947 w 2307673"/>
              <a:gd name="connsiteY11" fmla="*/ 148144 h 1065622"/>
              <a:gd name="connsiteX12" fmla="*/ 1375493 w 2307673"/>
              <a:gd name="connsiteY12" fmla="*/ 65017 h 1065622"/>
              <a:gd name="connsiteX13" fmla="*/ 1098402 w 2307673"/>
              <a:gd name="connsiteY13" fmla="*/ 106581 h 1065622"/>
              <a:gd name="connsiteX14" fmla="*/ 793602 w 2307673"/>
              <a:gd name="connsiteY14" fmla="*/ 189708 h 1065622"/>
              <a:gd name="connsiteX15" fmla="*/ 419529 w 2307673"/>
              <a:gd name="connsiteY15" fmla="*/ 231272 h 1065622"/>
              <a:gd name="connsiteX16" fmla="*/ 59311 w 2307673"/>
              <a:gd name="connsiteY16" fmla="*/ 272835 h 10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7673" h="1065622">
                <a:moveTo>
                  <a:pt x="59311" y="272835"/>
                </a:moveTo>
                <a:cubicBezTo>
                  <a:pt x="278675" y="235890"/>
                  <a:pt x="1495566" y="39617"/>
                  <a:pt x="1735711" y="9599"/>
                </a:cubicBezTo>
                <a:cubicBezTo>
                  <a:pt x="1975856" y="-20419"/>
                  <a:pt x="1594857" y="23453"/>
                  <a:pt x="1500184" y="92726"/>
                </a:cubicBezTo>
                <a:cubicBezTo>
                  <a:pt x="1405511" y="161999"/>
                  <a:pt x="1239257" y="344417"/>
                  <a:pt x="1167675" y="425235"/>
                </a:cubicBezTo>
                <a:cubicBezTo>
                  <a:pt x="1096093" y="506053"/>
                  <a:pt x="1146893" y="476035"/>
                  <a:pt x="1070693" y="577635"/>
                </a:cubicBezTo>
                <a:cubicBezTo>
                  <a:pt x="994493" y="679235"/>
                  <a:pt x="710475" y="1034835"/>
                  <a:pt x="710475" y="1034835"/>
                </a:cubicBezTo>
                <a:cubicBezTo>
                  <a:pt x="650439" y="1097180"/>
                  <a:pt x="565002" y="1062544"/>
                  <a:pt x="710475" y="951708"/>
                </a:cubicBezTo>
                <a:cubicBezTo>
                  <a:pt x="855948" y="840872"/>
                  <a:pt x="1553293" y="367508"/>
                  <a:pt x="1583311" y="369817"/>
                </a:cubicBezTo>
                <a:cubicBezTo>
                  <a:pt x="1613329" y="372126"/>
                  <a:pt x="770511" y="977107"/>
                  <a:pt x="890584" y="965562"/>
                </a:cubicBezTo>
                <a:cubicBezTo>
                  <a:pt x="1010657" y="954017"/>
                  <a:pt x="2229856" y="369817"/>
                  <a:pt x="2303747" y="300544"/>
                </a:cubicBezTo>
                <a:cubicBezTo>
                  <a:pt x="2377638" y="231271"/>
                  <a:pt x="1384729" y="575326"/>
                  <a:pt x="1333929" y="549926"/>
                </a:cubicBezTo>
                <a:cubicBezTo>
                  <a:pt x="1283129" y="524526"/>
                  <a:pt x="1992020" y="228962"/>
                  <a:pt x="1998947" y="148144"/>
                </a:cubicBezTo>
                <a:cubicBezTo>
                  <a:pt x="2005874" y="67326"/>
                  <a:pt x="1525584" y="71944"/>
                  <a:pt x="1375493" y="65017"/>
                </a:cubicBezTo>
                <a:cubicBezTo>
                  <a:pt x="1225402" y="58090"/>
                  <a:pt x="1195384" y="85799"/>
                  <a:pt x="1098402" y="106581"/>
                </a:cubicBezTo>
                <a:cubicBezTo>
                  <a:pt x="1001420" y="127363"/>
                  <a:pt x="906747" y="168926"/>
                  <a:pt x="793602" y="189708"/>
                </a:cubicBezTo>
                <a:cubicBezTo>
                  <a:pt x="680457" y="210490"/>
                  <a:pt x="548838" y="215108"/>
                  <a:pt x="419529" y="231272"/>
                </a:cubicBezTo>
                <a:cubicBezTo>
                  <a:pt x="290220" y="247436"/>
                  <a:pt x="-160053" y="309780"/>
                  <a:pt x="59311" y="2728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823B3D98-C785-7CD5-3F43-B204990B9D71}"/>
              </a:ext>
            </a:extLst>
          </p:cNvPr>
          <p:cNvSpPr/>
          <p:nvPr/>
        </p:nvSpPr>
        <p:spPr>
          <a:xfrm>
            <a:off x="4651796" y="4855838"/>
            <a:ext cx="1367665" cy="1091762"/>
          </a:xfrm>
          <a:custGeom>
            <a:avLst/>
            <a:gdLst>
              <a:gd name="connsiteX0" fmla="*/ 72604 w 1367665"/>
              <a:gd name="connsiteY0" fmla="*/ 575144 h 1091762"/>
              <a:gd name="connsiteX1" fmla="*/ 765331 w 1367665"/>
              <a:gd name="connsiteY1" fmla="*/ 464307 h 1091762"/>
              <a:gd name="connsiteX2" fmla="*/ 1361077 w 1367665"/>
              <a:gd name="connsiteY2" fmla="*/ 7107 h 1091762"/>
              <a:gd name="connsiteX3" fmla="*/ 1083986 w 1367665"/>
              <a:gd name="connsiteY3" fmla="*/ 201071 h 1091762"/>
              <a:gd name="connsiteX4" fmla="*/ 1083986 w 1367665"/>
              <a:gd name="connsiteY4" fmla="*/ 408889 h 1091762"/>
              <a:gd name="connsiteX5" fmla="*/ 654495 w 1367665"/>
              <a:gd name="connsiteY5" fmla="*/ 630562 h 1091762"/>
              <a:gd name="connsiteX6" fmla="*/ 141877 w 1367665"/>
              <a:gd name="connsiteY6" fmla="*/ 921507 h 1091762"/>
              <a:gd name="connsiteX7" fmla="*/ 474386 w 1367665"/>
              <a:gd name="connsiteY7" fmla="*/ 893798 h 1091762"/>
              <a:gd name="connsiteX8" fmla="*/ 3331 w 1367665"/>
              <a:gd name="connsiteY8" fmla="*/ 1087762 h 1091762"/>
              <a:gd name="connsiteX9" fmla="*/ 765331 w 1367665"/>
              <a:gd name="connsiteY9" fmla="*/ 685980 h 1091762"/>
              <a:gd name="connsiteX10" fmla="*/ 1194822 w 1367665"/>
              <a:gd name="connsiteY10" fmla="*/ 450453 h 1091762"/>
              <a:gd name="connsiteX11" fmla="*/ 806895 w 1367665"/>
              <a:gd name="connsiteY11" fmla="*/ 519726 h 1091762"/>
              <a:gd name="connsiteX12" fmla="*/ 72604 w 1367665"/>
              <a:gd name="connsiteY12" fmla="*/ 575144 h 109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7665" h="1091762">
                <a:moveTo>
                  <a:pt x="72604" y="575144"/>
                </a:moveTo>
                <a:cubicBezTo>
                  <a:pt x="65677" y="565908"/>
                  <a:pt x="550586" y="558980"/>
                  <a:pt x="765331" y="464307"/>
                </a:cubicBezTo>
                <a:cubicBezTo>
                  <a:pt x="980077" y="369634"/>
                  <a:pt x="1307968" y="50980"/>
                  <a:pt x="1361077" y="7107"/>
                </a:cubicBezTo>
                <a:cubicBezTo>
                  <a:pt x="1414186" y="-36766"/>
                  <a:pt x="1130168" y="134107"/>
                  <a:pt x="1083986" y="201071"/>
                </a:cubicBezTo>
                <a:cubicBezTo>
                  <a:pt x="1037804" y="268035"/>
                  <a:pt x="1155568" y="337307"/>
                  <a:pt x="1083986" y="408889"/>
                </a:cubicBezTo>
                <a:cubicBezTo>
                  <a:pt x="1012404" y="480471"/>
                  <a:pt x="811513" y="545126"/>
                  <a:pt x="654495" y="630562"/>
                </a:cubicBezTo>
                <a:cubicBezTo>
                  <a:pt x="497477" y="715998"/>
                  <a:pt x="171895" y="877634"/>
                  <a:pt x="141877" y="921507"/>
                </a:cubicBezTo>
                <a:cubicBezTo>
                  <a:pt x="111859" y="965380"/>
                  <a:pt x="497477" y="866089"/>
                  <a:pt x="474386" y="893798"/>
                </a:cubicBezTo>
                <a:cubicBezTo>
                  <a:pt x="451295" y="921507"/>
                  <a:pt x="-45160" y="1122398"/>
                  <a:pt x="3331" y="1087762"/>
                </a:cubicBezTo>
                <a:cubicBezTo>
                  <a:pt x="51822" y="1053126"/>
                  <a:pt x="566749" y="792198"/>
                  <a:pt x="765331" y="685980"/>
                </a:cubicBezTo>
                <a:cubicBezTo>
                  <a:pt x="963913" y="579762"/>
                  <a:pt x="1187895" y="478162"/>
                  <a:pt x="1194822" y="450453"/>
                </a:cubicBezTo>
                <a:cubicBezTo>
                  <a:pt x="1201749" y="422744"/>
                  <a:pt x="993931" y="503562"/>
                  <a:pt x="806895" y="519726"/>
                </a:cubicBezTo>
                <a:cubicBezTo>
                  <a:pt x="619859" y="535890"/>
                  <a:pt x="79531" y="584380"/>
                  <a:pt x="72604" y="575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409F1EAB-68F7-AED4-D015-10F7E39ADC0C}"/>
              </a:ext>
            </a:extLst>
          </p:cNvPr>
          <p:cNvSpPr/>
          <p:nvPr/>
        </p:nvSpPr>
        <p:spPr>
          <a:xfrm>
            <a:off x="5689788" y="6098878"/>
            <a:ext cx="1259749" cy="1918817"/>
          </a:xfrm>
          <a:custGeom>
            <a:avLst/>
            <a:gdLst>
              <a:gd name="connsiteX0" fmla="*/ 4430 w 1259749"/>
              <a:gd name="connsiteY0" fmla="*/ 1147049 h 1918817"/>
              <a:gd name="connsiteX1" fmla="*/ 420067 w 1259749"/>
              <a:gd name="connsiteY1" fmla="*/ 814540 h 1918817"/>
              <a:gd name="connsiteX2" fmla="*/ 1237485 w 1259749"/>
              <a:gd name="connsiteY2" fmla="*/ 24831 h 1918817"/>
              <a:gd name="connsiteX3" fmla="*/ 988103 w 1259749"/>
              <a:gd name="connsiteY3" fmla="*/ 260358 h 1918817"/>
              <a:gd name="connsiteX4" fmla="*/ 558612 w 1259749"/>
              <a:gd name="connsiteY4" fmla="*/ 883813 h 1918817"/>
              <a:gd name="connsiteX5" fmla="*/ 1126648 w 1259749"/>
              <a:gd name="connsiteY5" fmla="*/ 398904 h 1918817"/>
              <a:gd name="connsiteX6" fmla="*/ 752576 w 1259749"/>
              <a:gd name="connsiteY6" fmla="*/ 786831 h 1918817"/>
              <a:gd name="connsiteX7" fmla="*/ 1029667 w 1259749"/>
              <a:gd name="connsiteY7" fmla="*/ 759122 h 1918817"/>
              <a:gd name="connsiteX8" fmla="*/ 614030 w 1259749"/>
              <a:gd name="connsiteY8" fmla="*/ 1299449 h 1918817"/>
              <a:gd name="connsiteX9" fmla="*/ 129121 w 1259749"/>
              <a:gd name="connsiteY9" fmla="*/ 1909049 h 1918817"/>
              <a:gd name="connsiteX10" fmla="*/ 267667 w 1259749"/>
              <a:gd name="connsiteY10" fmla="*/ 1659667 h 1918817"/>
              <a:gd name="connsiteX11" fmla="*/ 323085 w 1259749"/>
              <a:gd name="connsiteY11" fmla="*/ 1451849 h 1918817"/>
              <a:gd name="connsiteX12" fmla="*/ 350794 w 1259749"/>
              <a:gd name="connsiteY12" fmla="*/ 1119340 h 1918817"/>
              <a:gd name="connsiteX13" fmla="*/ 212248 w 1259749"/>
              <a:gd name="connsiteY13" fmla="*/ 1160904 h 1918817"/>
              <a:gd name="connsiteX14" fmla="*/ 4430 w 1259749"/>
              <a:gd name="connsiteY14" fmla="*/ 1147049 h 191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9749" h="1918817">
                <a:moveTo>
                  <a:pt x="4430" y="1147049"/>
                </a:moveTo>
                <a:cubicBezTo>
                  <a:pt x="39066" y="1089322"/>
                  <a:pt x="214558" y="1001576"/>
                  <a:pt x="420067" y="814540"/>
                </a:cubicBezTo>
                <a:cubicBezTo>
                  <a:pt x="625576" y="627504"/>
                  <a:pt x="1142812" y="117195"/>
                  <a:pt x="1237485" y="24831"/>
                </a:cubicBezTo>
                <a:cubicBezTo>
                  <a:pt x="1332158" y="-67533"/>
                  <a:pt x="1101249" y="117194"/>
                  <a:pt x="988103" y="260358"/>
                </a:cubicBezTo>
                <a:cubicBezTo>
                  <a:pt x="874957" y="403522"/>
                  <a:pt x="535521" y="860722"/>
                  <a:pt x="558612" y="883813"/>
                </a:cubicBezTo>
                <a:cubicBezTo>
                  <a:pt x="581703" y="906904"/>
                  <a:pt x="1094321" y="415068"/>
                  <a:pt x="1126648" y="398904"/>
                </a:cubicBezTo>
                <a:cubicBezTo>
                  <a:pt x="1158975" y="382740"/>
                  <a:pt x="768739" y="726795"/>
                  <a:pt x="752576" y="786831"/>
                </a:cubicBezTo>
                <a:cubicBezTo>
                  <a:pt x="736413" y="846867"/>
                  <a:pt x="1052758" y="673686"/>
                  <a:pt x="1029667" y="759122"/>
                </a:cubicBezTo>
                <a:cubicBezTo>
                  <a:pt x="1006576" y="844558"/>
                  <a:pt x="764121" y="1107795"/>
                  <a:pt x="614030" y="1299449"/>
                </a:cubicBezTo>
                <a:cubicBezTo>
                  <a:pt x="463939" y="1491103"/>
                  <a:pt x="186848" y="1849013"/>
                  <a:pt x="129121" y="1909049"/>
                </a:cubicBezTo>
                <a:cubicBezTo>
                  <a:pt x="71394" y="1969085"/>
                  <a:pt x="235340" y="1735867"/>
                  <a:pt x="267667" y="1659667"/>
                </a:cubicBezTo>
                <a:cubicBezTo>
                  <a:pt x="299994" y="1583467"/>
                  <a:pt x="309231" y="1541903"/>
                  <a:pt x="323085" y="1451849"/>
                </a:cubicBezTo>
                <a:cubicBezTo>
                  <a:pt x="336939" y="1361795"/>
                  <a:pt x="369267" y="1167831"/>
                  <a:pt x="350794" y="1119340"/>
                </a:cubicBezTo>
                <a:cubicBezTo>
                  <a:pt x="332321" y="1070849"/>
                  <a:pt x="276902" y="1158595"/>
                  <a:pt x="212248" y="1160904"/>
                </a:cubicBezTo>
                <a:cubicBezTo>
                  <a:pt x="147594" y="1163213"/>
                  <a:pt x="-30206" y="1204776"/>
                  <a:pt x="4430" y="11470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CC3147EB-0E65-0A1B-99A3-66F8CF4601BE}"/>
              </a:ext>
            </a:extLst>
          </p:cNvPr>
          <p:cNvSpPr/>
          <p:nvPr/>
        </p:nvSpPr>
        <p:spPr>
          <a:xfrm>
            <a:off x="4280701" y="8110111"/>
            <a:ext cx="1566043" cy="1018594"/>
          </a:xfrm>
          <a:custGeom>
            <a:avLst/>
            <a:gdLst>
              <a:gd name="connsiteX0" fmla="*/ 354 w 1566043"/>
              <a:gd name="connsiteY0" fmla="*/ 604398 h 1018594"/>
              <a:gd name="connsiteX1" fmla="*/ 512972 w 1566043"/>
              <a:gd name="connsiteY1" fmla="*/ 562834 h 1018594"/>
              <a:gd name="connsiteX2" fmla="*/ 1427372 w 1566043"/>
              <a:gd name="connsiteY2" fmla="*/ 8653 h 1018594"/>
              <a:gd name="connsiteX3" fmla="*/ 1053299 w 1566043"/>
              <a:gd name="connsiteY3" fmla="*/ 216471 h 1018594"/>
              <a:gd name="connsiteX4" fmla="*/ 1565917 w 1566043"/>
              <a:gd name="connsiteY4" fmla="*/ 105634 h 1018594"/>
              <a:gd name="connsiteX5" fmla="*/ 997881 w 1566043"/>
              <a:gd name="connsiteY5" fmla="*/ 438144 h 1018594"/>
              <a:gd name="connsiteX6" fmla="*/ 305154 w 1566043"/>
              <a:gd name="connsiteY6" fmla="*/ 1006180 h 1018594"/>
              <a:gd name="connsiteX7" fmla="*/ 429844 w 1566043"/>
              <a:gd name="connsiteY7" fmla="*/ 812216 h 1018594"/>
              <a:gd name="connsiteX8" fmla="*/ 354 w 1566043"/>
              <a:gd name="connsiteY8" fmla="*/ 604398 h 10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43" h="1018594">
                <a:moveTo>
                  <a:pt x="354" y="604398"/>
                </a:moveTo>
                <a:cubicBezTo>
                  <a:pt x="14209" y="562834"/>
                  <a:pt x="275136" y="662125"/>
                  <a:pt x="512972" y="562834"/>
                </a:cubicBezTo>
                <a:cubicBezTo>
                  <a:pt x="750808" y="463543"/>
                  <a:pt x="1337317" y="66380"/>
                  <a:pt x="1427372" y="8653"/>
                </a:cubicBezTo>
                <a:cubicBezTo>
                  <a:pt x="1517427" y="-49074"/>
                  <a:pt x="1030208" y="200307"/>
                  <a:pt x="1053299" y="216471"/>
                </a:cubicBezTo>
                <a:cubicBezTo>
                  <a:pt x="1076390" y="232634"/>
                  <a:pt x="1575153" y="68689"/>
                  <a:pt x="1565917" y="105634"/>
                </a:cubicBezTo>
                <a:cubicBezTo>
                  <a:pt x="1556681" y="142579"/>
                  <a:pt x="1208008" y="288053"/>
                  <a:pt x="997881" y="438144"/>
                </a:cubicBezTo>
                <a:cubicBezTo>
                  <a:pt x="787754" y="588235"/>
                  <a:pt x="399827" y="943835"/>
                  <a:pt x="305154" y="1006180"/>
                </a:cubicBezTo>
                <a:cubicBezTo>
                  <a:pt x="210481" y="1068525"/>
                  <a:pt x="476026" y="879180"/>
                  <a:pt x="429844" y="812216"/>
                </a:cubicBezTo>
                <a:cubicBezTo>
                  <a:pt x="383662" y="745252"/>
                  <a:pt x="-13501" y="645962"/>
                  <a:pt x="354" y="6043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195EECF1-B469-9FF0-BDA5-9FC28801CFE3}"/>
              </a:ext>
            </a:extLst>
          </p:cNvPr>
          <p:cNvSpPr/>
          <p:nvPr/>
        </p:nvSpPr>
        <p:spPr>
          <a:xfrm>
            <a:off x="5290419" y="5088913"/>
            <a:ext cx="2245564" cy="3898591"/>
          </a:xfrm>
          <a:custGeom>
            <a:avLst/>
            <a:gdLst>
              <a:gd name="connsiteX0" fmla="*/ 2218745 w 2245564"/>
              <a:gd name="connsiteY0" fmla="*/ 1824505 h 3898591"/>
              <a:gd name="connsiteX1" fmla="*/ 445363 w 2245564"/>
              <a:gd name="connsiteY1" fmla="*/ 3487051 h 3898591"/>
              <a:gd name="connsiteX2" fmla="*/ 1373617 w 2245564"/>
              <a:gd name="connsiteY2" fmla="*/ 2863596 h 3898591"/>
              <a:gd name="connsiteX3" fmla="*/ 320672 w 2245564"/>
              <a:gd name="connsiteY3" fmla="*/ 3653305 h 3898591"/>
              <a:gd name="connsiteX4" fmla="*/ 2017 w 2245564"/>
              <a:gd name="connsiteY4" fmla="*/ 3888832 h 3898591"/>
              <a:gd name="connsiteX5" fmla="*/ 431508 w 2245564"/>
              <a:gd name="connsiteY5" fmla="*/ 3390069 h 3898591"/>
              <a:gd name="connsiteX6" fmla="*/ 1345908 w 2245564"/>
              <a:gd name="connsiteY6" fmla="*/ 2253996 h 3898591"/>
              <a:gd name="connsiteX7" fmla="*/ 1858526 w 2245564"/>
              <a:gd name="connsiteY7" fmla="*/ 1450432 h 3898591"/>
              <a:gd name="connsiteX8" fmla="*/ 1872381 w 2245564"/>
              <a:gd name="connsiteY8" fmla="*/ 23414 h 3898591"/>
              <a:gd name="connsiteX9" fmla="*/ 1941654 w 2245564"/>
              <a:gd name="connsiteY9" fmla="*/ 633014 h 3898591"/>
              <a:gd name="connsiteX10" fmla="*/ 1886236 w 2245564"/>
              <a:gd name="connsiteY10" fmla="*/ 1547414 h 3898591"/>
              <a:gd name="connsiteX11" fmla="*/ 1539872 w 2245564"/>
              <a:gd name="connsiteY11" fmla="*/ 2032323 h 3898591"/>
              <a:gd name="connsiteX12" fmla="*/ 2218745 w 2245564"/>
              <a:gd name="connsiteY12" fmla="*/ 1824505 h 38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5564" h="3898591">
                <a:moveTo>
                  <a:pt x="2218745" y="1824505"/>
                </a:moveTo>
                <a:cubicBezTo>
                  <a:pt x="2036327" y="2066960"/>
                  <a:pt x="586218" y="3313869"/>
                  <a:pt x="445363" y="3487051"/>
                </a:cubicBezTo>
                <a:cubicBezTo>
                  <a:pt x="304508" y="3660233"/>
                  <a:pt x="1394399" y="2835887"/>
                  <a:pt x="1373617" y="2863596"/>
                </a:cubicBezTo>
                <a:cubicBezTo>
                  <a:pt x="1352835" y="2891305"/>
                  <a:pt x="320672" y="3653305"/>
                  <a:pt x="320672" y="3653305"/>
                </a:cubicBezTo>
                <a:cubicBezTo>
                  <a:pt x="92072" y="3824178"/>
                  <a:pt x="-16456" y="3932705"/>
                  <a:pt x="2017" y="3888832"/>
                </a:cubicBezTo>
                <a:cubicBezTo>
                  <a:pt x="20490" y="3844959"/>
                  <a:pt x="207526" y="3662542"/>
                  <a:pt x="431508" y="3390069"/>
                </a:cubicBezTo>
                <a:cubicBezTo>
                  <a:pt x="655490" y="3117596"/>
                  <a:pt x="1108072" y="2577269"/>
                  <a:pt x="1345908" y="2253996"/>
                </a:cubicBezTo>
                <a:cubicBezTo>
                  <a:pt x="1583744" y="1930723"/>
                  <a:pt x="1770780" y="1822196"/>
                  <a:pt x="1858526" y="1450432"/>
                </a:cubicBezTo>
                <a:cubicBezTo>
                  <a:pt x="1946271" y="1078668"/>
                  <a:pt x="1858526" y="159650"/>
                  <a:pt x="1872381" y="23414"/>
                </a:cubicBezTo>
                <a:cubicBezTo>
                  <a:pt x="1886236" y="-112822"/>
                  <a:pt x="1939345" y="379014"/>
                  <a:pt x="1941654" y="633014"/>
                </a:cubicBezTo>
                <a:cubicBezTo>
                  <a:pt x="1943963" y="887014"/>
                  <a:pt x="1953200" y="1314196"/>
                  <a:pt x="1886236" y="1547414"/>
                </a:cubicBezTo>
                <a:cubicBezTo>
                  <a:pt x="1819272" y="1780632"/>
                  <a:pt x="1484454" y="1988450"/>
                  <a:pt x="1539872" y="2032323"/>
                </a:cubicBezTo>
                <a:cubicBezTo>
                  <a:pt x="1595290" y="2076196"/>
                  <a:pt x="2401163" y="1582050"/>
                  <a:pt x="2218745" y="1824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11B77B4C-C617-0F5B-DC2B-CEFE6B5A0EBB}"/>
              </a:ext>
            </a:extLst>
          </p:cNvPr>
          <p:cNvSpPr/>
          <p:nvPr/>
        </p:nvSpPr>
        <p:spPr>
          <a:xfrm>
            <a:off x="5111941" y="3887292"/>
            <a:ext cx="1976393" cy="2076408"/>
          </a:xfrm>
          <a:custGeom>
            <a:avLst/>
            <a:gdLst>
              <a:gd name="connsiteX0" fmla="*/ 180495 w 1976393"/>
              <a:gd name="connsiteY0" fmla="*/ 393763 h 2076408"/>
              <a:gd name="connsiteX1" fmla="*/ 1150314 w 1976393"/>
              <a:gd name="connsiteY1" fmla="*/ 5835 h 2076408"/>
              <a:gd name="connsiteX2" fmla="*/ 831659 w 1976393"/>
              <a:gd name="connsiteY2" fmla="*/ 158235 h 2076408"/>
              <a:gd name="connsiteX3" fmla="*/ 1302714 w 1976393"/>
              <a:gd name="connsiteY3" fmla="*/ 130526 h 2076408"/>
              <a:gd name="connsiteX4" fmla="*/ 1039477 w 1976393"/>
              <a:gd name="connsiteY4" fmla="*/ 490744 h 2076408"/>
              <a:gd name="connsiteX5" fmla="*/ 1468968 w 1976393"/>
              <a:gd name="connsiteY5" fmla="*/ 324490 h 2076408"/>
              <a:gd name="connsiteX6" fmla="*/ 1205732 w 1976393"/>
              <a:gd name="connsiteY6" fmla="*/ 1044926 h 2076408"/>
              <a:gd name="connsiteX7" fmla="*/ 1690641 w 1976393"/>
              <a:gd name="connsiteY7" fmla="*/ 587726 h 2076408"/>
              <a:gd name="connsiteX8" fmla="*/ 1967732 w 1976393"/>
              <a:gd name="connsiteY8" fmla="*/ 1737653 h 2076408"/>
              <a:gd name="connsiteX9" fmla="*/ 1856895 w 1976393"/>
              <a:gd name="connsiteY9" fmla="*/ 1141908 h 2076408"/>
              <a:gd name="connsiteX10" fmla="*/ 1371986 w 1976393"/>
              <a:gd name="connsiteY10" fmla="*/ 2070163 h 2076408"/>
              <a:gd name="connsiteX11" fmla="*/ 1593659 w 1976393"/>
              <a:gd name="connsiteY11" fmla="*/ 1515981 h 2076408"/>
              <a:gd name="connsiteX12" fmla="*/ 1759914 w 1976393"/>
              <a:gd name="connsiteY12" fmla="*/ 892526 h 2076408"/>
              <a:gd name="connsiteX13" fmla="*/ 1288859 w 1976393"/>
              <a:gd name="connsiteY13" fmla="*/ 1294308 h 2076408"/>
              <a:gd name="connsiteX14" fmla="*/ 928641 w 1976393"/>
              <a:gd name="connsiteY14" fmla="*/ 1612963 h 2076408"/>
              <a:gd name="connsiteX15" fmla="*/ 1081041 w 1976393"/>
              <a:gd name="connsiteY15" fmla="*/ 573872 h 2076408"/>
              <a:gd name="connsiteX16" fmla="*/ 706968 w 1976393"/>
              <a:gd name="connsiteY16" fmla="*/ 920235 h 2076408"/>
              <a:gd name="connsiteX17" fmla="*/ 568423 w 1976393"/>
              <a:gd name="connsiteY17" fmla="*/ 1114199 h 2076408"/>
              <a:gd name="connsiteX18" fmla="*/ 386 w 1976393"/>
              <a:gd name="connsiteY18" fmla="*/ 1183472 h 2076408"/>
              <a:gd name="connsiteX19" fmla="*/ 485295 w 1976393"/>
              <a:gd name="connsiteY19" fmla="*/ 1058781 h 2076408"/>
              <a:gd name="connsiteX20" fmla="*/ 817804 w 1976393"/>
              <a:gd name="connsiteY20" fmla="*/ 379908 h 2076408"/>
              <a:gd name="connsiteX21" fmla="*/ 679259 w 1976393"/>
              <a:gd name="connsiteY21" fmla="*/ 546163 h 2076408"/>
              <a:gd name="connsiteX22" fmla="*/ 831659 w 1976393"/>
              <a:gd name="connsiteY22" fmla="*/ 241363 h 2076408"/>
              <a:gd name="connsiteX23" fmla="*/ 540714 w 1976393"/>
              <a:gd name="connsiteY23" fmla="*/ 352199 h 2076408"/>
              <a:gd name="connsiteX24" fmla="*/ 180495 w 1976393"/>
              <a:gd name="connsiteY24" fmla="*/ 393763 h 207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6393" h="2076408">
                <a:moveTo>
                  <a:pt x="180495" y="393763"/>
                </a:moveTo>
                <a:cubicBezTo>
                  <a:pt x="282095" y="336036"/>
                  <a:pt x="1041787" y="45090"/>
                  <a:pt x="1150314" y="5835"/>
                </a:cubicBezTo>
                <a:cubicBezTo>
                  <a:pt x="1258841" y="-33420"/>
                  <a:pt x="806259" y="137453"/>
                  <a:pt x="831659" y="158235"/>
                </a:cubicBezTo>
                <a:cubicBezTo>
                  <a:pt x="857059" y="179017"/>
                  <a:pt x="1268078" y="75108"/>
                  <a:pt x="1302714" y="130526"/>
                </a:cubicBezTo>
                <a:cubicBezTo>
                  <a:pt x="1337350" y="185944"/>
                  <a:pt x="1011768" y="458417"/>
                  <a:pt x="1039477" y="490744"/>
                </a:cubicBezTo>
                <a:cubicBezTo>
                  <a:pt x="1067186" y="523071"/>
                  <a:pt x="1441259" y="232126"/>
                  <a:pt x="1468968" y="324490"/>
                </a:cubicBezTo>
                <a:cubicBezTo>
                  <a:pt x="1496677" y="416854"/>
                  <a:pt x="1168787" y="1001053"/>
                  <a:pt x="1205732" y="1044926"/>
                </a:cubicBezTo>
                <a:cubicBezTo>
                  <a:pt x="1242678" y="1088799"/>
                  <a:pt x="1563641" y="472272"/>
                  <a:pt x="1690641" y="587726"/>
                </a:cubicBezTo>
                <a:cubicBezTo>
                  <a:pt x="1817641" y="703181"/>
                  <a:pt x="1940023" y="1645289"/>
                  <a:pt x="1967732" y="1737653"/>
                </a:cubicBezTo>
                <a:cubicBezTo>
                  <a:pt x="1995441" y="1830017"/>
                  <a:pt x="1956186" y="1086490"/>
                  <a:pt x="1856895" y="1141908"/>
                </a:cubicBezTo>
                <a:cubicBezTo>
                  <a:pt x="1757604" y="1197326"/>
                  <a:pt x="1415859" y="2007818"/>
                  <a:pt x="1371986" y="2070163"/>
                </a:cubicBezTo>
                <a:cubicBezTo>
                  <a:pt x="1328113" y="2132508"/>
                  <a:pt x="1529004" y="1712254"/>
                  <a:pt x="1593659" y="1515981"/>
                </a:cubicBezTo>
                <a:cubicBezTo>
                  <a:pt x="1658314" y="1319708"/>
                  <a:pt x="1810714" y="929471"/>
                  <a:pt x="1759914" y="892526"/>
                </a:cubicBezTo>
                <a:cubicBezTo>
                  <a:pt x="1709114" y="855581"/>
                  <a:pt x="1427404" y="1174235"/>
                  <a:pt x="1288859" y="1294308"/>
                </a:cubicBezTo>
                <a:cubicBezTo>
                  <a:pt x="1150314" y="1414381"/>
                  <a:pt x="963277" y="1733036"/>
                  <a:pt x="928641" y="1612963"/>
                </a:cubicBezTo>
                <a:cubicBezTo>
                  <a:pt x="894005" y="1492890"/>
                  <a:pt x="1117986" y="689327"/>
                  <a:pt x="1081041" y="573872"/>
                </a:cubicBezTo>
                <a:cubicBezTo>
                  <a:pt x="1044096" y="458417"/>
                  <a:pt x="792404" y="830181"/>
                  <a:pt x="706968" y="920235"/>
                </a:cubicBezTo>
                <a:cubicBezTo>
                  <a:pt x="621532" y="1010289"/>
                  <a:pt x="686187" y="1070326"/>
                  <a:pt x="568423" y="1114199"/>
                </a:cubicBezTo>
                <a:cubicBezTo>
                  <a:pt x="450659" y="1158072"/>
                  <a:pt x="14241" y="1192708"/>
                  <a:pt x="386" y="1183472"/>
                </a:cubicBezTo>
                <a:cubicBezTo>
                  <a:pt x="-13469" y="1174236"/>
                  <a:pt x="349059" y="1192708"/>
                  <a:pt x="485295" y="1058781"/>
                </a:cubicBezTo>
                <a:cubicBezTo>
                  <a:pt x="621531" y="924854"/>
                  <a:pt x="785477" y="465344"/>
                  <a:pt x="817804" y="379908"/>
                </a:cubicBezTo>
                <a:cubicBezTo>
                  <a:pt x="850131" y="294472"/>
                  <a:pt x="676950" y="569254"/>
                  <a:pt x="679259" y="546163"/>
                </a:cubicBezTo>
                <a:cubicBezTo>
                  <a:pt x="681568" y="523072"/>
                  <a:pt x="854750" y="273690"/>
                  <a:pt x="831659" y="241363"/>
                </a:cubicBezTo>
                <a:cubicBezTo>
                  <a:pt x="808568" y="209036"/>
                  <a:pt x="651550" y="326799"/>
                  <a:pt x="540714" y="352199"/>
                </a:cubicBezTo>
                <a:cubicBezTo>
                  <a:pt x="429878" y="377599"/>
                  <a:pt x="78895" y="451490"/>
                  <a:pt x="180495" y="3937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14A96033-9582-FCFA-F6A2-34739D13C7B5}"/>
              </a:ext>
            </a:extLst>
          </p:cNvPr>
          <p:cNvSpPr/>
          <p:nvPr/>
        </p:nvSpPr>
        <p:spPr>
          <a:xfrm>
            <a:off x="4074318" y="3303923"/>
            <a:ext cx="1792643" cy="603205"/>
          </a:xfrm>
          <a:custGeom>
            <a:avLst/>
            <a:gdLst>
              <a:gd name="connsiteX0" fmla="*/ 26627 w 1792643"/>
              <a:gd name="connsiteY0" fmla="*/ 270550 h 603205"/>
              <a:gd name="connsiteX1" fmla="*/ 1744591 w 1792643"/>
              <a:gd name="connsiteY1" fmla="*/ 7313 h 603205"/>
              <a:gd name="connsiteX2" fmla="*/ 1273537 w 1792643"/>
              <a:gd name="connsiteY2" fmla="*/ 90441 h 603205"/>
              <a:gd name="connsiteX3" fmla="*/ 816337 w 1792643"/>
              <a:gd name="connsiteY3" fmla="*/ 270550 h 603205"/>
              <a:gd name="connsiteX4" fmla="*/ 636227 w 1792643"/>
              <a:gd name="connsiteY4" fmla="*/ 603059 h 603205"/>
              <a:gd name="connsiteX5" fmla="*/ 691646 w 1792643"/>
              <a:gd name="connsiteY5" fmla="*/ 312113 h 603205"/>
              <a:gd name="connsiteX6" fmla="*/ 26627 w 1792643"/>
              <a:gd name="connsiteY6" fmla="*/ 270550 h 6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643" h="603205">
                <a:moveTo>
                  <a:pt x="26627" y="270550"/>
                </a:moveTo>
                <a:cubicBezTo>
                  <a:pt x="202118" y="219750"/>
                  <a:pt x="1536773" y="37331"/>
                  <a:pt x="1744591" y="7313"/>
                </a:cubicBezTo>
                <a:cubicBezTo>
                  <a:pt x="1952409" y="-22705"/>
                  <a:pt x="1428246" y="46568"/>
                  <a:pt x="1273537" y="90441"/>
                </a:cubicBezTo>
                <a:cubicBezTo>
                  <a:pt x="1118828" y="134314"/>
                  <a:pt x="922555" y="185114"/>
                  <a:pt x="816337" y="270550"/>
                </a:cubicBezTo>
                <a:cubicBezTo>
                  <a:pt x="710119" y="355986"/>
                  <a:pt x="657009" y="596132"/>
                  <a:pt x="636227" y="603059"/>
                </a:cubicBezTo>
                <a:cubicBezTo>
                  <a:pt x="615445" y="609986"/>
                  <a:pt x="786319" y="369840"/>
                  <a:pt x="691646" y="312113"/>
                </a:cubicBezTo>
                <a:cubicBezTo>
                  <a:pt x="596973" y="254386"/>
                  <a:pt x="-148864" y="321350"/>
                  <a:pt x="26627" y="2705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221B3939-7514-B007-8960-5C7A00AFC6F9}"/>
              </a:ext>
            </a:extLst>
          </p:cNvPr>
          <p:cNvSpPr/>
          <p:nvPr/>
        </p:nvSpPr>
        <p:spPr>
          <a:xfrm>
            <a:off x="4734848" y="4513446"/>
            <a:ext cx="1385347" cy="501915"/>
          </a:xfrm>
          <a:custGeom>
            <a:avLst/>
            <a:gdLst>
              <a:gd name="connsiteX0" fmla="*/ 3407 w 1385347"/>
              <a:gd name="connsiteY0" fmla="*/ 252518 h 501915"/>
              <a:gd name="connsiteX1" fmla="*/ 432897 w 1385347"/>
              <a:gd name="connsiteY1" fmla="*/ 474190 h 501915"/>
              <a:gd name="connsiteX2" fmla="*/ 1375007 w 1385347"/>
              <a:gd name="connsiteY2" fmla="*/ 3136 h 501915"/>
              <a:gd name="connsiteX3" fmla="*/ 917807 w 1385347"/>
              <a:gd name="connsiteY3" fmla="*/ 280227 h 501915"/>
              <a:gd name="connsiteX4" fmla="*/ 640716 w 1385347"/>
              <a:gd name="connsiteY4" fmla="*/ 501899 h 501915"/>
              <a:gd name="connsiteX5" fmla="*/ 3407 w 1385347"/>
              <a:gd name="connsiteY5" fmla="*/ 252518 h 50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47" h="501915">
                <a:moveTo>
                  <a:pt x="3407" y="252518"/>
                </a:moveTo>
                <a:cubicBezTo>
                  <a:pt x="-31229" y="247900"/>
                  <a:pt x="204297" y="515754"/>
                  <a:pt x="432897" y="474190"/>
                </a:cubicBezTo>
                <a:cubicBezTo>
                  <a:pt x="661497" y="432626"/>
                  <a:pt x="1294189" y="35463"/>
                  <a:pt x="1375007" y="3136"/>
                </a:cubicBezTo>
                <a:cubicBezTo>
                  <a:pt x="1455825" y="-29191"/>
                  <a:pt x="1040189" y="197100"/>
                  <a:pt x="917807" y="280227"/>
                </a:cubicBezTo>
                <a:cubicBezTo>
                  <a:pt x="795425" y="363354"/>
                  <a:pt x="790807" y="499590"/>
                  <a:pt x="640716" y="501899"/>
                </a:cubicBezTo>
                <a:cubicBezTo>
                  <a:pt x="490625" y="504208"/>
                  <a:pt x="38043" y="257136"/>
                  <a:pt x="3407" y="2525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D0501A8-5AE2-FC8A-7769-223D0281FB40}"/>
              </a:ext>
            </a:extLst>
          </p:cNvPr>
          <p:cNvSpPr/>
          <p:nvPr/>
        </p:nvSpPr>
        <p:spPr>
          <a:xfrm>
            <a:off x="3514232" y="9677240"/>
            <a:ext cx="2165251" cy="1600471"/>
          </a:xfrm>
          <a:custGeom>
            <a:avLst/>
            <a:gdLst>
              <a:gd name="connsiteX0" fmla="*/ 2124568 w 2165251"/>
              <a:gd name="connsiteY0" fmla="*/ 34796 h 1600471"/>
              <a:gd name="connsiteX1" fmla="*/ 683695 w 2165251"/>
              <a:gd name="connsiteY1" fmla="*/ 755233 h 1600471"/>
              <a:gd name="connsiteX2" fmla="*/ 378895 w 2165251"/>
              <a:gd name="connsiteY2" fmla="*/ 1544942 h 1600471"/>
              <a:gd name="connsiteX3" fmla="*/ 392750 w 2165251"/>
              <a:gd name="connsiteY3" fmla="*/ 1032324 h 1600471"/>
              <a:gd name="connsiteX4" fmla="*/ 4823 w 2165251"/>
              <a:gd name="connsiteY4" fmla="*/ 1600360 h 1600471"/>
              <a:gd name="connsiteX5" fmla="*/ 281913 w 2165251"/>
              <a:gd name="connsiteY5" fmla="*/ 976905 h 1600471"/>
              <a:gd name="connsiteX6" fmla="*/ 1639659 w 2165251"/>
              <a:gd name="connsiteY6" fmla="*/ 201051 h 1600471"/>
              <a:gd name="connsiteX7" fmla="*/ 2124568 w 2165251"/>
              <a:gd name="connsiteY7" fmla="*/ 34796 h 16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251" h="1600471">
                <a:moveTo>
                  <a:pt x="2124568" y="34796"/>
                </a:moveTo>
                <a:cubicBezTo>
                  <a:pt x="1965241" y="127160"/>
                  <a:pt x="974640" y="503542"/>
                  <a:pt x="683695" y="755233"/>
                </a:cubicBezTo>
                <a:cubicBezTo>
                  <a:pt x="392750" y="1006924"/>
                  <a:pt x="427386" y="1498760"/>
                  <a:pt x="378895" y="1544942"/>
                </a:cubicBezTo>
                <a:cubicBezTo>
                  <a:pt x="330404" y="1591124"/>
                  <a:pt x="455095" y="1023088"/>
                  <a:pt x="392750" y="1032324"/>
                </a:cubicBezTo>
                <a:cubicBezTo>
                  <a:pt x="330405" y="1041560"/>
                  <a:pt x="23296" y="1609596"/>
                  <a:pt x="4823" y="1600360"/>
                </a:cubicBezTo>
                <a:cubicBezTo>
                  <a:pt x="-13650" y="1591124"/>
                  <a:pt x="9440" y="1210123"/>
                  <a:pt x="281913" y="976905"/>
                </a:cubicBezTo>
                <a:cubicBezTo>
                  <a:pt x="554386" y="743687"/>
                  <a:pt x="1334859" y="355760"/>
                  <a:pt x="1639659" y="201051"/>
                </a:cubicBezTo>
                <a:cubicBezTo>
                  <a:pt x="1944459" y="46342"/>
                  <a:pt x="2283895" y="-57568"/>
                  <a:pt x="2124568" y="347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43C96D03-8E47-51B5-7B93-21DC0EEC5455}"/>
              </a:ext>
            </a:extLst>
          </p:cNvPr>
          <p:cNvSpPr/>
          <p:nvPr/>
        </p:nvSpPr>
        <p:spPr>
          <a:xfrm>
            <a:off x="4888148" y="9684318"/>
            <a:ext cx="1113183" cy="2133654"/>
          </a:xfrm>
          <a:custGeom>
            <a:avLst/>
            <a:gdLst>
              <a:gd name="connsiteX0" fmla="*/ 889197 w 1113183"/>
              <a:gd name="connsiteY0" fmla="*/ 9 h 2133654"/>
              <a:gd name="connsiteX1" fmla="*/ 16361 w 1113183"/>
              <a:gd name="connsiteY1" fmla="*/ 512627 h 2133654"/>
              <a:gd name="connsiteX2" fmla="*/ 307307 w 1113183"/>
              <a:gd name="connsiteY2" fmla="*/ 429500 h 2133654"/>
              <a:gd name="connsiteX3" fmla="*/ 154907 w 1113183"/>
              <a:gd name="connsiteY3" fmla="*/ 997537 h 2133654"/>
              <a:gd name="connsiteX4" fmla="*/ 348870 w 1113183"/>
              <a:gd name="connsiteY4" fmla="*/ 1925791 h 2133654"/>
              <a:gd name="connsiteX5" fmla="*/ 376579 w 1113183"/>
              <a:gd name="connsiteY5" fmla="*/ 1620991 h 2133654"/>
              <a:gd name="connsiteX6" fmla="*/ 889197 w 1113183"/>
              <a:gd name="connsiteY6" fmla="*/ 2133609 h 2133654"/>
              <a:gd name="connsiteX7" fmla="*/ 556688 w 1113183"/>
              <a:gd name="connsiteY7" fmla="*/ 1648700 h 2133654"/>
              <a:gd name="connsiteX8" fmla="*/ 584397 w 1113183"/>
              <a:gd name="connsiteY8" fmla="*/ 1302337 h 2133654"/>
              <a:gd name="connsiteX9" fmla="*/ 1110870 w 1113183"/>
              <a:gd name="connsiteY9" fmla="*/ 69282 h 2133654"/>
              <a:gd name="connsiteX10" fmla="*/ 764507 w 1113183"/>
              <a:gd name="connsiteY10" fmla="*/ 886700 h 2133654"/>
              <a:gd name="connsiteX11" fmla="*/ 473561 w 1113183"/>
              <a:gd name="connsiteY11" fmla="*/ 1011391 h 2133654"/>
              <a:gd name="connsiteX12" fmla="*/ 542834 w 1113183"/>
              <a:gd name="connsiteY12" fmla="*/ 374082 h 2133654"/>
              <a:gd name="connsiteX13" fmla="*/ 251888 w 1113183"/>
              <a:gd name="connsiteY13" fmla="*/ 498773 h 2133654"/>
              <a:gd name="connsiteX14" fmla="*/ 889197 w 1113183"/>
              <a:gd name="connsiteY14" fmla="*/ 9 h 21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3183" h="2133654">
                <a:moveTo>
                  <a:pt x="889197" y="9"/>
                </a:moveTo>
                <a:cubicBezTo>
                  <a:pt x="849942" y="2318"/>
                  <a:pt x="113342" y="441045"/>
                  <a:pt x="16361" y="512627"/>
                </a:cubicBezTo>
                <a:cubicBezTo>
                  <a:pt x="-80620" y="584209"/>
                  <a:pt x="284216" y="348682"/>
                  <a:pt x="307307" y="429500"/>
                </a:cubicBezTo>
                <a:cubicBezTo>
                  <a:pt x="330398" y="510318"/>
                  <a:pt x="147980" y="748155"/>
                  <a:pt x="154907" y="997537"/>
                </a:cubicBezTo>
                <a:cubicBezTo>
                  <a:pt x="161834" y="1246919"/>
                  <a:pt x="311925" y="1821882"/>
                  <a:pt x="348870" y="1925791"/>
                </a:cubicBezTo>
                <a:cubicBezTo>
                  <a:pt x="385815" y="2029700"/>
                  <a:pt x="286525" y="1586355"/>
                  <a:pt x="376579" y="1620991"/>
                </a:cubicBezTo>
                <a:cubicBezTo>
                  <a:pt x="466633" y="1655627"/>
                  <a:pt x="859179" y="2128991"/>
                  <a:pt x="889197" y="2133609"/>
                </a:cubicBezTo>
                <a:cubicBezTo>
                  <a:pt x="919215" y="2138227"/>
                  <a:pt x="607488" y="1787245"/>
                  <a:pt x="556688" y="1648700"/>
                </a:cubicBezTo>
                <a:cubicBezTo>
                  <a:pt x="505888" y="1510155"/>
                  <a:pt x="492033" y="1565573"/>
                  <a:pt x="584397" y="1302337"/>
                </a:cubicBezTo>
                <a:cubicBezTo>
                  <a:pt x="676761" y="1039101"/>
                  <a:pt x="1080852" y="138555"/>
                  <a:pt x="1110870" y="69282"/>
                </a:cubicBezTo>
                <a:cubicBezTo>
                  <a:pt x="1140888" y="9"/>
                  <a:pt x="870725" y="729682"/>
                  <a:pt x="764507" y="886700"/>
                </a:cubicBezTo>
                <a:cubicBezTo>
                  <a:pt x="658289" y="1043718"/>
                  <a:pt x="510506" y="1096827"/>
                  <a:pt x="473561" y="1011391"/>
                </a:cubicBezTo>
                <a:cubicBezTo>
                  <a:pt x="436616" y="925955"/>
                  <a:pt x="579779" y="459518"/>
                  <a:pt x="542834" y="374082"/>
                </a:cubicBezTo>
                <a:cubicBezTo>
                  <a:pt x="505889" y="288646"/>
                  <a:pt x="198779" y="568046"/>
                  <a:pt x="251888" y="498773"/>
                </a:cubicBezTo>
                <a:cubicBezTo>
                  <a:pt x="304997" y="429500"/>
                  <a:pt x="928452" y="-2300"/>
                  <a:pt x="889197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64097A30-EF57-4038-628D-DF3FFA66EED2}"/>
              </a:ext>
            </a:extLst>
          </p:cNvPr>
          <p:cNvSpPr/>
          <p:nvPr/>
        </p:nvSpPr>
        <p:spPr>
          <a:xfrm>
            <a:off x="7437823" y="7054232"/>
            <a:ext cx="1284837" cy="4999148"/>
          </a:xfrm>
          <a:custGeom>
            <a:avLst/>
            <a:gdLst>
              <a:gd name="connsiteX0" fmla="*/ 833341 w 1284837"/>
              <a:gd name="connsiteY0" fmla="*/ 53150 h 4999148"/>
              <a:gd name="connsiteX1" fmla="*/ 71341 w 1284837"/>
              <a:gd name="connsiteY1" fmla="*/ 4694423 h 4999148"/>
              <a:gd name="connsiteX2" fmla="*/ 126759 w 1284837"/>
              <a:gd name="connsiteY2" fmla="*/ 4209513 h 4999148"/>
              <a:gd name="connsiteX3" fmla="*/ 902613 w 1284837"/>
              <a:gd name="connsiteY3" fmla="*/ 1410895 h 4999148"/>
              <a:gd name="connsiteX4" fmla="*/ 694795 w 1284837"/>
              <a:gd name="connsiteY4" fmla="*/ 3281259 h 4999148"/>
              <a:gd name="connsiteX5" fmla="*/ 667086 w 1284837"/>
              <a:gd name="connsiteY5" fmla="*/ 4458895 h 4999148"/>
              <a:gd name="connsiteX6" fmla="*/ 805632 w 1284837"/>
              <a:gd name="connsiteY6" fmla="*/ 3586059 h 4999148"/>
              <a:gd name="connsiteX7" fmla="*/ 1082722 w 1284837"/>
              <a:gd name="connsiteY7" fmla="*/ 4569732 h 4999148"/>
              <a:gd name="connsiteX8" fmla="*/ 1276686 w 1284837"/>
              <a:gd name="connsiteY8" fmla="*/ 1383186 h 4999148"/>
              <a:gd name="connsiteX9" fmla="*/ 805632 w 1284837"/>
              <a:gd name="connsiteY9" fmla="*/ 2907186 h 4999148"/>
              <a:gd name="connsiteX10" fmla="*/ 680941 w 1284837"/>
              <a:gd name="connsiteY10" fmla="*/ 1438604 h 4999148"/>
              <a:gd name="connsiteX11" fmla="*/ 597813 w 1284837"/>
              <a:gd name="connsiteY11" fmla="*/ 2131332 h 4999148"/>
              <a:gd name="connsiteX12" fmla="*/ 833341 w 1284837"/>
              <a:gd name="connsiteY12" fmla="*/ 53150 h 499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837" h="4999148">
                <a:moveTo>
                  <a:pt x="833341" y="53150"/>
                </a:moveTo>
                <a:cubicBezTo>
                  <a:pt x="745596" y="480332"/>
                  <a:pt x="189105" y="4001696"/>
                  <a:pt x="71341" y="4694423"/>
                </a:cubicBezTo>
                <a:cubicBezTo>
                  <a:pt x="-46423" y="5387150"/>
                  <a:pt x="-11786" y="4756768"/>
                  <a:pt x="126759" y="4209513"/>
                </a:cubicBezTo>
                <a:cubicBezTo>
                  <a:pt x="265304" y="3662258"/>
                  <a:pt x="807940" y="1565604"/>
                  <a:pt x="902613" y="1410895"/>
                </a:cubicBezTo>
                <a:cubicBezTo>
                  <a:pt x="997286" y="1256186"/>
                  <a:pt x="734049" y="2773259"/>
                  <a:pt x="694795" y="3281259"/>
                </a:cubicBezTo>
                <a:cubicBezTo>
                  <a:pt x="655540" y="3789259"/>
                  <a:pt x="648613" y="4408095"/>
                  <a:pt x="667086" y="4458895"/>
                </a:cubicBezTo>
                <a:cubicBezTo>
                  <a:pt x="685559" y="4509695"/>
                  <a:pt x="736359" y="3567586"/>
                  <a:pt x="805632" y="3586059"/>
                </a:cubicBezTo>
                <a:cubicBezTo>
                  <a:pt x="874905" y="3604532"/>
                  <a:pt x="1004213" y="4936878"/>
                  <a:pt x="1082722" y="4569732"/>
                </a:cubicBezTo>
                <a:cubicBezTo>
                  <a:pt x="1161231" y="4202587"/>
                  <a:pt x="1322868" y="1660277"/>
                  <a:pt x="1276686" y="1383186"/>
                </a:cubicBezTo>
                <a:cubicBezTo>
                  <a:pt x="1230504" y="1106095"/>
                  <a:pt x="904923" y="2897950"/>
                  <a:pt x="805632" y="2907186"/>
                </a:cubicBezTo>
                <a:cubicBezTo>
                  <a:pt x="706341" y="2916422"/>
                  <a:pt x="715577" y="1567913"/>
                  <a:pt x="680941" y="1438604"/>
                </a:cubicBezTo>
                <a:cubicBezTo>
                  <a:pt x="646305" y="1309295"/>
                  <a:pt x="572413" y="2355314"/>
                  <a:pt x="597813" y="2131332"/>
                </a:cubicBezTo>
                <a:cubicBezTo>
                  <a:pt x="623213" y="1907350"/>
                  <a:pt x="921086" y="-374032"/>
                  <a:pt x="833341" y="53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42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3E77B-35D6-779D-0C79-ABA2DF4B6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のプロデューサーに聞いた歌姫アリアナグランデの高音の秘密 - ハリウッド発ベルティング発声法 - REBELTING">
            <a:extLst>
              <a:ext uri="{FF2B5EF4-FFF2-40B4-BE49-F238E27FC236}">
                <a16:creationId xmlns:a16="http://schemas.microsoft.com/office/drawing/2014/main" id="{947A419C-B3DB-6C71-0CE3-E79759E5B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09301D1-9CB3-6C60-BF66-76E3852A5C60}"/>
              </a:ext>
            </a:extLst>
          </p:cNvPr>
          <p:cNvSpPr/>
          <p:nvPr/>
        </p:nvSpPr>
        <p:spPr>
          <a:xfrm>
            <a:off x="1367369" y="4847841"/>
            <a:ext cx="290244" cy="213564"/>
          </a:xfrm>
          <a:custGeom>
            <a:avLst/>
            <a:gdLst>
              <a:gd name="connsiteX0" fmla="*/ 289981 w 290244"/>
              <a:gd name="connsiteY0" fmla="*/ 213109 h 213564"/>
              <a:gd name="connsiteX1" fmla="*/ 166156 w 290244"/>
              <a:gd name="connsiteY1" fmla="*/ 162309 h 213564"/>
              <a:gd name="connsiteX2" fmla="*/ 89956 w 290244"/>
              <a:gd name="connsiteY2" fmla="*/ 184534 h 213564"/>
              <a:gd name="connsiteX3" fmla="*/ 109006 w 290244"/>
              <a:gd name="connsiteY3" fmla="*/ 165484 h 213564"/>
              <a:gd name="connsiteX4" fmla="*/ 83606 w 290244"/>
              <a:gd name="connsiteY4" fmla="*/ 162309 h 213564"/>
              <a:gd name="connsiteX5" fmla="*/ 83606 w 290244"/>
              <a:gd name="connsiteY5" fmla="*/ 124209 h 213564"/>
              <a:gd name="connsiteX6" fmla="*/ 1056 w 290244"/>
              <a:gd name="connsiteY6" fmla="*/ 111509 h 213564"/>
              <a:gd name="connsiteX7" fmla="*/ 150281 w 290244"/>
              <a:gd name="connsiteY7" fmla="*/ 108334 h 213564"/>
              <a:gd name="connsiteX8" fmla="*/ 93131 w 290244"/>
              <a:gd name="connsiteY8" fmla="*/ 67059 h 213564"/>
              <a:gd name="connsiteX9" fmla="*/ 194731 w 290244"/>
              <a:gd name="connsiteY9" fmla="*/ 108334 h 213564"/>
              <a:gd name="connsiteX10" fmla="*/ 236006 w 290244"/>
              <a:gd name="connsiteY10" fmla="*/ 63884 h 213564"/>
              <a:gd name="connsiteX11" fmla="*/ 201081 w 290244"/>
              <a:gd name="connsiteY11" fmla="*/ 384 h 213564"/>
              <a:gd name="connsiteX12" fmla="*/ 223306 w 290244"/>
              <a:gd name="connsiteY12" fmla="*/ 95634 h 213564"/>
              <a:gd name="connsiteX13" fmla="*/ 197906 w 290244"/>
              <a:gd name="connsiteY13" fmla="*/ 124209 h 213564"/>
              <a:gd name="connsiteX14" fmla="*/ 274106 w 290244"/>
              <a:gd name="connsiteY14" fmla="*/ 162309 h 213564"/>
              <a:gd name="connsiteX15" fmla="*/ 201081 w 290244"/>
              <a:gd name="connsiteY15" fmla="*/ 127384 h 213564"/>
              <a:gd name="connsiteX16" fmla="*/ 289981 w 290244"/>
              <a:gd name="connsiteY16" fmla="*/ 213109 h 2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44" h="213564">
                <a:moveTo>
                  <a:pt x="289981" y="213109"/>
                </a:moveTo>
                <a:cubicBezTo>
                  <a:pt x="284160" y="218930"/>
                  <a:pt x="199493" y="167071"/>
                  <a:pt x="166156" y="162309"/>
                </a:cubicBezTo>
                <a:cubicBezTo>
                  <a:pt x="132819" y="157547"/>
                  <a:pt x="99481" y="184005"/>
                  <a:pt x="89956" y="184534"/>
                </a:cubicBezTo>
                <a:cubicBezTo>
                  <a:pt x="80431" y="185063"/>
                  <a:pt x="110064" y="169188"/>
                  <a:pt x="109006" y="165484"/>
                </a:cubicBezTo>
                <a:cubicBezTo>
                  <a:pt x="107948" y="161780"/>
                  <a:pt x="87839" y="169188"/>
                  <a:pt x="83606" y="162309"/>
                </a:cubicBezTo>
                <a:cubicBezTo>
                  <a:pt x="79373" y="155430"/>
                  <a:pt x="97364" y="132676"/>
                  <a:pt x="83606" y="124209"/>
                </a:cubicBezTo>
                <a:cubicBezTo>
                  <a:pt x="69848" y="115742"/>
                  <a:pt x="-10057" y="114155"/>
                  <a:pt x="1056" y="111509"/>
                </a:cubicBezTo>
                <a:cubicBezTo>
                  <a:pt x="12169" y="108863"/>
                  <a:pt x="134935" y="115742"/>
                  <a:pt x="150281" y="108334"/>
                </a:cubicBezTo>
                <a:cubicBezTo>
                  <a:pt x="165627" y="100926"/>
                  <a:pt x="85723" y="67059"/>
                  <a:pt x="93131" y="67059"/>
                </a:cubicBezTo>
                <a:cubicBezTo>
                  <a:pt x="100539" y="67059"/>
                  <a:pt x="170919" y="108863"/>
                  <a:pt x="194731" y="108334"/>
                </a:cubicBezTo>
                <a:cubicBezTo>
                  <a:pt x="218543" y="107805"/>
                  <a:pt x="234948" y="81875"/>
                  <a:pt x="236006" y="63884"/>
                </a:cubicBezTo>
                <a:cubicBezTo>
                  <a:pt x="237064" y="45893"/>
                  <a:pt x="203198" y="-4908"/>
                  <a:pt x="201081" y="384"/>
                </a:cubicBezTo>
                <a:cubicBezTo>
                  <a:pt x="198964" y="5676"/>
                  <a:pt x="223835" y="74997"/>
                  <a:pt x="223306" y="95634"/>
                </a:cubicBezTo>
                <a:cubicBezTo>
                  <a:pt x="222777" y="116271"/>
                  <a:pt x="189439" y="113097"/>
                  <a:pt x="197906" y="124209"/>
                </a:cubicBezTo>
                <a:cubicBezTo>
                  <a:pt x="206373" y="135321"/>
                  <a:pt x="273577" y="161780"/>
                  <a:pt x="274106" y="162309"/>
                </a:cubicBezTo>
                <a:cubicBezTo>
                  <a:pt x="274635" y="162838"/>
                  <a:pt x="198964" y="121563"/>
                  <a:pt x="201081" y="127384"/>
                </a:cubicBezTo>
                <a:cubicBezTo>
                  <a:pt x="203198" y="133205"/>
                  <a:pt x="295802" y="207288"/>
                  <a:pt x="289981" y="213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2EF90B-7DC0-23E1-3D19-E2AF70B44948}"/>
              </a:ext>
            </a:extLst>
          </p:cNvPr>
          <p:cNvSpPr/>
          <p:nvPr/>
        </p:nvSpPr>
        <p:spPr>
          <a:xfrm>
            <a:off x="1063341" y="4654540"/>
            <a:ext cx="467357" cy="406604"/>
          </a:xfrm>
          <a:custGeom>
            <a:avLst/>
            <a:gdLst>
              <a:gd name="connsiteX0" fmla="*/ 3459 w 467357"/>
              <a:gd name="connsiteY0" fmla="*/ 123835 h 406604"/>
              <a:gd name="connsiteX1" fmla="*/ 200309 w 467357"/>
              <a:gd name="connsiteY1" fmla="*/ 311160 h 406604"/>
              <a:gd name="connsiteX2" fmla="*/ 155859 w 467357"/>
              <a:gd name="connsiteY2" fmla="*/ 276235 h 406604"/>
              <a:gd name="connsiteX3" fmla="*/ 260634 w 467357"/>
              <a:gd name="connsiteY3" fmla="*/ 358785 h 406604"/>
              <a:gd name="connsiteX4" fmla="*/ 247934 w 467357"/>
              <a:gd name="connsiteY4" fmla="*/ 336560 h 406604"/>
              <a:gd name="connsiteX5" fmla="*/ 343184 w 467357"/>
              <a:gd name="connsiteY5" fmla="*/ 406410 h 406604"/>
              <a:gd name="connsiteX6" fmla="*/ 273334 w 467357"/>
              <a:gd name="connsiteY6" fmla="*/ 311160 h 406604"/>
              <a:gd name="connsiteX7" fmla="*/ 168559 w 467357"/>
              <a:gd name="connsiteY7" fmla="*/ 244485 h 406604"/>
              <a:gd name="connsiteX8" fmla="*/ 149509 w 467357"/>
              <a:gd name="connsiteY8" fmla="*/ 190510 h 406604"/>
              <a:gd name="connsiteX9" fmla="*/ 57434 w 467357"/>
              <a:gd name="connsiteY9" fmla="*/ 47635 h 406604"/>
              <a:gd name="connsiteX10" fmla="*/ 174909 w 467357"/>
              <a:gd name="connsiteY10" fmla="*/ 225435 h 406604"/>
              <a:gd name="connsiteX11" fmla="*/ 171734 w 467357"/>
              <a:gd name="connsiteY11" fmla="*/ 139710 h 406604"/>
              <a:gd name="connsiteX12" fmla="*/ 143159 w 467357"/>
              <a:gd name="connsiteY12" fmla="*/ 25410 h 406604"/>
              <a:gd name="connsiteX13" fmla="*/ 181259 w 467357"/>
              <a:gd name="connsiteY13" fmla="*/ 152410 h 406604"/>
              <a:gd name="connsiteX14" fmla="*/ 222534 w 467357"/>
              <a:gd name="connsiteY14" fmla="*/ 187335 h 406604"/>
              <a:gd name="connsiteX15" fmla="*/ 213009 w 467357"/>
              <a:gd name="connsiteY15" fmla="*/ 111135 h 406604"/>
              <a:gd name="connsiteX16" fmla="*/ 216184 w 467357"/>
              <a:gd name="connsiteY16" fmla="*/ 10 h 406604"/>
              <a:gd name="connsiteX17" fmla="*/ 216184 w 467357"/>
              <a:gd name="connsiteY17" fmla="*/ 117485 h 406604"/>
              <a:gd name="connsiteX18" fmla="*/ 238409 w 467357"/>
              <a:gd name="connsiteY18" fmla="*/ 47635 h 406604"/>
              <a:gd name="connsiteX19" fmla="*/ 263809 w 467357"/>
              <a:gd name="connsiteY19" fmla="*/ 142885 h 406604"/>
              <a:gd name="connsiteX20" fmla="*/ 282859 w 467357"/>
              <a:gd name="connsiteY20" fmla="*/ 177810 h 406604"/>
              <a:gd name="connsiteX21" fmla="*/ 317784 w 467357"/>
              <a:gd name="connsiteY21" fmla="*/ 31760 h 406604"/>
              <a:gd name="connsiteX22" fmla="*/ 292384 w 467357"/>
              <a:gd name="connsiteY22" fmla="*/ 165110 h 406604"/>
              <a:gd name="connsiteX23" fmla="*/ 241584 w 467357"/>
              <a:gd name="connsiteY23" fmla="*/ 184160 h 406604"/>
              <a:gd name="connsiteX24" fmla="*/ 251109 w 467357"/>
              <a:gd name="connsiteY24" fmla="*/ 190510 h 406604"/>
              <a:gd name="connsiteX25" fmla="*/ 143159 w 467357"/>
              <a:gd name="connsiteY25" fmla="*/ 215910 h 406604"/>
              <a:gd name="connsiteX26" fmla="*/ 336834 w 467357"/>
              <a:gd name="connsiteY26" fmla="*/ 215910 h 406604"/>
              <a:gd name="connsiteX27" fmla="*/ 282859 w 467357"/>
              <a:gd name="connsiteY27" fmla="*/ 215910 h 406604"/>
              <a:gd name="connsiteX28" fmla="*/ 317784 w 467357"/>
              <a:gd name="connsiteY28" fmla="*/ 225435 h 406604"/>
              <a:gd name="connsiteX29" fmla="*/ 213009 w 467357"/>
              <a:gd name="connsiteY29" fmla="*/ 282585 h 406604"/>
              <a:gd name="connsiteX30" fmla="*/ 346359 w 467357"/>
              <a:gd name="connsiteY30" fmla="*/ 273060 h 406604"/>
              <a:gd name="connsiteX31" fmla="*/ 228884 w 467357"/>
              <a:gd name="connsiteY31" fmla="*/ 269885 h 406604"/>
              <a:gd name="connsiteX32" fmla="*/ 467009 w 467357"/>
              <a:gd name="connsiteY32" fmla="*/ 301635 h 406604"/>
              <a:gd name="connsiteX33" fmla="*/ 282859 w 467357"/>
              <a:gd name="connsiteY33" fmla="*/ 285760 h 406604"/>
              <a:gd name="connsiteX34" fmla="*/ 314609 w 467357"/>
              <a:gd name="connsiteY34" fmla="*/ 339735 h 406604"/>
              <a:gd name="connsiteX35" fmla="*/ 184434 w 467357"/>
              <a:gd name="connsiteY35" fmla="*/ 273060 h 406604"/>
              <a:gd name="connsiteX36" fmla="*/ 114584 w 467357"/>
              <a:gd name="connsiteY36" fmla="*/ 241310 h 406604"/>
              <a:gd name="connsiteX37" fmla="*/ 76484 w 467357"/>
              <a:gd name="connsiteY37" fmla="*/ 215910 h 406604"/>
              <a:gd name="connsiteX38" fmla="*/ 3459 w 467357"/>
              <a:gd name="connsiteY38" fmla="*/ 123835 h 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7357" h="406604">
                <a:moveTo>
                  <a:pt x="3459" y="123835"/>
                </a:moveTo>
                <a:cubicBezTo>
                  <a:pt x="24097" y="139710"/>
                  <a:pt x="174909" y="285760"/>
                  <a:pt x="200309" y="311160"/>
                </a:cubicBezTo>
                <a:cubicBezTo>
                  <a:pt x="225709" y="336560"/>
                  <a:pt x="155859" y="276235"/>
                  <a:pt x="155859" y="276235"/>
                </a:cubicBezTo>
                <a:cubicBezTo>
                  <a:pt x="165913" y="284172"/>
                  <a:pt x="245288" y="348731"/>
                  <a:pt x="260634" y="358785"/>
                </a:cubicBezTo>
                <a:cubicBezTo>
                  <a:pt x="275980" y="368839"/>
                  <a:pt x="234176" y="328623"/>
                  <a:pt x="247934" y="336560"/>
                </a:cubicBezTo>
                <a:cubicBezTo>
                  <a:pt x="261692" y="344498"/>
                  <a:pt x="338951" y="410643"/>
                  <a:pt x="343184" y="406410"/>
                </a:cubicBezTo>
                <a:cubicBezTo>
                  <a:pt x="347417" y="402177"/>
                  <a:pt x="302438" y="338148"/>
                  <a:pt x="273334" y="311160"/>
                </a:cubicBezTo>
                <a:cubicBezTo>
                  <a:pt x="244230" y="284173"/>
                  <a:pt x="189196" y="264593"/>
                  <a:pt x="168559" y="244485"/>
                </a:cubicBezTo>
                <a:cubicBezTo>
                  <a:pt x="147922" y="224377"/>
                  <a:pt x="168030" y="223318"/>
                  <a:pt x="149509" y="190510"/>
                </a:cubicBezTo>
                <a:cubicBezTo>
                  <a:pt x="130988" y="157702"/>
                  <a:pt x="53201" y="41814"/>
                  <a:pt x="57434" y="47635"/>
                </a:cubicBezTo>
                <a:cubicBezTo>
                  <a:pt x="61667" y="53456"/>
                  <a:pt x="155859" y="210089"/>
                  <a:pt x="174909" y="225435"/>
                </a:cubicBezTo>
                <a:cubicBezTo>
                  <a:pt x="193959" y="240781"/>
                  <a:pt x="177026" y="173047"/>
                  <a:pt x="171734" y="139710"/>
                </a:cubicBezTo>
                <a:cubicBezTo>
                  <a:pt x="166442" y="106373"/>
                  <a:pt x="141571" y="23293"/>
                  <a:pt x="143159" y="25410"/>
                </a:cubicBezTo>
                <a:cubicBezTo>
                  <a:pt x="144747" y="27527"/>
                  <a:pt x="168030" y="125423"/>
                  <a:pt x="181259" y="152410"/>
                </a:cubicBezTo>
                <a:cubicBezTo>
                  <a:pt x="194488" y="179398"/>
                  <a:pt x="217242" y="194214"/>
                  <a:pt x="222534" y="187335"/>
                </a:cubicBezTo>
                <a:cubicBezTo>
                  <a:pt x="227826" y="180456"/>
                  <a:pt x="214067" y="142356"/>
                  <a:pt x="213009" y="111135"/>
                </a:cubicBezTo>
                <a:cubicBezTo>
                  <a:pt x="211951" y="79914"/>
                  <a:pt x="215655" y="-1048"/>
                  <a:pt x="216184" y="10"/>
                </a:cubicBezTo>
                <a:cubicBezTo>
                  <a:pt x="216713" y="1068"/>
                  <a:pt x="212480" y="109548"/>
                  <a:pt x="216184" y="117485"/>
                </a:cubicBezTo>
                <a:cubicBezTo>
                  <a:pt x="219888" y="125422"/>
                  <a:pt x="230472" y="43402"/>
                  <a:pt x="238409" y="47635"/>
                </a:cubicBezTo>
                <a:cubicBezTo>
                  <a:pt x="246346" y="51868"/>
                  <a:pt x="256401" y="121189"/>
                  <a:pt x="263809" y="142885"/>
                </a:cubicBezTo>
                <a:cubicBezTo>
                  <a:pt x="271217" y="164581"/>
                  <a:pt x="273863" y="196331"/>
                  <a:pt x="282859" y="177810"/>
                </a:cubicBezTo>
                <a:cubicBezTo>
                  <a:pt x="291855" y="159289"/>
                  <a:pt x="316196" y="33877"/>
                  <a:pt x="317784" y="31760"/>
                </a:cubicBezTo>
                <a:cubicBezTo>
                  <a:pt x="319372" y="29643"/>
                  <a:pt x="305084" y="139710"/>
                  <a:pt x="292384" y="165110"/>
                </a:cubicBezTo>
                <a:cubicBezTo>
                  <a:pt x="279684" y="190510"/>
                  <a:pt x="241584" y="184160"/>
                  <a:pt x="241584" y="184160"/>
                </a:cubicBezTo>
                <a:cubicBezTo>
                  <a:pt x="234705" y="188393"/>
                  <a:pt x="267513" y="185218"/>
                  <a:pt x="251109" y="190510"/>
                </a:cubicBezTo>
                <a:cubicBezTo>
                  <a:pt x="234705" y="195802"/>
                  <a:pt x="128872" y="211677"/>
                  <a:pt x="143159" y="215910"/>
                </a:cubicBezTo>
                <a:cubicBezTo>
                  <a:pt x="157446" y="220143"/>
                  <a:pt x="336834" y="215910"/>
                  <a:pt x="336834" y="215910"/>
                </a:cubicBezTo>
                <a:cubicBezTo>
                  <a:pt x="360117" y="215910"/>
                  <a:pt x="286034" y="214323"/>
                  <a:pt x="282859" y="215910"/>
                </a:cubicBezTo>
                <a:cubicBezTo>
                  <a:pt x="279684" y="217497"/>
                  <a:pt x="329426" y="214323"/>
                  <a:pt x="317784" y="225435"/>
                </a:cubicBezTo>
                <a:cubicBezTo>
                  <a:pt x="306142" y="236548"/>
                  <a:pt x="208247" y="274648"/>
                  <a:pt x="213009" y="282585"/>
                </a:cubicBezTo>
                <a:cubicBezTo>
                  <a:pt x="217772" y="290523"/>
                  <a:pt x="343713" y="275177"/>
                  <a:pt x="346359" y="273060"/>
                </a:cubicBezTo>
                <a:cubicBezTo>
                  <a:pt x="349005" y="270943"/>
                  <a:pt x="208776" y="265123"/>
                  <a:pt x="228884" y="269885"/>
                </a:cubicBezTo>
                <a:cubicBezTo>
                  <a:pt x="248992" y="274647"/>
                  <a:pt x="458013" y="298989"/>
                  <a:pt x="467009" y="301635"/>
                </a:cubicBezTo>
                <a:cubicBezTo>
                  <a:pt x="476005" y="304281"/>
                  <a:pt x="308259" y="279410"/>
                  <a:pt x="282859" y="285760"/>
                </a:cubicBezTo>
                <a:cubicBezTo>
                  <a:pt x="257459" y="292110"/>
                  <a:pt x="331013" y="341852"/>
                  <a:pt x="314609" y="339735"/>
                </a:cubicBezTo>
                <a:cubicBezTo>
                  <a:pt x="298205" y="337618"/>
                  <a:pt x="217772" y="289464"/>
                  <a:pt x="184434" y="273060"/>
                </a:cubicBezTo>
                <a:cubicBezTo>
                  <a:pt x="151096" y="256656"/>
                  <a:pt x="132576" y="250835"/>
                  <a:pt x="114584" y="241310"/>
                </a:cubicBezTo>
                <a:cubicBezTo>
                  <a:pt x="96592" y="231785"/>
                  <a:pt x="92359" y="232314"/>
                  <a:pt x="76484" y="215910"/>
                </a:cubicBezTo>
                <a:cubicBezTo>
                  <a:pt x="60609" y="199506"/>
                  <a:pt x="-17179" y="107960"/>
                  <a:pt x="3459" y="123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422DC9A-AEC8-6346-172C-0B1476F8EF6D}"/>
              </a:ext>
            </a:extLst>
          </p:cNvPr>
          <p:cNvSpPr/>
          <p:nvPr/>
        </p:nvSpPr>
        <p:spPr>
          <a:xfrm>
            <a:off x="1589790" y="4978344"/>
            <a:ext cx="255171" cy="501779"/>
          </a:xfrm>
          <a:custGeom>
            <a:avLst/>
            <a:gdLst>
              <a:gd name="connsiteX0" fmla="*/ 885 w 255171"/>
              <a:gd name="connsiteY0" fmla="*/ 3231 h 501779"/>
              <a:gd name="connsiteX1" fmla="*/ 165985 w 255171"/>
              <a:gd name="connsiteY1" fmla="*/ 152456 h 501779"/>
              <a:gd name="connsiteX2" fmla="*/ 143760 w 255171"/>
              <a:gd name="connsiteY2" fmla="*/ 120706 h 501779"/>
              <a:gd name="connsiteX3" fmla="*/ 223135 w 255171"/>
              <a:gd name="connsiteY3" fmla="*/ 257231 h 501779"/>
              <a:gd name="connsiteX4" fmla="*/ 223135 w 255171"/>
              <a:gd name="connsiteY4" fmla="*/ 228656 h 501779"/>
              <a:gd name="connsiteX5" fmla="*/ 229485 w 255171"/>
              <a:gd name="connsiteY5" fmla="*/ 308031 h 501779"/>
              <a:gd name="connsiteX6" fmla="*/ 229485 w 255171"/>
              <a:gd name="connsiteY6" fmla="*/ 390581 h 501779"/>
              <a:gd name="connsiteX7" fmla="*/ 232660 w 255171"/>
              <a:gd name="connsiteY7" fmla="*/ 365181 h 501779"/>
              <a:gd name="connsiteX8" fmla="*/ 248535 w 255171"/>
              <a:gd name="connsiteY8" fmla="*/ 441381 h 501779"/>
              <a:gd name="connsiteX9" fmla="*/ 245360 w 255171"/>
              <a:gd name="connsiteY9" fmla="*/ 501706 h 501779"/>
              <a:gd name="connsiteX10" fmla="*/ 242185 w 255171"/>
              <a:gd name="connsiteY10" fmla="*/ 450906 h 501779"/>
              <a:gd name="connsiteX11" fmla="*/ 223135 w 255171"/>
              <a:gd name="connsiteY11" fmla="*/ 333431 h 501779"/>
              <a:gd name="connsiteX12" fmla="*/ 254885 w 255171"/>
              <a:gd name="connsiteY12" fmla="*/ 266756 h 501779"/>
              <a:gd name="connsiteX13" fmla="*/ 200910 w 255171"/>
              <a:gd name="connsiteY13" fmla="*/ 171506 h 501779"/>
              <a:gd name="connsiteX14" fmla="*/ 102485 w 255171"/>
              <a:gd name="connsiteY14" fmla="*/ 79431 h 501779"/>
              <a:gd name="connsiteX15" fmla="*/ 172335 w 255171"/>
              <a:gd name="connsiteY15" fmla="*/ 146106 h 501779"/>
              <a:gd name="connsiteX16" fmla="*/ 102485 w 255171"/>
              <a:gd name="connsiteY16" fmla="*/ 57206 h 501779"/>
              <a:gd name="connsiteX17" fmla="*/ 885 w 255171"/>
              <a:gd name="connsiteY17" fmla="*/ 3231 h 5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171" h="501779">
                <a:moveTo>
                  <a:pt x="885" y="3231"/>
                </a:moveTo>
                <a:cubicBezTo>
                  <a:pt x="11468" y="19106"/>
                  <a:pt x="142173" y="132877"/>
                  <a:pt x="165985" y="152456"/>
                </a:cubicBezTo>
                <a:cubicBezTo>
                  <a:pt x="189797" y="172035"/>
                  <a:pt x="134235" y="103244"/>
                  <a:pt x="143760" y="120706"/>
                </a:cubicBezTo>
                <a:cubicBezTo>
                  <a:pt x="153285" y="138169"/>
                  <a:pt x="209906" y="239239"/>
                  <a:pt x="223135" y="257231"/>
                </a:cubicBezTo>
                <a:cubicBezTo>
                  <a:pt x="236364" y="275223"/>
                  <a:pt x="222077" y="220189"/>
                  <a:pt x="223135" y="228656"/>
                </a:cubicBezTo>
                <a:cubicBezTo>
                  <a:pt x="224193" y="237123"/>
                  <a:pt x="228427" y="281044"/>
                  <a:pt x="229485" y="308031"/>
                </a:cubicBezTo>
                <a:cubicBezTo>
                  <a:pt x="230543" y="335018"/>
                  <a:pt x="228956" y="381056"/>
                  <a:pt x="229485" y="390581"/>
                </a:cubicBezTo>
                <a:cubicBezTo>
                  <a:pt x="230014" y="400106"/>
                  <a:pt x="229485" y="356714"/>
                  <a:pt x="232660" y="365181"/>
                </a:cubicBezTo>
                <a:cubicBezTo>
                  <a:pt x="235835" y="373648"/>
                  <a:pt x="246418" y="418627"/>
                  <a:pt x="248535" y="441381"/>
                </a:cubicBezTo>
                <a:cubicBezTo>
                  <a:pt x="250652" y="464135"/>
                  <a:pt x="246418" y="500118"/>
                  <a:pt x="245360" y="501706"/>
                </a:cubicBezTo>
                <a:cubicBezTo>
                  <a:pt x="244302" y="503294"/>
                  <a:pt x="245889" y="478952"/>
                  <a:pt x="242185" y="450906"/>
                </a:cubicBezTo>
                <a:cubicBezTo>
                  <a:pt x="238481" y="422860"/>
                  <a:pt x="221018" y="364123"/>
                  <a:pt x="223135" y="333431"/>
                </a:cubicBezTo>
                <a:cubicBezTo>
                  <a:pt x="225252" y="302739"/>
                  <a:pt x="258589" y="293743"/>
                  <a:pt x="254885" y="266756"/>
                </a:cubicBezTo>
                <a:cubicBezTo>
                  <a:pt x="251181" y="239769"/>
                  <a:pt x="226310" y="202727"/>
                  <a:pt x="200910" y="171506"/>
                </a:cubicBezTo>
                <a:cubicBezTo>
                  <a:pt x="175510" y="140285"/>
                  <a:pt x="107247" y="83664"/>
                  <a:pt x="102485" y="79431"/>
                </a:cubicBezTo>
                <a:cubicBezTo>
                  <a:pt x="97723" y="75198"/>
                  <a:pt x="172335" y="149810"/>
                  <a:pt x="172335" y="146106"/>
                </a:cubicBezTo>
                <a:cubicBezTo>
                  <a:pt x="172335" y="142402"/>
                  <a:pt x="127356" y="80489"/>
                  <a:pt x="102485" y="57206"/>
                </a:cubicBezTo>
                <a:cubicBezTo>
                  <a:pt x="77614" y="33923"/>
                  <a:pt x="-9698" y="-12644"/>
                  <a:pt x="885" y="3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1D70107-117F-76E2-47AD-63C2162909A5}"/>
              </a:ext>
            </a:extLst>
          </p:cNvPr>
          <p:cNvSpPr/>
          <p:nvPr/>
        </p:nvSpPr>
        <p:spPr>
          <a:xfrm>
            <a:off x="1415744" y="4994275"/>
            <a:ext cx="273356" cy="86027"/>
          </a:xfrm>
          <a:custGeom>
            <a:avLst/>
            <a:gdLst>
              <a:gd name="connsiteX0" fmla="*/ 159056 w 273356"/>
              <a:gd name="connsiteY0" fmla="*/ 0 h 86027"/>
              <a:gd name="connsiteX1" fmla="*/ 86031 w 273356"/>
              <a:gd name="connsiteY1" fmla="*/ 34925 h 86027"/>
              <a:gd name="connsiteX2" fmla="*/ 306 w 273356"/>
              <a:gd name="connsiteY2" fmla="*/ 38100 h 86027"/>
              <a:gd name="connsiteX3" fmla="*/ 117781 w 273356"/>
              <a:gd name="connsiteY3" fmla="*/ 28575 h 86027"/>
              <a:gd name="connsiteX4" fmla="*/ 235256 w 273356"/>
              <a:gd name="connsiteY4" fmla="*/ 50800 h 86027"/>
              <a:gd name="connsiteX5" fmla="*/ 146356 w 273356"/>
              <a:gd name="connsiteY5" fmla="*/ 60325 h 86027"/>
              <a:gd name="connsiteX6" fmla="*/ 82856 w 273356"/>
              <a:gd name="connsiteY6" fmla="*/ 85725 h 86027"/>
              <a:gd name="connsiteX7" fmla="*/ 273356 w 273356"/>
              <a:gd name="connsiteY7" fmla="*/ 41275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6" h="86027">
                <a:moveTo>
                  <a:pt x="159056" y="0"/>
                </a:moveTo>
                <a:cubicBezTo>
                  <a:pt x="135772" y="14287"/>
                  <a:pt x="112489" y="28575"/>
                  <a:pt x="86031" y="34925"/>
                </a:cubicBezTo>
                <a:cubicBezTo>
                  <a:pt x="59573" y="41275"/>
                  <a:pt x="-4985" y="39158"/>
                  <a:pt x="306" y="38100"/>
                </a:cubicBezTo>
                <a:cubicBezTo>
                  <a:pt x="5597" y="37042"/>
                  <a:pt x="78623" y="26458"/>
                  <a:pt x="117781" y="28575"/>
                </a:cubicBezTo>
                <a:cubicBezTo>
                  <a:pt x="156939" y="30692"/>
                  <a:pt x="230494" y="45508"/>
                  <a:pt x="235256" y="50800"/>
                </a:cubicBezTo>
                <a:cubicBezTo>
                  <a:pt x="240019" y="56092"/>
                  <a:pt x="171756" y="54504"/>
                  <a:pt x="146356" y="60325"/>
                </a:cubicBezTo>
                <a:cubicBezTo>
                  <a:pt x="120956" y="66146"/>
                  <a:pt x="61689" y="88900"/>
                  <a:pt x="82856" y="85725"/>
                </a:cubicBezTo>
                <a:cubicBezTo>
                  <a:pt x="104023" y="82550"/>
                  <a:pt x="188689" y="61912"/>
                  <a:pt x="273356" y="412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52F4907-113C-45EB-324E-2C1A6B3FD5D7}"/>
              </a:ext>
            </a:extLst>
          </p:cNvPr>
          <p:cNvSpPr/>
          <p:nvPr/>
        </p:nvSpPr>
        <p:spPr>
          <a:xfrm>
            <a:off x="1266750" y="4987856"/>
            <a:ext cx="136960" cy="241703"/>
          </a:xfrm>
          <a:custGeom>
            <a:avLst/>
            <a:gdLst>
              <a:gd name="connsiteX0" fmla="*/ 136600 w 136960"/>
              <a:gd name="connsiteY0" fmla="*/ 69 h 241703"/>
              <a:gd name="connsiteX1" fmla="*/ 73100 w 136960"/>
              <a:gd name="connsiteY1" fmla="*/ 139769 h 241703"/>
              <a:gd name="connsiteX2" fmla="*/ 50875 w 136960"/>
              <a:gd name="connsiteY2" fmla="*/ 219144 h 241703"/>
              <a:gd name="connsiteX3" fmla="*/ 82625 w 136960"/>
              <a:gd name="connsiteY3" fmla="*/ 120719 h 241703"/>
              <a:gd name="connsiteX4" fmla="*/ 35000 w 136960"/>
              <a:gd name="connsiteY4" fmla="*/ 231844 h 241703"/>
              <a:gd name="connsiteX5" fmla="*/ 44525 w 136960"/>
              <a:gd name="connsiteY5" fmla="*/ 196919 h 241703"/>
              <a:gd name="connsiteX6" fmla="*/ 75 w 136960"/>
              <a:gd name="connsiteY6" fmla="*/ 241369 h 241703"/>
              <a:gd name="connsiteX7" fmla="*/ 35000 w 136960"/>
              <a:gd name="connsiteY7" fmla="*/ 168344 h 241703"/>
              <a:gd name="connsiteX8" fmla="*/ 76275 w 136960"/>
              <a:gd name="connsiteY8" fmla="*/ 73094 h 241703"/>
              <a:gd name="connsiteX9" fmla="*/ 41350 w 136960"/>
              <a:gd name="connsiteY9" fmla="*/ 158819 h 241703"/>
              <a:gd name="connsiteX10" fmla="*/ 136600 w 136960"/>
              <a:gd name="connsiteY10" fmla="*/ 69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0" h="241703">
                <a:moveTo>
                  <a:pt x="136600" y="69"/>
                </a:moveTo>
                <a:cubicBezTo>
                  <a:pt x="141892" y="-3106"/>
                  <a:pt x="87387" y="103257"/>
                  <a:pt x="73100" y="139769"/>
                </a:cubicBezTo>
                <a:cubicBezTo>
                  <a:pt x="58813" y="176281"/>
                  <a:pt x="49288" y="222319"/>
                  <a:pt x="50875" y="219144"/>
                </a:cubicBezTo>
                <a:cubicBezTo>
                  <a:pt x="52462" y="215969"/>
                  <a:pt x="85271" y="118602"/>
                  <a:pt x="82625" y="120719"/>
                </a:cubicBezTo>
                <a:cubicBezTo>
                  <a:pt x="79979" y="122836"/>
                  <a:pt x="41350" y="219144"/>
                  <a:pt x="35000" y="231844"/>
                </a:cubicBezTo>
                <a:cubicBezTo>
                  <a:pt x="28650" y="244544"/>
                  <a:pt x="50346" y="195332"/>
                  <a:pt x="44525" y="196919"/>
                </a:cubicBezTo>
                <a:cubicBezTo>
                  <a:pt x="38704" y="198507"/>
                  <a:pt x="1662" y="246131"/>
                  <a:pt x="75" y="241369"/>
                </a:cubicBezTo>
                <a:cubicBezTo>
                  <a:pt x="-1512" y="236607"/>
                  <a:pt x="22300" y="196390"/>
                  <a:pt x="35000" y="168344"/>
                </a:cubicBezTo>
                <a:cubicBezTo>
                  <a:pt x="47700" y="140298"/>
                  <a:pt x="75217" y="74682"/>
                  <a:pt x="76275" y="73094"/>
                </a:cubicBezTo>
                <a:cubicBezTo>
                  <a:pt x="77333" y="71506"/>
                  <a:pt x="35000" y="167815"/>
                  <a:pt x="41350" y="158819"/>
                </a:cubicBezTo>
                <a:cubicBezTo>
                  <a:pt x="47700" y="149823"/>
                  <a:pt x="131308" y="3244"/>
                  <a:pt x="13660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FC61230-EA18-DAC4-0A30-254A110BA16E}"/>
              </a:ext>
            </a:extLst>
          </p:cNvPr>
          <p:cNvSpPr/>
          <p:nvPr/>
        </p:nvSpPr>
        <p:spPr>
          <a:xfrm>
            <a:off x="1382958" y="4949536"/>
            <a:ext cx="245982" cy="118009"/>
          </a:xfrm>
          <a:custGeom>
            <a:avLst/>
            <a:gdLst>
              <a:gd name="connsiteX0" fmla="*/ 1342 w 245982"/>
              <a:gd name="connsiteY0" fmla="*/ 289 h 118009"/>
              <a:gd name="connsiteX1" fmla="*/ 74367 w 245982"/>
              <a:gd name="connsiteY1" fmla="*/ 47914 h 118009"/>
              <a:gd name="connsiteX2" fmla="*/ 26742 w 245982"/>
              <a:gd name="connsiteY2" fmla="*/ 73314 h 118009"/>
              <a:gd name="connsiteX3" fmla="*/ 128342 w 245982"/>
              <a:gd name="connsiteY3" fmla="*/ 60614 h 118009"/>
              <a:gd name="connsiteX4" fmla="*/ 96592 w 245982"/>
              <a:gd name="connsiteY4" fmla="*/ 105064 h 118009"/>
              <a:gd name="connsiteX5" fmla="*/ 125167 w 245982"/>
              <a:gd name="connsiteY5" fmla="*/ 82839 h 118009"/>
              <a:gd name="connsiteX6" fmla="*/ 191842 w 245982"/>
              <a:gd name="connsiteY6" fmla="*/ 92364 h 118009"/>
              <a:gd name="connsiteX7" fmla="*/ 144217 w 245982"/>
              <a:gd name="connsiteY7" fmla="*/ 117764 h 118009"/>
              <a:gd name="connsiteX8" fmla="*/ 188667 w 245982"/>
              <a:gd name="connsiteY8" fmla="*/ 105064 h 118009"/>
              <a:gd name="connsiteX9" fmla="*/ 245817 w 245982"/>
              <a:gd name="connsiteY9" fmla="*/ 101889 h 118009"/>
              <a:gd name="connsiteX10" fmla="*/ 169617 w 245982"/>
              <a:gd name="connsiteY10" fmla="*/ 51089 h 118009"/>
              <a:gd name="connsiteX11" fmla="*/ 150567 w 245982"/>
              <a:gd name="connsiteY11" fmla="*/ 28864 h 118009"/>
              <a:gd name="connsiteX12" fmla="*/ 1342 w 245982"/>
              <a:gd name="connsiteY12" fmla="*/ 289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982" h="118009">
                <a:moveTo>
                  <a:pt x="1342" y="289"/>
                </a:moveTo>
                <a:cubicBezTo>
                  <a:pt x="-11358" y="3464"/>
                  <a:pt x="70134" y="35743"/>
                  <a:pt x="74367" y="47914"/>
                </a:cubicBezTo>
                <a:cubicBezTo>
                  <a:pt x="78600" y="60085"/>
                  <a:pt x="17746" y="71197"/>
                  <a:pt x="26742" y="73314"/>
                </a:cubicBezTo>
                <a:cubicBezTo>
                  <a:pt x="35738" y="75431"/>
                  <a:pt x="116700" y="55322"/>
                  <a:pt x="128342" y="60614"/>
                </a:cubicBezTo>
                <a:cubicBezTo>
                  <a:pt x="139984" y="65906"/>
                  <a:pt x="97121" y="101360"/>
                  <a:pt x="96592" y="105064"/>
                </a:cubicBezTo>
                <a:cubicBezTo>
                  <a:pt x="96063" y="108768"/>
                  <a:pt x="109292" y="84956"/>
                  <a:pt x="125167" y="82839"/>
                </a:cubicBezTo>
                <a:cubicBezTo>
                  <a:pt x="141042" y="80722"/>
                  <a:pt x="188667" y="86543"/>
                  <a:pt x="191842" y="92364"/>
                </a:cubicBezTo>
                <a:cubicBezTo>
                  <a:pt x="195017" y="98185"/>
                  <a:pt x="144746" y="115647"/>
                  <a:pt x="144217" y="117764"/>
                </a:cubicBezTo>
                <a:cubicBezTo>
                  <a:pt x="143688" y="119881"/>
                  <a:pt x="171734" y="107710"/>
                  <a:pt x="188667" y="105064"/>
                </a:cubicBezTo>
                <a:cubicBezTo>
                  <a:pt x="205600" y="102418"/>
                  <a:pt x="248992" y="110885"/>
                  <a:pt x="245817" y="101889"/>
                </a:cubicBezTo>
                <a:cubicBezTo>
                  <a:pt x="242642" y="92893"/>
                  <a:pt x="185492" y="63260"/>
                  <a:pt x="169617" y="51089"/>
                </a:cubicBezTo>
                <a:cubicBezTo>
                  <a:pt x="153742" y="38918"/>
                  <a:pt x="171734" y="36802"/>
                  <a:pt x="150567" y="28864"/>
                </a:cubicBezTo>
                <a:cubicBezTo>
                  <a:pt x="129400" y="20927"/>
                  <a:pt x="14042" y="-2886"/>
                  <a:pt x="1342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1B0159B-31E0-C120-E829-B8D6BF8D27D2}"/>
              </a:ext>
            </a:extLst>
          </p:cNvPr>
          <p:cNvSpPr/>
          <p:nvPr/>
        </p:nvSpPr>
        <p:spPr>
          <a:xfrm>
            <a:off x="1193713" y="5189521"/>
            <a:ext cx="717666" cy="360910"/>
          </a:xfrm>
          <a:custGeom>
            <a:avLst/>
            <a:gdLst>
              <a:gd name="connsiteX0" fmla="*/ 111212 w 717666"/>
              <a:gd name="connsiteY0" fmla="*/ 4779 h 360910"/>
              <a:gd name="connsiteX1" fmla="*/ 181062 w 717666"/>
              <a:gd name="connsiteY1" fmla="*/ 188929 h 360910"/>
              <a:gd name="connsiteX2" fmla="*/ 187412 w 717666"/>
              <a:gd name="connsiteY2" fmla="*/ 119079 h 360910"/>
              <a:gd name="connsiteX3" fmla="*/ 238212 w 717666"/>
              <a:gd name="connsiteY3" fmla="*/ 227029 h 360910"/>
              <a:gd name="connsiteX4" fmla="*/ 231862 w 717666"/>
              <a:gd name="connsiteY4" fmla="*/ 188929 h 360910"/>
              <a:gd name="connsiteX5" fmla="*/ 282662 w 717666"/>
              <a:gd name="connsiteY5" fmla="*/ 255604 h 360910"/>
              <a:gd name="connsiteX6" fmla="*/ 279487 w 717666"/>
              <a:gd name="connsiteY6" fmla="*/ 201629 h 360910"/>
              <a:gd name="connsiteX7" fmla="*/ 336637 w 717666"/>
              <a:gd name="connsiteY7" fmla="*/ 287354 h 360910"/>
              <a:gd name="connsiteX8" fmla="*/ 327112 w 717666"/>
              <a:gd name="connsiteY8" fmla="*/ 261954 h 360910"/>
              <a:gd name="connsiteX9" fmla="*/ 368387 w 717666"/>
              <a:gd name="connsiteY9" fmla="*/ 325454 h 360910"/>
              <a:gd name="connsiteX10" fmla="*/ 352512 w 717666"/>
              <a:gd name="connsiteY10" fmla="*/ 293704 h 360910"/>
              <a:gd name="connsiteX11" fmla="*/ 400137 w 717666"/>
              <a:gd name="connsiteY11" fmla="*/ 328629 h 360910"/>
              <a:gd name="connsiteX12" fmla="*/ 374737 w 717666"/>
              <a:gd name="connsiteY12" fmla="*/ 331804 h 360910"/>
              <a:gd name="connsiteX13" fmla="*/ 520787 w 717666"/>
              <a:gd name="connsiteY13" fmla="*/ 350854 h 360910"/>
              <a:gd name="connsiteX14" fmla="*/ 374737 w 717666"/>
              <a:gd name="connsiteY14" fmla="*/ 350854 h 360910"/>
              <a:gd name="connsiteX15" fmla="*/ 717637 w 717666"/>
              <a:gd name="connsiteY15" fmla="*/ 350854 h 360910"/>
              <a:gd name="connsiteX16" fmla="*/ 393787 w 717666"/>
              <a:gd name="connsiteY16" fmla="*/ 354029 h 360910"/>
              <a:gd name="connsiteX17" fmla="*/ 257262 w 717666"/>
              <a:gd name="connsiteY17" fmla="*/ 249254 h 360910"/>
              <a:gd name="connsiteX18" fmla="*/ 187412 w 717666"/>
              <a:gd name="connsiteY18" fmla="*/ 249254 h 360910"/>
              <a:gd name="connsiteX19" fmla="*/ 95337 w 717666"/>
              <a:gd name="connsiteY19" fmla="*/ 309579 h 360910"/>
              <a:gd name="connsiteX20" fmla="*/ 171537 w 717666"/>
              <a:gd name="connsiteY20" fmla="*/ 233379 h 360910"/>
              <a:gd name="connsiteX21" fmla="*/ 139787 w 717666"/>
              <a:gd name="connsiteY21" fmla="*/ 185754 h 360910"/>
              <a:gd name="connsiteX22" fmla="*/ 87 w 717666"/>
              <a:gd name="connsiteY22" fmla="*/ 227029 h 360910"/>
              <a:gd name="connsiteX23" fmla="*/ 162012 w 717666"/>
              <a:gd name="connsiteY23" fmla="*/ 176229 h 360910"/>
              <a:gd name="connsiteX24" fmla="*/ 15962 w 717666"/>
              <a:gd name="connsiteY24" fmla="*/ 55579 h 360910"/>
              <a:gd name="connsiteX25" fmla="*/ 149312 w 717666"/>
              <a:gd name="connsiteY25" fmla="*/ 163529 h 360910"/>
              <a:gd name="connsiteX26" fmla="*/ 142962 w 717666"/>
              <a:gd name="connsiteY26" fmla="*/ 138129 h 360910"/>
              <a:gd name="connsiteX27" fmla="*/ 108037 w 717666"/>
              <a:gd name="connsiteY27" fmla="*/ 58754 h 360910"/>
              <a:gd name="connsiteX28" fmla="*/ 111212 w 717666"/>
              <a:gd name="connsiteY28" fmla="*/ 4779 h 3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666" h="360910">
                <a:moveTo>
                  <a:pt x="111212" y="4779"/>
                </a:moveTo>
                <a:cubicBezTo>
                  <a:pt x="123383" y="26475"/>
                  <a:pt x="168362" y="169879"/>
                  <a:pt x="181062" y="188929"/>
                </a:cubicBezTo>
                <a:cubicBezTo>
                  <a:pt x="193762" y="207979"/>
                  <a:pt x="177887" y="112729"/>
                  <a:pt x="187412" y="119079"/>
                </a:cubicBezTo>
                <a:cubicBezTo>
                  <a:pt x="196937" y="125429"/>
                  <a:pt x="230804" y="215387"/>
                  <a:pt x="238212" y="227029"/>
                </a:cubicBezTo>
                <a:cubicBezTo>
                  <a:pt x="245620" y="238671"/>
                  <a:pt x="224454" y="184167"/>
                  <a:pt x="231862" y="188929"/>
                </a:cubicBezTo>
                <a:cubicBezTo>
                  <a:pt x="239270" y="193692"/>
                  <a:pt x="274725" y="253487"/>
                  <a:pt x="282662" y="255604"/>
                </a:cubicBezTo>
                <a:cubicBezTo>
                  <a:pt x="290599" y="257721"/>
                  <a:pt x="270491" y="196337"/>
                  <a:pt x="279487" y="201629"/>
                </a:cubicBezTo>
                <a:cubicBezTo>
                  <a:pt x="288483" y="206921"/>
                  <a:pt x="328700" y="277300"/>
                  <a:pt x="336637" y="287354"/>
                </a:cubicBezTo>
                <a:cubicBezTo>
                  <a:pt x="344574" y="297408"/>
                  <a:pt x="321820" y="255604"/>
                  <a:pt x="327112" y="261954"/>
                </a:cubicBezTo>
                <a:cubicBezTo>
                  <a:pt x="332404" y="268304"/>
                  <a:pt x="364154" y="320162"/>
                  <a:pt x="368387" y="325454"/>
                </a:cubicBezTo>
                <a:cubicBezTo>
                  <a:pt x="372620" y="330746"/>
                  <a:pt x="347220" y="293175"/>
                  <a:pt x="352512" y="293704"/>
                </a:cubicBezTo>
                <a:cubicBezTo>
                  <a:pt x="357804" y="294233"/>
                  <a:pt x="396433" y="322279"/>
                  <a:pt x="400137" y="328629"/>
                </a:cubicBezTo>
                <a:cubicBezTo>
                  <a:pt x="403841" y="334979"/>
                  <a:pt x="354629" y="328100"/>
                  <a:pt x="374737" y="331804"/>
                </a:cubicBezTo>
                <a:cubicBezTo>
                  <a:pt x="394845" y="335508"/>
                  <a:pt x="520787" y="347679"/>
                  <a:pt x="520787" y="350854"/>
                </a:cubicBezTo>
                <a:cubicBezTo>
                  <a:pt x="520787" y="354029"/>
                  <a:pt x="374737" y="350854"/>
                  <a:pt x="374737" y="350854"/>
                </a:cubicBezTo>
                <a:lnTo>
                  <a:pt x="717637" y="350854"/>
                </a:lnTo>
                <a:cubicBezTo>
                  <a:pt x="720812" y="351383"/>
                  <a:pt x="470516" y="370962"/>
                  <a:pt x="393787" y="354029"/>
                </a:cubicBezTo>
                <a:cubicBezTo>
                  <a:pt x="317058" y="337096"/>
                  <a:pt x="291658" y="266716"/>
                  <a:pt x="257262" y="249254"/>
                </a:cubicBezTo>
                <a:cubicBezTo>
                  <a:pt x="222866" y="231792"/>
                  <a:pt x="214400" y="239200"/>
                  <a:pt x="187412" y="249254"/>
                </a:cubicBezTo>
                <a:cubicBezTo>
                  <a:pt x="160425" y="259308"/>
                  <a:pt x="97983" y="312225"/>
                  <a:pt x="95337" y="309579"/>
                </a:cubicBezTo>
                <a:cubicBezTo>
                  <a:pt x="92691" y="306933"/>
                  <a:pt x="164129" y="254016"/>
                  <a:pt x="171537" y="233379"/>
                </a:cubicBezTo>
                <a:cubicBezTo>
                  <a:pt x="178945" y="212742"/>
                  <a:pt x="168362" y="186812"/>
                  <a:pt x="139787" y="185754"/>
                </a:cubicBezTo>
                <a:cubicBezTo>
                  <a:pt x="111212" y="184696"/>
                  <a:pt x="-3617" y="228616"/>
                  <a:pt x="87" y="227029"/>
                </a:cubicBezTo>
                <a:cubicBezTo>
                  <a:pt x="3791" y="225442"/>
                  <a:pt x="159366" y="204804"/>
                  <a:pt x="162012" y="176229"/>
                </a:cubicBezTo>
                <a:cubicBezTo>
                  <a:pt x="164658" y="147654"/>
                  <a:pt x="18079" y="57696"/>
                  <a:pt x="15962" y="55579"/>
                </a:cubicBezTo>
                <a:cubicBezTo>
                  <a:pt x="13845" y="53462"/>
                  <a:pt x="128145" y="149771"/>
                  <a:pt x="149312" y="163529"/>
                </a:cubicBezTo>
                <a:cubicBezTo>
                  <a:pt x="170479" y="177287"/>
                  <a:pt x="149841" y="155591"/>
                  <a:pt x="142962" y="138129"/>
                </a:cubicBezTo>
                <a:cubicBezTo>
                  <a:pt x="136083" y="120667"/>
                  <a:pt x="114387" y="76216"/>
                  <a:pt x="108037" y="58754"/>
                </a:cubicBezTo>
                <a:cubicBezTo>
                  <a:pt x="101687" y="41292"/>
                  <a:pt x="99041" y="-16917"/>
                  <a:pt x="111212" y="4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55FAEEBB-1F01-57B1-CA32-A179A5865F1E}"/>
              </a:ext>
            </a:extLst>
          </p:cNvPr>
          <p:cNvSpPr/>
          <p:nvPr/>
        </p:nvSpPr>
        <p:spPr>
          <a:xfrm>
            <a:off x="1506138" y="4981201"/>
            <a:ext cx="334568" cy="578903"/>
          </a:xfrm>
          <a:custGeom>
            <a:avLst/>
            <a:gdLst>
              <a:gd name="connsiteX0" fmla="*/ 68662 w 334568"/>
              <a:gd name="connsiteY0" fmla="*/ 86099 h 578903"/>
              <a:gd name="connsiteX1" fmla="*/ 132162 w 334568"/>
              <a:gd name="connsiteY1" fmla="*/ 95624 h 578903"/>
              <a:gd name="connsiteX2" fmla="*/ 128987 w 334568"/>
              <a:gd name="connsiteY2" fmla="*/ 82924 h 578903"/>
              <a:gd name="connsiteX3" fmla="*/ 157562 w 334568"/>
              <a:gd name="connsiteY3" fmla="*/ 121024 h 578903"/>
              <a:gd name="connsiteX4" fmla="*/ 59137 w 334568"/>
              <a:gd name="connsiteY4" fmla="*/ 181349 h 578903"/>
              <a:gd name="connsiteX5" fmla="*/ 1987 w 334568"/>
              <a:gd name="connsiteY5" fmla="*/ 305174 h 578903"/>
              <a:gd name="connsiteX6" fmla="*/ 14687 w 334568"/>
              <a:gd name="connsiteY6" fmla="*/ 270249 h 578903"/>
              <a:gd name="connsiteX7" fmla="*/ 30562 w 334568"/>
              <a:gd name="connsiteY7" fmla="*/ 416299 h 578903"/>
              <a:gd name="connsiteX8" fmla="*/ 84537 w 334568"/>
              <a:gd name="connsiteY8" fmla="*/ 473449 h 578903"/>
              <a:gd name="connsiteX9" fmla="*/ 71837 w 334568"/>
              <a:gd name="connsiteY9" fmla="*/ 463924 h 578903"/>
              <a:gd name="connsiteX10" fmla="*/ 205187 w 334568"/>
              <a:gd name="connsiteY10" fmla="*/ 578224 h 578903"/>
              <a:gd name="connsiteX11" fmla="*/ 163912 w 334568"/>
              <a:gd name="connsiteY11" fmla="*/ 511549 h 578903"/>
              <a:gd name="connsiteX12" fmla="*/ 259162 w 334568"/>
              <a:gd name="connsiteY12" fmla="*/ 514724 h 578903"/>
              <a:gd name="connsiteX13" fmla="*/ 252812 w 334568"/>
              <a:gd name="connsiteY13" fmla="*/ 517899 h 578903"/>
              <a:gd name="connsiteX14" fmla="*/ 322662 w 334568"/>
              <a:gd name="connsiteY14" fmla="*/ 489324 h 578903"/>
              <a:gd name="connsiteX15" fmla="*/ 325837 w 334568"/>
              <a:gd name="connsiteY15" fmla="*/ 419474 h 578903"/>
              <a:gd name="connsiteX16" fmla="*/ 319487 w 334568"/>
              <a:gd name="connsiteY16" fmla="*/ 384549 h 578903"/>
              <a:gd name="connsiteX17" fmla="*/ 332187 w 334568"/>
              <a:gd name="connsiteY17" fmla="*/ 292474 h 578903"/>
              <a:gd name="connsiteX18" fmla="*/ 325837 w 334568"/>
              <a:gd name="connsiteY18" fmla="*/ 216274 h 578903"/>
              <a:gd name="connsiteX19" fmla="*/ 249637 w 334568"/>
              <a:gd name="connsiteY19" fmla="*/ 124199 h 578903"/>
              <a:gd name="connsiteX20" fmla="*/ 198837 w 334568"/>
              <a:gd name="connsiteY20" fmla="*/ 89274 h 578903"/>
              <a:gd name="connsiteX21" fmla="*/ 46437 w 334568"/>
              <a:gd name="connsiteY21" fmla="*/ 374 h 578903"/>
              <a:gd name="connsiteX22" fmla="*/ 68662 w 334568"/>
              <a:gd name="connsiteY22" fmla="*/ 86099 h 57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568" h="578903">
                <a:moveTo>
                  <a:pt x="68662" y="86099"/>
                </a:moveTo>
                <a:cubicBezTo>
                  <a:pt x="82950" y="101974"/>
                  <a:pt x="132162" y="95624"/>
                  <a:pt x="132162" y="95624"/>
                </a:cubicBezTo>
                <a:cubicBezTo>
                  <a:pt x="142216" y="95095"/>
                  <a:pt x="124754" y="78691"/>
                  <a:pt x="128987" y="82924"/>
                </a:cubicBezTo>
                <a:cubicBezTo>
                  <a:pt x="133220" y="87157"/>
                  <a:pt x="169204" y="104620"/>
                  <a:pt x="157562" y="121024"/>
                </a:cubicBezTo>
                <a:cubicBezTo>
                  <a:pt x="145920" y="137428"/>
                  <a:pt x="85066" y="150657"/>
                  <a:pt x="59137" y="181349"/>
                </a:cubicBezTo>
                <a:cubicBezTo>
                  <a:pt x="33208" y="212041"/>
                  <a:pt x="9395" y="290357"/>
                  <a:pt x="1987" y="305174"/>
                </a:cubicBezTo>
                <a:cubicBezTo>
                  <a:pt x="-5421" y="319991"/>
                  <a:pt x="9924" y="251728"/>
                  <a:pt x="14687" y="270249"/>
                </a:cubicBezTo>
                <a:cubicBezTo>
                  <a:pt x="19450" y="288770"/>
                  <a:pt x="18920" y="382432"/>
                  <a:pt x="30562" y="416299"/>
                </a:cubicBezTo>
                <a:cubicBezTo>
                  <a:pt x="42204" y="450166"/>
                  <a:pt x="84537" y="473449"/>
                  <a:pt x="84537" y="473449"/>
                </a:cubicBezTo>
                <a:cubicBezTo>
                  <a:pt x="91416" y="481387"/>
                  <a:pt x="51729" y="446462"/>
                  <a:pt x="71837" y="463924"/>
                </a:cubicBezTo>
                <a:cubicBezTo>
                  <a:pt x="91945" y="481386"/>
                  <a:pt x="189841" y="570287"/>
                  <a:pt x="205187" y="578224"/>
                </a:cubicBezTo>
                <a:cubicBezTo>
                  <a:pt x="220533" y="586161"/>
                  <a:pt x="154916" y="522132"/>
                  <a:pt x="163912" y="511549"/>
                </a:cubicBezTo>
                <a:cubicBezTo>
                  <a:pt x="172908" y="500966"/>
                  <a:pt x="259162" y="514724"/>
                  <a:pt x="259162" y="514724"/>
                </a:cubicBezTo>
                <a:cubicBezTo>
                  <a:pt x="273979" y="515782"/>
                  <a:pt x="252812" y="517899"/>
                  <a:pt x="252812" y="517899"/>
                </a:cubicBezTo>
                <a:cubicBezTo>
                  <a:pt x="263395" y="513666"/>
                  <a:pt x="310491" y="505728"/>
                  <a:pt x="322662" y="489324"/>
                </a:cubicBezTo>
                <a:cubicBezTo>
                  <a:pt x="334833" y="472920"/>
                  <a:pt x="326366" y="436936"/>
                  <a:pt x="325837" y="419474"/>
                </a:cubicBezTo>
                <a:cubicBezTo>
                  <a:pt x="325308" y="402012"/>
                  <a:pt x="318429" y="405716"/>
                  <a:pt x="319487" y="384549"/>
                </a:cubicBezTo>
                <a:cubicBezTo>
                  <a:pt x="320545" y="363382"/>
                  <a:pt x="331129" y="320520"/>
                  <a:pt x="332187" y="292474"/>
                </a:cubicBezTo>
                <a:cubicBezTo>
                  <a:pt x="333245" y="264428"/>
                  <a:pt x="339595" y="244320"/>
                  <a:pt x="325837" y="216274"/>
                </a:cubicBezTo>
                <a:cubicBezTo>
                  <a:pt x="312079" y="188228"/>
                  <a:pt x="270804" y="145366"/>
                  <a:pt x="249637" y="124199"/>
                </a:cubicBezTo>
                <a:cubicBezTo>
                  <a:pt x="228470" y="103032"/>
                  <a:pt x="232704" y="109912"/>
                  <a:pt x="198837" y="89274"/>
                </a:cubicBezTo>
                <a:cubicBezTo>
                  <a:pt x="164970" y="68636"/>
                  <a:pt x="67074" y="6724"/>
                  <a:pt x="46437" y="374"/>
                </a:cubicBezTo>
                <a:cubicBezTo>
                  <a:pt x="25800" y="-5976"/>
                  <a:pt x="54374" y="70224"/>
                  <a:pt x="68662" y="860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61505CC-7F2D-B1F2-FC19-EC8236E19C9D}"/>
              </a:ext>
            </a:extLst>
          </p:cNvPr>
          <p:cNvSpPr/>
          <p:nvPr/>
        </p:nvSpPr>
        <p:spPr>
          <a:xfrm>
            <a:off x="1433289" y="4743379"/>
            <a:ext cx="459249" cy="658623"/>
          </a:xfrm>
          <a:custGeom>
            <a:avLst/>
            <a:gdLst>
              <a:gd name="connsiteX0" fmla="*/ 1811 w 459249"/>
              <a:gd name="connsiteY0" fmla="*/ 123896 h 658623"/>
              <a:gd name="connsiteX1" fmla="*/ 106586 w 459249"/>
              <a:gd name="connsiteY1" fmla="*/ 76271 h 658623"/>
              <a:gd name="connsiteX2" fmla="*/ 201836 w 459249"/>
              <a:gd name="connsiteY2" fmla="*/ 92146 h 658623"/>
              <a:gd name="connsiteX3" fmla="*/ 198661 w 459249"/>
              <a:gd name="connsiteY3" fmla="*/ 34996 h 658623"/>
              <a:gd name="connsiteX4" fmla="*/ 338361 w 459249"/>
              <a:gd name="connsiteY4" fmla="*/ 158821 h 658623"/>
              <a:gd name="connsiteX5" fmla="*/ 271686 w 459249"/>
              <a:gd name="connsiteY5" fmla="*/ 117546 h 658623"/>
              <a:gd name="connsiteX6" fmla="*/ 373286 w 459249"/>
              <a:gd name="connsiteY6" fmla="*/ 206446 h 658623"/>
              <a:gd name="connsiteX7" fmla="*/ 360586 w 459249"/>
              <a:gd name="connsiteY7" fmla="*/ 254071 h 658623"/>
              <a:gd name="connsiteX8" fmla="*/ 370111 w 459249"/>
              <a:gd name="connsiteY8" fmla="*/ 228671 h 658623"/>
              <a:gd name="connsiteX9" fmla="*/ 411386 w 459249"/>
              <a:gd name="connsiteY9" fmla="*/ 304871 h 658623"/>
              <a:gd name="connsiteX10" fmla="*/ 424086 w 459249"/>
              <a:gd name="connsiteY10" fmla="*/ 269946 h 658623"/>
              <a:gd name="connsiteX11" fmla="*/ 427261 w 459249"/>
              <a:gd name="connsiteY11" fmla="*/ 342971 h 658623"/>
              <a:gd name="connsiteX12" fmla="*/ 411386 w 459249"/>
              <a:gd name="connsiteY12" fmla="*/ 377896 h 658623"/>
              <a:gd name="connsiteX13" fmla="*/ 424086 w 459249"/>
              <a:gd name="connsiteY13" fmla="*/ 412821 h 658623"/>
              <a:gd name="connsiteX14" fmla="*/ 427261 w 459249"/>
              <a:gd name="connsiteY14" fmla="*/ 533471 h 658623"/>
              <a:gd name="connsiteX15" fmla="*/ 452661 w 459249"/>
              <a:gd name="connsiteY15" fmla="*/ 501721 h 658623"/>
              <a:gd name="connsiteX16" fmla="*/ 424086 w 459249"/>
              <a:gd name="connsiteY16" fmla="*/ 593796 h 658623"/>
              <a:gd name="connsiteX17" fmla="*/ 411386 w 459249"/>
              <a:gd name="connsiteY17" fmla="*/ 654121 h 658623"/>
              <a:gd name="connsiteX18" fmla="*/ 411386 w 459249"/>
              <a:gd name="connsiteY18" fmla="*/ 469971 h 658623"/>
              <a:gd name="connsiteX19" fmla="*/ 433611 w 459249"/>
              <a:gd name="connsiteY19" fmla="*/ 396946 h 658623"/>
              <a:gd name="connsiteX20" fmla="*/ 459011 w 459249"/>
              <a:gd name="connsiteY20" fmla="*/ 298521 h 658623"/>
              <a:gd name="connsiteX21" fmla="*/ 417736 w 459249"/>
              <a:gd name="connsiteY21" fmla="*/ 209621 h 658623"/>
              <a:gd name="connsiteX22" fmla="*/ 385986 w 459249"/>
              <a:gd name="connsiteY22" fmla="*/ 219146 h 658623"/>
              <a:gd name="connsiteX23" fmla="*/ 370111 w 459249"/>
              <a:gd name="connsiteY23" fmla="*/ 120721 h 658623"/>
              <a:gd name="connsiteX24" fmla="*/ 258986 w 459249"/>
              <a:gd name="connsiteY24" fmla="*/ 34996 h 658623"/>
              <a:gd name="connsiteX25" fmla="*/ 151036 w 459249"/>
              <a:gd name="connsiteY25" fmla="*/ 88971 h 658623"/>
              <a:gd name="connsiteX26" fmla="*/ 131986 w 459249"/>
              <a:gd name="connsiteY26" fmla="*/ 71 h 658623"/>
              <a:gd name="connsiteX27" fmla="*/ 125636 w 459249"/>
              <a:gd name="connsiteY27" fmla="*/ 73096 h 658623"/>
              <a:gd name="connsiteX28" fmla="*/ 100236 w 459249"/>
              <a:gd name="connsiteY28" fmla="*/ 22296 h 658623"/>
              <a:gd name="connsiteX29" fmla="*/ 78011 w 459249"/>
              <a:gd name="connsiteY29" fmla="*/ 79446 h 658623"/>
              <a:gd name="connsiteX30" fmla="*/ 33561 w 459249"/>
              <a:gd name="connsiteY30" fmla="*/ 38171 h 658623"/>
              <a:gd name="connsiteX31" fmla="*/ 39911 w 459249"/>
              <a:gd name="connsiteY31" fmla="*/ 73096 h 658623"/>
              <a:gd name="connsiteX32" fmla="*/ 1811 w 459249"/>
              <a:gd name="connsiteY32" fmla="*/ 123896 h 65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9249" h="658623">
                <a:moveTo>
                  <a:pt x="1811" y="123896"/>
                </a:moveTo>
                <a:cubicBezTo>
                  <a:pt x="12923" y="124425"/>
                  <a:pt x="73249" y="81563"/>
                  <a:pt x="106586" y="76271"/>
                </a:cubicBezTo>
                <a:cubicBezTo>
                  <a:pt x="139923" y="70979"/>
                  <a:pt x="186490" y="99025"/>
                  <a:pt x="201836" y="92146"/>
                </a:cubicBezTo>
                <a:cubicBezTo>
                  <a:pt x="217182" y="85267"/>
                  <a:pt x="175907" y="23884"/>
                  <a:pt x="198661" y="34996"/>
                </a:cubicBezTo>
                <a:cubicBezTo>
                  <a:pt x="221415" y="46108"/>
                  <a:pt x="326190" y="145063"/>
                  <a:pt x="338361" y="158821"/>
                </a:cubicBezTo>
                <a:cubicBezTo>
                  <a:pt x="350532" y="172579"/>
                  <a:pt x="265865" y="109609"/>
                  <a:pt x="271686" y="117546"/>
                </a:cubicBezTo>
                <a:cubicBezTo>
                  <a:pt x="277507" y="125483"/>
                  <a:pt x="358469" y="183692"/>
                  <a:pt x="373286" y="206446"/>
                </a:cubicBezTo>
                <a:cubicBezTo>
                  <a:pt x="388103" y="229200"/>
                  <a:pt x="361115" y="250367"/>
                  <a:pt x="360586" y="254071"/>
                </a:cubicBezTo>
                <a:cubicBezTo>
                  <a:pt x="360057" y="257775"/>
                  <a:pt x="361644" y="220204"/>
                  <a:pt x="370111" y="228671"/>
                </a:cubicBezTo>
                <a:cubicBezTo>
                  <a:pt x="378578" y="237138"/>
                  <a:pt x="402390" y="297992"/>
                  <a:pt x="411386" y="304871"/>
                </a:cubicBezTo>
                <a:cubicBezTo>
                  <a:pt x="420382" y="311750"/>
                  <a:pt x="421440" y="263596"/>
                  <a:pt x="424086" y="269946"/>
                </a:cubicBezTo>
                <a:cubicBezTo>
                  <a:pt x="426732" y="276296"/>
                  <a:pt x="429378" y="324979"/>
                  <a:pt x="427261" y="342971"/>
                </a:cubicBezTo>
                <a:cubicBezTo>
                  <a:pt x="425144" y="360963"/>
                  <a:pt x="411915" y="366254"/>
                  <a:pt x="411386" y="377896"/>
                </a:cubicBezTo>
                <a:cubicBezTo>
                  <a:pt x="410857" y="389538"/>
                  <a:pt x="421440" y="386892"/>
                  <a:pt x="424086" y="412821"/>
                </a:cubicBezTo>
                <a:cubicBezTo>
                  <a:pt x="426732" y="438750"/>
                  <a:pt x="422498" y="518654"/>
                  <a:pt x="427261" y="533471"/>
                </a:cubicBezTo>
                <a:cubicBezTo>
                  <a:pt x="432024" y="548288"/>
                  <a:pt x="453190" y="491667"/>
                  <a:pt x="452661" y="501721"/>
                </a:cubicBezTo>
                <a:cubicBezTo>
                  <a:pt x="452132" y="511775"/>
                  <a:pt x="430965" y="568396"/>
                  <a:pt x="424086" y="593796"/>
                </a:cubicBezTo>
                <a:cubicBezTo>
                  <a:pt x="417207" y="619196"/>
                  <a:pt x="413503" y="674758"/>
                  <a:pt x="411386" y="654121"/>
                </a:cubicBezTo>
                <a:cubicBezTo>
                  <a:pt x="409269" y="633484"/>
                  <a:pt x="407682" y="512834"/>
                  <a:pt x="411386" y="469971"/>
                </a:cubicBezTo>
                <a:cubicBezTo>
                  <a:pt x="415090" y="427108"/>
                  <a:pt x="425673" y="425521"/>
                  <a:pt x="433611" y="396946"/>
                </a:cubicBezTo>
                <a:cubicBezTo>
                  <a:pt x="441549" y="368371"/>
                  <a:pt x="461657" y="329742"/>
                  <a:pt x="459011" y="298521"/>
                </a:cubicBezTo>
                <a:cubicBezTo>
                  <a:pt x="456365" y="267300"/>
                  <a:pt x="429907" y="222850"/>
                  <a:pt x="417736" y="209621"/>
                </a:cubicBezTo>
                <a:cubicBezTo>
                  <a:pt x="405565" y="196392"/>
                  <a:pt x="393924" y="233963"/>
                  <a:pt x="385986" y="219146"/>
                </a:cubicBezTo>
                <a:cubicBezTo>
                  <a:pt x="378049" y="204329"/>
                  <a:pt x="391278" y="151413"/>
                  <a:pt x="370111" y="120721"/>
                </a:cubicBezTo>
                <a:cubicBezTo>
                  <a:pt x="348944" y="90029"/>
                  <a:pt x="295499" y="40288"/>
                  <a:pt x="258986" y="34996"/>
                </a:cubicBezTo>
                <a:cubicBezTo>
                  <a:pt x="222473" y="29704"/>
                  <a:pt x="172203" y="94792"/>
                  <a:pt x="151036" y="88971"/>
                </a:cubicBezTo>
                <a:cubicBezTo>
                  <a:pt x="129869" y="83150"/>
                  <a:pt x="136219" y="2717"/>
                  <a:pt x="131986" y="71"/>
                </a:cubicBezTo>
                <a:cubicBezTo>
                  <a:pt x="127753" y="-2575"/>
                  <a:pt x="130928" y="69392"/>
                  <a:pt x="125636" y="73096"/>
                </a:cubicBezTo>
                <a:cubicBezTo>
                  <a:pt x="120344" y="76800"/>
                  <a:pt x="108173" y="21238"/>
                  <a:pt x="100236" y="22296"/>
                </a:cubicBezTo>
                <a:cubicBezTo>
                  <a:pt x="92299" y="23354"/>
                  <a:pt x="89124" y="76800"/>
                  <a:pt x="78011" y="79446"/>
                </a:cubicBezTo>
                <a:cubicBezTo>
                  <a:pt x="66898" y="82092"/>
                  <a:pt x="39911" y="39229"/>
                  <a:pt x="33561" y="38171"/>
                </a:cubicBezTo>
                <a:cubicBezTo>
                  <a:pt x="27211" y="37113"/>
                  <a:pt x="45732" y="56692"/>
                  <a:pt x="39911" y="73096"/>
                </a:cubicBezTo>
                <a:cubicBezTo>
                  <a:pt x="34090" y="89500"/>
                  <a:pt x="-9301" y="123367"/>
                  <a:pt x="1811" y="123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5910D38-D915-2CB0-D17A-80049EFF1914}"/>
              </a:ext>
            </a:extLst>
          </p:cNvPr>
          <p:cNvSpPr/>
          <p:nvPr/>
        </p:nvSpPr>
        <p:spPr>
          <a:xfrm>
            <a:off x="1850356" y="4994177"/>
            <a:ext cx="105921" cy="422437"/>
          </a:xfrm>
          <a:custGeom>
            <a:avLst/>
            <a:gdLst>
              <a:gd name="connsiteX0" fmla="*/ 32419 w 105921"/>
              <a:gd name="connsiteY0" fmla="*/ 98 h 422437"/>
              <a:gd name="connsiteX1" fmla="*/ 80044 w 105921"/>
              <a:gd name="connsiteY1" fmla="*/ 257273 h 422437"/>
              <a:gd name="connsiteX2" fmla="*/ 57819 w 105921"/>
              <a:gd name="connsiteY2" fmla="*/ 225523 h 422437"/>
              <a:gd name="connsiteX3" fmla="*/ 105444 w 105921"/>
              <a:gd name="connsiteY3" fmla="*/ 365223 h 422437"/>
              <a:gd name="connsiteX4" fmla="*/ 22894 w 105921"/>
              <a:gd name="connsiteY4" fmla="*/ 257273 h 422437"/>
              <a:gd name="connsiteX5" fmla="*/ 35594 w 105921"/>
              <a:gd name="connsiteY5" fmla="*/ 330298 h 422437"/>
              <a:gd name="connsiteX6" fmla="*/ 669 w 105921"/>
              <a:gd name="connsiteY6" fmla="*/ 422373 h 422437"/>
              <a:gd name="connsiteX7" fmla="*/ 13369 w 105921"/>
              <a:gd name="connsiteY7" fmla="*/ 342998 h 422437"/>
              <a:gd name="connsiteX8" fmla="*/ 22894 w 105921"/>
              <a:gd name="connsiteY8" fmla="*/ 235048 h 422437"/>
              <a:gd name="connsiteX9" fmla="*/ 64169 w 105921"/>
              <a:gd name="connsiteY9" fmla="*/ 298548 h 422437"/>
              <a:gd name="connsiteX10" fmla="*/ 80044 w 105921"/>
              <a:gd name="connsiteY10" fmla="*/ 238223 h 422437"/>
              <a:gd name="connsiteX11" fmla="*/ 83219 w 105921"/>
              <a:gd name="connsiteY11" fmla="*/ 133448 h 422437"/>
              <a:gd name="connsiteX12" fmla="*/ 86394 w 105921"/>
              <a:gd name="connsiteY12" fmla="*/ 225523 h 422437"/>
              <a:gd name="connsiteX13" fmla="*/ 32419 w 105921"/>
              <a:gd name="connsiteY13" fmla="*/ 98 h 4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921" h="422437">
                <a:moveTo>
                  <a:pt x="32419" y="98"/>
                </a:moveTo>
                <a:cubicBezTo>
                  <a:pt x="31361" y="5389"/>
                  <a:pt x="75811" y="219702"/>
                  <a:pt x="80044" y="257273"/>
                </a:cubicBezTo>
                <a:cubicBezTo>
                  <a:pt x="84277" y="294844"/>
                  <a:pt x="53586" y="207531"/>
                  <a:pt x="57819" y="225523"/>
                </a:cubicBezTo>
                <a:cubicBezTo>
                  <a:pt x="62052" y="243515"/>
                  <a:pt x="111265" y="359931"/>
                  <a:pt x="105444" y="365223"/>
                </a:cubicBezTo>
                <a:cubicBezTo>
                  <a:pt x="99623" y="370515"/>
                  <a:pt x="34536" y="263094"/>
                  <a:pt x="22894" y="257273"/>
                </a:cubicBezTo>
                <a:cubicBezTo>
                  <a:pt x="11252" y="251452"/>
                  <a:pt x="39298" y="302781"/>
                  <a:pt x="35594" y="330298"/>
                </a:cubicBezTo>
                <a:cubicBezTo>
                  <a:pt x="31890" y="357815"/>
                  <a:pt x="4373" y="420256"/>
                  <a:pt x="669" y="422373"/>
                </a:cubicBezTo>
                <a:cubicBezTo>
                  <a:pt x="-3035" y="424490"/>
                  <a:pt x="9665" y="374219"/>
                  <a:pt x="13369" y="342998"/>
                </a:cubicBezTo>
                <a:cubicBezTo>
                  <a:pt x="17073" y="311777"/>
                  <a:pt x="14427" y="242456"/>
                  <a:pt x="22894" y="235048"/>
                </a:cubicBezTo>
                <a:cubicBezTo>
                  <a:pt x="31361" y="227640"/>
                  <a:pt x="54644" y="298019"/>
                  <a:pt x="64169" y="298548"/>
                </a:cubicBezTo>
                <a:cubicBezTo>
                  <a:pt x="73694" y="299077"/>
                  <a:pt x="76869" y="265740"/>
                  <a:pt x="80044" y="238223"/>
                </a:cubicBezTo>
                <a:cubicBezTo>
                  <a:pt x="83219" y="210706"/>
                  <a:pt x="82161" y="135565"/>
                  <a:pt x="83219" y="133448"/>
                </a:cubicBezTo>
                <a:cubicBezTo>
                  <a:pt x="84277" y="131331"/>
                  <a:pt x="93273" y="245631"/>
                  <a:pt x="86394" y="225523"/>
                </a:cubicBezTo>
                <a:cubicBezTo>
                  <a:pt x="79515" y="205415"/>
                  <a:pt x="33477" y="-5193"/>
                  <a:pt x="3241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AC667D6-5288-0720-71BA-C6D34001DDCA}"/>
              </a:ext>
            </a:extLst>
          </p:cNvPr>
          <p:cNvSpPr/>
          <p:nvPr/>
        </p:nvSpPr>
        <p:spPr>
          <a:xfrm>
            <a:off x="1568427" y="5292655"/>
            <a:ext cx="396898" cy="266853"/>
          </a:xfrm>
          <a:custGeom>
            <a:avLst/>
            <a:gdLst>
              <a:gd name="connsiteX0" fmla="*/ 254023 w 396898"/>
              <a:gd name="connsiteY0" fmla="*/ 60395 h 266853"/>
              <a:gd name="connsiteX1" fmla="*/ 279423 w 396898"/>
              <a:gd name="connsiteY1" fmla="*/ 161995 h 266853"/>
              <a:gd name="connsiteX2" fmla="*/ 263548 w 396898"/>
              <a:gd name="connsiteY2" fmla="*/ 196920 h 266853"/>
              <a:gd name="connsiteX3" fmla="*/ 200048 w 396898"/>
              <a:gd name="connsiteY3" fmla="*/ 222320 h 266853"/>
              <a:gd name="connsiteX4" fmla="*/ 23 w 396898"/>
              <a:gd name="connsiteY4" fmla="*/ 219145 h 266853"/>
              <a:gd name="connsiteX5" fmla="*/ 187348 w 396898"/>
              <a:gd name="connsiteY5" fmla="*/ 219145 h 266853"/>
              <a:gd name="connsiteX6" fmla="*/ 269898 w 396898"/>
              <a:gd name="connsiteY6" fmla="*/ 222320 h 266853"/>
              <a:gd name="connsiteX7" fmla="*/ 196873 w 396898"/>
              <a:gd name="connsiteY7" fmla="*/ 266770 h 266853"/>
              <a:gd name="connsiteX8" fmla="*/ 327048 w 396898"/>
              <a:gd name="connsiteY8" fmla="*/ 209620 h 266853"/>
              <a:gd name="connsiteX9" fmla="*/ 377848 w 396898"/>
              <a:gd name="connsiteY9" fmla="*/ 155645 h 266853"/>
              <a:gd name="connsiteX10" fmla="*/ 396898 w 396898"/>
              <a:gd name="connsiteY10" fmla="*/ 70 h 266853"/>
              <a:gd name="connsiteX11" fmla="*/ 377848 w 396898"/>
              <a:gd name="connsiteY11" fmla="*/ 136595 h 266853"/>
              <a:gd name="connsiteX12" fmla="*/ 298473 w 396898"/>
              <a:gd name="connsiteY12" fmla="*/ 209620 h 266853"/>
              <a:gd name="connsiteX13" fmla="*/ 333398 w 396898"/>
              <a:gd name="connsiteY13" fmla="*/ 165170 h 266853"/>
              <a:gd name="connsiteX14" fmla="*/ 333398 w 396898"/>
              <a:gd name="connsiteY14" fmla="*/ 130245 h 266853"/>
              <a:gd name="connsiteX15" fmla="*/ 288948 w 396898"/>
              <a:gd name="connsiteY15" fmla="*/ 219145 h 266853"/>
              <a:gd name="connsiteX16" fmla="*/ 263548 w 396898"/>
              <a:gd name="connsiteY16" fmla="*/ 215970 h 266853"/>
              <a:gd name="connsiteX17" fmla="*/ 288948 w 396898"/>
              <a:gd name="connsiteY17" fmla="*/ 146120 h 266853"/>
              <a:gd name="connsiteX18" fmla="*/ 254023 w 396898"/>
              <a:gd name="connsiteY18" fmla="*/ 60395 h 2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898" h="266853">
                <a:moveTo>
                  <a:pt x="254023" y="60395"/>
                </a:moveTo>
                <a:cubicBezTo>
                  <a:pt x="252435" y="63041"/>
                  <a:pt x="277836" y="139241"/>
                  <a:pt x="279423" y="161995"/>
                </a:cubicBezTo>
                <a:cubicBezTo>
                  <a:pt x="281010" y="184749"/>
                  <a:pt x="276777" y="186866"/>
                  <a:pt x="263548" y="196920"/>
                </a:cubicBezTo>
                <a:cubicBezTo>
                  <a:pt x="250319" y="206974"/>
                  <a:pt x="243969" y="218616"/>
                  <a:pt x="200048" y="222320"/>
                </a:cubicBezTo>
                <a:cubicBezTo>
                  <a:pt x="156127" y="226024"/>
                  <a:pt x="2140" y="219674"/>
                  <a:pt x="23" y="219145"/>
                </a:cubicBezTo>
                <a:cubicBezTo>
                  <a:pt x="-2094" y="218616"/>
                  <a:pt x="142369" y="218616"/>
                  <a:pt x="187348" y="219145"/>
                </a:cubicBezTo>
                <a:cubicBezTo>
                  <a:pt x="232327" y="219674"/>
                  <a:pt x="268310" y="214382"/>
                  <a:pt x="269898" y="222320"/>
                </a:cubicBezTo>
                <a:cubicBezTo>
                  <a:pt x="271486" y="230258"/>
                  <a:pt x="187348" y="268887"/>
                  <a:pt x="196873" y="266770"/>
                </a:cubicBezTo>
                <a:cubicBezTo>
                  <a:pt x="206398" y="264653"/>
                  <a:pt x="296886" y="228141"/>
                  <a:pt x="327048" y="209620"/>
                </a:cubicBezTo>
                <a:cubicBezTo>
                  <a:pt x="357211" y="191099"/>
                  <a:pt x="366206" y="190570"/>
                  <a:pt x="377848" y="155645"/>
                </a:cubicBezTo>
                <a:cubicBezTo>
                  <a:pt x="389490" y="120720"/>
                  <a:pt x="396898" y="3245"/>
                  <a:pt x="396898" y="70"/>
                </a:cubicBezTo>
                <a:cubicBezTo>
                  <a:pt x="396898" y="-3105"/>
                  <a:pt x="394252" y="101670"/>
                  <a:pt x="377848" y="136595"/>
                </a:cubicBezTo>
                <a:cubicBezTo>
                  <a:pt x="361444" y="171520"/>
                  <a:pt x="305881" y="204858"/>
                  <a:pt x="298473" y="209620"/>
                </a:cubicBezTo>
                <a:cubicBezTo>
                  <a:pt x="291065" y="214383"/>
                  <a:pt x="327577" y="178399"/>
                  <a:pt x="333398" y="165170"/>
                </a:cubicBezTo>
                <a:cubicBezTo>
                  <a:pt x="339219" y="151941"/>
                  <a:pt x="340806" y="121249"/>
                  <a:pt x="333398" y="130245"/>
                </a:cubicBezTo>
                <a:cubicBezTo>
                  <a:pt x="325990" y="139241"/>
                  <a:pt x="300590" y="204858"/>
                  <a:pt x="288948" y="219145"/>
                </a:cubicBezTo>
                <a:cubicBezTo>
                  <a:pt x="277306" y="233432"/>
                  <a:pt x="263548" y="228141"/>
                  <a:pt x="263548" y="215970"/>
                </a:cubicBezTo>
                <a:cubicBezTo>
                  <a:pt x="263548" y="203799"/>
                  <a:pt x="290535" y="168345"/>
                  <a:pt x="288948" y="146120"/>
                </a:cubicBezTo>
                <a:cubicBezTo>
                  <a:pt x="287361" y="123895"/>
                  <a:pt x="255611" y="57749"/>
                  <a:pt x="254023" y="6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19E008D-BA69-75D9-96A8-F5738368BEBF}"/>
              </a:ext>
            </a:extLst>
          </p:cNvPr>
          <p:cNvSpPr/>
          <p:nvPr/>
        </p:nvSpPr>
        <p:spPr>
          <a:xfrm>
            <a:off x="1862900" y="5146407"/>
            <a:ext cx="90803" cy="397462"/>
          </a:xfrm>
          <a:custGeom>
            <a:avLst/>
            <a:gdLst>
              <a:gd name="connsiteX0" fmla="*/ 89725 w 90803"/>
              <a:gd name="connsiteY0" fmla="*/ 268 h 397462"/>
              <a:gd name="connsiteX1" fmla="*/ 83375 w 90803"/>
              <a:gd name="connsiteY1" fmla="*/ 216168 h 397462"/>
              <a:gd name="connsiteX2" fmla="*/ 83375 w 90803"/>
              <a:gd name="connsiteY2" fmla="*/ 298718 h 397462"/>
              <a:gd name="connsiteX3" fmla="*/ 825 w 90803"/>
              <a:gd name="connsiteY3" fmla="*/ 397143 h 397462"/>
              <a:gd name="connsiteX4" fmla="*/ 42100 w 90803"/>
              <a:gd name="connsiteY4" fmla="*/ 327293 h 397462"/>
              <a:gd name="connsiteX5" fmla="*/ 61150 w 90803"/>
              <a:gd name="connsiteY5" fmla="*/ 247918 h 397462"/>
              <a:gd name="connsiteX6" fmla="*/ 73850 w 90803"/>
              <a:gd name="connsiteY6" fmla="*/ 60593 h 397462"/>
              <a:gd name="connsiteX7" fmla="*/ 57975 w 90803"/>
              <a:gd name="connsiteY7" fmla="*/ 168543 h 397462"/>
              <a:gd name="connsiteX8" fmla="*/ 89725 w 90803"/>
              <a:gd name="connsiteY8" fmla="*/ 268 h 3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3" h="397462">
                <a:moveTo>
                  <a:pt x="89725" y="268"/>
                </a:moveTo>
                <a:cubicBezTo>
                  <a:pt x="93958" y="8205"/>
                  <a:pt x="84433" y="166426"/>
                  <a:pt x="83375" y="216168"/>
                </a:cubicBezTo>
                <a:cubicBezTo>
                  <a:pt x="82317" y="265910"/>
                  <a:pt x="97133" y="268556"/>
                  <a:pt x="83375" y="298718"/>
                </a:cubicBezTo>
                <a:cubicBezTo>
                  <a:pt x="69617" y="328880"/>
                  <a:pt x="7704" y="392381"/>
                  <a:pt x="825" y="397143"/>
                </a:cubicBezTo>
                <a:cubicBezTo>
                  <a:pt x="-6054" y="401905"/>
                  <a:pt x="32046" y="352164"/>
                  <a:pt x="42100" y="327293"/>
                </a:cubicBezTo>
                <a:cubicBezTo>
                  <a:pt x="52154" y="302422"/>
                  <a:pt x="55858" y="292368"/>
                  <a:pt x="61150" y="247918"/>
                </a:cubicBezTo>
                <a:cubicBezTo>
                  <a:pt x="66442" y="203468"/>
                  <a:pt x="74379" y="73822"/>
                  <a:pt x="73850" y="60593"/>
                </a:cubicBezTo>
                <a:cubicBezTo>
                  <a:pt x="73321" y="47364"/>
                  <a:pt x="56388" y="173835"/>
                  <a:pt x="57975" y="168543"/>
                </a:cubicBezTo>
                <a:cubicBezTo>
                  <a:pt x="59562" y="163251"/>
                  <a:pt x="85492" y="-7669"/>
                  <a:pt x="8972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C954220-3EF1-F7A7-57D6-CA068CBE9CC9}"/>
              </a:ext>
            </a:extLst>
          </p:cNvPr>
          <p:cNvSpPr/>
          <p:nvPr/>
        </p:nvSpPr>
        <p:spPr>
          <a:xfrm>
            <a:off x="1857375" y="5229215"/>
            <a:ext cx="101907" cy="254164"/>
          </a:xfrm>
          <a:custGeom>
            <a:avLst/>
            <a:gdLst>
              <a:gd name="connsiteX0" fmla="*/ 9525 w 101907"/>
              <a:gd name="connsiteY0" fmla="*/ 10 h 254164"/>
              <a:gd name="connsiteX1" fmla="*/ 22225 w 101907"/>
              <a:gd name="connsiteY1" fmla="*/ 101610 h 254164"/>
              <a:gd name="connsiteX2" fmla="*/ 22225 w 101907"/>
              <a:gd name="connsiteY2" fmla="*/ 146060 h 254164"/>
              <a:gd name="connsiteX3" fmla="*/ 41275 w 101907"/>
              <a:gd name="connsiteY3" fmla="*/ 180985 h 254164"/>
              <a:gd name="connsiteX4" fmla="*/ 38100 w 101907"/>
              <a:gd name="connsiteY4" fmla="*/ 254010 h 254164"/>
              <a:gd name="connsiteX5" fmla="*/ 53975 w 101907"/>
              <a:gd name="connsiteY5" fmla="*/ 196860 h 254164"/>
              <a:gd name="connsiteX6" fmla="*/ 101600 w 101907"/>
              <a:gd name="connsiteY6" fmla="*/ 85735 h 254164"/>
              <a:gd name="connsiteX7" fmla="*/ 73025 w 101907"/>
              <a:gd name="connsiteY7" fmla="*/ 142885 h 254164"/>
              <a:gd name="connsiteX8" fmla="*/ 44450 w 101907"/>
              <a:gd name="connsiteY8" fmla="*/ 158760 h 254164"/>
              <a:gd name="connsiteX9" fmla="*/ 0 w 101907"/>
              <a:gd name="connsiteY9" fmla="*/ 146060 h 254164"/>
              <a:gd name="connsiteX10" fmla="*/ 44450 w 101907"/>
              <a:gd name="connsiteY10" fmla="*/ 107960 h 254164"/>
              <a:gd name="connsiteX11" fmla="*/ 9525 w 101907"/>
              <a:gd name="connsiteY11" fmla="*/ 10 h 2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07" h="254164">
                <a:moveTo>
                  <a:pt x="9525" y="10"/>
                </a:moveTo>
                <a:cubicBezTo>
                  <a:pt x="5821" y="-1048"/>
                  <a:pt x="20108" y="77268"/>
                  <a:pt x="22225" y="101610"/>
                </a:cubicBezTo>
                <a:cubicBezTo>
                  <a:pt x="24342" y="125952"/>
                  <a:pt x="19050" y="132831"/>
                  <a:pt x="22225" y="146060"/>
                </a:cubicBezTo>
                <a:cubicBezTo>
                  <a:pt x="25400" y="159289"/>
                  <a:pt x="38629" y="162993"/>
                  <a:pt x="41275" y="180985"/>
                </a:cubicBezTo>
                <a:cubicBezTo>
                  <a:pt x="43921" y="198977"/>
                  <a:pt x="35983" y="251364"/>
                  <a:pt x="38100" y="254010"/>
                </a:cubicBezTo>
                <a:cubicBezTo>
                  <a:pt x="40217" y="256656"/>
                  <a:pt x="43392" y="224906"/>
                  <a:pt x="53975" y="196860"/>
                </a:cubicBezTo>
                <a:cubicBezTo>
                  <a:pt x="64558" y="168814"/>
                  <a:pt x="98425" y="94731"/>
                  <a:pt x="101600" y="85735"/>
                </a:cubicBezTo>
                <a:cubicBezTo>
                  <a:pt x="104775" y="76739"/>
                  <a:pt x="82550" y="130714"/>
                  <a:pt x="73025" y="142885"/>
                </a:cubicBezTo>
                <a:cubicBezTo>
                  <a:pt x="63500" y="155056"/>
                  <a:pt x="56621" y="158231"/>
                  <a:pt x="44450" y="158760"/>
                </a:cubicBezTo>
                <a:cubicBezTo>
                  <a:pt x="32279" y="159289"/>
                  <a:pt x="0" y="154527"/>
                  <a:pt x="0" y="146060"/>
                </a:cubicBezTo>
                <a:cubicBezTo>
                  <a:pt x="0" y="137593"/>
                  <a:pt x="39688" y="128068"/>
                  <a:pt x="44450" y="107960"/>
                </a:cubicBezTo>
                <a:cubicBezTo>
                  <a:pt x="49212" y="87852"/>
                  <a:pt x="13229" y="1068"/>
                  <a:pt x="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D556A41-71FD-9165-17E2-3D97DB3BEC20}"/>
              </a:ext>
            </a:extLst>
          </p:cNvPr>
          <p:cNvSpPr/>
          <p:nvPr/>
        </p:nvSpPr>
        <p:spPr>
          <a:xfrm>
            <a:off x="1657171" y="5254032"/>
            <a:ext cx="204548" cy="258611"/>
          </a:xfrm>
          <a:custGeom>
            <a:avLst/>
            <a:gdLst>
              <a:gd name="connsiteX0" fmla="*/ 187504 w 204548"/>
              <a:gd name="connsiteY0" fmla="*/ 593 h 258611"/>
              <a:gd name="connsiteX1" fmla="*/ 184329 w 204548"/>
              <a:gd name="connsiteY1" fmla="*/ 70443 h 258611"/>
              <a:gd name="connsiteX2" fmla="*/ 193854 w 204548"/>
              <a:gd name="connsiteY2" fmla="*/ 181568 h 258611"/>
              <a:gd name="connsiteX3" fmla="*/ 203379 w 204548"/>
              <a:gd name="connsiteY3" fmla="*/ 213318 h 258611"/>
              <a:gd name="connsiteX4" fmla="*/ 165279 w 204548"/>
              <a:gd name="connsiteY4" fmla="*/ 238718 h 258611"/>
              <a:gd name="connsiteX5" fmla="*/ 179 w 204548"/>
              <a:gd name="connsiteY5" fmla="*/ 257768 h 258611"/>
              <a:gd name="connsiteX6" fmla="*/ 133529 w 204548"/>
              <a:gd name="connsiteY6" fmla="*/ 248243 h 258611"/>
              <a:gd name="connsiteX7" fmla="*/ 152579 w 204548"/>
              <a:gd name="connsiteY7" fmla="*/ 187918 h 258611"/>
              <a:gd name="connsiteX8" fmla="*/ 155754 w 204548"/>
              <a:gd name="connsiteY8" fmla="*/ 108543 h 258611"/>
              <a:gd name="connsiteX9" fmla="*/ 187504 w 204548"/>
              <a:gd name="connsiteY9" fmla="*/ 593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48" h="258611">
                <a:moveTo>
                  <a:pt x="187504" y="593"/>
                </a:moveTo>
                <a:cubicBezTo>
                  <a:pt x="192266" y="-5757"/>
                  <a:pt x="183271" y="40281"/>
                  <a:pt x="184329" y="70443"/>
                </a:cubicBezTo>
                <a:cubicBezTo>
                  <a:pt x="185387" y="100605"/>
                  <a:pt x="190679" y="157756"/>
                  <a:pt x="193854" y="181568"/>
                </a:cubicBezTo>
                <a:cubicBezTo>
                  <a:pt x="197029" y="205381"/>
                  <a:pt x="208142" y="203793"/>
                  <a:pt x="203379" y="213318"/>
                </a:cubicBezTo>
                <a:cubicBezTo>
                  <a:pt x="198616" y="222843"/>
                  <a:pt x="199146" y="231310"/>
                  <a:pt x="165279" y="238718"/>
                </a:cubicBezTo>
                <a:cubicBezTo>
                  <a:pt x="131412" y="246126"/>
                  <a:pt x="5471" y="256181"/>
                  <a:pt x="179" y="257768"/>
                </a:cubicBezTo>
                <a:cubicBezTo>
                  <a:pt x="-5113" y="259355"/>
                  <a:pt x="108129" y="259885"/>
                  <a:pt x="133529" y="248243"/>
                </a:cubicBezTo>
                <a:cubicBezTo>
                  <a:pt x="158929" y="236601"/>
                  <a:pt x="148875" y="211201"/>
                  <a:pt x="152579" y="187918"/>
                </a:cubicBezTo>
                <a:cubicBezTo>
                  <a:pt x="156283" y="164635"/>
                  <a:pt x="144642" y="136060"/>
                  <a:pt x="155754" y="108543"/>
                </a:cubicBezTo>
                <a:cubicBezTo>
                  <a:pt x="166866" y="81026"/>
                  <a:pt x="182742" y="6943"/>
                  <a:pt x="187504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843B592-3E88-ECB4-97F8-5246EB462480}"/>
              </a:ext>
            </a:extLst>
          </p:cNvPr>
          <p:cNvSpPr/>
          <p:nvPr/>
        </p:nvSpPr>
        <p:spPr>
          <a:xfrm>
            <a:off x="1565248" y="5046806"/>
            <a:ext cx="113399" cy="135124"/>
          </a:xfrm>
          <a:custGeom>
            <a:avLst/>
            <a:gdLst>
              <a:gd name="connsiteX0" fmla="*/ 27 w 113399"/>
              <a:gd name="connsiteY0" fmla="*/ 1444 h 135124"/>
              <a:gd name="connsiteX1" fmla="*/ 69877 w 113399"/>
              <a:gd name="connsiteY1" fmla="*/ 61769 h 135124"/>
              <a:gd name="connsiteX2" fmla="*/ 28602 w 113399"/>
              <a:gd name="connsiteY2" fmla="*/ 134794 h 135124"/>
              <a:gd name="connsiteX3" fmla="*/ 101627 w 113399"/>
              <a:gd name="connsiteY3" fmla="*/ 87169 h 135124"/>
              <a:gd name="connsiteX4" fmla="*/ 111152 w 113399"/>
              <a:gd name="connsiteY4" fmla="*/ 49069 h 135124"/>
              <a:gd name="connsiteX5" fmla="*/ 79402 w 113399"/>
              <a:gd name="connsiteY5" fmla="*/ 20494 h 135124"/>
              <a:gd name="connsiteX6" fmla="*/ 27 w 113399"/>
              <a:gd name="connsiteY6" fmla="*/ 144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99" h="135124">
                <a:moveTo>
                  <a:pt x="27" y="1444"/>
                </a:moveTo>
                <a:cubicBezTo>
                  <a:pt x="-1560" y="8323"/>
                  <a:pt x="65115" y="39544"/>
                  <a:pt x="69877" y="61769"/>
                </a:cubicBezTo>
                <a:cubicBezTo>
                  <a:pt x="74640" y="83994"/>
                  <a:pt x="23310" y="130561"/>
                  <a:pt x="28602" y="134794"/>
                </a:cubicBezTo>
                <a:cubicBezTo>
                  <a:pt x="33894" y="139027"/>
                  <a:pt x="87869" y="101457"/>
                  <a:pt x="101627" y="87169"/>
                </a:cubicBezTo>
                <a:cubicBezTo>
                  <a:pt x="115385" y="72881"/>
                  <a:pt x="114856" y="60181"/>
                  <a:pt x="111152" y="49069"/>
                </a:cubicBezTo>
                <a:cubicBezTo>
                  <a:pt x="107448" y="37957"/>
                  <a:pt x="93160" y="26844"/>
                  <a:pt x="79402" y="20494"/>
                </a:cubicBezTo>
                <a:cubicBezTo>
                  <a:pt x="65644" y="14144"/>
                  <a:pt x="1614" y="-5435"/>
                  <a:pt x="27" y="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AD9E2E2-703E-5097-6223-F9453F03F8E4}"/>
              </a:ext>
            </a:extLst>
          </p:cNvPr>
          <p:cNvSpPr/>
          <p:nvPr/>
        </p:nvSpPr>
        <p:spPr>
          <a:xfrm>
            <a:off x="1638330" y="5239939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92E0222D-3029-6800-DB40-89D4E0183211}"/>
              </a:ext>
            </a:extLst>
          </p:cNvPr>
          <p:cNvSpPr/>
          <p:nvPr/>
        </p:nvSpPr>
        <p:spPr>
          <a:xfrm>
            <a:off x="1711434" y="5212027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F3ECFF3-D5CF-CE97-B211-225FE6372B6B}"/>
              </a:ext>
            </a:extLst>
          </p:cNvPr>
          <p:cNvSpPr/>
          <p:nvPr/>
        </p:nvSpPr>
        <p:spPr>
          <a:xfrm>
            <a:off x="1586790" y="4332220"/>
            <a:ext cx="320847" cy="445286"/>
          </a:xfrm>
          <a:custGeom>
            <a:avLst/>
            <a:gdLst>
              <a:gd name="connsiteX0" fmla="*/ 2408 w 320847"/>
              <a:gd name="connsiteY0" fmla="*/ 178 h 445286"/>
              <a:gd name="connsiteX1" fmla="*/ 114874 w 320847"/>
              <a:gd name="connsiteY1" fmla="*/ 107754 h 445286"/>
              <a:gd name="connsiteX2" fmla="*/ 85535 w 320847"/>
              <a:gd name="connsiteY2" fmla="*/ 185992 h 445286"/>
              <a:gd name="connsiteX3" fmla="*/ 124654 w 320847"/>
              <a:gd name="connsiteY3" fmla="*/ 112644 h 445286"/>
              <a:gd name="connsiteX4" fmla="*/ 163773 w 320847"/>
              <a:gd name="connsiteY4" fmla="*/ 274009 h 445286"/>
              <a:gd name="connsiteX5" fmla="*/ 207781 w 320847"/>
              <a:gd name="connsiteY5" fmla="*/ 166432 h 445286"/>
              <a:gd name="connsiteX6" fmla="*/ 246900 w 320847"/>
              <a:gd name="connsiteY6" fmla="*/ 283789 h 445286"/>
              <a:gd name="connsiteX7" fmla="*/ 251790 w 320847"/>
              <a:gd name="connsiteY7" fmla="*/ 200661 h 445286"/>
              <a:gd name="connsiteX8" fmla="*/ 310468 w 320847"/>
              <a:gd name="connsiteY8" fmla="*/ 376696 h 445286"/>
              <a:gd name="connsiteX9" fmla="*/ 315358 w 320847"/>
              <a:gd name="connsiteY9" fmla="*/ 347356 h 445286"/>
              <a:gd name="connsiteX10" fmla="*/ 320247 w 320847"/>
              <a:gd name="connsiteY10" fmla="*/ 445153 h 445286"/>
              <a:gd name="connsiteX11" fmla="*/ 300688 w 320847"/>
              <a:gd name="connsiteY11" fmla="*/ 322907 h 445286"/>
              <a:gd name="connsiteX12" fmla="*/ 212671 w 320847"/>
              <a:gd name="connsiteY12" fmla="*/ 185992 h 445286"/>
              <a:gd name="connsiteX13" fmla="*/ 188222 w 320847"/>
              <a:gd name="connsiteY13" fmla="*/ 278899 h 445286"/>
              <a:gd name="connsiteX14" fmla="*/ 124654 w 320847"/>
              <a:gd name="connsiteY14" fmla="*/ 141983 h 445286"/>
              <a:gd name="connsiteX15" fmla="*/ 85535 w 320847"/>
              <a:gd name="connsiteY15" fmla="*/ 181102 h 445286"/>
              <a:gd name="connsiteX16" fmla="*/ 75755 w 320847"/>
              <a:gd name="connsiteY16" fmla="*/ 102864 h 445286"/>
              <a:gd name="connsiteX17" fmla="*/ 36637 w 320847"/>
              <a:gd name="connsiteY17" fmla="*/ 132204 h 445286"/>
              <a:gd name="connsiteX18" fmla="*/ 36637 w 320847"/>
              <a:gd name="connsiteY18" fmla="*/ 83305 h 445286"/>
              <a:gd name="connsiteX19" fmla="*/ 2408 w 320847"/>
              <a:gd name="connsiteY19" fmla="*/ 178 h 4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47" h="445286">
                <a:moveTo>
                  <a:pt x="2408" y="178"/>
                </a:moveTo>
                <a:cubicBezTo>
                  <a:pt x="15448" y="4253"/>
                  <a:pt x="101020" y="76785"/>
                  <a:pt x="114874" y="107754"/>
                </a:cubicBezTo>
                <a:cubicBezTo>
                  <a:pt x="128728" y="138723"/>
                  <a:pt x="83905" y="185177"/>
                  <a:pt x="85535" y="185992"/>
                </a:cubicBezTo>
                <a:cubicBezTo>
                  <a:pt x="87165" y="186807"/>
                  <a:pt x="111614" y="97974"/>
                  <a:pt x="124654" y="112644"/>
                </a:cubicBezTo>
                <a:cubicBezTo>
                  <a:pt x="137694" y="127314"/>
                  <a:pt x="149918" y="265044"/>
                  <a:pt x="163773" y="274009"/>
                </a:cubicBezTo>
                <a:cubicBezTo>
                  <a:pt x="177628" y="282974"/>
                  <a:pt x="193927" y="164802"/>
                  <a:pt x="207781" y="166432"/>
                </a:cubicBezTo>
                <a:cubicBezTo>
                  <a:pt x="221635" y="168062"/>
                  <a:pt x="239565" y="278084"/>
                  <a:pt x="246900" y="283789"/>
                </a:cubicBezTo>
                <a:cubicBezTo>
                  <a:pt x="254235" y="289494"/>
                  <a:pt x="241195" y="185177"/>
                  <a:pt x="251790" y="200661"/>
                </a:cubicBezTo>
                <a:cubicBezTo>
                  <a:pt x="262385" y="216145"/>
                  <a:pt x="299873" y="352247"/>
                  <a:pt x="310468" y="376696"/>
                </a:cubicBezTo>
                <a:cubicBezTo>
                  <a:pt x="321063" y="401145"/>
                  <a:pt x="313728" y="335947"/>
                  <a:pt x="315358" y="347356"/>
                </a:cubicBezTo>
                <a:cubicBezTo>
                  <a:pt x="316988" y="358765"/>
                  <a:pt x="322692" y="449228"/>
                  <a:pt x="320247" y="445153"/>
                </a:cubicBezTo>
                <a:cubicBezTo>
                  <a:pt x="317802" y="441078"/>
                  <a:pt x="318617" y="366100"/>
                  <a:pt x="300688" y="322907"/>
                </a:cubicBezTo>
                <a:cubicBezTo>
                  <a:pt x="282759" y="279714"/>
                  <a:pt x="231415" y="193327"/>
                  <a:pt x="212671" y="185992"/>
                </a:cubicBezTo>
                <a:cubicBezTo>
                  <a:pt x="193927" y="178657"/>
                  <a:pt x="202892" y="286234"/>
                  <a:pt x="188222" y="278899"/>
                </a:cubicBezTo>
                <a:cubicBezTo>
                  <a:pt x="173552" y="271564"/>
                  <a:pt x="141769" y="158283"/>
                  <a:pt x="124654" y="141983"/>
                </a:cubicBezTo>
                <a:cubicBezTo>
                  <a:pt x="107539" y="125683"/>
                  <a:pt x="93685" y="187622"/>
                  <a:pt x="85535" y="181102"/>
                </a:cubicBezTo>
                <a:cubicBezTo>
                  <a:pt x="77385" y="174582"/>
                  <a:pt x="83905" y="111014"/>
                  <a:pt x="75755" y="102864"/>
                </a:cubicBezTo>
                <a:cubicBezTo>
                  <a:pt x="67605" y="94714"/>
                  <a:pt x="43157" y="135464"/>
                  <a:pt x="36637" y="132204"/>
                </a:cubicBezTo>
                <a:cubicBezTo>
                  <a:pt x="30117" y="128944"/>
                  <a:pt x="39897" y="103679"/>
                  <a:pt x="36637" y="83305"/>
                </a:cubicBezTo>
                <a:cubicBezTo>
                  <a:pt x="33377" y="62931"/>
                  <a:pt x="-10632" y="-3897"/>
                  <a:pt x="2408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22FD14B-E989-1D79-0B11-E3F067DBFC36}"/>
              </a:ext>
            </a:extLst>
          </p:cNvPr>
          <p:cNvSpPr/>
          <p:nvPr/>
        </p:nvSpPr>
        <p:spPr>
          <a:xfrm>
            <a:off x="1833174" y="4297743"/>
            <a:ext cx="149618" cy="615922"/>
          </a:xfrm>
          <a:custGeom>
            <a:avLst/>
            <a:gdLst>
              <a:gd name="connsiteX0" fmla="*/ 516 w 149618"/>
              <a:gd name="connsiteY0" fmla="*/ 426 h 615922"/>
              <a:gd name="connsiteX1" fmla="*/ 83643 w 149618"/>
              <a:gd name="connsiteY1" fmla="*/ 342715 h 615922"/>
              <a:gd name="connsiteX2" fmla="*/ 93423 w 149618"/>
              <a:gd name="connsiteY2" fmla="*/ 191130 h 615922"/>
              <a:gd name="connsiteX3" fmla="*/ 147211 w 149618"/>
              <a:gd name="connsiteY3" fmla="*/ 611656 h 615922"/>
              <a:gd name="connsiteX4" fmla="*/ 132542 w 149618"/>
              <a:gd name="connsiteY4" fmla="*/ 396503 h 615922"/>
              <a:gd name="connsiteX5" fmla="*/ 64084 w 149618"/>
              <a:gd name="connsiteY5" fmla="*/ 200909 h 615922"/>
              <a:gd name="connsiteX6" fmla="*/ 49414 w 149618"/>
              <a:gd name="connsiteY6" fmla="*/ 269367 h 615922"/>
              <a:gd name="connsiteX7" fmla="*/ 516 w 149618"/>
              <a:gd name="connsiteY7" fmla="*/ 426 h 6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18" h="615922">
                <a:moveTo>
                  <a:pt x="516" y="426"/>
                </a:moveTo>
                <a:cubicBezTo>
                  <a:pt x="6221" y="12651"/>
                  <a:pt x="68159" y="310931"/>
                  <a:pt x="83643" y="342715"/>
                </a:cubicBezTo>
                <a:cubicBezTo>
                  <a:pt x="99127" y="374499"/>
                  <a:pt x="82828" y="146307"/>
                  <a:pt x="93423" y="191130"/>
                </a:cubicBezTo>
                <a:cubicBezTo>
                  <a:pt x="104018" y="235954"/>
                  <a:pt x="140691" y="577427"/>
                  <a:pt x="147211" y="611656"/>
                </a:cubicBezTo>
                <a:cubicBezTo>
                  <a:pt x="153731" y="645885"/>
                  <a:pt x="146397" y="464961"/>
                  <a:pt x="132542" y="396503"/>
                </a:cubicBezTo>
                <a:cubicBezTo>
                  <a:pt x="118687" y="328045"/>
                  <a:pt x="77939" y="222098"/>
                  <a:pt x="64084" y="200909"/>
                </a:cubicBezTo>
                <a:cubicBezTo>
                  <a:pt x="50229" y="179720"/>
                  <a:pt x="60824" y="296261"/>
                  <a:pt x="49414" y="269367"/>
                </a:cubicBezTo>
                <a:cubicBezTo>
                  <a:pt x="38004" y="242473"/>
                  <a:pt x="-5189" y="-11799"/>
                  <a:pt x="5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F3A0D7C2-B1F7-53AB-397C-EEDD959E9B2A}"/>
              </a:ext>
            </a:extLst>
          </p:cNvPr>
          <p:cNvSpPr/>
          <p:nvPr/>
        </p:nvSpPr>
        <p:spPr>
          <a:xfrm>
            <a:off x="1598975" y="4205084"/>
            <a:ext cx="503868" cy="574326"/>
          </a:xfrm>
          <a:custGeom>
            <a:avLst/>
            <a:gdLst>
              <a:gd name="connsiteX0" fmla="*/ 3 w 503868"/>
              <a:gd name="connsiteY0" fmla="*/ 49076 h 574326"/>
              <a:gd name="connsiteX1" fmla="*/ 171147 w 503868"/>
              <a:gd name="connsiteY1" fmla="*/ 88195 h 574326"/>
              <a:gd name="connsiteX2" fmla="*/ 171147 w 503868"/>
              <a:gd name="connsiteY2" fmla="*/ 19737 h 574326"/>
              <a:gd name="connsiteX3" fmla="*/ 264054 w 503868"/>
              <a:gd name="connsiteY3" fmla="*/ 205551 h 574326"/>
              <a:gd name="connsiteX4" fmla="*/ 264054 w 503868"/>
              <a:gd name="connsiteY4" fmla="*/ 146873 h 574326"/>
              <a:gd name="connsiteX5" fmla="*/ 430308 w 503868"/>
              <a:gd name="connsiteY5" fmla="*/ 391365 h 574326"/>
              <a:gd name="connsiteX6" fmla="*/ 386300 w 503868"/>
              <a:gd name="connsiteY6" fmla="*/ 293568 h 574326"/>
              <a:gd name="connsiteX7" fmla="*/ 503656 w 503868"/>
              <a:gd name="connsiteY7" fmla="*/ 572289 h 574326"/>
              <a:gd name="connsiteX8" fmla="*/ 410749 w 503868"/>
              <a:gd name="connsiteY8" fmla="*/ 406035 h 574326"/>
              <a:gd name="connsiteX9" fmla="*/ 254274 w 503868"/>
              <a:gd name="connsiteY9" fmla="*/ 151763 h 574326"/>
              <a:gd name="connsiteX10" fmla="*/ 239605 w 503868"/>
              <a:gd name="connsiteY10" fmla="*/ 303348 h 574326"/>
              <a:gd name="connsiteX11" fmla="*/ 176037 w 503868"/>
              <a:gd name="connsiteY11" fmla="*/ 151763 h 574326"/>
              <a:gd name="connsiteX12" fmla="*/ 185816 w 503868"/>
              <a:gd name="connsiteY12" fmla="*/ 401145 h 574326"/>
              <a:gd name="connsiteX13" fmla="*/ 136918 w 503868"/>
              <a:gd name="connsiteY13" fmla="*/ 176212 h 574326"/>
              <a:gd name="connsiteX14" fmla="*/ 156477 w 503868"/>
              <a:gd name="connsiteY14" fmla="*/ 288679 h 574326"/>
              <a:gd name="connsiteX15" fmla="*/ 176037 w 503868"/>
              <a:gd name="connsiteY15" fmla="*/ 88195 h 574326"/>
              <a:gd name="connsiteX16" fmla="*/ 146698 w 503868"/>
              <a:gd name="connsiteY16" fmla="*/ 53966 h 574326"/>
              <a:gd name="connsiteX17" fmla="*/ 176037 w 503868"/>
              <a:gd name="connsiteY17" fmla="*/ 178 h 574326"/>
              <a:gd name="connsiteX18" fmla="*/ 3 w 503868"/>
              <a:gd name="connsiteY18" fmla="*/ 49076 h 57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868" h="574326">
                <a:moveTo>
                  <a:pt x="3" y="49076"/>
                </a:moveTo>
                <a:cubicBezTo>
                  <a:pt x="-812" y="63746"/>
                  <a:pt x="142623" y="93085"/>
                  <a:pt x="171147" y="88195"/>
                </a:cubicBezTo>
                <a:cubicBezTo>
                  <a:pt x="199671" y="83305"/>
                  <a:pt x="155663" y="178"/>
                  <a:pt x="171147" y="19737"/>
                </a:cubicBezTo>
                <a:cubicBezTo>
                  <a:pt x="186632" y="39296"/>
                  <a:pt x="248570" y="184362"/>
                  <a:pt x="264054" y="205551"/>
                </a:cubicBezTo>
                <a:cubicBezTo>
                  <a:pt x="279538" y="226740"/>
                  <a:pt x="236345" y="115904"/>
                  <a:pt x="264054" y="146873"/>
                </a:cubicBezTo>
                <a:cubicBezTo>
                  <a:pt x="291763" y="177842"/>
                  <a:pt x="409934" y="366916"/>
                  <a:pt x="430308" y="391365"/>
                </a:cubicBezTo>
                <a:cubicBezTo>
                  <a:pt x="450682" y="415814"/>
                  <a:pt x="374075" y="263414"/>
                  <a:pt x="386300" y="293568"/>
                </a:cubicBezTo>
                <a:cubicBezTo>
                  <a:pt x="398525" y="323722"/>
                  <a:pt x="499581" y="553545"/>
                  <a:pt x="503656" y="572289"/>
                </a:cubicBezTo>
                <a:cubicBezTo>
                  <a:pt x="507731" y="591033"/>
                  <a:pt x="452313" y="476123"/>
                  <a:pt x="410749" y="406035"/>
                </a:cubicBezTo>
                <a:cubicBezTo>
                  <a:pt x="369185" y="335947"/>
                  <a:pt x="282798" y="168877"/>
                  <a:pt x="254274" y="151763"/>
                </a:cubicBezTo>
                <a:cubicBezTo>
                  <a:pt x="225750" y="134649"/>
                  <a:pt x="252644" y="303348"/>
                  <a:pt x="239605" y="303348"/>
                </a:cubicBezTo>
                <a:cubicBezTo>
                  <a:pt x="226566" y="303348"/>
                  <a:pt x="185002" y="135464"/>
                  <a:pt x="176037" y="151763"/>
                </a:cubicBezTo>
                <a:cubicBezTo>
                  <a:pt x="167072" y="168063"/>
                  <a:pt x="192336" y="397070"/>
                  <a:pt x="185816" y="401145"/>
                </a:cubicBezTo>
                <a:cubicBezTo>
                  <a:pt x="179296" y="405220"/>
                  <a:pt x="141808" y="194956"/>
                  <a:pt x="136918" y="176212"/>
                </a:cubicBezTo>
                <a:cubicBezTo>
                  <a:pt x="132028" y="157468"/>
                  <a:pt x="149957" y="303349"/>
                  <a:pt x="156477" y="288679"/>
                </a:cubicBezTo>
                <a:cubicBezTo>
                  <a:pt x="162997" y="274010"/>
                  <a:pt x="177667" y="127314"/>
                  <a:pt x="176037" y="88195"/>
                </a:cubicBezTo>
                <a:cubicBezTo>
                  <a:pt x="174407" y="49076"/>
                  <a:pt x="146698" y="68635"/>
                  <a:pt x="146698" y="53966"/>
                </a:cubicBezTo>
                <a:cubicBezTo>
                  <a:pt x="146698" y="39297"/>
                  <a:pt x="199671" y="-3082"/>
                  <a:pt x="176037" y="178"/>
                </a:cubicBezTo>
                <a:cubicBezTo>
                  <a:pt x="152403" y="3438"/>
                  <a:pt x="818" y="34406"/>
                  <a:pt x="3" y="49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FD4C7A9-1AF8-3436-1DEB-C384BB4072C0}"/>
              </a:ext>
            </a:extLst>
          </p:cNvPr>
          <p:cNvSpPr/>
          <p:nvPr/>
        </p:nvSpPr>
        <p:spPr>
          <a:xfrm>
            <a:off x="2453200" y="5667242"/>
            <a:ext cx="412754" cy="307715"/>
          </a:xfrm>
          <a:custGeom>
            <a:avLst/>
            <a:gdLst>
              <a:gd name="connsiteX0" fmla="*/ 1499 w 412754"/>
              <a:gd name="connsiteY0" fmla="*/ 303252 h 307715"/>
              <a:gd name="connsiteX1" fmla="*/ 201983 w 412754"/>
              <a:gd name="connsiteY1" fmla="*/ 288583 h 307715"/>
              <a:gd name="connsiteX2" fmla="*/ 65067 w 412754"/>
              <a:gd name="connsiteY2" fmla="*/ 161447 h 307715"/>
              <a:gd name="connsiteX3" fmla="*/ 192203 w 412754"/>
              <a:gd name="connsiteY3" fmla="*/ 254354 h 307715"/>
              <a:gd name="connsiteX4" fmla="*/ 123745 w 412754"/>
              <a:gd name="connsiteY4" fmla="*/ 146777 h 307715"/>
              <a:gd name="connsiteX5" fmla="*/ 231322 w 412754"/>
              <a:gd name="connsiteY5" fmla="*/ 244574 h 307715"/>
              <a:gd name="connsiteX6" fmla="*/ 290000 w 412754"/>
              <a:gd name="connsiteY6" fmla="*/ 185896 h 307715"/>
              <a:gd name="connsiteX7" fmla="*/ 255771 w 412754"/>
              <a:gd name="connsiteY7" fmla="*/ 122328 h 307715"/>
              <a:gd name="connsiteX8" fmla="*/ 250881 w 412754"/>
              <a:gd name="connsiteY8" fmla="*/ 82 h 307715"/>
              <a:gd name="connsiteX9" fmla="*/ 255771 w 412754"/>
              <a:gd name="connsiteY9" fmla="*/ 141887 h 307715"/>
              <a:gd name="connsiteX10" fmla="*/ 368237 w 412754"/>
              <a:gd name="connsiteY10" fmla="*/ 239684 h 307715"/>
              <a:gd name="connsiteX11" fmla="*/ 324229 w 412754"/>
              <a:gd name="connsiteY11" fmla="*/ 112548 h 307715"/>
              <a:gd name="connsiteX12" fmla="*/ 309559 w 412754"/>
              <a:gd name="connsiteY12" fmla="*/ 78319 h 307715"/>
              <a:gd name="connsiteX13" fmla="*/ 368237 w 412754"/>
              <a:gd name="connsiteY13" fmla="*/ 249464 h 307715"/>
              <a:gd name="connsiteX14" fmla="*/ 378017 w 412754"/>
              <a:gd name="connsiteY14" fmla="*/ 127218 h 307715"/>
              <a:gd name="connsiteX15" fmla="*/ 412246 w 412754"/>
              <a:gd name="connsiteY15" fmla="*/ 14752 h 307715"/>
              <a:gd name="connsiteX16" fmla="*/ 348678 w 412754"/>
              <a:gd name="connsiteY16" fmla="*/ 200565 h 307715"/>
              <a:gd name="connsiteX17" fmla="*/ 241102 w 412754"/>
              <a:gd name="connsiteY17" fmla="*/ 195676 h 307715"/>
              <a:gd name="connsiteX18" fmla="*/ 162864 w 412754"/>
              <a:gd name="connsiteY18" fmla="*/ 254354 h 307715"/>
              <a:gd name="connsiteX19" fmla="*/ 89517 w 412754"/>
              <a:gd name="connsiteY19" fmla="*/ 239684 h 307715"/>
              <a:gd name="connsiteX20" fmla="*/ 109076 w 412754"/>
              <a:gd name="connsiteY20" fmla="*/ 249464 h 307715"/>
              <a:gd name="connsiteX21" fmla="*/ 1499 w 412754"/>
              <a:gd name="connsiteY21" fmla="*/ 303252 h 3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754" h="307715">
                <a:moveTo>
                  <a:pt x="1499" y="303252"/>
                </a:moveTo>
                <a:cubicBezTo>
                  <a:pt x="16983" y="309772"/>
                  <a:pt x="191388" y="312217"/>
                  <a:pt x="201983" y="288583"/>
                </a:cubicBezTo>
                <a:cubicBezTo>
                  <a:pt x="212578" y="264949"/>
                  <a:pt x="66697" y="167152"/>
                  <a:pt x="65067" y="161447"/>
                </a:cubicBezTo>
                <a:cubicBezTo>
                  <a:pt x="63437" y="155742"/>
                  <a:pt x="182423" y="256799"/>
                  <a:pt x="192203" y="254354"/>
                </a:cubicBezTo>
                <a:cubicBezTo>
                  <a:pt x="201983" y="251909"/>
                  <a:pt x="117225" y="148407"/>
                  <a:pt x="123745" y="146777"/>
                </a:cubicBezTo>
                <a:cubicBezTo>
                  <a:pt x="130265" y="145147"/>
                  <a:pt x="203613" y="238054"/>
                  <a:pt x="231322" y="244574"/>
                </a:cubicBezTo>
                <a:cubicBezTo>
                  <a:pt x="259031" y="251094"/>
                  <a:pt x="285925" y="206270"/>
                  <a:pt x="290000" y="185896"/>
                </a:cubicBezTo>
                <a:cubicBezTo>
                  <a:pt x="294075" y="165522"/>
                  <a:pt x="262291" y="153297"/>
                  <a:pt x="255771" y="122328"/>
                </a:cubicBezTo>
                <a:cubicBezTo>
                  <a:pt x="249251" y="91359"/>
                  <a:pt x="250881" y="-3178"/>
                  <a:pt x="250881" y="82"/>
                </a:cubicBezTo>
                <a:cubicBezTo>
                  <a:pt x="250881" y="3342"/>
                  <a:pt x="236212" y="101953"/>
                  <a:pt x="255771" y="141887"/>
                </a:cubicBezTo>
                <a:cubicBezTo>
                  <a:pt x="275330" y="181821"/>
                  <a:pt x="356827" y="244574"/>
                  <a:pt x="368237" y="239684"/>
                </a:cubicBezTo>
                <a:cubicBezTo>
                  <a:pt x="379647" y="234794"/>
                  <a:pt x="334009" y="139442"/>
                  <a:pt x="324229" y="112548"/>
                </a:cubicBezTo>
                <a:cubicBezTo>
                  <a:pt x="314449" y="85654"/>
                  <a:pt x="302224" y="55500"/>
                  <a:pt x="309559" y="78319"/>
                </a:cubicBezTo>
                <a:cubicBezTo>
                  <a:pt x="316894" y="101138"/>
                  <a:pt x="356827" y="241314"/>
                  <a:pt x="368237" y="249464"/>
                </a:cubicBezTo>
                <a:cubicBezTo>
                  <a:pt x="379647" y="257614"/>
                  <a:pt x="370682" y="166337"/>
                  <a:pt x="378017" y="127218"/>
                </a:cubicBezTo>
                <a:cubicBezTo>
                  <a:pt x="385352" y="88099"/>
                  <a:pt x="417136" y="2527"/>
                  <a:pt x="412246" y="14752"/>
                </a:cubicBezTo>
                <a:cubicBezTo>
                  <a:pt x="407356" y="26976"/>
                  <a:pt x="377202" y="170411"/>
                  <a:pt x="348678" y="200565"/>
                </a:cubicBezTo>
                <a:cubicBezTo>
                  <a:pt x="320154" y="230719"/>
                  <a:pt x="272071" y="186711"/>
                  <a:pt x="241102" y="195676"/>
                </a:cubicBezTo>
                <a:cubicBezTo>
                  <a:pt x="210133" y="204641"/>
                  <a:pt x="188128" y="247019"/>
                  <a:pt x="162864" y="254354"/>
                </a:cubicBezTo>
                <a:cubicBezTo>
                  <a:pt x="137600" y="261689"/>
                  <a:pt x="89517" y="239684"/>
                  <a:pt x="89517" y="239684"/>
                </a:cubicBezTo>
                <a:cubicBezTo>
                  <a:pt x="80552" y="238869"/>
                  <a:pt x="122931" y="244574"/>
                  <a:pt x="109076" y="249464"/>
                </a:cubicBezTo>
                <a:cubicBezTo>
                  <a:pt x="95221" y="254354"/>
                  <a:pt x="-13985" y="296732"/>
                  <a:pt x="1499" y="303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EA88958-82CC-1061-E63E-CAEFEC694BC2}"/>
              </a:ext>
            </a:extLst>
          </p:cNvPr>
          <p:cNvSpPr/>
          <p:nvPr/>
        </p:nvSpPr>
        <p:spPr>
          <a:xfrm>
            <a:off x="2411248" y="5656255"/>
            <a:ext cx="571554" cy="412084"/>
          </a:xfrm>
          <a:custGeom>
            <a:avLst/>
            <a:gdLst>
              <a:gd name="connsiteX0" fmla="*/ 14112 w 571554"/>
              <a:gd name="connsiteY0" fmla="*/ 412036 h 412084"/>
              <a:gd name="connsiteX1" fmla="*/ 14112 w 571554"/>
              <a:gd name="connsiteY1" fmla="*/ 294680 h 412084"/>
              <a:gd name="connsiteX2" fmla="*/ 180367 w 571554"/>
              <a:gd name="connsiteY2" fmla="*/ 231112 h 412084"/>
              <a:gd name="connsiteX3" fmla="*/ 67901 w 571554"/>
              <a:gd name="connsiteY3" fmla="*/ 265341 h 412084"/>
              <a:gd name="connsiteX4" fmla="*/ 341732 w 571554"/>
              <a:gd name="connsiteY4" fmla="*/ 245781 h 412084"/>
              <a:gd name="connsiteX5" fmla="*/ 297723 w 571554"/>
              <a:gd name="connsiteY5" fmla="*/ 182213 h 412084"/>
              <a:gd name="connsiteX6" fmla="*/ 297723 w 571554"/>
              <a:gd name="connsiteY6" fmla="*/ 128425 h 412084"/>
              <a:gd name="connsiteX7" fmla="*/ 380850 w 571554"/>
              <a:gd name="connsiteY7" fmla="*/ 1289 h 412084"/>
              <a:gd name="connsiteX8" fmla="*/ 341732 w 571554"/>
              <a:gd name="connsiteY8" fmla="*/ 69747 h 412084"/>
              <a:gd name="connsiteX9" fmla="*/ 341732 w 571554"/>
              <a:gd name="connsiteY9" fmla="*/ 182213 h 412084"/>
              <a:gd name="connsiteX10" fmla="*/ 424859 w 571554"/>
              <a:gd name="connsiteY10" fmla="*/ 236002 h 412084"/>
              <a:gd name="connsiteX11" fmla="*/ 424859 w 571554"/>
              <a:gd name="connsiteY11" fmla="*/ 143095 h 412084"/>
              <a:gd name="connsiteX12" fmla="*/ 459088 w 571554"/>
              <a:gd name="connsiteY12" fmla="*/ 216442 h 412084"/>
              <a:gd name="connsiteX13" fmla="*/ 503096 w 571554"/>
              <a:gd name="connsiteY13" fmla="*/ 201773 h 412084"/>
              <a:gd name="connsiteX14" fmla="*/ 571554 w 571554"/>
              <a:gd name="connsiteY14" fmla="*/ 94196 h 412084"/>
              <a:gd name="connsiteX15" fmla="*/ 459088 w 571554"/>
              <a:gd name="connsiteY15" fmla="*/ 270231 h 412084"/>
              <a:gd name="connsiteX16" fmla="*/ 522656 w 571554"/>
              <a:gd name="connsiteY16" fmla="*/ 289790 h 412084"/>
              <a:gd name="connsiteX17" fmla="*/ 419969 w 571554"/>
              <a:gd name="connsiteY17" fmla="*/ 245781 h 412084"/>
              <a:gd name="connsiteX18" fmla="*/ 322172 w 571554"/>
              <a:gd name="connsiteY18" fmla="*/ 255561 h 412084"/>
              <a:gd name="connsiteX19" fmla="*/ 317282 w 571554"/>
              <a:gd name="connsiteY19" fmla="*/ 226222 h 412084"/>
              <a:gd name="connsiteX20" fmla="*/ 146138 w 571554"/>
              <a:gd name="connsiteY20" fmla="*/ 284900 h 412084"/>
              <a:gd name="connsiteX21" fmla="*/ 82570 w 571554"/>
              <a:gd name="connsiteY21" fmla="*/ 284900 h 412084"/>
              <a:gd name="connsiteX22" fmla="*/ 58121 w 571554"/>
              <a:gd name="connsiteY22" fmla="*/ 309349 h 412084"/>
              <a:gd name="connsiteX23" fmla="*/ 14112 w 571554"/>
              <a:gd name="connsiteY23" fmla="*/ 412036 h 4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1554" h="412084">
                <a:moveTo>
                  <a:pt x="14112" y="412036"/>
                </a:moveTo>
                <a:cubicBezTo>
                  <a:pt x="6777" y="409591"/>
                  <a:pt x="-13597" y="324834"/>
                  <a:pt x="14112" y="294680"/>
                </a:cubicBezTo>
                <a:cubicBezTo>
                  <a:pt x="41821" y="264526"/>
                  <a:pt x="171402" y="236002"/>
                  <a:pt x="180367" y="231112"/>
                </a:cubicBezTo>
                <a:cubicBezTo>
                  <a:pt x="189332" y="226222"/>
                  <a:pt x="41007" y="262896"/>
                  <a:pt x="67901" y="265341"/>
                </a:cubicBezTo>
                <a:cubicBezTo>
                  <a:pt x="94795" y="267786"/>
                  <a:pt x="303428" y="259636"/>
                  <a:pt x="341732" y="245781"/>
                </a:cubicBezTo>
                <a:cubicBezTo>
                  <a:pt x="380036" y="231926"/>
                  <a:pt x="305058" y="201772"/>
                  <a:pt x="297723" y="182213"/>
                </a:cubicBezTo>
                <a:cubicBezTo>
                  <a:pt x="290388" y="162654"/>
                  <a:pt x="283869" y="158579"/>
                  <a:pt x="297723" y="128425"/>
                </a:cubicBezTo>
                <a:cubicBezTo>
                  <a:pt x="311577" y="98271"/>
                  <a:pt x="373515" y="11069"/>
                  <a:pt x="380850" y="1289"/>
                </a:cubicBezTo>
                <a:cubicBezTo>
                  <a:pt x="388185" y="-8491"/>
                  <a:pt x="348252" y="39593"/>
                  <a:pt x="341732" y="69747"/>
                </a:cubicBezTo>
                <a:cubicBezTo>
                  <a:pt x="335212" y="99901"/>
                  <a:pt x="327878" y="154504"/>
                  <a:pt x="341732" y="182213"/>
                </a:cubicBezTo>
                <a:cubicBezTo>
                  <a:pt x="355586" y="209922"/>
                  <a:pt x="411005" y="242522"/>
                  <a:pt x="424859" y="236002"/>
                </a:cubicBezTo>
                <a:cubicBezTo>
                  <a:pt x="438713" y="229482"/>
                  <a:pt x="419154" y="146355"/>
                  <a:pt x="424859" y="143095"/>
                </a:cubicBezTo>
                <a:cubicBezTo>
                  <a:pt x="430564" y="139835"/>
                  <a:pt x="446049" y="206662"/>
                  <a:pt x="459088" y="216442"/>
                </a:cubicBezTo>
                <a:cubicBezTo>
                  <a:pt x="472128" y="226222"/>
                  <a:pt x="484352" y="222147"/>
                  <a:pt x="503096" y="201773"/>
                </a:cubicBezTo>
                <a:cubicBezTo>
                  <a:pt x="521840" y="181399"/>
                  <a:pt x="571554" y="94196"/>
                  <a:pt x="571554" y="94196"/>
                </a:cubicBezTo>
                <a:cubicBezTo>
                  <a:pt x="564219" y="105606"/>
                  <a:pt x="467238" y="237632"/>
                  <a:pt x="459088" y="270231"/>
                </a:cubicBezTo>
                <a:cubicBezTo>
                  <a:pt x="450938" y="302830"/>
                  <a:pt x="529176" y="293865"/>
                  <a:pt x="522656" y="289790"/>
                </a:cubicBezTo>
                <a:cubicBezTo>
                  <a:pt x="516136" y="285715"/>
                  <a:pt x="453383" y="251486"/>
                  <a:pt x="419969" y="245781"/>
                </a:cubicBezTo>
                <a:cubicBezTo>
                  <a:pt x="386555" y="240076"/>
                  <a:pt x="339286" y="258821"/>
                  <a:pt x="322172" y="255561"/>
                </a:cubicBezTo>
                <a:cubicBezTo>
                  <a:pt x="305058" y="252301"/>
                  <a:pt x="346621" y="221332"/>
                  <a:pt x="317282" y="226222"/>
                </a:cubicBezTo>
                <a:cubicBezTo>
                  <a:pt x="287943" y="231112"/>
                  <a:pt x="185256" y="275120"/>
                  <a:pt x="146138" y="284900"/>
                </a:cubicBezTo>
                <a:cubicBezTo>
                  <a:pt x="107020" y="294680"/>
                  <a:pt x="82570" y="284900"/>
                  <a:pt x="82570" y="284900"/>
                </a:cubicBezTo>
                <a:cubicBezTo>
                  <a:pt x="67901" y="288975"/>
                  <a:pt x="67901" y="294680"/>
                  <a:pt x="58121" y="309349"/>
                </a:cubicBezTo>
                <a:cubicBezTo>
                  <a:pt x="48341" y="324018"/>
                  <a:pt x="21447" y="414481"/>
                  <a:pt x="14112" y="41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8067341-E202-F8FC-16EA-1CA9329BC497}"/>
              </a:ext>
            </a:extLst>
          </p:cNvPr>
          <p:cNvSpPr/>
          <p:nvPr/>
        </p:nvSpPr>
        <p:spPr>
          <a:xfrm>
            <a:off x="2694090" y="5813362"/>
            <a:ext cx="696002" cy="378083"/>
          </a:xfrm>
          <a:custGeom>
            <a:avLst/>
            <a:gdLst>
              <a:gd name="connsiteX0" fmla="*/ 212 w 696002"/>
              <a:gd name="connsiteY0" fmla="*/ 103344 h 378083"/>
              <a:gd name="connsiteX1" fmla="*/ 122458 w 696002"/>
              <a:gd name="connsiteY1" fmla="*/ 113124 h 378083"/>
              <a:gd name="connsiteX2" fmla="*/ 278932 w 696002"/>
              <a:gd name="connsiteY2" fmla="*/ 206031 h 378083"/>
              <a:gd name="connsiteX3" fmla="*/ 278932 w 696002"/>
              <a:gd name="connsiteY3" fmla="*/ 137573 h 378083"/>
              <a:gd name="connsiteX4" fmla="*/ 430517 w 696002"/>
              <a:gd name="connsiteY4" fmla="*/ 318497 h 378083"/>
              <a:gd name="connsiteX5" fmla="*/ 440297 w 696002"/>
              <a:gd name="connsiteY5" fmla="*/ 357616 h 378083"/>
              <a:gd name="connsiteX6" fmla="*/ 474526 w 696002"/>
              <a:gd name="connsiteY6" fmla="*/ 362505 h 378083"/>
              <a:gd name="connsiteX7" fmla="*/ 450077 w 696002"/>
              <a:gd name="connsiteY7" fmla="*/ 377175 h 378083"/>
              <a:gd name="connsiteX8" fmla="*/ 494085 w 696002"/>
              <a:gd name="connsiteY8" fmla="*/ 333166 h 378083"/>
              <a:gd name="connsiteX9" fmla="*/ 621221 w 696002"/>
              <a:gd name="connsiteY9" fmla="*/ 269598 h 378083"/>
              <a:gd name="connsiteX10" fmla="*/ 694569 w 696002"/>
              <a:gd name="connsiteY10" fmla="*/ 225590 h 378083"/>
              <a:gd name="connsiteX11" fmla="*/ 557653 w 696002"/>
              <a:gd name="connsiteY11" fmla="*/ 274488 h 378083"/>
              <a:gd name="connsiteX12" fmla="*/ 459857 w 696002"/>
              <a:gd name="connsiteY12" fmla="*/ 298937 h 378083"/>
              <a:gd name="connsiteX13" fmla="*/ 542984 w 696002"/>
              <a:gd name="connsiteY13" fmla="*/ 220700 h 378083"/>
              <a:gd name="connsiteX14" fmla="*/ 577213 w 696002"/>
              <a:gd name="connsiteY14" fmla="*/ 176691 h 378083"/>
              <a:gd name="connsiteX15" fmla="*/ 445187 w 696002"/>
              <a:gd name="connsiteY15" fmla="*/ 269598 h 378083"/>
              <a:gd name="connsiteX16" fmla="*/ 498975 w 696002"/>
              <a:gd name="connsiteY16" fmla="*/ 206031 h 378083"/>
              <a:gd name="connsiteX17" fmla="*/ 391399 w 696002"/>
              <a:gd name="connsiteY17" fmla="*/ 196251 h 378083"/>
              <a:gd name="connsiteX18" fmla="*/ 401178 w 696002"/>
              <a:gd name="connsiteY18" fmla="*/ 181581 h 378083"/>
              <a:gd name="connsiteX19" fmla="*/ 484306 w 696002"/>
              <a:gd name="connsiteY19" fmla="*/ 74005 h 378083"/>
              <a:gd name="connsiteX20" fmla="*/ 352280 w 696002"/>
              <a:gd name="connsiteY20" fmla="*/ 166912 h 378083"/>
              <a:gd name="connsiteX21" fmla="*/ 376729 w 696002"/>
              <a:gd name="connsiteY21" fmla="*/ 88674 h 378083"/>
              <a:gd name="connsiteX22" fmla="*/ 274043 w 696002"/>
              <a:gd name="connsiteY22" fmla="*/ 108234 h 378083"/>
              <a:gd name="connsiteX23" fmla="*/ 342500 w 696002"/>
              <a:gd name="connsiteY23" fmla="*/ 29996 h 378083"/>
              <a:gd name="connsiteX24" fmla="*/ 386509 w 696002"/>
              <a:gd name="connsiteY24" fmla="*/ 657 h 378083"/>
              <a:gd name="connsiteX25" fmla="*/ 308271 w 696002"/>
              <a:gd name="connsiteY25" fmla="*/ 54445 h 378083"/>
              <a:gd name="connsiteX26" fmla="*/ 239814 w 696002"/>
              <a:gd name="connsiteY26" fmla="*/ 83785 h 378083"/>
              <a:gd name="connsiteX27" fmla="*/ 239814 w 696002"/>
              <a:gd name="connsiteY27" fmla="*/ 25106 h 378083"/>
              <a:gd name="connsiteX28" fmla="*/ 234924 w 696002"/>
              <a:gd name="connsiteY28" fmla="*/ 69115 h 378083"/>
              <a:gd name="connsiteX29" fmla="*/ 102898 w 696002"/>
              <a:gd name="connsiteY29" fmla="*/ 64225 h 378083"/>
              <a:gd name="connsiteX30" fmla="*/ 102898 w 696002"/>
              <a:gd name="connsiteY30" fmla="*/ 25106 h 378083"/>
              <a:gd name="connsiteX31" fmla="*/ 151797 w 696002"/>
              <a:gd name="connsiteY31" fmla="*/ 83785 h 378083"/>
              <a:gd name="connsiteX32" fmla="*/ 212 w 696002"/>
              <a:gd name="connsiteY32" fmla="*/ 103344 h 3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6002" h="378083">
                <a:moveTo>
                  <a:pt x="212" y="103344"/>
                </a:moveTo>
                <a:cubicBezTo>
                  <a:pt x="-4678" y="108234"/>
                  <a:pt x="76005" y="96009"/>
                  <a:pt x="122458" y="113124"/>
                </a:cubicBezTo>
                <a:cubicBezTo>
                  <a:pt x="168911" y="130239"/>
                  <a:pt x="252853" y="201956"/>
                  <a:pt x="278932" y="206031"/>
                </a:cubicBezTo>
                <a:cubicBezTo>
                  <a:pt x="305011" y="210106"/>
                  <a:pt x="253668" y="118829"/>
                  <a:pt x="278932" y="137573"/>
                </a:cubicBezTo>
                <a:cubicBezTo>
                  <a:pt x="304196" y="156317"/>
                  <a:pt x="403623" y="281823"/>
                  <a:pt x="430517" y="318497"/>
                </a:cubicBezTo>
                <a:cubicBezTo>
                  <a:pt x="457411" y="355171"/>
                  <a:pt x="432962" y="350281"/>
                  <a:pt x="440297" y="357616"/>
                </a:cubicBezTo>
                <a:cubicBezTo>
                  <a:pt x="447632" y="364951"/>
                  <a:pt x="474526" y="362505"/>
                  <a:pt x="474526" y="362505"/>
                </a:cubicBezTo>
                <a:cubicBezTo>
                  <a:pt x="476156" y="365765"/>
                  <a:pt x="446817" y="382065"/>
                  <a:pt x="450077" y="377175"/>
                </a:cubicBezTo>
                <a:cubicBezTo>
                  <a:pt x="453337" y="372285"/>
                  <a:pt x="465561" y="351095"/>
                  <a:pt x="494085" y="333166"/>
                </a:cubicBezTo>
                <a:cubicBezTo>
                  <a:pt x="522609" y="315237"/>
                  <a:pt x="587807" y="287527"/>
                  <a:pt x="621221" y="269598"/>
                </a:cubicBezTo>
                <a:cubicBezTo>
                  <a:pt x="654635" y="251669"/>
                  <a:pt x="705164" y="224775"/>
                  <a:pt x="694569" y="225590"/>
                </a:cubicBezTo>
                <a:cubicBezTo>
                  <a:pt x="683974" y="226405"/>
                  <a:pt x="596772" y="262264"/>
                  <a:pt x="557653" y="274488"/>
                </a:cubicBezTo>
                <a:cubicBezTo>
                  <a:pt x="518534" y="286713"/>
                  <a:pt x="462302" y="307902"/>
                  <a:pt x="459857" y="298937"/>
                </a:cubicBezTo>
                <a:cubicBezTo>
                  <a:pt x="457412" y="289972"/>
                  <a:pt x="523425" y="241074"/>
                  <a:pt x="542984" y="220700"/>
                </a:cubicBezTo>
                <a:cubicBezTo>
                  <a:pt x="562543" y="200326"/>
                  <a:pt x="593513" y="168541"/>
                  <a:pt x="577213" y="176691"/>
                </a:cubicBezTo>
                <a:cubicBezTo>
                  <a:pt x="560914" y="184841"/>
                  <a:pt x="458227" y="264708"/>
                  <a:pt x="445187" y="269598"/>
                </a:cubicBezTo>
                <a:cubicBezTo>
                  <a:pt x="432147" y="274488"/>
                  <a:pt x="507940" y="218255"/>
                  <a:pt x="498975" y="206031"/>
                </a:cubicBezTo>
                <a:cubicBezTo>
                  <a:pt x="490010" y="193807"/>
                  <a:pt x="391399" y="196251"/>
                  <a:pt x="391399" y="196251"/>
                </a:cubicBezTo>
                <a:cubicBezTo>
                  <a:pt x="375099" y="192176"/>
                  <a:pt x="385694" y="201955"/>
                  <a:pt x="401178" y="181581"/>
                </a:cubicBezTo>
                <a:cubicBezTo>
                  <a:pt x="416662" y="161207"/>
                  <a:pt x="492456" y="76450"/>
                  <a:pt x="484306" y="74005"/>
                </a:cubicBezTo>
                <a:cubicBezTo>
                  <a:pt x="476156" y="71560"/>
                  <a:pt x="370209" y="164467"/>
                  <a:pt x="352280" y="166912"/>
                </a:cubicBezTo>
                <a:cubicBezTo>
                  <a:pt x="334351" y="169357"/>
                  <a:pt x="389769" y="98454"/>
                  <a:pt x="376729" y="88674"/>
                </a:cubicBezTo>
                <a:cubicBezTo>
                  <a:pt x="363690" y="78894"/>
                  <a:pt x="279748" y="118014"/>
                  <a:pt x="274043" y="108234"/>
                </a:cubicBezTo>
                <a:cubicBezTo>
                  <a:pt x="268338" y="98454"/>
                  <a:pt x="323756" y="47925"/>
                  <a:pt x="342500" y="29996"/>
                </a:cubicBezTo>
                <a:cubicBezTo>
                  <a:pt x="361244" y="12067"/>
                  <a:pt x="392214" y="-3418"/>
                  <a:pt x="386509" y="657"/>
                </a:cubicBezTo>
                <a:cubicBezTo>
                  <a:pt x="380804" y="4732"/>
                  <a:pt x="332720" y="40590"/>
                  <a:pt x="308271" y="54445"/>
                </a:cubicBezTo>
                <a:cubicBezTo>
                  <a:pt x="283822" y="68300"/>
                  <a:pt x="251223" y="88675"/>
                  <a:pt x="239814" y="83785"/>
                </a:cubicBezTo>
                <a:cubicBezTo>
                  <a:pt x="228405" y="78895"/>
                  <a:pt x="240629" y="27551"/>
                  <a:pt x="239814" y="25106"/>
                </a:cubicBezTo>
                <a:cubicBezTo>
                  <a:pt x="238999" y="22661"/>
                  <a:pt x="257743" y="62595"/>
                  <a:pt x="234924" y="69115"/>
                </a:cubicBezTo>
                <a:cubicBezTo>
                  <a:pt x="212105" y="75635"/>
                  <a:pt x="124902" y="71560"/>
                  <a:pt x="102898" y="64225"/>
                </a:cubicBezTo>
                <a:cubicBezTo>
                  <a:pt x="80894" y="56890"/>
                  <a:pt x="94748" y="21846"/>
                  <a:pt x="102898" y="25106"/>
                </a:cubicBezTo>
                <a:cubicBezTo>
                  <a:pt x="111048" y="28366"/>
                  <a:pt x="162392" y="74005"/>
                  <a:pt x="151797" y="83785"/>
                </a:cubicBezTo>
                <a:cubicBezTo>
                  <a:pt x="141202" y="93565"/>
                  <a:pt x="5102" y="98454"/>
                  <a:pt x="212" y="10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1FB7C998-1DC0-B628-5341-DDDB750974DF}"/>
              </a:ext>
            </a:extLst>
          </p:cNvPr>
          <p:cNvSpPr/>
          <p:nvPr/>
        </p:nvSpPr>
        <p:spPr>
          <a:xfrm>
            <a:off x="3095241" y="6028784"/>
            <a:ext cx="283697" cy="430781"/>
          </a:xfrm>
          <a:custGeom>
            <a:avLst/>
            <a:gdLst>
              <a:gd name="connsiteX0" fmla="*/ 27 w 283697"/>
              <a:gd name="connsiteY0" fmla="*/ 122634 h 430781"/>
              <a:gd name="connsiteX1" fmla="*/ 83155 w 283697"/>
              <a:gd name="connsiteY1" fmla="*/ 181312 h 430781"/>
              <a:gd name="connsiteX2" fmla="*/ 146723 w 283697"/>
              <a:gd name="connsiteY2" fmla="*/ 347567 h 430781"/>
              <a:gd name="connsiteX3" fmla="*/ 127163 w 283697"/>
              <a:gd name="connsiteY3" fmla="*/ 283999 h 430781"/>
              <a:gd name="connsiteX4" fmla="*/ 234740 w 283697"/>
              <a:gd name="connsiteY4" fmla="*/ 416025 h 430781"/>
              <a:gd name="connsiteX5" fmla="*/ 180952 w 283697"/>
              <a:gd name="connsiteY5" fmla="*/ 342677 h 430781"/>
              <a:gd name="connsiteX6" fmla="*/ 283638 w 283697"/>
              <a:gd name="connsiteY6" fmla="*/ 430694 h 430781"/>
              <a:gd name="connsiteX7" fmla="*/ 195621 w 283697"/>
              <a:gd name="connsiteY7" fmla="*/ 323118 h 430781"/>
              <a:gd name="connsiteX8" fmla="*/ 180952 w 283697"/>
              <a:gd name="connsiteY8" fmla="*/ 279109 h 430781"/>
              <a:gd name="connsiteX9" fmla="*/ 259189 w 283697"/>
              <a:gd name="connsiteY9" fmla="*/ 288889 h 430781"/>
              <a:gd name="connsiteX10" fmla="*/ 141833 w 283697"/>
              <a:gd name="connsiteY10" fmla="*/ 244880 h 430781"/>
              <a:gd name="connsiteX11" fmla="*/ 254299 w 283697"/>
              <a:gd name="connsiteY11" fmla="*/ 235100 h 430781"/>
              <a:gd name="connsiteX12" fmla="*/ 102714 w 283697"/>
              <a:gd name="connsiteY12" fmla="*/ 195982 h 430781"/>
              <a:gd name="connsiteX13" fmla="*/ 210291 w 283697"/>
              <a:gd name="connsiteY13" fmla="*/ 186202 h 430781"/>
              <a:gd name="connsiteX14" fmla="*/ 156502 w 283697"/>
              <a:gd name="connsiteY14" fmla="*/ 156863 h 430781"/>
              <a:gd name="connsiteX15" fmla="*/ 102714 w 283697"/>
              <a:gd name="connsiteY15" fmla="*/ 63956 h 430781"/>
              <a:gd name="connsiteX16" fmla="*/ 58706 w 283697"/>
              <a:gd name="connsiteY16" fmla="*/ 388 h 430781"/>
              <a:gd name="connsiteX17" fmla="*/ 73375 w 283697"/>
              <a:gd name="connsiteY17" fmla="*/ 93295 h 430781"/>
              <a:gd name="connsiteX18" fmla="*/ 27 w 283697"/>
              <a:gd name="connsiteY18" fmla="*/ 122634 h 4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97" h="430781">
                <a:moveTo>
                  <a:pt x="27" y="122634"/>
                </a:moveTo>
                <a:cubicBezTo>
                  <a:pt x="1657" y="137303"/>
                  <a:pt x="58706" y="143823"/>
                  <a:pt x="83155" y="181312"/>
                </a:cubicBezTo>
                <a:cubicBezTo>
                  <a:pt x="107604" y="218801"/>
                  <a:pt x="139388" y="330453"/>
                  <a:pt x="146723" y="347567"/>
                </a:cubicBezTo>
                <a:cubicBezTo>
                  <a:pt x="154058" y="364681"/>
                  <a:pt x="112494" y="272589"/>
                  <a:pt x="127163" y="283999"/>
                </a:cubicBezTo>
                <a:cubicBezTo>
                  <a:pt x="141833" y="295409"/>
                  <a:pt x="225775" y="406245"/>
                  <a:pt x="234740" y="416025"/>
                </a:cubicBezTo>
                <a:cubicBezTo>
                  <a:pt x="243705" y="425805"/>
                  <a:pt x="172802" y="340232"/>
                  <a:pt x="180952" y="342677"/>
                </a:cubicBezTo>
                <a:cubicBezTo>
                  <a:pt x="189102" y="345122"/>
                  <a:pt x="281193" y="433954"/>
                  <a:pt x="283638" y="430694"/>
                </a:cubicBezTo>
                <a:cubicBezTo>
                  <a:pt x="286083" y="427434"/>
                  <a:pt x="212735" y="348382"/>
                  <a:pt x="195621" y="323118"/>
                </a:cubicBezTo>
                <a:cubicBezTo>
                  <a:pt x="178507" y="297854"/>
                  <a:pt x="170357" y="284814"/>
                  <a:pt x="180952" y="279109"/>
                </a:cubicBezTo>
                <a:cubicBezTo>
                  <a:pt x="191547" y="273404"/>
                  <a:pt x="265709" y="294594"/>
                  <a:pt x="259189" y="288889"/>
                </a:cubicBezTo>
                <a:cubicBezTo>
                  <a:pt x="252669" y="283184"/>
                  <a:pt x="142648" y="253845"/>
                  <a:pt x="141833" y="244880"/>
                </a:cubicBezTo>
                <a:cubicBezTo>
                  <a:pt x="141018" y="235915"/>
                  <a:pt x="260819" y="243250"/>
                  <a:pt x="254299" y="235100"/>
                </a:cubicBezTo>
                <a:cubicBezTo>
                  <a:pt x="247779" y="226950"/>
                  <a:pt x="110049" y="204132"/>
                  <a:pt x="102714" y="195982"/>
                </a:cubicBezTo>
                <a:cubicBezTo>
                  <a:pt x="95379" y="187832"/>
                  <a:pt x="201326" y="192722"/>
                  <a:pt x="210291" y="186202"/>
                </a:cubicBezTo>
                <a:cubicBezTo>
                  <a:pt x="219256" y="179682"/>
                  <a:pt x="174432" y="177237"/>
                  <a:pt x="156502" y="156863"/>
                </a:cubicBezTo>
                <a:cubicBezTo>
                  <a:pt x="138573" y="136489"/>
                  <a:pt x="119013" y="90035"/>
                  <a:pt x="102714" y="63956"/>
                </a:cubicBezTo>
                <a:cubicBezTo>
                  <a:pt x="86415" y="37877"/>
                  <a:pt x="63596" y="-4502"/>
                  <a:pt x="58706" y="388"/>
                </a:cubicBezTo>
                <a:cubicBezTo>
                  <a:pt x="53816" y="5278"/>
                  <a:pt x="76635" y="68846"/>
                  <a:pt x="73375" y="93295"/>
                </a:cubicBezTo>
                <a:cubicBezTo>
                  <a:pt x="70115" y="117744"/>
                  <a:pt x="-1603" y="107965"/>
                  <a:pt x="27" y="12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2A456C90-7A0B-00BA-9625-E147F2C6355E}"/>
              </a:ext>
            </a:extLst>
          </p:cNvPr>
          <p:cNvSpPr/>
          <p:nvPr/>
        </p:nvSpPr>
        <p:spPr>
          <a:xfrm>
            <a:off x="2566178" y="5950114"/>
            <a:ext cx="416876" cy="181926"/>
          </a:xfrm>
          <a:custGeom>
            <a:avLst/>
            <a:gdLst>
              <a:gd name="connsiteX0" fmla="*/ 416624 w 416876"/>
              <a:gd name="connsiteY0" fmla="*/ 821 h 181926"/>
              <a:gd name="connsiteX1" fmla="*/ 152573 w 416876"/>
              <a:gd name="connsiteY1" fmla="*/ 74168 h 181926"/>
              <a:gd name="connsiteX2" fmla="*/ 93895 w 416876"/>
              <a:gd name="connsiteY2" fmla="*/ 54609 h 181926"/>
              <a:gd name="connsiteX3" fmla="*/ 172132 w 416876"/>
              <a:gd name="connsiteY3" fmla="*/ 98618 h 181926"/>
              <a:gd name="connsiteX4" fmla="*/ 59666 w 416876"/>
              <a:gd name="connsiteY4" fmla="*/ 88838 h 181926"/>
              <a:gd name="connsiteX5" fmla="*/ 147683 w 416876"/>
              <a:gd name="connsiteY5" fmla="*/ 103507 h 181926"/>
              <a:gd name="connsiteX6" fmla="*/ 988 w 416876"/>
              <a:gd name="connsiteY6" fmla="*/ 181745 h 181926"/>
              <a:gd name="connsiteX7" fmla="*/ 89005 w 416876"/>
              <a:gd name="connsiteY7" fmla="*/ 123067 h 181926"/>
              <a:gd name="connsiteX8" fmla="*/ 196581 w 416876"/>
              <a:gd name="connsiteY8" fmla="*/ 59499 h 181926"/>
              <a:gd name="connsiteX9" fmla="*/ 98785 w 416876"/>
              <a:gd name="connsiteY9" fmla="*/ 79058 h 181926"/>
              <a:gd name="connsiteX10" fmla="*/ 211251 w 416876"/>
              <a:gd name="connsiteY10" fmla="*/ 64389 h 181926"/>
              <a:gd name="connsiteX11" fmla="*/ 201471 w 416876"/>
              <a:gd name="connsiteY11" fmla="*/ 35050 h 181926"/>
              <a:gd name="connsiteX12" fmla="*/ 416624 w 416876"/>
              <a:gd name="connsiteY12" fmla="*/ 821 h 1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76" h="181926">
                <a:moveTo>
                  <a:pt x="416624" y="821"/>
                </a:moveTo>
                <a:cubicBezTo>
                  <a:pt x="408474" y="7341"/>
                  <a:pt x="206361" y="65203"/>
                  <a:pt x="152573" y="74168"/>
                </a:cubicBezTo>
                <a:cubicBezTo>
                  <a:pt x="98785" y="83133"/>
                  <a:pt x="90635" y="50534"/>
                  <a:pt x="93895" y="54609"/>
                </a:cubicBezTo>
                <a:cubicBezTo>
                  <a:pt x="97155" y="58684"/>
                  <a:pt x="177837" y="92913"/>
                  <a:pt x="172132" y="98618"/>
                </a:cubicBezTo>
                <a:cubicBezTo>
                  <a:pt x="166427" y="104323"/>
                  <a:pt x="63741" y="88023"/>
                  <a:pt x="59666" y="88838"/>
                </a:cubicBezTo>
                <a:cubicBezTo>
                  <a:pt x="55591" y="89653"/>
                  <a:pt x="157463" y="88022"/>
                  <a:pt x="147683" y="103507"/>
                </a:cubicBezTo>
                <a:cubicBezTo>
                  <a:pt x="137903" y="118992"/>
                  <a:pt x="10768" y="178485"/>
                  <a:pt x="988" y="181745"/>
                </a:cubicBezTo>
                <a:cubicBezTo>
                  <a:pt x="-8792" y="185005"/>
                  <a:pt x="56406" y="143441"/>
                  <a:pt x="89005" y="123067"/>
                </a:cubicBezTo>
                <a:cubicBezTo>
                  <a:pt x="121604" y="102693"/>
                  <a:pt x="194951" y="66834"/>
                  <a:pt x="196581" y="59499"/>
                </a:cubicBezTo>
                <a:cubicBezTo>
                  <a:pt x="198211" y="52164"/>
                  <a:pt x="96340" y="78243"/>
                  <a:pt x="98785" y="79058"/>
                </a:cubicBezTo>
                <a:cubicBezTo>
                  <a:pt x="101230" y="79873"/>
                  <a:pt x="211251" y="64389"/>
                  <a:pt x="211251" y="64389"/>
                </a:cubicBezTo>
                <a:cubicBezTo>
                  <a:pt x="228365" y="57054"/>
                  <a:pt x="169687" y="41570"/>
                  <a:pt x="201471" y="35050"/>
                </a:cubicBezTo>
                <a:cubicBezTo>
                  <a:pt x="233255" y="28530"/>
                  <a:pt x="424774" y="-5699"/>
                  <a:pt x="41662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D05C40A-C27A-3E8B-7D7D-66F131CC7493}"/>
              </a:ext>
            </a:extLst>
          </p:cNvPr>
          <p:cNvSpPr/>
          <p:nvPr/>
        </p:nvSpPr>
        <p:spPr>
          <a:xfrm>
            <a:off x="2307983" y="5867146"/>
            <a:ext cx="489358" cy="276081"/>
          </a:xfrm>
          <a:custGeom>
            <a:avLst/>
            <a:gdLst>
              <a:gd name="connsiteX0" fmla="*/ 489005 w 489358"/>
              <a:gd name="connsiteY0" fmla="*/ 30001 h 276081"/>
              <a:gd name="connsiteX1" fmla="*/ 224954 w 489358"/>
              <a:gd name="connsiteY1" fmla="*/ 78899 h 276081"/>
              <a:gd name="connsiteX2" fmla="*/ 224954 w 489358"/>
              <a:gd name="connsiteY2" fmla="*/ 181586 h 276081"/>
              <a:gd name="connsiteX3" fmla="*/ 215174 w 489358"/>
              <a:gd name="connsiteY3" fmla="*/ 108238 h 276081"/>
              <a:gd name="connsiteX4" fmla="*/ 244513 w 489358"/>
              <a:gd name="connsiteY4" fmla="*/ 215814 h 276081"/>
              <a:gd name="connsiteX5" fmla="*/ 132047 w 489358"/>
              <a:gd name="connsiteY5" fmla="*/ 210925 h 276081"/>
              <a:gd name="connsiteX6" fmla="*/ 21 w 489358"/>
              <a:gd name="connsiteY6" fmla="*/ 191365 h 276081"/>
              <a:gd name="connsiteX7" fmla="*/ 141827 w 489358"/>
              <a:gd name="connsiteY7" fmla="*/ 196255 h 276081"/>
              <a:gd name="connsiteX8" fmla="*/ 381429 w 489358"/>
              <a:gd name="connsiteY8" fmla="*/ 274493 h 276081"/>
              <a:gd name="connsiteX9" fmla="*/ 298301 w 489358"/>
              <a:gd name="connsiteY9" fmla="*/ 245153 h 276081"/>
              <a:gd name="connsiteX10" fmla="*/ 205395 w 489358"/>
              <a:gd name="connsiteY10" fmla="*/ 201145 h 276081"/>
              <a:gd name="connsiteX11" fmla="*/ 224954 w 489358"/>
              <a:gd name="connsiteY11" fmla="*/ 88679 h 276081"/>
              <a:gd name="connsiteX12" fmla="*/ 278742 w 489358"/>
              <a:gd name="connsiteY12" fmla="*/ 54450 h 276081"/>
              <a:gd name="connsiteX13" fmla="*/ 268962 w 489358"/>
              <a:gd name="connsiteY13" fmla="*/ 661 h 276081"/>
              <a:gd name="connsiteX14" fmla="*/ 322751 w 489358"/>
              <a:gd name="connsiteY14" fmla="*/ 25111 h 276081"/>
              <a:gd name="connsiteX15" fmla="*/ 161386 w 489358"/>
              <a:gd name="connsiteY15" fmla="*/ 34890 h 276081"/>
              <a:gd name="connsiteX16" fmla="*/ 489005 w 489358"/>
              <a:gd name="connsiteY16" fmla="*/ 30001 h 2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358" h="276081">
                <a:moveTo>
                  <a:pt x="489005" y="30001"/>
                </a:moveTo>
                <a:cubicBezTo>
                  <a:pt x="499600" y="37336"/>
                  <a:pt x="268962" y="53635"/>
                  <a:pt x="224954" y="78899"/>
                </a:cubicBezTo>
                <a:cubicBezTo>
                  <a:pt x="180946" y="104163"/>
                  <a:pt x="226584" y="176696"/>
                  <a:pt x="224954" y="181586"/>
                </a:cubicBezTo>
                <a:cubicBezTo>
                  <a:pt x="223324" y="186476"/>
                  <a:pt x="211914" y="102533"/>
                  <a:pt x="215174" y="108238"/>
                </a:cubicBezTo>
                <a:cubicBezTo>
                  <a:pt x="218434" y="113943"/>
                  <a:pt x="258367" y="198700"/>
                  <a:pt x="244513" y="215814"/>
                </a:cubicBezTo>
                <a:cubicBezTo>
                  <a:pt x="230658" y="232929"/>
                  <a:pt x="172796" y="215000"/>
                  <a:pt x="132047" y="210925"/>
                </a:cubicBezTo>
                <a:cubicBezTo>
                  <a:pt x="91298" y="206850"/>
                  <a:pt x="-1609" y="193810"/>
                  <a:pt x="21" y="191365"/>
                </a:cubicBezTo>
                <a:cubicBezTo>
                  <a:pt x="1651" y="188920"/>
                  <a:pt x="78259" y="182400"/>
                  <a:pt x="141827" y="196255"/>
                </a:cubicBezTo>
                <a:cubicBezTo>
                  <a:pt x="205395" y="210110"/>
                  <a:pt x="355350" y="266343"/>
                  <a:pt x="381429" y="274493"/>
                </a:cubicBezTo>
                <a:cubicBezTo>
                  <a:pt x="407508" y="282643"/>
                  <a:pt x="327640" y="257378"/>
                  <a:pt x="298301" y="245153"/>
                </a:cubicBezTo>
                <a:cubicBezTo>
                  <a:pt x="268962" y="232928"/>
                  <a:pt x="217620" y="227224"/>
                  <a:pt x="205395" y="201145"/>
                </a:cubicBezTo>
                <a:cubicBezTo>
                  <a:pt x="193170" y="175066"/>
                  <a:pt x="212730" y="113128"/>
                  <a:pt x="224954" y="88679"/>
                </a:cubicBezTo>
                <a:cubicBezTo>
                  <a:pt x="237178" y="64230"/>
                  <a:pt x="271407" y="69120"/>
                  <a:pt x="278742" y="54450"/>
                </a:cubicBezTo>
                <a:cubicBezTo>
                  <a:pt x="286077" y="39780"/>
                  <a:pt x="261627" y="5551"/>
                  <a:pt x="268962" y="661"/>
                </a:cubicBezTo>
                <a:cubicBezTo>
                  <a:pt x="276297" y="-4229"/>
                  <a:pt x="340680" y="19406"/>
                  <a:pt x="322751" y="25111"/>
                </a:cubicBezTo>
                <a:cubicBezTo>
                  <a:pt x="304822" y="30816"/>
                  <a:pt x="136937" y="35705"/>
                  <a:pt x="161386" y="34890"/>
                </a:cubicBezTo>
                <a:cubicBezTo>
                  <a:pt x="185835" y="34075"/>
                  <a:pt x="478410" y="22666"/>
                  <a:pt x="489005" y="30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71AC4EC-1FC9-2DE0-8C81-FE1B5C285F9E}"/>
              </a:ext>
            </a:extLst>
          </p:cNvPr>
          <p:cNvSpPr/>
          <p:nvPr/>
        </p:nvSpPr>
        <p:spPr>
          <a:xfrm>
            <a:off x="2493131" y="5925024"/>
            <a:ext cx="343215" cy="235987"/>
          </a:xfrm>
          <a:custGeom>
            <a:avLst/>
            <a:gdLst>
              <a:gd name="connsiteX0" fmla="*/ 342976 w 343215"/>
              <a:gd name="connsiteY0" fmla="*/ 1462 h 235987"/>
              <a:gd name="connsiteX1" fmla="*/ 88704 w 343215"/>
              <a:gd name="connsiteY1" fmla="*/ 84589 h 235987"/>
              <a:gd name="connsiteX2" fmla="*/ 181611 w 343215"/>
              <a:gd name="connsiteY2" fmla="*/ 65029 h 235987"/>
              <a:gd name="connsiteX3" fmla="*/ 83814 w 343215"/>
              <a:gd name="connsiteY3" fmla="*/ 113928 h 235987"/>
              <a:gd name="connsiteX4" fmla="*/ 147382 w 343215"/>
              <a:gd name="connsiteY4" fmla="*/ 192165 h 235987"/>
              <a:gd name="connsiteX5" fmla="*/ 687 w 343215"/>
              <a:gd name="connsiteY5" fmla="*/ 182386 h 235987"/>
              <a:gd name="connsiteX6" fmla="*/ 88704 w 343215"/>
              <a:gd name="connsiteY6" fmla="*/ 216615 h 235987"/>
              <a:gd name="connsiteX7" fmla="*/ 103374 w 343215"/>
              <a:gd name="connsiteY7" fmla="*/ 231284 h 235987"/>
              <a:gd name="connsiteX8" fmla="*/ 103374 w 343215"/>
              <a:gd name="connsiteY8" fmla="*/ 133487 h 235987"/>
              <a:gd name="connsiteX9" fmla="*/ 103374 w 343215"/>
              <a:gd name="connsiteY9" fmla="*/ 50360 h 235987"/>
              <a:gd name="connsiteX10" fmla="*/ 284298 w 343215"/>
              <a:gd name="connsiteY10" fmla="*/ 16131 h 235987"/>
              <a:gd name="connsiteX11" fmla="*/ 137603 w 343215"/>
              <a:gd name="connsiteY11" fmla="*/ 30801 h 235987"/>
              <a:gd name="connsiteX12" fmla="*/ 342976 w 343215"/>
              <a:gd name="connsiteY12" fmla="*/ 1462 h 23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15" h="235987">
                <a:moveTo>
                  <a:pt x="342976" y="1462"/>
                </a:moveTo>
                <a:cubicBezTo>
                  <a:pt x="334826" y="10427"/>
                  <a:pt x="115598" y="73995"/>
                  <a:pt x="88704" y="84589"/>
                </a:cubicBezTo>
                <a:cubicBezTo>
                  <a:pt x="61810" y="95183"/>
                  <a:pt x="182426" y="60139"/>
                  <a:pt x="181611" y="65029"/>
                </a:cubicBezTo>
                <a:cubicBezTo>
                  <a:pt x="180796" y="69919"/>
                  <a:pt x="89519" y="92739"/>
                  <a:pt x="83814" y="113928"/>
                </a:cubicBezTo>
                <a:cubicBezTo>
                  <a:pt x="78109" y="135117"/>
                  <a:pt x="161236" y="180755"/>
                  <a:pt x="147382" y="192165"/>
                </a:cubicBezTo>
                <a:cubicBezTo>
                  <a:pt x="133528" y="203575"/>
                  <a:pt x="10467" y="178311"/>
                  <a:pt x="687" y="182386"/>
                </a:cubicBezTo>
                <a:cubicBezTo>
                  <a:pt x="-9093" y="186461"/>
                  <a:pt x="88704" y="216615"/>
                  <a:pt x="88704" y="216615"/>
                </a:cubicBezTo>
                <a:cubicBezTo>
                  <a:pt x="105818" y="224765"/>
                  <a:pt x="100929" y="245139"/>
                  <a:pt x="103374" y="231284"/>
                </a:cubicBezTo>
                <a:cubicBezTo>
                  <a:pt x="105819" y="217429"/>
                  <a:pt x="103374" y="133487"/>
                  <a:pt x="103374" y="133487"/>
                </a:cubicBezTo>
                <a:cubicBezTo>
                  <a:pt x="103374" y="103333"/>
                  <a:pt x="73220" y="69919"/>
                  <a:pt x="103374" y="50360"/>
                </a:cubicBezTo>
                <a:cubicBezTo>
                  <a:pt x="133528" y="30801"/>
                  <a:pt x="278593" y="19391"/>
                  <a:pt x="284298" y="16131"/>
                </a:cubicBezTo>
                <a:cubicBezTo>
                  <a:pt x="290003" y="12871"/>
                  <a:pt x="126193" y="34061"/>
                  <a:pt x="137603" y="30801"/>
                </a:cubicBezTo>
                <a:cubicBezTo>
                  <a:pt x="149013" y="27541"/>
                  <a:pt x="351126" y="-7503"/>
                  <a:pt x="342976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77D8535-3779-0422-6064-D6B4B20F7C9B}"/>
              </a:ext>
            </a:extLst>
          </p:cNvPr>
          <p:cNvSpPr/>
          <p:nvPr/>
        </p:nvSpPr>
        <p:spPr>
          <a:xfrm>
            <a:off x="2483443" y="6087415"/>
            <a:ext cx="404119" cy="435827"/>
          </a:xfrm>
          <a:custGeom>
            <a:avLst/>
            <a:gdLst>
              <a:gd name="connsiteX0" fmla="*/ 596 w 404119"/>
              <a:gd name="connsiteY0" fmla="*/ 435 h 435827"/>
              <a:gd name="connsiteX1" fmla="*/ 137511 w 404119"/>
              <a:gd name="connsiteY1" fmla="*/ 152020 h 435827"/>
              <a:gd name="connsiteX2" fmla="*/ 201079 w 404119"/>
              <a:gd name="connsiteY2" fmla="*/ 171580 h 435827"/>
              <a:gd name="connsiteX3" fmla="*/ 161960 w 404119"/>
              <a:gd name="connsiteY3" fmla="*/ 230258 h 435827"/>
              <a:gd name="connsiteX4" fmla="*/ 264647 w 404119"/>
              <a:gd name="connsiteY4" fmla="*/ 200919 h 435827"/>
              <a:gd name="connsiteX5" fmla="*/ 191299 w 404119"/>
              <a:gd name="connsiteY5" fmla="*/ 274266 h 435827"/>
              <a:gd name="connsiteX6" fmla="*/ 284206 w 404119"/>
              <a:gd name="connsiteY6" fmla="*/ 254707 h 435827"/>
              <a:gd name="connsiteX7" fmla="*/ 303766 w 404119"/>
              <a:gd name="connsiteY7" fmla="*/ 293826 h 435827"/>
              <a:gd name="connsiteX8" fmla="*/ 254867 w 404119"/>
              <a:gd name="connsiteY8" fmla="*/ 357394 h 435827"/>
              <a:gd name="connsiteX9" fmla="*/ 362444 w 404119"/>
              <a:gd name="connsiteY9" fmla="*/ 318275 h 435827"/>
              <a:gd name="connsiteX10" fmla="*/ 401562 w 404119"/>
              <a:gd name="connsiteY10" fmla="*/ 435631 h 435827"/>
              <a:gd name="connsiteX11" fmla="*/ 382003 w 404119"/>
              <a:gd name="connsiteY11" fmla="*/ 342724 h 435827"/>
              <a:gd name="connsiteX12" fmla="*/ 235308 w 404119"/>
              <a:gd name="connsiteY12" fmla="*/ 215588 h 435827"/>
              <a:gd name="connsiteX13" fmla="*/ 127731 w 404119"/>
              <a:gd name="connsiteY13" fmla="*/ 108012 h 435827"/>
              <a:gd name="connsiteX14" fmla="*/ 196189 w 404119"/>
              <a:gd name="connsiteY14" fmla="*/ 205809 h 435827"/>
              <a:gd name="connsiteX15" fmla="*/ 596 w 404119"/>
              <a:gd name="connsiteY15" fmla="*/ 435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119" h="435827">
                <a:moveTo>
                  <a:pt x="596" y="435"/>
                </a:moveTo>
                <a:cubicBezTo>
                  <a:pt x="-9184" y="-8530"/>
                  <a:pt x="104097" y="123496"/>
                  <a:pt x="137511" y="152020"/>
                </a:cubicBezTo>
                <a:cubicBezTo>
                  <a:pt x="170925" y="180544"/>
                  <a:pt x="197004" y="158540"/>
                  <a:pt x="201079" y="171580"/>
                </a:cubicBezTo>
                <a:cubicBezTo>
                  <a:pt x="205154" y="184620"/>
                  <a:pt x="151365" y="225368"/>
                  <a:pt x="161960" y="230258"/>
                </a:cubicBezTo>
                <a:cubicBezTo>
                  <a:pt x="172555" y="235148"/>
                  <a:pt x="259757" y="193584"/>
                  <a:pt x="264647" y="200919"/>
                </a:cubicBezTo>
                <a:cubicBezTo>
                  <a:pt x="269537" y="208254"/>
                  <a:pt x="188039" y="265301"/>
                  <a:pt x="191299" y="274266"/>
                </a:cubicBezTo>
                <a:cubicBezTo>
                  <a:pt x="194559" y="283231"/>
                  <a:pt x="265462" y="251447"/>
                  <a:pt x="284206" y="254707"/>
                </a:cubicBezTo>
                <a:cubicBezTo>
                  <a:pt x="302950" y="257967"/>
                  <a:pt x="308656" y="276712"/>
                  <a:pt x="303766" y="293826"/>
                </a:cubicBezTo>
                <a:cubicBezTo>
                  <a:pt x="298876" y="310940"/>
                  <a:pt x="245087" y="353319"/>
                  <a:pt x="254867" y="357394"/>
                </a:cubicBezTo>
                <a:cubicBezTo>
                  <a:pt x="264647" y="361469"/>
                  <a:pt x="337995" y="305236"/>
                  <a:pt x="362444" y="318275"/>
                </a:cubicBezTo>
                <a:cubicBezTo>
                  <a:pt x="386893" y="331314"/>
                  <a:pt x="398302" y="431556"/>
                  <a:pt x="401562" y="435631"/>
                </a:cubicBezTo>
                <a:cubicBezTo>
                  <a:pt x="404822" y="439706"/>
                  <a:pt x="409712" y="379398"/>
                  <a:pt x="382003" y="342724"/>
                </a:cubicBezTo>
                <a:cubicBezTo>
                  <a:pt x="354294" y="306050"/>
                  <a:pt x="277687" y="254707"/>
                  <a:pt x="235308" y="215588"/>
                </a:cubicBezTo>
                <a:cubicBezTo>
                  <a:pt x="192929" y="176469"/>
                  <a:pt x="134251" y="109642"/>
                  <a:pt x="127731" y="108012"/>
                </a:cubicBezTo>
                <a:cubicBezTo>
                  <a:pt x="121211" y="106382"/>
                  <a:pt x="217378" y="225368"/>
                  <a:pt x="196189" y="205809"/>
                </a:cubicBezTo>
                <a:cubicBezTo>
                  <a:pt x="175000" y="186250"/>
                  <a:pt x="10376" y="9400"/>
                  <a:pt x="596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0D28DCF-294C-E499-C62B-E5292D518AA8}"/>
              </a:ext>
            </a:extLst>
          </p:cNvPr>
          <p:cNvSpPr/>
          <p:nvPr/>
        </p:nvSpPr>
        <p:spPr>
          <a:xfrm>
            <a:off x="2708378" y="6302980"/>
            <a:ext cx="532801" cy="298535"/>
          </a:xfrm>
          <a:custGeom>
            <a:avLst/>
            <a:gdLst>
              <a:gd name="connsiteX0" fmla="*/ 593 w 532801"/>
              <a:gd name="connsiteY0" fmla="*/ 23 h 298535"/>
              <a:gd name="connsiteX1" fmla="*/ 210856 w 532801"/>
              <a:gd name="connsiteY1" fmla="*/ 117379 h 298535"/>
              <a:gd name="connsiteX2" fmla="*/ 220636 w 532801"/>
              <a:gd name="connsiteY2" fmla="*/ 200507 h 298535"/>
              <a:gd name="connsiteX3" fmla="*/ 245085 w 532801"/>
              <a:gd name="connsiteY3" fmla="*/ 151608 h 298535"/>
              <a:gd name="connsiteX4" fmla="*/ 215746 w 532801"/>
              <a:gd name="connsiteY4" fmla="*/ 288524 h 298535"/>
              <a:gd name="connsiteX5" fmla="*/ 284204 w 532801"/>
              <a:gd name="connsiteY5" fmla="*/ 200507 h 298535"/>
              <a:gd name="connsiteX6" fmla="*/ 460238 w 532801"/>
              <a:gd name="connsiteY6" fmla="*/ 73371 h 298535"/>
              <a:gd name="connsiteX7" fmla="*/ 357551 w 532801"/>
              <a:gd name="connsiteY7" fmla="*/ 205396 h 298535"/>
              <a:gd name="connsiteX8" fmla="*/ 367331 w 532801"/>
              <a:gd name="connsiteY8" fmla="*/ 195617 h 298535"/>
              <a:gd name="connsiteX9" fmla="*/ 504247 w 532801"/>
              <a:gd name="connsiteY9" fmla="*/ 132049 h 298535"/>
              <a:gd name="connsiteX10" fmla="*/ 342882 w 532801"/>
              <a:gd name="connsiteY10" fmla="*/ 298303 h 298535"/>
              <a:gd name="connsiteX11" fmla="*/ 514026 w 532801"/>
              <a:gd name="connsiteY11" fmla="*/ 166278 h 298535"/>
              <a:gd name="connsiteX12" fmla="*/ 509136 w 532801"/>
              <a:gd name="connsiteY12" fmla="*/ 78261 h 298535"/>
              <a:gd name="connsiteX13" fmla="*/ 342882 w 532801"/>
              <a:gd name="connsiteY13" fmla="*/ 171168 h 298535"/>
              <a:gd name="connsiteX14" fmla="*/ 171738 w 532801"/>
              <a:gd name="connsiteY14" fmla="*/ 161388 h 298535"/>
              <a:gd name="connsiteX15" fmla="*/ 147288 w 532801"/>
              <a:gd name="connsiteY15" fmla="*/ 107600 h 298535"/>
              <a:gd name="connsiteX16" fmla="*/ 593 w 532801"/>
              <a:gd name="connsiteY16" fmla="*/ 23 h 2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801" h="298535">
                <a:moveTo>
                  <a:pt x="593" y="23"/>
                </a:moveTo>
                <a:cubicBezTo>
                  <a:pt x="11188" y="1653"/>
                  <a:pt x="174182" y="83965"/>
                  <a:pt x="210856" y="117379"/>
                </a:cubicBezTo>
                <a:cubicBezTo>
                  <a:pt x="247530" y="150793"/>
                  <a:pt x="214931" y="194802"/>
                  <a:pt x="220636" y="200507"/>
                </a:cubicBezTo>
                <a:cubicBezTo>
                  <a:pt x="226341" y="206212"/>
                  <a:pt x="245900" y="136939"/>
                  <a:pt x="245085" y="151608"/>
                </a:cubicBezTo>
                <a:cubicBezTo>
                  <a:pt x="244270" y="166278"/>
                  <a:pt x="209226" y="280374"/>
                  <a:pt x="215746" y="288524"/>
                </a:cubicBezTo>
                <a:cubicBezTo>
                  <a:pt x="222266" y="296674"/>
                  <a:pt x="243455" y="236366"/>
                  <a:pt x="284204" y="200507"/>
                </a:cubicBezTo>
                <a:cubicBezTo>
                  <a:pt x="324953" y="164648"/>
                  <a:pt x="448014" y="72556"/>
                  <a:pt x="460238" y="73371"/>
                </a:cubicBezTo>
                <a:cubicBezTo>
                  <a:pt x="472462" y="74186"/>
                  <a:pt x="373035" y="185022"/>
                  <a:pt x="357551" y="205396"/>
                </a:cubicBezTo>
                <a:cubicBezTo>
                  <a:pt x="342067" y="225770"/>
                  <a:pt x="342882" y="207841"/>
                  <a:pt x="367331" y="195617"/>
                </a:cubicBezTo>
                <a:cubicBezTo>
                  <a:pt x="391780" y="183393"/>
                  <a:pt x="508322" y="114935"/>
                  <a:pt x="504247" y="132049"/>
                </a:cubicBezTo>
                <a:cubicBezTo>
                  <a:pt x="500172" y="149163"/>
                  <a:pt x="341252" y="292598"/>
                  <a:pt x="342882" y="298303"/>
                </a:cubicBezTo>
                <a:cubicBezTo>
                  <a:pt x="344512" y="304008"/>
                  <a:pt x="486317" y="202951"/>
                  <a:pt x="514026" y="166278"/>
                </a:cubicBezTo>
                <a:cubicBezTo>
                  <a:pt x="541735" y="129605"/>
                  <a:pt x="537660" y="77446"/>
                  <a:pt x="509136" y="78261"/>
                </a:cubicBezTo>
                <a:cubicBezTo>
                  <a:pt x="480612" y="79076"/>
                  <a:pt x="399115" y="157314"/>
                  <a:pt x="342882" y="171168"/>
                </a:cubicBezTo>
                <a:cubicBezTo>
                  <a:pt x="286649" y="185023"/>
                  <a:pt x="204337" y="171983"/>
                  <a:pt x="171738" y="161388"/>
                </a:cubicBezTo>
                <a:cubicBezTo>
                  <a:pt x="139139" y="150793"/>
                  <a:pt x="170107" y="132864"/>
                  <a:pt x="147288" y="107600"/>
                </a:cubicBezTo>
                <a:cubicBezTo>
                  <a:pt x="124469" y="82336"/>
                  <a:pt x="-10002" y="-1607"/>
                  <a:pt x="59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4C9DDCA-9DAE-754B-BE89-9C0C83C1940A}"/>
              </a:ext>
            </a:extLst>
          </p:cNvPr>
          <p:cNvSpPr/>
          <p:nvPr/>
        </p:nvSpPr>
        <p:spPr>
          <a:xfrm>
            <a:off x="2300540" y="5979675"/>
            <a:ext cx="363025" cy="303769"/>
          </a:xfrm>
          <a:custGeom>
            <a:avLst/>
            <a:gdLst>
              <a:gd name="connsiteX0" fmla="*/ 7464 w 363025"/>
              <a:gd name="connsiteY0" fmla="*/ 49497 h 303769"/>
              <a:gd name="connsiteX1" fmla="*/ 354643 w 363025"/>
              <a:gd name="connsiteY1" fmla="*/ 235311 h 303769"/>
              <a:gd name="connsiteX2" fmla="*/ 251956 w 363025"/>
              <a:gd name="connsiteY2" fmla="*/ 205972 h 303769"/>
              <a:gd name="connsiteX3" fmla="*/ 212838 w 363025"/>
              <a:gd name="connsiteY3" fmla="*/ 245091 h 303769"/>
              <a:gd name="connsiteX4" fmla="*/ 261736 w 363025"/>
              <a:gd name="connsiteY4" fmla="*/ 249981 h 303769"/>
              <a:gd name="connsiteX5" fmla="*/ 256846 w 363025"/>
              <a:gd name="connsiteY5" fmla="*/ 303769 h 303769"/>
              <a:gd name="connsiteX6" fmla="*/ 354643 w 363025"/>
              <a:gd name="connsiteY6" fmla="*/ 249981 h 303769"/>
              <a:gd name="connsiteX7" fmla="*/ 295965 w 363025"/>
              <a:gd name="connsiteY7" fmla="*/ 132624 h 303769"/>
              <a:gd name="connsiteX8" fmla="*/ 295965 w 363025"/>
              <a:gd name="connsiteY8" fmla="*/ 599 h 303769"/>
              <a:gd name="connsiteX9" fmla="*/ 276405 w 363025"/>
              <a:gd name="connsiteY9" fmla="*/ 83726 h 303769"/>
              <a:gd name="connsiteX10" fmla="*/ 193278 w 363025"/>
              <a:gd name="connsiteY10" fmla="*/ 83726 h 303769"/>
              <a:gd name="connsiteX11" fmla="*/ 124820 w 363025"/>
              <a:gd name="connsiteY11" fmla="*/ 93506 h 303769"/>
              <a:gd name="connsiteX12" fmla="*/ 7464 w 363025"/>
              <a:gd name="connsiteY12" fmla="*/ 49497 h 30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25" h="303769">
                <a:moveTo>
                  <a:pt x="7464" y="49497"/>
                </a:moveTo>
                <a:cubicBezTo>
                  <a:pt x="45768" y="73131"/>
                  <a:pt x="313894" y="209232"/>
                  <a:pt x="354643" y="235311"/>
                </a:cubicBezTo>
                <a:cubicBezTo>
                  <a:pt x="395392" y="261390"/>
                  <a:pt x="275590" y="204342"/>
                  <a:pt x="251956" y="205972"/>
                </a:cubicBezTo>
                <a:cubicBezTo>
                  <a:pt x="228322" y="207602"/>
                  <a:pt x="211208" y="237756"/>
                  <a:pt x="212838" y="245091"/>
                </a:cubicBezTo>
                <a:cubicBezTo>
                  <a:pt x="214468" y="252426"/>
                  <a:pt x="254401" y="240201"/>
                  <a:pt x="261736" y="249981"/>
                </a:cubicBezTo>
                <a:cubicBezTo>
                  <a:pt x="269071" y="259761"/>
                  <a:pt x="241362" y="303769"/>
                  <a:pt x="256846" y="303769"/>
                </a:cubicBezTo>
                <a:cubicBezTo>
                  <a:pt x="272330" y="303769"/>
                  <a:pt x="348123" y="278505"/>
                  <a:pt x="354643" y="249981"/>
                </a:cubicBezTo>
                <a:cubicBezTo>
                  <a:pt x="361163" y="221457"/>
                  <a:pt x="305745" y="174188"/>
                  <a:pt x="295965" y="132624"/>
                </a:cubicBezTo>
                <a:cubicBezTo>
                  <a:pt x="286185" y="91060"/>
                  <a:pt x="299225" y="8749"/>
                  <a:pt x="295965" y="599"/>
                </a:cubicBezTo>
                <a:cubicBezTo>
                  <a:pt x="292705" y="-7551"/>
                  <a:pt x="293520" y="69872"/>
                  <a:pt x="276405" y="83726"/>
                </a:cubicBezTo>
                <a:cubicBezTo>
                  <a:pt x="259291" y="97581"/>
                  <a:pt x="218542" y="82096"/>
                  <a:pt x="193278" y="83726"/>
                </a:cubicBezTo>
                <a:cubicBezTo>
                  <a:pt x="168014" y="85356"/>
                  <a:pt x="160679" y="96766"/>
                  <a:pt x="124820" y="93506"/>
                </a:cubicBezTo>
                <a:cubicBezTo>
                  <a:pt x="88961" y="90246"/>
                  <a:pt x="-30840" y="25863"/>
                  <a:pt x="7464" y="49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AEF9F28-E3BA-8D96-5963-D4829F569624}"/>
              </a:ext>
            </a:extLst>
          </p:cNvPr>
          <p:cNvSpPr/>
          <p:nvPr/>
        </p:nvSpPr>
        <p:spPr>
          <a:xfrm>
            <a:off x="2832000" y="6351711"/>
            <a:ext cx="202082" cy="112960"/>
          </a:xfrm>
          <a:custGeom>
            <a:avLst/>
            <a:gdLst>
              <a:gd name="connsiteX0" fmla="*/ 4107 w 202082"/>
              <a:gd name="connsiteY0" fmla="*/ 191 h 112960"/>
              <a:gd name="connsiteX1" fmla="*/ 131243 w 202082"/>
              <a:gd name="connsiteY1" fmla="*/ 73538 h 112960"/>
              <a:gd name="connsiteX2" fmla="*/ 199701 w 202082"/>
              <a:gd name="connsiteY2" fmla="*/ 112657 h 112960"/>
              <a:gd name="connsiteX3" fmla="*/ 48116 w 202082"/>
              <a:gd name="connsiteY3" fmla="*/ 53979 h 112960"/>
              <a:gd name="connsiteX4" fmla="*/ 4107 w 202082"/>
              <a:gd name="connsiteY4" fmla="*/ 191 h 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" h="112960">
                <a:moveTo>
                  <a:pt x="4107" y="191"/>
                </a:moveTo>
                <a:cubicBezTo>
                  <a:pt x="17961" y="3451"/>
                  <a:pt x="131243" y="73538"/>
                  <a:pt x="131243" y="73538"/>
                </a:cubicBezTo>
                <a:cubicBezTo>
                  <a:pt x="163842" y="92282"/>
                  <a:pt x="213555" y="115917"/>
                  <a:pt x="199701" y="112657"/>
                </a:cubicBezTo>
                <a:cubicBezTo>
                  <a:pt x="185847" y="109397"/>
                  <a:pt x="83160" y="71909"/>
                  <a:pt x="48116" y="53979"/>
                </a:cubicBezTo>
                <a:cubicBezTo>
                  <a:pt x="13072" y="36049"/>
                  <a:pt x="-9747" y="-3069"/>
                  <a:pt x="410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0568A15-3205-CE94-1E35-F0E5BA9227B0}"/>
              </a:ext>
            </a:extLst>
          </p:cNvPr>
          <p:cNvSpPr/>
          <p:nvPr/>
        </p:nvSpPr>
        <p:spPr>
          <a:xfrm>
            <a:off x="2298222" y="6068230"/>
            <a:ext cx="891146" cy="474817"/>
          </a:xfrm>
          <a:custGeom>
            <a:avLst/>
            <a:gdLst>
              <a:gd name="connsiteX0" fmla="*/ 3 w 891146"/>
              <a:gd name="connsiteY0" fmla="*/ 61 h 474817"/>
              <a:gd name="connsiteX1" fmla="*/ 146698 w 891146"/>
              <a:gd name="connsiteY1" fmla="*/ 97858 h 474817"/>
              <a:gd name="connsiteX2" fmla="*/ 132028 w 891146"/>
              <a:gd name="connsiteY2" fmla="*/ 171205 h 474817"/>
              <a:gd name="connsiteX3" fmla="*/ 205376 w 891146"/>
              <a:gd name="connsiteY3" fmla="*/ 68519 h 474817"/>
              <a:gd name="connsiteX4" fmla="*/ 195596 w 891146"/>
              <a:gd name="connsiteY4" fmla="*/ 146756 h 474817"/>
              <a:gd name="connsiteX5" fmla="*/ 415639 w 891146"/>
              <a:gd name="connsiteY5" fmla="*/ 322790 h 474817"/>
              <a:gd name="connsiteX6" fmla="*/ 386300 w 891146"/>
              <a:gd name="connsiteY6" fmla="*/ 313011 h 474817"/>
              <a:gd name="connsiteX7" fmla="*/ 484097 w 891146"/>
              <a:gd name="connsiteY7" fmla="*/ 415697 h 474817"/>
              <a:gd name="connsiteX8" fmla="*/ 479207 w 891146"/>
              <a:gd name="connsiteY8" fmla="*/ 474375 h 474817"/>
              <a:gd name="connsiteX9" fmla="*/ 537885 w 891146"/>
              <a:gd name="connsiteY9" fmla="*/ 386358 h 474817"/>
              <a:gd name="connsiteX10" fmla="*/ 669911 w 891146"/>
              <a:gd name="connsiteY10" fmla="*/ 430367 h 474817"/>
              <a:gd name="connsiteX11" fmla="*/ 581894 w 891146"/>
              <a:gd name="connsiteY11" fmla="*/ 430367 h 474817"/>
              <a:gd name="connsiteX12" fmla="*/ 889953 w 891146"/>
              <a:gd name="connsiteY12" fmla="*/ 469486 h 474817"/>
              <a:gd name="connsiteX13" fmla="*/ 679690 w 891146"/>
              <a:gd name="connsiteY13" fmla="*/ 440146 h 474817"/>
              <a:gd name="connsiteX14" fmla="*/ 459648 w 891146"/>
              <a:gd name="connsiteY14" fmla="*/ 361909 h 474817"/>
              <a:gd name="connsiteX15" fmla="*/ 308062 w 891146"/>
              <a:gd name="connsiteY15" fmla="*/ 244553 h 474817"/>
              <a:gd name="connsiteX16" fmla="*/ 249384 w 891146"/>
              <a:gd name="connsiteY16" fmla="*/ 151646 h 474817"/>
              <a:gd name="connsiteX17" fmla="*/ 185817 w 891146"/>
              <a:gd name="connsiteY17" fmla="*/ 151646 h 474817"/>
              <a:gd name="connsiteX18" fmla="*/ 234715 w 891146"/>
              <a:gd name="connsiteY18" fmla="*/ 83188 h 474817"/>
              <a:gd name="connsiteX19" fmla="*/ 151588 w 891146"/>
              <a:gd name="connsiteY19" fmla="*/ 83188 h 474817"/>
              <a:gd name="connsiteX20" fmla="*/ 3 w 891146"/>
              <a:gd name="connsiteY20" fmla="*/ 61 h 4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1146" h="474817">
                <a:moveTo>
                  <a:pt x="3" y="61"/>
                </a:moveTo>
                <a:cubicBezTo>
                  <a:pt x="-812" y="2506"/>
                  <a:pt x="124694" y="69334"/>
                  <a:pt x="146698" y="97858"/>
                </a:cubicBezTo>
                <a:cubicBezTo>
                  <a:pt x="168702" y="126382"/>
                  <a:pt x="122248" y="176095"/>
                  <a:pt x="132028" y="171205"/>
                </a:cubicBezTo>
                <a:cubicBezTo>
                  <a:pt x="141808" y="166315"/>
                  <a:pt x="194781" y="72594"/>
                  <a:pt x="205376" y="68519"/>
                </a:cubicBezTo>
                <a:cubicBezTo>
                  <a:pt x="215971" y="64444"/>
                  <a:pt x="160552" y="104378"/>
                  <a:pt x="195596" y="146756"/>
                </a:cubicBezTo>
                <a:cubicBezTo>
                  <a:pt x="230640" y="189135"/>
                  <a:pt x="415639" y="322790"/>
                  <a:pt x="415639" y="322790"/>
                </a:cubicBezTo>
                <a:cubicBezTo>
                  <a:pt x="447423" y="350499"/>
                  <a:pt x="374890" y="297527"/>
                  <a:pt x="386300" y="313011"/>
                </a:cubicBezTo>
                <a:cubicBezTo>
                  <a:pt x="397710" y="328495"/>
                  <a:pt x="468613" y="388803"/>
                  <a:pt x="484097" y="415697"/>
                </a:cubicBezTo>
                <a:cubicBezTo>
                  <a:pt x="499581" y="442591"/>
                  <a:pt x="470242" y="479265"/>
                  <a:pt x="479207" y="474375"/>
                </a:cubicBezTo>
                <a:cubicBezTo>
                  <a:pt x="488172" y="469485"/>
                  <a:pt x="506101" y="393693"/>
                  <a:pt x="537885" y="386358"/>
                </a:cubicBezTo>
                <a:cubicBezTo>
                  <a:pt x="569669" y="379023"/>
                  <a:pt x="662576" y="423032"/>
                  <a:pt x="669911" y="430367"/>
                </a:cubicBezTo>
                <a:cubicBezTo>
                  <a:pt x="677246" y="437702"/>
                  <a:pt x="545220" y="423847"/>
                  <a:pt x="581894" y="430367"/>
                </a:cubicBezTo>
                <a:cubicBezTo>
                  <a:pt x="618568" y="436887"/>
                  <a:pt x="873654" y="467856"/>
                  <a:pt x="889953" y="469486"/>
                </a:cubicBezTo>
                <a:cubicBezTo>
                  <a:pt x="906252" y="471116"/>
                  <a:pt x="751408" y="458076"/>
                  <a:pt x="679690" y="440146"/>
                </a:cubicBezTo>
                <a:cubicBezTo>
                  <a:pt x="607973" y="422217"/>
                  <a:pt x="521586" y="394508"/>
                  <a:pt x="459648" y="361909"/>
                </a:cubicBezTo>
                <a:cubicBezTo>
                  <a:pt x="397710" y="329310"/>
                  <a:pt x="343106" y="279597"/>
                  <a:pt x="308062" y="244553"/>
                </a:cubicBezTo>
                <a:cubicBezTo>
                  <a:pt x="273018" y="209509"/>
                  <a:pt x="269758" y="167130"/>
                  <a:pt x="249384" y="151646"/>
                </a:cubicBezTo>
                <a:cubicBezTo>
                  <a:pt x="229010" y="136162"/>
                  <a:pt x="188262" y="163056"/>
                  <a:pt x="185817" y="151646"/>
                </a:cubicBezTo>
                <a:cubicBezTo>
                  <a:pt x="183372" y="140236"/>
                  <a:pt x="240420" y="94598"/>
                  <a:pt x="234715" y="83188"/>
                </a:cubicBezTo>
                <a:cubicBezTo>
                  <a:pt x="229010" y="71778"/>
                  <a:pt x="189077" y="97858"/>
                  <a:pt x="151588" y="83188"/>
                </a:cubicBezTo>
                <a:cubicBezTo>
                  <a:pt x="114099" y="68519"/>
                  <a:pt x="818" y="-2384"/>
                  <a:pt x="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3F4247F7-49B2-AF8D-B83B-227D1EA8F9F7}"/>
              </a:ext>
            </a:extLst>
          </p:cNvPr>
          <p:cNvSpPr/>
          <p:nvPr/>
        </p:nvSpPr>
        <p:spPr>
          <a:xfrm>
            <a:off x="2659785" y="6278554"/>
            <a:ext cx="469824" cy="221740"/>
          </a:xfrm>
          <a:custGeom>
            <a:avLst/>
            <a:gdLst>
              <a:gd name="connsiteX0" fmla="*/ 288 w 469824"/>
              <a:gd name="connsiteY0" fmla="*/ 0 h 221740"/>
              <a:gd name="connsiteX1" fmla="*/ 254559 w 469824"/>
              <a:gd name="connsiteY1" fmla="*/ 132026 h 221740"/>
              <a:gd name="connsiteX2" fmla="*/ 230110 w 469824"/>
              <a:gd name="connsiteY2" fmla="*/ 97797 h 221740"/>
              <a:gd name="connsiteX3" fmla="*/ 357246 w 469824"/>
              <a:gd name="connsiteY3" fmla="*/ 156475 h 221740"/>
              <a:gd name="connsiteX4" fmla="*/ 469712 w 469824"/>
              <a:gd name="connsiteY4" fmla="*/ 210263 h 221740"/>
              <a:gd name="connsiteX5" fmla="*/ 376805 w 469824"/>
              <a:gd name="connsiteY5" fmla="*/ 220043 h 221740"/>
              <a:gd name="connsiteX6" fmla="*/ 303458 w 469824"/>
              <a:gd name="connsiteY6" fmla="*/ 185814 h 221740"/>
              <a:gd name="connsiteX7" fmla="*/ 205661 w 469824"/>
              <a:gd name="connsiteY7" fmla="*/ 132026 h 221740"/>
              <a:gd name="connsiteX8" fmla="*/ 288 w 469824"/>
              <a:gd name="connsiteY8" fmla="*/ 0 h 2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24" h="221740">
                <a:moveTo>
                  <a:pt x="288" y="0"/>
                </a:moveTo>
                <a:cubicBezTo>
                  <a:pt x="8438" y="0"/>
                  <a:pt x="216255" y="115727"/>
                  <a:pt x="254559" y="132026"/>
                </a:cubicBezTo>
                <a:cubicBezTo>
                  <a:pt x="292863" y="148326"/>
                  <a:pt x="212995" y="93722"/>
                  <a:pt x="230110" y="97797"/>
                </a:cubicBezTo>
                <a:cubicBezTo>
                  <a:pt x="247225" y="101872"/>
                  <a:pt x="357246" y="156475"/>
                  <a:pt x="357246" y="156475"/>
                </a:cubicBezTo>
                <a:cubicBezTo>
                  <a:pt x="397180" y="175219"/>
                  <a:pt x="466452" y="199668"/>
                  <a:pt x="469712" y="210263"/>
                </a:cubicBezTo>
                <a:cubicBezTo>
                  <a:pt x="472972" y="220858"/>
                  <a:pt x="404514" y="224118"/>
                  <a:pt x="376805" y="220043"/>
                </a:cubicBezTo>
                <a:cubicBezTo>
                  <a:pt x="349096" y="215968"/>
                  <a:pt x="331982" y="200483"/>
                  <a:pt x="303458" y="185814"/>
                </a:cubicBezTo>
                <a:cubicBezTo>
                  <a:pt x="274934" y="171145"/>
                  <a:pt x="252114" y="163810"/>
                  <a:pt x="205661" y="132026"/>
                </a:cubicBezTo>
                <a:cubicBezTo>
                  <a:pt x="159208" y="100242"/>
                  <a:pt x="-7862" y="0"/>
                  <a:pt x="2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A3625CE0-B901-11F7-0363-D0616F15D7CF}"/>
              </a:ext>
            </a:extLst>
          </p:cNvPr>
          <p:cNvSpPr/>
          <p:nvPr/>
        </p:nvSpPr>
        <p:spPr>
          <a:xfrm>
            <a:off x="2555259" y="5794181"/>
            <a:ext cx="398914" cy="186515"/>
          </a:xfrm>
          <a:custGeom>
            <a:avLst/>
            <a:gdLst>
              <a:gd name="connsiteX0" fmla="*/ 2127 w 398914"/>
              <a:gd name="connsiteY0" fmla="*/ 142084 h 186515"/>
              <a:gd name="connsiteX1" fmla="*/ 222170 w 398914"/>
              <a:gd name="connsiteY1" fmla="*/ 132305 h 186515"/>
              <a:gd name="connsiteX2" fmla="*/ 168382 w 398914"/>
              <a:gd name="connsiteY2" fmla="*/ 117635 h 186515"/>
              <a:gd name="connsiteX3" fmla="*/ 324857 w 398914"/>
              <a:gd name="connsiteY3" fmla="*/ 186093 h 186515"/>
              <a:gd name="connsiteX4" fmla="*/ 217280 w 398914"/>
              <a:gd name="connsiteY4" fmla="*/ 146974 h 186515"/>
              <a:gd name="connsiteX5" fmla="*/ 398204 w 398914"/>
              <a:gd name="connsiteY5" fmla="*/ 156754 h 186515"/>
              <a:gd name="connsiteX6" fmla="*/ 275958 w 398914"/>
              <a:gd name="connsiteY6" fmla="*/ 107855 h 186515"/>
              <a:gd name="connsiteX7" fmla="*/ 168382 w 398914"/>
              <a:gd name="connsiteY7" fmla="*/ 54067 h 186515"/>
              <a:gd name="connsiteX8" fmla="*/ 124373 w 398914"/>
              <a:gd name="connsiteY8" fmla="*/ 279 h 186515"/>
              <a:gd name="connsiteX9" fmla="*/ 139043 w 398914"/>
              <a:gd name="connsiteY9" fmla="*/ 34508 h 186515"/>
              <a:gd name="connsiteX10" fmla="*/ 109704 w 398914"/>
              <a:gd name="connsiteY10" fmla="*/ 68737 h 186515"/>
              <a:gd name="connsiteX11" fmla="*/ 2127 w 398914"/>
              <a:gd name="connsiteY11" fmla="*/ 142084 h 1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914" h="186515">
                <a:moveTo>
                  <a:pt x="2127" y="142084"/>
                </a:moveTo>
                <a:cubicBezTo>
                  <a:pt x="20871" y="152679"/>
                  <a:pt x="194461" y="136380"/>
                  <a:pt x="222170" y="132305"/>
                </a:cubicBezTo>
                <a:cubicBezTo>
                  <a:pt x="249879" y="128230"/>
                  <a:pt x="151268" y="108670"/>
                  <a:pt x="168382" y="117635"/>
                </a:cubicBezTo>
                <a:cubicBezTo>
                  <a:pt x="185497" y="126600"/>
                  <a:pt x="316707" y="181203"/>
                  <a:pt x="324857" y="186093"/>
                </a:cubicBezTo>
                <a:cubicBezTo>
                  <a:pt x="333007" y="190983"/>
                  <a:pt x="205056" y="151864"/>
                  <a:pt x="217280" y="146974"/>
                </a:cubicBezTo>
                <a:cubicBezTo>
                  <a:pt x="229505" y="142084"/>
                  <a:pt x="388424" y="163274"/>
                  <a:pt x="398204" y="156754"/>
                </a:cubicBezTo>
                <a:cubicBezTo>
                  <a:pt x="407984" y="150234"/>
                  <a:pt x="314262" y="124969"/>
                  <a:pt x="275958" y="107855"/>
                </a:cubicBezTo>
                <a:cubicBezTo>
                  <a:pt x="237654" y="90741"/>
                  <a:pt x="193646" y="71996"/>
                  <a:pt x="168382" y="54067"/>
                </a:cubicBezTo>
                <a:cubicBezTo>
                  <a:pt x="143118" y="36138"/>
                  <a:pt x="129263" y="3539"/>
                  <a:pt x="124373" y="279"/>
                </a:cubicBezTo>
                <a:cubicBezTo>
                  <a:pt x="119483" y="-2981"/>
                  <a:pt x="141488" y="23098"/>
                  <a:pt x="139043" y="34508"/>
                </a:cubicBezTo>
                <a:cubicBezTo>
                  <a:pt x="136598" y="45918"/>
                  <a:pt x="125189" y="54067"/>
                  <a:pt x="109704" y="68737"/>
                </a:cubicBezTo>
                <a:cubicBezTo>
                  <a:pt x="94220" y="83406"/>
                  <a:pt x="-16617" y="131489"/>
                  <a:pt x="2127" y="14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DF94E4A-9538-5BFF-D883-669ACF7623AF}"/>
              </a:ext>
            </a:extLst>
          </p:cNvPr>
          <p:cNvSpPr/>
          <p:nvPr/>
        </p:nvSpPr>
        <p:spPr>
          <a:xfrm>
            <a:off x="2739634" y="5896339"/>
            <a:ext cx="580916" cy="575356"/>
          </a:xfrm>
          <a:custGeom>
            <a:avLst/>
            <a:gdLst>
              <a:gd name="connsiteX0" fmla="*/ 3566 w 580916"/>
              <a:gd name="connsiteY0" fmla="*/ 808 h 575356"/>
              <a:gd name="connsiteX1" fmla="*/ 116032 w 580916"/>
              <a:gd name="connsiteY1" fmla="*/ 88825 h 575356"/>
              <a:gd name="connsiteX2" fmla="*/ 218719 w 580916"/>
              <a:gd name="connsiteY2" fmla="*/ 98604 h 575356"/>
              <a:gd name="connsiteX3" fmla="*/ 106253 w 580916"/>
              <a:gd name="connsiteY3" fmla="*/ 152393 h 575356"/>
              <a:gd name="connsiteX4" fmla="*/ 52464 w 580916"/>
              <a:gd name="connsiteY4" fmla="*/ 206181 h 575356"/>
              <a:gd name="connsiteX5" fmla="*/ 52464 w 580916"/>
              <a:gd name="connsiteY5" fmla="*/ 176842 h 575356"/>
              <a:gd name="connsiteX6" fmla="*/ 28015 w 580916"/>
              <a:gd name="connsiteY6" fmla="*/ 347986 h 575356"/>
              <a:gd name="connsiteX7" fmla="*/ 18236 w 580916"/>
              <a:gd name="connsiteY7" fmla="*/ 328427 h 575356"/>
              <a:gd name="connsiteX8" fmla="*/ 57354 w 580916"/>
              <a:gd name="connsiteY8" fmla="*/ 406664 h 575356"/>
              <a:gd name="connsiteX9" fmla="*/ 238278 w 580916"/>
              <a:gd name="connsiteY9" fmla="*/ 484902 h 575356"/>
              <a:gd name="connsiteX10" fmla="*/ 321406 w 580916"/>
              <a:gd name="connsiteY10" fmla="*/ 484902 h 575356"/>
              <a:gd name="connsiteX11" fmla="*/ 428982 w 580916"/>
              <a:gd name="connsiteY11" fmla="*/ 460452 h 575356"/>
              <a:gd name="connsiteX12" fmla="*/ 428982 w 580916"/>
              <a:gd name="connsiteY12" fmla="*/ 416444 h 575356"/>
              <a:gd name="connsiteX13" fmla="*/ 472991 w 580916"/>
              <a:gd name="connsiteY13" fmla="*/ 465342 h 575356"/>
              <a:gd name="connsiteX14" fmla="*/ 472991 w 580916"/>
              <a:gd name="connsiteY14" fmla="*/ 445783 h 575356"/>
              <a:gd name="connsiteX15" fmla="*/ 492550 w 580916"/>
              <a:gd name="connsiteY15" fmla="*/ 543580 h 575356"/>
              <a:gd name="connsiteX16" fmla="*/ 492550 w 580916"/>
              <a:gd name="connsiteY16" fmla="*/ 572919 h 575356"/>
              <a:gd name="connsiteX17" fmla="*/ 512109 w 580916"/>
              <a:gd name="connsiteY17" fmla="*/ 489791 h 575356"/>
              <a:gd name="connsiteX18" fmla="*/ 580567 w 580916"/>
              <a:gd name="connsiteY18" fmla="*/ 572919 h 575356"/>
              <a:gd name="connsiteX19" fmla="*/ 536559 w 580916"/>
              <a:gd name="connsiteY19" fmla="*/ 450673 h 575356"/>
              <a:gd name="connsiteX20" fmla="*/ 487660 w 580916"/>
              <a:gd name="connsiteY20" fmla="*/ 318647 h 575356"/>
              <a:gd name="connsiteX21" fmla="*/ 384973 w 580916"/>
              <a:gd name="connsiteY21" fmla="*/ 201291 h 575356"/>
              <a:gd name="connsiteX22" fmla="*/ 287177 w 580916"/>
              <a:gd name="connsiteY22" fmla="*/ 64375 h 575356"/>
              <a:gd name="connsiteX23" fmla="*/ 257838 w 580916"/>
              <a:gd name="connsiteY23" fmla="*/ 44816 h 575356"/>
              <a:gd name="connsiteX24" fmla="*/ 3566 w 580916"/>
              <a:gd name="connsiteY24" fmla="*/ 808 h 5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916" h="575356">
                <a:moveTo>
                  <a:pt x="3566" y="808"/>
                </a:moveTo>
                <a:cubicBezTo>
                  <a:pt x="-20068" y="8143"/>
                  <a:pt x="80173" y="72526"/>
                  <a:pt x="116032" y="88825"/>
                </a:cubicBezTo>
                <a:cubicBezTo>
                  <a:pt x="151891" y="105124"/>
                  <a:pt x="220349" y="88009"/>
                  <a:pt x="218719" y="98604"/>
                </a:cubicBezTo>
                <a:cubicBezTo>
                  <a:pt x="217089" y="109199"/>
                  <a:pt x="133962" y="134463"/>
                  <a:pt x="106253" y="152393"/>
                </a:cubicBezTo>
                <a:cubicBezTo>
                  <a:pt x="78544" y="170323"/>
                  <a:pt x="61429" y="202106"/>
                  <a:pt x="52464" y="206181"/>
                </a:cubicBezTo>
                <a:cubicBezTo>
                  <a:pt x="43499" y="210256"/>
                  <a:pt x="56539" y="153208"/>
                  <a:pt x="52464" y="176842"/>
                </a:cubicBezTo>
                <a:cubicBezTo>
                  <a:pt x="48389" y="200476"/>
                  <a:pt x="28015" y="347986"/>
                  <a:pt x="28015" y="347986"/>
                </a:cubicBezTo>
                <a:cubicBezTo>
                  <a:pt x="22310" y="373250"/>
                  <a:pt x="18236" y="328427"/>
                  <a:pt x="18236" y="328427"/>
                </a:cubicBezTo>
                <a:cubicBezTo>
                  <a:pt x="23126" y="338207"/>
                  <a:pt x="20680" y="380585"/>
                  <a:pt x="57354" y="406664"/>
                </a:cubicBezTo>
                <a:cubicBezTo>
                  <a:pt x="94028" y="432743"/>
                  <a:pt x="194269" y="471862"/>
                  <a:pt x="238278" y="484902"/>
                </a:cubicBezTo>
                <a:cubicBezTo>
                  <a:pt x="282287" y="497942"/>
                  <a:pt x="289622" y="488977"/>
                  <a:pt x="321406" y="484902"/>
                </a:cubicBezTo>
                <a:cubicBezTo>
                  <a:pt x="353190" y="480827"/>
                  <a:pt x="411053" y="471862"/>
                  <a:pt x="428982" y="460452"/>
                </a:cubicBezTo>
                <a:cubicBezTo>
                  <a:pt x="446911" y="449042"/>
                  <a:pt x="421647" y="415629"/>
                  <a:pt x="428982" y="416444"/>
                </a:cubicBezTo>
                <a:cubicBezTo>
                  <a:pt x="436317" y="417259"/>
                  <a:pt x="472991" y="465342"/>
                  <a:pt x="472991" y="465342"/>
                </a:cubicBezTo>
                <a:cubicBezTo>
                  <a:pt x="480326" y="470232"/>
                  <a:pt x="469731" y="432743"/>
                  <a:pt x="472991" y="445783"/>
                </a:cubicBezTo>
                <a:cubicBezTo>
                  <a:pt x="476251" y="458823"/>
                  <a:pt x="489290" y="522391"/>
                  <a:pt x="492550" y="543580"/>
                </a:cubicBezTo>
                <a:cubicBezTo>
                  <a:pt x="495810" y="564769"/>
                  <a:pt x="489290" y="581884"/>
                  <a:pt x="492550" y="572919"/>
                </a:cubicBezTo>
                <a:cubicBezTo>
                  <a:pt x="495810" y="563954"/>
                  <a:pt x="497440" y="489791"/>
                  <a:pt x="512109" y="489791"/>
                </a:cubicBezTo>
                <a:cubicBezTo>
                  <a:pt x="526778" y="489791"/>
                  <a:pt x="576492" y="579439"/>
                  <a:pt x="580567" y="572919"/>
                </a:cubicBezTo>
                <a:cubicBezTo>
                  <a:pt x="584642" y="566399"/>
                  <a:pt x="552043" y="493052"/>
                  <a:pt x="536559" y="450673"/>
                </a:cubicBezTo>
                <a:cubicBezTo>
                  <a:pt x="521075" y="408294"/>
                  <a:pt x="512924" y="360211"/>
                  <a:pt x="487660" y="318647"/>
                </a:cubicBezTo>
                <a:cubicBezTo>
                  <a:pt x="462396" y="277083"/>
                  <a:pt x="418387" y="243670"/>
                  <a:pt x="384973" y="201291"/>
                </a:cubicBezTo>
                <a:cubicBezTo>
                  <a:pt x="351559" y="158912"/>
                  <a:pt x="287177" y="64375"/>
                  <a:pt x="287177" y="64375"/>
                </a:cubicBezTo>
                <a:cubicBezTo>
                  <a:pt x="265988" y="38296"/>
                  <a:pt x="298587" y="51336"/>
                  <a:pt x="257838" y="44816"/>
                </a:cubicBezTo>
                <a:cubicBezTo>
                  <a:pt x="217089" y="38296"/>
                  <a:pt x="27200" y="-6527"/>
                  <a:pt x="3566" y="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1D90AC92-9E69-4222-310E-8A60652978E4}"/>
              </a:ext>
            </a:extLst>
          </p:cNvPr>
          <p:cNvSpPr/>
          <p:nvPr/>
        </p:nvSpPr>
        <p:spPr>
          <a:xfrm>
            <a:off x="2974300" y="6102815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8EC28592-B8DC-E5E6-5205-0E971B5FAE1E}"/>
              </a:ext>
            </a:extLst>
          </p:cNvPr>
          <p:cNvSpPr/>
          <p:nvPr/>
        </p:nvSpPr>
        <p:spPr>
          <a:xfrm>
            <a:off x="2896884" y="6166516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6DCE693-56A0-F9AF-29C6-774D09E7959F}"/>
              </a:ext>
            </a:extLst>
          </p:cNvPr>
          <p:cNvSpPr/>
          <p:nvPr/>
        </p:nvSpPr>
        <p:spPr>
          <a:xfrm>
            <a:off x="2586626" y="5676811"/>
            <a:ext cx="137144" cy="206205"/>
          </a:xfrm>
          <a:custGeom>
            <a:avLst/>
            <a:gdLst>
              <a:gd name="connsiteX0" fmla="*/ 137015 w 137144"/>
              <a:gd name="connsiteY0" fmla="*/ 205666 h 206205"/>
              <a:gd name="connsiteX1" fmla="*/ 63667 w 137144"/>
              <a:gd name="connsiteY1" fmla="*/ 107869 h 206205"/>
              <a:gd name="connsiteX2" fmla="*/ 99 w 137144"/>
              <a:gd name="connsiteY2" fmla="*/ 293 h 206205"/>
              <a:gd name="connsiteX3" fmla="*/ 78337 w 137144"/>
              <a:gd name="connsiteY3" fmla="*/ 142098 h 206205"/>
              <a:gd name="connsiteX4" fmla="*/ 137015 w 137144"/>
              <a:gd name="connsiteY4" fmla="*/ 205666 h 2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4" h="206205">
                <a:moveTo>
                  <a:pt x="137015" y="205666"/>
                </a:moveTo>
                <a:cubicBezTo>
                  <a:pt x="134570" y="199961"/>
                  <a:pt x="86486" y="142098"/>
                  <a:pt x="63667" y="107869"/>
                </a:cubicBezTo>
                <a:cubicBezTo>
                  <a:pt x="40848" y="73640"/>
                  <a:pt x="-2346" y="-5412"/>
                  <a:pt x="99" y="293"/>
                </a:cubicBezTo>
                <a:cubicBezTo>
                  <a:pt x="2544" y="5998"/>
                  <a:pt x="49813" y="113574"/>
                  <a:pt x="78337" y="142098"/>
                </a:cubicBezTo>
                <a:cubicBezTo>
                  <a:pt x="106861" y="170622"/>
                  <a:pt x="139460" y="211371"/>
                  <a:pt x="137015" y="205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88466E5-D0D1-616C-839E-5C960370B6F9}"/>
              </a:ext>
            </a:extLst>
          </p:cNvPr>
          <p:cNvSpPr/>
          <p:nvPr/>
        </p:nvSpPr>
        <p:spPr>
          <a:xfrm>
            <a:off x="2449703" y="5652655"/>
            <a:ext cx="462061" cy="146701"/>
          </a:xfrm>
          <a:custGeom>
            <a:avLst/>
            <a:gdLst>
              <a:gd name="connsiteX0" fmla="*/ 107 w 462061"/>
              <a:gd name="connsiteY0" fmla="*/ 146695 h 146701"/>
              <a:gd name="connsiteX1" fmla="*/ 352175 w 462061"/>
              <a:gd name="connsiteY1" fmla="*/ 63567 h 146701"/>
              <a:gd name="connsiteX2" fmla="*/ 269048 w 462061"/>
              <a:gd name="connsiteY2" fmla="*/ 88017 h 146701"/>
              <a:gd name="connsiteX3" fmla="*/ 386404 w 462061"/>
              <a:gd name="connsiteY3" fmla="*/ 39118 h 146701"/>
              <a:gd name="connsiteX4" fmla="*/ 459752 w 462061"/>
              <a:gd name="connsiteY4" fmla="*/ 53788 h 146701"/>
              <a:gd name="connsiteX5" fmla="*/ 445082 w 462061"/>
              <a:gd name="connsiteY5" fmla="*/ 19559 h 146701"/>
              <a:gd name="connsiteX6" fmla="*/ 430413 w 462061"/>
              <a:gd name="connsiteY6" fmla="*/ 0 h 146701"/>
              <a:gd name="connsiteX7" fmla="*/ 445082 w 462061"/>
              <a:gd name="connsiteY7" fmla="*/ 24449 h 146701"/>
              <a:gd name="connsiteX8" fmla="*/ 381514 w 462061"/>
              <a:gd name="connsiteY8" fmla="*/ 29339 h 146701"/>
              <a:gd name="connsiteX9" fmla="*/ 185921 w 462061"/>
              <a:gd name="connsiteY9" fmla="*/ 58678 h 146701"/>
              <a:gd name="connsiteX10" fmla="*/ 313056 w 462061"/>
              <a:gd name="connsiteY10" fmla="*/ 58678 h 146701"/>
              <a:gd name="connsiteX11" fmla="*/ 107 w 462061"/>
              <a:gd name="connsiteY11" fmla="*/ 146695 h 1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61" h="146701">
                <a:moveTo>
                  <a:pt x="107" y="146695"/>
                </a:moveTo>
                <a:cubicBezTo>
                  <a:pt x="6627" y="147510"/>
                  <a:pt x="307352" y="73347"/>
                  <a:pt x="352175" y="63567"/>
                </a:cubicBezTo>
                <a:cubicBezTo>
                  <a:pt x="396998" y="53787"/>
                  <a:pt x="263343" y="92092"/>
                  <a:pt x="269048" y="88017"/>
                </a:cubicBezTo>
                <a:cubicBezTo>
                  <a:pt x="274753" y="83942"/>
                  <a:pt x="354620" y="44823"/>
                  <a:pt x="386404" y="39118"/>
                </a:cubicBezTo>
                <a:cubicBezTo>
                  <a:pt x="418188" y="33413"/>
                  <a:pt x="459752" y="53788"/>
                  <a:pt x="459752" y="53788"/>
                </a:cubicBezTo>
                <a:cubicBezTo>
                  <a:pt x="469532" y="50528"/>
                  <a:pt x="445082" y="19559"/>
                  <a:pt x="445082" y="19559"/>
                </a:cubicBezTo>
                <a:cubicBezTo>
                  <a:pt x="440192" y="10594"/>
                  <a:pt x="430413" y="0"/>
                  <a:pt x="430413" y="0"/>
                </a:cubicBezTo>
                <a:cubicBezTo>
                  <a:pt x="430413" y="815"/>
                  <a:pt x="453232" y="19559"/>
                  <a:pt x="445082" y="24449"/>
                </a:cubicBezTo>
                <a:cubicBezTo>
                  <a:pt x="436932" y="29339"/>
                  <a:pt x="424708" y="23634"/>
                  <a:pt x="381514" y="29339"/>
                </a:cubicBezTo>
                <a:cubicBezTo>
                  <a:pt x="338320" y="35044"/>
                  <a:pt x="197331" y="53788"/>
                  <a:pt x="185921" y="58678"/>
                </a:cubicBezTo>
                <a:cubicBezTo>
                  <a:pt x="174511" y="63568"/>
                  <a:pt x="339950" y="45639"/>
                  <a:pt x="313056" y="58678"/>
                </a:cubicBezTo>
                <a:cubicBezTo>
                  <a:pt x="286162" y="71717"/>
                  <a:pt x="-6413" y="145880"/>
                  <a:pt x="107" y="146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50C70C6-4359-CE3B-C37A-0602CB7D1733}"/>
              </a:ext>
            </a:extLst>
          </p:cNvPr>
          <p:cNvSpPr/>
          <p:nvPr/>
        </p:nvSpPr>
        <p:spPr>
          <a:xfrm>
            <a:off x="2873851" y="5624085"/>
            <a:ext cx="530282" cy="825613"/>
          </a:xfrm>
          <a:custGeom>
            <a:avLst/>
            <a:gdLst>
              <a:gd name="connsiteX0" fmla="*/ 6265 w 530282"/>
              <a:gd name="connsiteY0" fmla="*/ 4120 h 825613"/>
              <a:gd name="connsiteX1" fmla="*/ 182299 w 530282"/>
              <a:gd name="connsiteY1" fmla="*/ 145926 h 825613"/>
              <a:gd name="connsiteX2" fmla="*/ 177409 w 530282"/>
              <a:gd name="connsiteY2" fmla="*/ 101917 h 825613"/>
              <a:gd name="connsiteX3" fmla="*/ 216528 w 530282"/>
              <a:gd name="connsiteY3" fmla="*/ 155705 h 825613"/>
              <a:gd name="connsiteX4" fmla="*/ 231197 w 530282"/>
              <a:gd name="connsiteY4" fmla="*/ 126366 h 825613"/>
              <a:gd name="connsiteX5" fmla="*/ 270316 w 530282"/>
              <a:gd name="connsiteY5" fmla="*/ 219273 h 825613"/>
              <a:gd name="connsiteX6" fmla="*/ 343663 w 530282"/>
              <a:gd name="connsiteY6" fmla="*/ 180155 h 825613"/>
              <a:gd name="connsiteX7" fmla="*/ 328994 w 530282"/>
              <a:gd name="connsiteY7" fmla="*/ 224163 h 825613"/>
              <a:gd name="connsiteX8" fmla="*/ 441460 w 530282"/>
              <a:gd name="connsiteY8" fmla="*/ 429536 h 825613"/>
              <a:gd name="connsiteX9" fmla="*/ 436570 w 530282"/>
              <a:gd name="connsiteY9" fmla="*/ 385528 h 825613"/>
              <a:gd name="connsiteX10" fmla="*/ 519698 w 530282"/>
              <a:gd name="connsiteY10" fmla="*/ 571342 h 825613"/>
              <a:gd name="connsiteX11" fmla="*/ 495248 w 530282"/>
              <a:gd name="connsiteY11" fmla="*/ 542003 h 825613"/>
              <a:gd name="connsiteX12" fmla="*/ 509918 w 530282"/>
              <a:gd name="connsiteY12" fmla="*/ 639799 h 825613"/>
              <a:gd name="connsiteX13" fmla="*/ 529477 w 530282"/>
              <a:gd name="connsiteY13" fmla="*/ 825613 h 825613"/>
              <a:gd name="connsiteX14" fmla="*/ 480579 w 530282"/>
              <a:gd name="connsiteY14" fmla="*/ 639799 h 825613"/>
              <a:gd name="connsiteX15" fmla="*/ 426791 w 530282"/>
              <a:gd name="connsiteY15" fmla="*/ 483325 h 825613"/>
              <a:gd name="connsiteX16" fmla="*/ 231197 w 530282"/>
              <a:gd name="connsiteY16" fmla="*/ 238833 h 825613"/>
              <a:gd name="connsiteX17" fmla="*/ 226307 w 530282"/>
              <a:gd name="connsiteY17" fmla="*/ 180155 h 825613"/>
              <a:gd name="connsiteX18" fmla="*/ 128510 w 530282"/>
              <a:gd name="connsiteY18" fmla="*/ 180155 h 825613"/>
              <a:gd name="connsiteX19" fmla="*/ 133400 w 530282"/>
              <a:gd name="connsiteY19" fmla="*/ 150816 h 825613"/>
              <a:gd name="connsiteX20" fmla="*/ 108951 w 530282"/>
              <a:gd name="connsiteY20" fmla="*/ 106807 h 825613"/>
              <a:gd name="connsiteX21" fmla="*/ 45383 w 530282"/>
              <a:gd name="connsiteY21" fmla="*/ 43239 h 825613"/>
              <a:gd name="connsiteX22" fmla="*/ 6265 w 530282"/>
              <a:gd name="connsiteY22" fmla="*/ 4120 h 8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0282" h="825613">
                <a:moveTo>
                  <a:pt x="6265" y="4120"/>
                </a:moveTo>
                <a:cubicBezTo>
                  <a:pt x="29084" y="21235"/>
                  <a:pt x="153775" y="129627"/>
                  <a:pt x="182299" y="145926"/>
                </a:cubicBezTo>
                <a:cubicBezTo>
                  <a:pt x="210823" y="162226"/>
                  <a:pt x="171704" y="100287"/>
                  <a:pt x="177409" y="101917"/>
                </a:cubicBezTo>
                <a:cubicBezTo>
                  <a:pt x="183114" y="103547"/>
                  <a:pt x="216528" y="155705"/>
                  <a:pt x="216528" y="155705"/>
                </a:cubicBezTo>
                <a:cubicBezTo>
                  <a:pt x="225493" y="159780"/>
                  <a:pt x="222232" y="115771"/>
                  <a:pt x="231197" y="126366"/>
                </a:cubicBezTo>
                <a:cubicBezTo>
                  <a:pt x="240162" y="136961"/>
                  <a:pt x="251572" y="210308"/>
                  <a:pt x="270316" y="219273"/>
                </a:cubicBezTo>
                <a:cubicBezTo>
                  <a:pt x="289060" y="228238"/>
                  <a:pt x="333883" y="179340"/>
                  <a:pt x="343663" y="180155"/>
                </a:cubicBezTo>
                <a:cubicBezTo>
                  <a:pt x="353443" y="180970"/>
                  <a:pt x="312695" y="182600"/>
                  <a:pt x="328994" y="224163"/>
                </a:cubicBezTo>
                <a:cubicBezTo>
                  <a:pt x="345294" y="265727"/>
                  <a:pt x="423531" y="402642"/>
                  <a:pt x="441460" y="429536"/>
                </a:cubicBezTo>
                <a:cubicBezTo>
                  <a:pt x="459389" y="456430"/>
                  <a:pt x="423530" y="361894"/>
                  <a:pt x="436570" y="385528"/>
                </a:cubicBezTo>
                <a:cubicBezTo>
                  <a:pt x="449610" y="409162"/>
                  <a:pt x="519698" y="571342"/>
                  <a:pt x="519698" y="571342"/>
                </a:cubicBezTo>
                <a:cubicBezTo>
                  <a:pt x="529478" y="597421"/>
                  <a:pt x="496878" y="530594"/>
                  <a:pt x="495248" y="542003"/>
                </a:cubicBezTo>
                <a:cubicBezTo>
                  <a:pt x="493618" y="553412"/>
                  <a:pt x="504213" y="592531"/>
                  <a:pt x="509918" y="639799"/>
                </a:cubicBezTo>
                <a:cubicBezTo>
                  <a:pt x="515623" y="687067"/>
                  <a:pt x="534367" y="825613"/>
                  <a:pt x="529477" y="825613"/>
                </a:cubicBezTo>
                <a:cubicBezTo>
                  <a:pt x="524587" y="825613"/>
                  <a:pt x="497693" y="696847"/>
                  <a:pt x="480579" y="639799"/>
                </a:cubicBezTo>
                <a:cubicBezTo>
                  <a:pt x="463465" y="582751"/>
                  <a:pt x="468355" y="550153"/>
                  <a:pt x="426791" y="483325"/>
                </a:cubicBezTo>
                <a:cubicBezTo>
                  <a:pt x="385227" y="416497"/>
                  <a:pt x="264611" y="289361"/>
                  <a:pt x="231197" y="238833"/>
                </a:cubicBezTo>
                <a:cubicBezTo>
                  <a:pt x="197783" y="188305"/>
                  <a:pt x="243421" y="189935"/>
                  <a:pt x="226307" y="180155"/>
                </a:cubicBezTo>
                <a:cubicBezTo>
                  <a:pt x="209193" y="170375"/>
                  <a:pt x="128510" y="180155"/>
                  <a:pt x="128510" y="180155"/>
                </a:cubicBezTo>
                <a:cubicBezTo>
                  <a:pt x="113026" y="175265"/>
                  <a:pt x="136660" y="163041"/>
                  <a:pt x="133400" y="150816"/>
                </a:cubicBezTo>
                <a:cubicBezTo>
                  <a:pt x="130140" y="138591"/>
                  <a:pt x="123620" y="124736"/>
                  <a:pt x="108951" y="106807"/>
                </a:cubicBezTo>
                <a:cubicBezTo>
                  <a:pt x="94282" y="88878"/>
                  <a:pt x="61683" y="58724"/>
                  <a:pt x="45383" y="43239"/>
                </a:cubicBezTo>
                <a:cubicBezTo>
                  <a:pt x="29084" y="27755"/>
                  <a:pt x="-16554" y="-12995"/>
                  <a:pt x="6265" y="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56ECFAA-6435-6F3E-7D29-9EC45BA085FE}"/>
              </a:ext>
            </a:extLst>
          </p:cNvPr>
          <p:cNvSpPr/>
          <p:nvPr/>
        </p:nvSpPr>
        <p:spPr>
          <a:xfrm>
            <a:off x="3177107" y="6234460"/>
            <a:ext cx="540272" cy="270400"/>
          </a:xfrm>
          <a:custGeom>
            <a:avLst/>
            <a:gdLst>
              <a:gd name="connsiteX0" fmla="*/ 1289 w 540272"/>
              <a:gd name="connsiteY0" fmla="*/ 269027 h 270400"/>
              <a:gd name="connsiteX1" fmla="*/ 118645 w 540272"/>
              <a:gd name="connsiteY1" fmla="*/ 210349 h 270400"/>
              <a:gd name="connsiteX2" fmla="*/ 314238 w 540272"/>
              <a:gd name="connsiteY2" fmla="*/ 83213 h 270400"/>
              <a:gd name="connsiteX3" fmla="*/ 324018 w 540272"/>
              <a:gd name="connsiteY3" fmla="*/ 85 h 270400"/>
              <a:gd name="connsiteX4" fmla="*/ 260450 w 540272"/>
              <a:gd name="connsiteY4" fmla="*/ 97882 h 270400"/>
              <a:gd name="connsiteX5" fmla="*/ 260450 w 540272"/>
              <a:gd name="connsiteY5" fmla="*/ 171230 h 270400"/>
              <a:gd name="connsiteX6" fmla="*/ 358247 w 540272"/>
              <a:gd name="connsiteY6" fmla="*/ 166340 h 270400"/>
              <a:gd name="connsiteX7" fmla="*/ 240891 w 540272"/>
              <a:gd name="connsiteY7" fmla="*/ 205459 h 270400"/>
              <a:gd name="connsiteX8" fmla="*/ 324018 w 540272"/>
              <a:gd name="connsiteY8" fmla="*/ 264137 h 270400"/>
              <a:gd name="connsiteX9" fmla="*/ 191992 w 540272"/>
              <a:gd name="connsiteY9" fmla="*/ 259247 h 270400"/>
              <a:gd name="connsiteX10" fmla="*/ 539171 w 540272"/>
              <a:gd name="connsiteY10" fmla="*/ 264137 h 270400"/>
              <a:gd name="connsiteX11" fmla="*/ 299569 w 540272"/>
              <a:gd name="connsiteY11" fmla="*/ 264137 h 270400"/>
              <a:gd name="connsiteX12" fmla="*/ 231111 w 540272"/>
              <a:gd name="connsiteY12" fmla="*/ 185899 h 270400"/>
              <a:gd name="connsiteX13" fmla="*/ 182213 w 540272"/>
              <a:gd name="connsiteY13" fmla="*/ 107662 h 270400"/>
              <a:gd name="connsiteX14" fmla="*/ 191992 w 540272"/>
              <a:gd name="connsiteY14" fmla="*/ 156560 h 270400"/>
              <a:gd name="connsiteX15" fmla="*/ 1289 w 540272"/>
              <a:gd name="connsiteY15" fmla="*/ 269027 h 2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272" h="270400">
                <a:moveTo>
                  <a:pt x="1289" y="269027"/>
                </a:moveTo>
                <a:cubicBezTo>
                  <a:pt x="-10935" y="277992"/>
                  <a:pt x="66487" y="241318"/>
                  <a:pt x="118645" y="210349"/>
                </a:cubicBezTo>
                <a:cubicBezTo>
                  <a:pt x="170803" y="179380"/>
                  <a:pt x="280009" y="118257"/>
                  <a:pt x="314238" y="83213"/>
                </a:cubicBezTo>
                <a:cubicBezTo>
                  <a:pt x="348467" y="48169"/>
                  <a:pt x="332983" y="-2360"/>
                  <a:pt x="324018" y="85"/>
                </a:cubicBezTo>
                <a:cubicBezTo>
                  <a:pt x="315053" y="2530"/>
                  <a:pt x="271045" y="69358"/>
                  <a:pt x="260450" y="97882"/>
                </a:cubicBezTo>
                <a:cubicBezTo>
                  <a:pt x="249855" y="126406"/>
                  <a:pt x="244151" y="159820"/>
                  <a:pt x="260450" y="171230"/>
                </a:cubicBezTo>
                <a:cubicBezTo>
                  <a:pt x="276749" y="182640"/>
                  <a:pt x="361507" y="160635"/>
                  <a:pt x="358247" y="166340"/>
                </a:cubicBezTo>
                <a:cubicBezTo>
                  <a:pt x="354987" y="172045"/>
                  <a:pt x="246596" y="189159"/>
                  <a:pt x="240891" y="205459"/>
                </a:cubicBezTo>
                <a:cubicBezTo>
                  <a:pt x="235186" y="221759"/>
                  <a:pt x="332168" y="255172"/>
                  <a:pt x="324018" y="264137"/>
                </a:cubicBezTo>
                <a:cubicBezTo>
                  <a:pt x="315868" y="273102"/>
                  <a:pt x="156133" y="259247"/>
                  <a:pt x="191992" y="259247"/>
                </a:cubicBezTo>
                <a:cubicBezTo>
                  <a:pt x="227851" y="259247"/>
                  <a:pt x="521242" y="263322"/>
                  <a:pt x="539171" y="264137"/>
                </a:cubicBezTo>
                <a:cubicBezTo>
                  <a:pt x="557100" y="264952"/>
                  <a:pt x="350912" y="277177"/>
                  <a:pt x="299569" y="264137"/>
                </a:cubicBezTo>
                <a:cubicBezTo>
                  <a:pt x="248226" y="251097"/>
                  <a:pt x="250670" y="211978"/>
                  <a:pt x="231111" y="185899"/>
                </a:cubicBezTo>
                <a:cubicBezTo>
                  <a:pt x="211552" y="159820"/>
                  <a:pt x="188733" y="112552"/>
                  <a:pt x="182213" y="107662"/>
                </a:cubicBezTo>
                <a:cubicBezTo>
                  <a:pt x="175693" y="102772"/>
                  <a:pt x="217256" y="130481"/>
                  <a:pt x="191992" y="156560"/>
                </a:cubicBezTo>
                <a:cubicBezTo>
                  <a:pt x="166728" y="182639"/>
                  <a:pt x="13513" y="260062"/>
                  <a:pt x="1289" y="269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9DE3269-6B3B-3BD1-48DE-110EDE29F3C9}"/>
              </a:ext>
            </a:extLst>
          </p:cNvPr>
          <p:cNvSpPr/>
          <p:nvPr/>
        </p:nvSpPr>
        <p:spPr>
          <a:xfrm>
            <a:off x="2640489" y="4950934"/>
            <a:ext cx="387244" cy="414384"/>
          </a:xfrm>
          <a:custGeom>
            <a:avLst/>
            <a:gdLst>
              <a:gd name="connsiteX0" fmla="*/ 308084 w 387244"/>
              <a:gd name="connsiteY0" fmla="*/ 2473 h 414384"/>
              <a:gd name="connsiteX1" fmla="*/ 58702 w 387244"/>
              <a:gd name="connsiteY1" fmla="*/ 119830 h 414384"/>
              <a:gd name="connsiteX2" fmla="*/ 185838 w 387244"/>
              <a:gd name="connsiteY2" fmla="*/ 110050 h 414384"/>
              <a:gd name="connsiteX3" fmla="*/ 24 w 387244"/>
              <a:gd name="connsiteY3" fmla="*/ 227406 h 414384"/>
              <a:gd name="connsiteX4" fmla="*/ 200508 w 387244"/>
              <a:gd name="connsiteY4" fmla="*/ 193177 h 414384"/>
              <a:gd name="connsiteX5" fmla="*/ 53813 w 387244"/>
              <a:gd name="connsiteY5" fmla="*/ 276305 h 414384"/>
              <a:gd name="connsiteX6" fmla="*/ 371652 w 387244"/>
              <a:gd name="connsiteY6" fmla="*/ 173618 h 414384"/>
              <a:gd name="connsiteX7" fmla="*/ 327644 w 387244"/>
              <a:gd name="connsiteY7" fmla="*/ 227406 h 414384"/>
              <a:gd name="connsiteX8" fmla="*/ 234737 w 387244"/>
              <a:gd name="connsiteY8" fmla="*/ 413220 h 414384"/>
              <a:gd name="connsiteX9" fmla="*/ 264076 w 387244"/>
              <a:gd name="connsiteY9" fmla="*/ 300754 h 414384"/>
              <a:gd name="connsiteX10" fmla="*/ 317864 w 387244"/>
              <a:gd name="connsiteY10" fmla="*/ 188287 h 414384"/>
              <a:gd name="connsiteX11" fmla="*/ 185838 w 387244"/>
              <a:gd name="connsiteY11" fmla="*/ 198067 h 414384"/>
              <a:gd name="connsiteX12" fmla="*/ 210287 w 387244"/>
              <a:gd name="connsiteY12" fmla="*/ 158948 h 414384"/>
              <a:gd name="connsiteX13" fmla="*/ 141830 w 387244"/>
              <a:gd name="connsiteY13" fmla="*/ 134499 h 414384"/>
              <a:gd name="connsiteX14" fmla="*/ 88041 w 387244"/>
              <a:gd name="connsiteY14" fmla="*/ 105160 h 414384"/>
              <a:gd name="connsiteX15" fmla="*/ 151609 w 387244"/>
              <a:gd name="connsiteY15" fmla="*/ 51372 h 414384"/>
              <a:gd name="connsiteX16" fmla="*/ 166279 w 387244"/>
              <a:gd name="connsiteY16" fmla="*/ 12253 h 414384"/>
              <a:gd name="connsiteX17" fmla="*/ 180948 w 387244"/>
              <a:gd name="connsiteY17" fmla="*/ 36702 h 414384"/>
              <a:gd name="connsiteX18" fmla="*/ 308084 w 387244"/>
              <a:gd name="connsiteY18" fmla="*/ 2473 h 4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44" h="414384">
                <a:moveTo>
                  <a:pt x="308084" y="2473"/>
                </a:moveTo>
                <a:cubicBezTo>
                  <a:pt x="287710" y="16328"/>
                  <a:pt x="79076" y="101901"/>
                  <a:pt x="58702" y="119830"/>
                </a:cubicBezTo>
                <a:cubicBezTo>
                  <a:pt x="38328" y="137760"/>
                  <a:pt x="195618" y="92121"/>
                  <a:pt x="185838" y="110050"/>
                </a:cubicBezTo>
                <a:cubicBezTo>
                  <a:pt x="176058" y="127979"/>
                  <a:pt x="-2421" y="213552"/>
                  <a:pt x="24" y="227406"/>
                </a:cubicBezTo>
                <a:cubicBezTo>
                  <a:pt x="2469" y="241261"/>
                  <a:pt x="191543" y="185027"/>
                  <a:pt x="200508" y="193177"/>
                </a:cubicBezTo>
                <a:cubicBezTo>
                  <a:pt x="209473" y="201327"/>
                  <a:pt x="25289" y="279565"/>
                  <a:pt x="53813" y="276305"/>
                </a:cubicBezTo>
                <a:cubicBezTo>
                  <a:pt x="82337" y="273045"/>
                  <a:pt x="326014" y="181768"/>
                  <a:pt x="371652" y="173618"/>
                </a:cubicBezTo>
                <a:cubicBezTo>
                  <a:pt x="417290" y="165468"/>
                  <a:pt x="350463" y="187472"/>
                  <a:pt x="327644" y="227406"/>
                </a:cubicBezTo>
                <a:cubicBezTo>
                  <a:pt x="304825" y="267340"/>
                  <a:pt x="245332" y="400995"/>
                  <a:pt x="234737" y="413220"/>
                </a:cubicBezTo>
                <a:cubicBezTo>
                  <a:pt x="224142" y="425445"/>
                  <a:pt x="250222" y="338243"/>
                  <a:pt x="264076" y="300754"/>
                </a:cubicBezTo>
                <a:cubicBezTo>
                  <a:pt x="277930" y="263265"/>
                  <a:pt x="330904" y="205401"/>
                  <a:pt x="317864" y="188287"/>
                </a:cubicBezTo>
                <a:cubicBezTo>
                  <a:pt x="304824" y="171173"/>
                  <a:pt x="203767" y="202957"/>
                  <a:pt x="185838" y="198067"/>
                </a:cubicBezTo>
                <a:cubicBezTo>
                  <a:pt x="167909" y="193177"/>
                  <a:pt x="217622" y="169543"/>
                  <a:pt x="210287" y="158948"/>
                </a:cubicBezTo>
                <a:cubicBezTo>
                  <a:pt x="202952" y="148353"/>
                  <a:pt x="162204" y="143464"/>
                  <a:pt x="141830" y="134499"/>
                </a:cubicBezTo>
                <a:cubicBezTo>
                  <a:pt x="121456" y="125534"/>
                  <a:pt x="86411" y="119014"/>
                  <a:pt x="88041" y="105160"/>
                </a:cubicBezTo>
                <a:cubicBezTo>
                  <a:pt x="89671" y="91306"/>
                  <a:pt x="138569" y="66857"/>
                  <a:pt x="151609" y="51372"/>
                </a:cubicBezTo>
                <a:cubicBezTo>
                  <a:pt x="164649" y="35887"/>
                  <a:pt x="166279" y="12253"/>
                  <a:pt x="166279" y="12253"/>
                </a:cubicBezTo>
                <a:cubicBezTo>
                  <a:pt x="171169" y="9808"/>
                  <a:pt x="162204" y="35887"/>
                  <a:pt x="180948" y="36702"/>
                </a:cubicBezTo>
                <a:cubicBezTo>
                  <a:pt x="199692" y="37517"/>
                  <a:pt x="328458" y="-11382"/>
                  <a:pt x="308084" y="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F2A8175-D3F2-1AFB-A57D-EEE71923888D}"/>
              </a:ext>
            </a:extLst>
          </p:cNvPr>
          <p:cNvSpPr/>
          <p:nvPr/>
        </p:nvSpPr>
        <p:spPr>
          <a:xfrm>
            <a:off x="2848944" y="4977325"/>
            <a:ext cx="520173" cy="274391"/>
          </a:xfrm>
          <a:custGeom>
            <a:avLst/>
            <a:gdLst>
              <a:gd name="connsiteX0" fmla="*/ 1832 w 520173"/>
              <a:gd name="connsiteY0" fmla="*/ 117888 h 274391"/>
              <a:gd name="connsiteX1" fmla="*/ 251214 w 520173"/>
              <a:gd name="connsiteY1" fmla="*/ 78769 h 274391"/>
              <a:gd name="connsiteX2" fmla="*/ 216985 w 520173"/>
              <a:gd name="connsiteY2" fmla="*/ 103218 h 274391"/>
              <a:gd name="connsiteX3" fmla="*/ 368570 w 520173"/>
              <a:gd name="connsiteY3" fmla="*/ 171676 h 274391"/>
              <a:gd name="connsiteX4" fmla="*/ 358791 w 520173"/>
              <a:gd name="connsiteY4" fmla="*/ 191235 h 274391"/>
              <a:gd name="connsiteX5" fmla="*/ 520155 w 520173"/>
              <a:gd name="connsiteY5" fmla="*/ 274363 h 274391"/>
              <a:gd name="connsiteX6" fmla="*/ 368570 w 520173"/>
              <a:gd name="connsiteY6" fmla="*/ 181456 h 274391"/>
              <a:gd name="connsiteX7" fmla="*/ 226765 w 520173"/>
              <a:gd name="connsiteY7" fmla="*/ 108108 h 274391"/>
              <a:gd name="connsiteX8" fmla="*/ 1832 w 520173"/>
              <a:gd name="connsiteY8" fmla="*/ 532 h 274391"/>
              <a:gd name="connsiteX9" fmla="*/ 114299 w 520173"/>
              <a:gd name="connsiteY9" fmla="*/ 64100 h 274391"/>
              <a:gd name="connsiteX10" fmla="*/ 295223 w 520173"/>
              <a:gd name="connsiteY10" fmla="*/ 166786 h 274391"/>
              <a:gd name="connsiteX11" fmla="*/ 246324 w 520173"/>
              <a:gd name="connsiteY11" fmla="*/ 117888 h 274391"/>
              <a:gd name="connsiteX12" fmla="*/ 172977 w 520173"/>
              <a:gd name="connsiteY12" fmla="*/ 108108 h 274391"/>
              <a:gd name="connsiteX13" fmla="*/ 1832 w 520173"/>
              <a:gd name="connsiteY13" fmla="*/ 117888 h 2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173" h="274391">
                <a:moveTo>
                  <a:pt x="1832" y="117888"/>
                </a:moveTo>
                <a:cubicBezTo>
                  <a:pt x="14872" y="112998"/>
                  <a:pt x="215355" y="81214"/>
                  <a:pt x="251214" y="78769"/>
                </a:cubicBezTo>
                <a:cubicBezTo>
                  <a:pt x="287073" y="76324"/>
                  <a:pt x="197426" y="87733"/>
                  <a:pt x="216985" y="103218"/>
                </a:cubicBezTo>
                <a:cubicBezTo>
                  <a:pt x="236544" y="118703"/>
                  <a:pt x="368570" y="171676"/>
                  <a:pt x="368570" y="171676"/>
                </a:cubicBezTo>
                <a:cubicBezTo>
                  <a:pt x="392204" y="186345"/>
                  <a:pt x="333527" y="174121"/>
                  <a:pt x="358791" y="191235"/>
                </a:cubicBezTo>
                <a:cubicBezTo>
                  <a:pt x="384055" y="208349"/>
                  <a:pt x="518525" y="275993"/>
                  <a:pt x="520155" y="274363"/>
                </a:cubicBezTo>
                <a:cubicBezTo>
                  <a:pt x="521785" y="272733"/>
                  <a:pt x="417468" y="209165"/>
                  <a:pt x="368570" y="181456"/>
                </a:cubicBezTo>
                <a:cubicBezTo>
                  <a:pt x="319672" y="153747"/>
                  <a:pt x="287888" y="138262"/>
                  <a:pt x="226765" y="108108"/>
                </a:cubicBezTo>
                <a:cubicBezTo>
                  <a:pt x="165642" y="77954"/>
                  <a:pt x="20576" y="7867"/>
                  <a:pt x="1832" y="532"/>
                </a:cubicBezTo>
                <a:cubicBezTo>
                  <a:pt x="-16912" y="-6803"/>
                  <a:pt x="114299" y="64100"/>
                  <a:pt x="114299" y="64100"/>
                </a:cubicBezTo>
                <a:cubicBezTo>
                  <a:pt x="163197" y="91809"/>
                  <a:pt x="273219" y="157821"/>
                  <a:pt x="295223" y="166786"/>
                </a:cubicBezTo>
                <a:cubicBezTo>
                  <a:pt x="317227" y="175751"/>
                  <a:pt x="266698" y="127668"/>
                  <a:pt x="246324" y="117888"/>
                </a:cubicBezTo>
                <a:cubicBezTo>
                  <a:pt x="225950" y="108108"/>
                  <a:pt x="208836" y="108108"/>
                  <a:pt x="172977" y="108108"/>
                </a:cubicBezTo>
                <a:cubicBezTo>
                  <a:pt x="137118" y="108108"/>
                  <a:pt x="-11208" y="122778"/>
                  <a:pt x="1832" y="117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C865C774-0D8A-8D8E-2A51-4F49550E75D0}"/>
              </a:ext>
            </a:extLst>
          </p:cNvPr>
          <p:cNvSpPr/>
          <p:nvPr/>
        </p:nvSpPr>
        <p:spPr>
          <a:xfrm>
            <a:off x="3017031" y="5181584"/>
            <a:ext cx="554396" cy="226951"/>
          </a:xfrm>
          <a:custGeom>
            <a:avLst/>
            <a:gdLst>
              <a:gd name="connsiteX0" fmla="*/ 0 w 554396"/>
              <a:gd name="connsiteY0" fmla="*/ 109222 h 226951"/>
              <a:gd name="connsiteX1" fmla="*/ 234712 w 554396"/>
              <a:gd name="connsiteY1" fmla="*/ 84773 h 226951"/>
              <a:gd name="connsiteX2" fmla="*/ 254272 w 554396"/>
              <a:gd name="connsiteY2" fmla="*/ 109222 h 226951"/>
              <a:gd name="connsiteX3" fmla="*/ 332509 w 554396"/>
              <a:gd name="connsiteY3" fmla="*/ 128782 h 226951"/>
              <a:gd name="connsiteX4" fmla="*/ 376518 w 554396"/>
              <a:gd name="connsiteY4" fmla="*/ 177680 h 226951"/>
              <a:gd name="connsiteX5" fmla="*/ 342289 w 554396"/>
              <a:gd name="connsiteY5" fmla="*/ 99443 h 226951"/>
              <a:gd name="connsiteX6" fmla="*/ 552552 w 554396"/>
              <a:gd name="connsiteY6" fmla="*/ 226579 h 226951"/>
              <a:gd name="connsiteX7" fmla="*/ 430306 w 554396"/>
              <a:gd name="connsiteY7" fmla="*/ 133672 h 226951"/>
              <a:gd name="connsiteX8" fmla="*/ 185814 w 554396"/>
              <a:gd name="connsiteY8" fmla="*/ 1646 h 226951"/>
              <a:gd name="connsiteX9" fmla="*/ 293390 w 554396"/>
              <a:gd name="connsiteY9" fmla="*/ 60324 h 226951"/>
              <a:gd name="connsiteX10" fmla="*/ 244492 w 554396"/>
              <a:gd name="connsiteY10" fmla="*/ 70104 h 226951"/>
              <a:gd name="connsiteX11" fmla="*/ 0 w 554396"/>
              <a:gd name="connsiteY11" fmla="*/ 109222 h 2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96" h="226951">
                <a:moveTo>
                  <a:pt x="0" y="109222"/>
                </a:moveTo>
                <a:lnTo>
                  <a:pt x="234712" y="84773"/>
                </a:lnTo>
                <a:cubicBezTo>
                  <a:pt x="277091" y="84773"/>
                  <a:pt x="237972" y="101887"/>
                  <a:pt x="254272" y="109222"/>
                </a:cubicBezTo>
                <a:cubicBezTo>
                  <a:pt x="270572" y="116557"/>
                  <a:pt x="312135" y="117372"/>
                  <a:pt x="332509" y="128782"/>
                </a:cubicBezTo>
                <a:cubicBezTo>
                  <a:pt x="352883" y="140192"/>
                  <a:pt x="374888" y="182570"/>
                  <a:pt x="376518" y="177680"/>
                </a:cubicBezTo>
                <a:cubicBezTo>
                  <a:pt x="378148" y="172790"/>
                  <a:pt x="312950" y="91293"/>
                  <a:pt x="342289" y="99443"/>
                </a:cubicBezTo>
                <a:cubicBezTo>
                  <a:pt x="371628" y="107593"/>
                  <a:pt x="537883" y="220874"/>
                  <a:pt x="552552" y="226579"/>
                </a:cubicBezTo>
                <a:cubicBezTo>
                  <a:pt x="567222" y="232284"/>
                  <a:pt x="491429" y="171161"/>
                  <a:pt x="430306" y="133672"/>
                </a:cubicBezTo>
                <a:cubicBezTo>
                  <a:pt x="369183" y="96183"/>
                  <a:pt x="185814" y="1646"/>
                  <a:pt x="185814" y="1646"/>
                </a:cubicBezTo>
                <a:cubicBezTo>
                  <a:pt x="162995" y="-10579"/>
                  <a:pt x="283610" y="48914"/>
                  <a:pt x="293390" y="60324"/>
                </a:cubicBezTo>
                <a:cubicBezTo>
                  <a:pt x="303170" y="71734"/>
                  <a:pt x="244492" y="70104"/>
                  <a:pt x="244492" y="70104"/>
                </a:cubicBezTo>
                <a:lnTo>
                  <a:pt x="0" y="1092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B3B37EE-E77F-912C-49E5-DDC66808BCA6}"/>
              </a:ext>
            </a:extLst>
          </p:cNvPr>
          <p:cNvSpPr/>
          <p:nvPr/>
        </p:nvSpPr>
        <p:spPr>
          <a:xfrm>
            <a:off x="3100158" y="5329481"/>
            <a:ext cx="493915" cy="392032"/>
          </a:xfrm>
          <a:custGeom>
            <a:avLst/>
            <a:gdLst>
              <a:gd name="connsiteX0" fmla="*/ 0 w 493915"/>
              <a:gd name="connsiteY0" fmla="*/ 444 h 392032"/>
              <a:gd name="connsiteX1" fmla="*/ 234713 w 493915"/>
              <a:gd name="connsiteY1" fmla="*/ 39563 h 392032"/>
              <a:gd name="connsiteX2" fmla="*/ 430306 w 493915"/>
              <a:gd name="connsiteY2" fmla="*/ 240046 h 392032"/>
              <a:gd name="connsiteX3" fmla="*/ 303170 w 493915"/>
              <a:gd name="connsiteY3" fmla="*/ 176478 h 392032"/>
              <a:gd name="connsiteX4" fmla="*/ 391187 w 493915"/>
              <a:gd name="connsiteY4" fmla="*/ 279165 h 392032"/>
              <a:gd name="connsiteX5" fmla="*/ 322730 w 493915"/>
              <a:gd name="connsiteY5" fmla="*/ 205817 h 392032"/>
              <a:gd name="connsiteX6" fmla="*/ 474315 w 493915"/>
              <a:gd name="connsiteY6" fmla="*/ 391631 h 392032"/>
              <a:gd name="connsiteX7" fmla="*/ 361848 w 493915"/>
              <a:gd name="connsiteY7" fmla="*/ 254716 h 392032"/>
              <a:gd name="connsiteX8" fmla="*/ 444976 w 493915"/>
              <a:gd name="connsiteY8" fmla="*/ 230267 h 392032"/>
              <a:gd name="connsiteX9" fmla="*/ 440086 w 493915"/>
              <a:gd name="connsiteY9" fmla="*/ 176478 h 392032"/>
              <a:gd name="connsiteX10" fmla="*/ 493874 w 493915"/>
              <a:gd name="connsiteY10" fmla="*/ 147139 h 392032"/>
              <a:gd name="connsiteX11" fmla="*/ 430306 w 493915"/>
              <a:gd name="connsiteY11" fmla="*/ 142249 h 392032"/>
              <a:gd name="connsiteX12" fmla="*/ 342289 w 493915"/>
              <a:gd name="connsiteY12" fmla="*/ 39563 h 392032"/>
              <a:gd name="connsiteX13" fmla="*/ 396077 w 493915"/>
              <a:gd name="connsiteY13" fmla="*/ 103131 h 392032"/>
              <a:gd name="connsiteX14" fmla="*/ 288501 w 493915"/>
              <a:gd name="connsiteY14" fmla="*/ 64012 h 392032"/>
              <a:gd name="connsiteX15" fmla="*/ 234713 w 493915"/>
              <a:gd name="connsiteY15" fmla="*/ 20003 h 392032"/>
              <a:gd name="connsiteX16" fmla="*/ 0 w 493915"/>
              <a:gd name="connsiteY16" fmla="*/ 444 h 3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15" h="392032">
                <a:moveTo>
                  <a:pt x="0" y="444"/>
                </a:moveTo>
                <a:cubicBezTo>
                  <a:pt x="0" y="3704"/>
                  <a:pt x="162995" y="-371"/>
                  <a:pt x="234713" y="39563"/>
                </a:cubicBezTo>
                <a:cubicBezTo>
                  <a:pt x="306431" y="79497"/>
                  <a:pt x="418897" y="217227"/>
                  <a:pt x="430306" y="240046"/>
                </a:cubicBezTo>
                <a:cubicBezTo>
                  <a:pt x="441715" y="262865"/>
                  <a:pt x="309690" y="169958"/>
                  <a:pt x="303170" y="176478"/>
                </a:cubicBezTo>
                <a:cubicBezTo>
                  <a:pt x="296650" y="182998"/>
                  <a:pt x="387927" y="274275"/>
                  <a:pt x="391187" y="279165"/>
                </a:cubicBezTo>
                <a:cubicBezTo>
                  <a:pt x="394447" y="284055"/>
                  <a:pt x="308875" y="187073"/>
                  <a:pt x="322730" y="205817"/>
                </a:cubicBezTo>
                <a:cubicBezTo>
                  <a:pt x="336585" y="224561"/>
                  <a:pt x="467795" y="383481"/>
                  <a:pt x="474315" y="391631"/>
                </a:cubicBezTo>
                <a:cubicBezTo>
                  <a:pt x="480835" y="399781"/>
                  <a:pt x="366738" y="281610"/>
                  <a:pt x="361848" y="254716"/>
                </a:cubicBezTo>
                <a:cubicBezTo>
                  <a:pt x="356958" y="227822"/>
                  <a:pt x="431936" y="243307"/>
                  <a:pt x="444976" y="230267"/>
                </a:cubicBezTo>
                <a:cubicBezTo>
                  <a:pt x="458016" y="217227"/>
                  <a:pt x="431936" y="190333"/>
                  <a:pt x="440086" y="176478"/>
                </a:cubicBezTo>
                <a:cubicBezTo>
                  <a:pt x="448236" y="162623"/>
                  <a:pt x="495504" y="152844"/>
                  <a:pt x="493874" y="147139"/>
                </a:cubicBezTo>
                <a:cubicBezTo>
                  <a:pt x="492244" y="141434"/>
                  <a:pt x="455570" y="160178"/>
                  <a:pt x="430306" y="142249"/>
                </a:cubicBezTo>
                <a:cubicBezTo>
                  <a:pt x="405042" y="124320"/>
                  <a:pt x="347994" y="46083"/>
                  <a:pt x="342289" y="39563"/>
                </a:cubicBezTo>
                <a:cubicBezTo>
                  <a:pt x="336584" y="33043"/>
                  <a:pt x="405042" y="99056"/>
                  <a:pt x="396077" y="103131"/>
                </a:cubicBezTo>
                <a:cubicBezTo>
                  <a:pt x="387112" y="107206"/>
                  <a:pt x="315395" y="77867"/>
                  <a:pt x="288501" y="64012"/>
                </a:cubicBezTo>
                <a:cubicBezTo>
                  <a:pt x="261607" y="50157"/>
                  <a:pt x="276277" y="27338"/>
                  <a:pt x="234713" y="20003"/>
                </a:cubicBezTo>
                <a:cubicBezTo>
                  <a:pt x="193149" y="12668"/>
                  <a:pt x="0" y="-2816"/>
                  <a:pt x="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474A87B-9320-1B1C-238B-38F4DAB25031}"/>
              </a:ext>
            </a:extLst>
          </p:cNvPr>
          <p:cNvSpPr/>
          <p:nvPr/>
        </p:nvSpPr>
        <p:spPr>
          <a:xfrm>
            <a:off x="2971972" y="5168545"/>
            <a:ext cx="290864" cy="112492"/>
          </a:xfrm>
          <a:custGeom>
            <a:avLst/>
            <a:gdLst>
              <a:gd name="connsiteX0" fmla="*/ 1050 w 290864"/>
              <a:gd name="connsiteY0" fmla="*/ 112482 h 112492"/>
              <a:gd name="connsiteX1" fmla="*/ 284661 w 290864"/>
              <a:gd name="connsiteY1" fmla="*/ 44024 h 112492"/>
              <a:gd name="connsiteX2" fmla="*/ 191754 w 290864"/>
              <a:gd name="connsiteY2" fmla="*/ 53804 h 112492"/>
              <a:gd name="connsiteX3" fmla="*/ 133076 w 290864"/>
              <a:gd name="connsiteY3" fmla="*/ 15 h 112492"/>
              <a:gd name="connsiteX4" fmla="*/ 186864 w 290864"/>
              <a:gd name="connsiteY4" fmla="*/ 48914 h 112492"/>
              <a:gd name="connsiteX5" fmla="*/ 1050 w 290864"/>
              <a:gd name="connsiteY5" fmla="*/ 112482 h 11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64" h="112492">
                <a:moveTo>
                  <a:pt x="1050" y="112482"/>
                </a:moveTo>
                <a:cubicBezTo>
                  <a:pt x="17349" y="111667"/>
                  <a:pt x="252877" y="53804"/>
                  <a:pt x="284661" y="44024"/>
                </a:cubicBezTo>
                <a:cubicBezTo>
                  <a:pt x="316445" y="34244"/>
                  <a:pt x="217018" y="61139"/>
                  <a:pt x="191754" y="53804"/>
                </a:cubicBezTo>
                <a:cubicBezTo>
                  <a:pt x="166490" y="46469"/>
                  <a:pt x="133891" y="830"/>
                  <a:pt x="133076" y="15"/>
                </a:cubicBezTo>
                <a:cubicBezTo>
                  <a:pt x="132261" y="-800"/>
                  <a:pt x="210498" y="30170"/>
                  <a:pt x="186864" y="48914"/>
                </a:cubicBezTo>
                <a:cubicBezTo>
                  <a:pt x="163230" y="67658"/>
                  <a:pt x="-15249" y="113297"/>
                  <a:pt x="1050" y="11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26B6138-E41D-67D1-5E7A-AA6C1AEB687F}"/>
              </a:ext>
            </a:extLst>
          </p:cNvPr>
          <p:cNvSpPr/>
          <p:nvPr/>
        </p:nvSpPr>
        <p:spPr>
          <a:xfrm>
            <a:off x="3060935" y="5212393"/>
            <a:ext cx="396417" cy="317216"/>
          </a:xfrm>
          <a:custGeom>
            <a:avLst/>
            <a:gdLst>
              <a:gd name="connsiteX0" fmla="*/ 105 w 396417"/>
              <a:gd name="connsiteY0" fmla="*/ 112642 h 317216"/>
              <a:gd name="connsiteX1" fmla="*/ 146800 w 396417"/>
              <a:gd name="connsiteY1" fmla="*/ 102863 h 317216"/>
              <a:gd name="connsiteX2" fmla="*/ 215258 w 396417"/>
              <a:gd name="connsiteY2" fmla="*/ 146871 h 317216"/>
              <a:gd name="connsiteX3" fmla="*/ 127240 w 396417"/>
              <a:gd name="connsiteY3" fmla="*/ 73524 h 317216"/>
              <a:gd name="connsiteX4" fmla="*/ 391292 w 396417"/>
              <a:gd name="connsiteY4" fmla="*/ 313126 h 317216"/>
              <a:gd name="connsiteX5" fmla="*/ 288605 w 396417"/>
              <a:gd name="connsiteY5" fmla="*/ 220219 h 317216"/>
              <a:gd name="connsiteX6" fmla="*/ 127240 w 396417"/>
              <a:gd name="connsiteY6" fmla="*/ 161541 h 317216"/>
              <a:gd name="connsiteX7" fmla="*/ 293495 w 396417"/>
              <a:gd name="connsiteY7" fmla="*/ 215329 h 317216"/>
              <a:gd name="connsiteX8" fmla="*/ 176139 w 396417"/>
              <a:gd name="connsiteY8" fmla="*/ 107752 h 317216"/>
              <a:gd name="connsiteX9" fmla="*/ 97901 w 396417"/>
              <a:gd name="connsiteY9" fmla="*/ 176 h 317216"/>
              <a:gd name="connsiteX10" fmla="*/ 171249 w 396417"/>
              <a:gd name="connsiteY10" fmla="*/ 83303 h 317216"/>
              <a:gd name="connsiteX11" fmla="*/ 105 w 396417"/>
              <a:gd name="connsiteY11" fmla="*/ 112642 h 3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17" h="317216">
                <a:moveTo>
                  <a:pt x="105" y="112642"/>
                </a:moveTo>
                <a:cubicBezTo>
                  <a:pt x="-3970" y="115902"/>
                  <a:pt x="110941" y="97158"/>
                  <a:pt x="146800" y="102863"/>
                </a:cubicBezTo>
                <a:cubicBezTo>
                  <a:pt x="182659" y="108568"/>
                  <a:pt x="218518" y="151761"/>
                  <a:pt x="215258" y="146871"/>
                </a:cubicBezTo>
                <a:cubicBezTo>
                  <a:pt x="211998" y="141981"/>
                  <a:pt x="97901" y="45815"/>
                  <a:pt x="127240" y="73524"/>
                </a:cubicBezTo>
                <a:cubicBezTo>
                  <a:pt x="156579" y="101233"/>
                  <a:pt x="391292" y="313126"/>
                  <a:pt x="391292" y="313126"/>
                </a:cubicBezTo>
                <a:cubicBezTo>
                  <a:pt x="418186" y="337575"/>
                  <a:pt x="332614" y="245483"/>
                  <a:pt x="288605" y="220219"/>
                </a:cubicBezTo>
                <a:cubicBezTo>
                  <a:pt x="244596" y="194955"/>
                  <a:pt x="126425" y="162356"/>
                  <a:pt x="127240" y="161541"/>
                </a:cubicBezTo>
                <a:cubicBezTo>
                  <a:pt x="128055" y="160726"/>
                  <a:pt x="285345" y="224294"/>
                  <a:pt x="293495" y="215329"/>
                </a:cubicBezTo>
                <a:cubicBezTo>
                  <a:pt x="301645" y="206364"/>
                  <a:pt x="208738" y="143611"/>
                  <a:pt x="176139" y="107752"/>
                </a:cubicBezTo>
                <a:cubicBezTo>
                  <a:pt x="143540" y="71893"/>
                  <a:pt x="98716" y="4251"/>
                  <a:pt x="97901" y="176"/>
                </a:cubicBezTo>
                <a:cubicBezTo>
                  <a:pt x="97086" y="-3899"/>
                  <a:pt x="191623" y="63744"/>
                  <a:pt x="171249" y="83303"/>
                </a:cubicBezTo>
                <a:cubicBezTo>
                  <a:pt x="150875" y="102862"/>
                  <a:pt x="4180" y="109382"/>
                  <a:pt x="105" y="112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9DBE3009-A979-4661-28D5-87E550B7350A}"/>
              </a:ext>
            </a:extLst>
          </p:cNvPr>
          <p:cNvSpPr/>
          <p:nvPr/>
        </p:nvSpPr>
        <p:spPr>
          <a:xfrm>
            <a:off x="3392466" y="5295483"/>
            <a:ext cx="446527" cy="465107"/>
          </a:xfrm>
          <a:custGeom>
            <a:avLst/>
            <a:gdLst>
              <a:gd name="connsiteX0" fmla="*/ 5973 w 446527"/>
              <a:gd name="connsiteY0" fmla="*/ 98010 h 465107"/>
              <a:gd name="connsiteX1" fmla="*/ 201566 w 446527"/>
              <a:gd name="connsiteY1" fmla="*/ 137129 h 465107"/>
              <a:gd name="connsiteX2" fmla="*/ 226015 w 446527"/>
              <a:gd name="connsiteY2" fmla="*/ 293604 h 465107"/>
              <a:gd name="connsiteX3" fmla="*/ 245575 w 446527"/>
              <a:gd name="connsiteY3" fmla="*/ 205587 h 465107"/>
              <a:gd name="connsiteX4" fmla="*/ 328702 w 446527"/>
              <a:gd name="connsiteY4" fmla="*/ 381621 h 465107"/>
              <a:gd name="connsiteX5" fmla="*/ 279804 w 446527"/>
              <a:gd name="connsiteY5" fmla="*/ 249595 h 465107"/>
              <a:gd name="connsiteX6" fmla="*/ 446058 w 446527"/>
              <a:gd name="connsiteY6" fmla="*/ 464748 h 465107"/>
              <a:gd name="connsiteX7" fmla="*/ 328702 w 446527"/>
              <a:gd name="connsiteY7" fmla="*/ 298493 h 465107"/>
              <a:gd name="connsiteX8" fmla="*/ 294473 w 446527"/>
              <a:gd name="connsiteY8" fmla="*/ 215366 h 465107"/>
              <a:gd name="connsiteX9" fmla="*/ 147778 w 446527"/>
              <a:gd name="connsiteY9" fmla="*/ 122459 h 465107"/>
              <a:gd name="connsiteX10" fmla="*/ 1083 w 446527"/>
              <a:gd name="connsiteY10" fmla="*/ 213 h 465107"/>
              <a:gd name="connsiteX11" fmla="*/ 79320 w 446527"/>
              <a:gd name="connsiteY11" fmla="*/ 93120 h 465107"/>
              <a:gd name="connsiteX12" fmla="*/ 5973 w 446527"/>
              <a:gd name="connsiteY12" fmla="*/ 98010 h 4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27" h="465107">
                <a:moveTo>
                  <a:pt x="5973" y="98010"/>
                </a:moveTo>
                <a:cubicBezTo>
                  <a:pt x="26347" y="105345"/>
                  <a:pt x="164892" y="104530"/>
                  <a:pt x="201566" y="137129"/>
                </a:cubicBezTo>
                <a:cubicBezTo>
                  <a:pt x="238240" y="169728"/>
                  <a:pt x="218680" y="282194"/>
                  <a:pt x="226015" y="293604"/>
                </a:cubicBezTo>
                <a:cubicBezTo>
                  <a:pt x="233350" y="305014"/>
                  <a:pt x="228461" y="190918"/>
                  <a:pt x="245575" y="205587"/>
                </a:cubicBezTo>
                <a:cubicBezTo>
                  <a:pt x="262689" y="220256"/>
                  <a:pt x="322997" y="374286"/>
                  <a:pt x="328702" y="381621"/>
                </a:cubicBezTo>
                <a:cubicBezTo>
                  <a:pt x="334407" y="388956"/>
                  <a:pt x="260245" y="235741"/>
                  <a:pt x="279804" y="249595"/>
                </a:cubicBezTo>
                <a:cubicBezTo>
                  <a:pt x="299363" y="263450"/>
                  <a:pt x="437908" y="456598"/>
                  <a:pt x="446058" y="464748"/>
                </a:cubicBezTo>
                <a:cubicBezTo>
                  <a:pt x="454208" y="472898"/>
                  <a:pt x="353966" y="340057"/>
                  <a:pt x="328702" y="298493"/>
                </a:cubicBezTo>
                <a:cubicBezTo>
                  <a:pt x="303438" y="256929"/>
                  <a:pt x="324627" y="244705"/>
                  <a:pt x="294473" y="215366"/>
                </a:cubicBezTo>
                <a:cubicBezTo>
                  <a:pt x="264319" y="186027"/>
                  <a:pt x="196676" y="158318"/>
                  <a:pt x="147778" y="122459"/>
                </a:cubicBezTo>
                <a:cubicBezTo>
                  <a:pt x="98880" y="86600"/>
                  <a:pt x="12493" y="5103"/>
                  <a:pt x="1083" y="213"/>
                </a:cubicBezTo>
                <a:cubicBezTo>
                  <a:pt x="-10327" y="-4677"/>
                  <a:pt x="71985" y="76006"/>
                  <a:pt x="79320" y="93120"/>
                </a:cubicBezTo>
                <a:cubicBezTo>
                  <a:pt x="86655" y="110234"/>
                  <a:pt x="-14401" y="90675"/>
                  <a:pt x="5973" y="9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D5973EF-C80C-F665-A9F1-3E438E58A994}"/>
              </a:ext>
            </a:extLst>
          </p:cNvPr>
          <p:cNvSpPr/>
          <p:nvPr/>
        </p:nvSpPr>
        <p:spPr>
          <a:xfrm>
            <a:off x="2840421" y="5060611"/>
            <a:ext cx="83847" cy="255524"/>
          </a:xfrm>
          <a:custGeom>
            <a:avLst/>
            <a:gdLst>
              <a:gd name="connsiteX0" fmla="*/ 83703 w 83847"/>
              <a:gd name="connsiteY0" fmla="*/ 373 h 255524"/>
              <a:gd name="connsiteX1" fmla="*/ 25025 w 83847"/>
              <a:gd name="connsiteY1" fmla="*/ 137288 h 255524"/>
              <a:gd name="connsiteX2" fmla="*/ 29915 w 83847"/>
              <a:gd name="connsiteY2" fmla="*/ 254645 h 255524"/>
              <a:gd name="connsiteX3" fmla="*/ 10355 w 83847"/>
              <a:gd name="connsiteY3" fmla="*/ 186187 h 255524"/>
              <a:gd name="connsiteX4" fmla="*/ 5466 w 83847"/>
              <a:gd name="connsiteY4" fmla="*/ 98170 h 255524"/>
              <a:gd name="connsiteX5" fmla="*/ 83703 w 83847"/>
              <a:gd name="connsiteY5" fmla="*/ 373 h 2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47" h="255524">
                <a:moveTo>
                  <a:pt x="83703" y="373"/>
                </a:moveTo>
                <a:cubicBezTo>
                  <a:pt x="86963" y="6893"/>
                  <a:pt x="33990" y="94910"/>
                  <a:pt x="25025" y="137288"/>
                </a:cubicBezTo>
                <a:cubicBezTo>
                  <a:pt x="16060" y="179666"/>
                  <a:pt x="32360" y="246495"/>
                  <a:pt x="29915" y="254645"/>
                </a:cubicBezTo>
                <a:cubicBezTo>
                  <a:pt x="27470" y="262795"/>
                  <a:pt x="14430" y="212266"/>
                  <a:pt x="10355" y="186187"/>
                </a:cubicBezTo>
                <a:cubicBezTo>
                  <a:pt x="6280" y="160108"/>
                  <a:pt x="-7574" y="121804"/>
                  <a:pt x="5466" y="98170"/>
                </a:cubicBezTo>
                <a:cubicBezTo>
                  <a:pt x="18506" y="74536"/>
                  <a:pt x="80443" y="-6147"/>
                  <a:pt x="83703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7E509942-C852-2D3E-FA4C-B0A56DEB2FC8}"/>
              </a:ext>
            </a:extLst>
          </p:cNvPr>
          <p:cNvSpPr/>
          <p:nvPr/>
        </p:nvSpPr>
        <p:spPr>
          <a:xfrm>
            <a:off x="2908834" y="5158508"/>
            <a:ext cx="646087" cy="499536"/>
          </a:xfrm>
          <a:custGeom>
            <a:avLst/>
            <a:gdLst>
              <a:gd name="connsiteX0" fmla="*/ 205994 w 646087"/>
              <a:gd name="connsiteY0" fmla="*/ 273 h 499536"/>
              <a:gd name="connsiteX1" fmla="*/ 142426 w 646087"/>
              <a:gd name="connsiteY1" fmla="*/ 93180 h 499536"/>
              <a:gd name="connsiteX2" fmla="*/ 289121 w 646087"/>
              <a:gd name="connsiteY2" fmla="*/ 215426 h 499536"/>
              <a:gd name="connsiteX3" fmla="*/ 122867 w 646087"/>
              <a:gd name="connsiteY3" fmla="*/ 190976 h 499536"/>
              <a:gd name="connsiteX4" fmla="*/ 264672 w 646087"/>
              <a:gd name="connsiteY4" fmla="*/ 220316 h 499536"/>
              <a:gd name="connsiteX5" fmla="*/ 499384 w 646087"/>
              <a:gd name="connsiteY5" fmla="*/ 313222 h 499536"/>
              <a:gd name="connsiteX6" fmla="*/ 382028 w 646087"/>
              <a:gd name="connsiteY6" fmla="*/ 244765 h 499536"/>
              <a:gd name="connsiteX7" fmla="*/ 646079 w 646087"/>
              <a:gd name="connsiteY7" fmla="*/ 499036 h 499536"/>
              <a:gd name="connsiteX8" fmla="*/ 372248 w 646087"/>
              <a:gd name="connsiteY8" fmla="*/ 303443 h 499536"/>
              <a:gd name="connsiteX9" fmla="*/ 274452 w 646087"/>
              <a:gd name="connsiteY9" fmla="*/ 83400 h 499536"/>
              <a:gd name="connsiteX10" fmla="*/ 284231 w 646087"/>
              <a:gd name="connsiteY10" fmla="*/ 220316 h 499536"/>
              <a:gd name="connsiteX11" fmla="*/ 166875 w 646087"/>
              <a:gd name="connsiteY11" fmla="*/ 137188 h 499536"/>
              <a:gd name="connsiteX12" fmla="*/ 621 w 646087"/>
              <a:gd name="connsiteY12" fmla="*/ 146968 h 499536"/>
              <a:gd name="connsiteX13" fmla="*/ 113087 w 646087"/>
              <a:gd name="connsiteY13" fmla="*/ 122519 h 499536"/>
              <a:gd name="connsiteX14" fmla="*/ 205994 w 646087"/>
              <a:gd name="connsiteY14" fmla="*/ 273 h 4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087" h="499536">
                <a:moveTo>
                  <a:pt x="205994" y="273"/>
                </a:moveTo>
                <a:cubicBezTo>
                  <a:pt x="210884" y="-4617"/>
                  <a:pt x="128572" y="57321"/>
                  <a:pt x="142426" y="93180"/>
                </a:cubicBezTo>
                <a:cubicBezTo>
                  <a:pt x="156280" y="129039"/>
                  <a:pt x="292381" y="199127"/>
                  <a:pt x="289121" y="215426"/>
                </a:cubicBezTo>
                <a:cubicBezTo>
                  <a:pt x="285861" y="231725"/>
                  <a:pt x="126942" y="190161"/>
                  <a:pt x="122867" y="190976"/>
                </a:cubicBezTo>
                <a:cubicBezTo>
                  <a:pt x="118792" y="191791"/>
                  <a:pt x="201919" y="199942"/>
                  <a:pt x="264672" y="220316"/>
                </a:cubicBezTo>
                <a:cubicBezTo>
                  <a:pt x="327425" y="240690"/>
                  <a:pt x="479825" y="309147"/>
                  <a:pt x="499384" y="313222"/>
                </a:cubicBezTo>
                <a:cubicBezTo>
                  <a:pt x="518943" y="317297"/>
                  <a:pt x="357579" y="213796"/>
                  <a:pt x="382028" y="244765"/>
                </a:cubicBezTo>
                <a:cubicBezTo>
                  <a:pt x="406477" y="275734"/>
                  <a:pt x="647709" y="489256"/>
                  <a:pt x="646079" y="499036"/>
                </a:cubicBezTo>
                <a:cubicBezTo>
                  <a:pt x="644449" y="508816"/>
                  <a:pt x="434186" y="372716"/>
                  <a:pt x="372248" y="303443"/>
                </a:cubicBezTo>
                <a:cubicBezTo>
                  <a:pt x="310310" y="234170"/>
                  <a:pt x="289121" y="97254"/>
                  <a:pt x="274452" y="83400"/>
                </a:cubicBezTo>
                <a:cubicBezTo>
                  <a:pt x="259783" y="69546"/>
                  <a:pt x="302160" y="211351"/>
                  <a:pt x="284231" y="220316"/>
                </a:cubicBezTo>
                <a:cubicBezTo>
                  <a:pt x="266302" y="229281"/>
                  <a:pt x="214143" y="149413"/>
                  <a:pt x="166875" y="137188"/>
                </a:cubicBezTo>
                <a:cubicBezTo>
                  <a:pt x="119607" y="124963"/>
                  <a:pt x="9586" y="149413"/>
                  <a:pt x="621" y="146968"/>
                </a:cubicBezTo>
                <a:cubicBezTo>
                  <a:pt x="-8344" y="144523"/>
                  <a:pt x="82118" y="142078"/>
                  <a:pt x="113087" y="122519"/>
                </a:cubicBezTo>
                <a:cubicBezTo>
                  <a:pt x="144056" y="102960"/>
                  <a:pt x="201104" y="5163"/>
                  <a:pt x="205994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F0EABD9-3D7D-C222-8CC5-0D2002D46E92}"/>
              </a:ext>
            </a:extLst>
          </p:cNvPr>
          <p:cNvSpPr/>
          <p:nvPr/>
        </p:nvSpPr>
        <p:spPr>
          <a:xfrm>
            <a:off x="3491117" y="5549794"/>
            <a:ext cx="577243" cy="650634"/>
          </a:xfrm>
          <a:custGeom>
            <a:avLst/>
            <a:gdLst>
              <a:gd name="connsiteX0" fmla="*/ 228 w 577243"/>
              <a:gd name="connsiteY0" fmla="*/ 174 h 650634"/>
              <a:gd name="connsiteX1" fmla="*/ 308288 w 577243"/>
              <a:gd name="connsiteY1" fmla="*/ 249556 h 650634"/>
              <a:gd name="connsiteX2" fmla="*/ 288729 w 577243"/>
              <a:gd name="connsiteY2" fmla="*/ 88191 h 650634"/>
              <a:gd name="connsiteX3" fmla="*/ 362077 w 577243"/>
              <a:gd name="connsiteY3" fmla="*/ 293564 h 650634"/>
              <a:gd name="connsiteX4" fmla="*/ 498992 w 577243"/>
              <a:gd name="connsiteY4" fmla="*/ 459819 h 650634"/>
              <a:gd name="connsiteX5" fmla="*/ 415865 w 577243"/>
              <a:gd name="connsiteY5" fmla="*/ 391361 h 650634"/>
              <a:gd name="connsiteX6" fmla="*/ 577230 w 577243"/>
              <a:gd name="connsiteY6" fmla="*/ 650523 h 650634"/>
              <a:gd name="connsiteX7" fmla="*/ 406085 w 577243"/>
              <a:gd name="connsiteY7" fmla="*/ 420700 h 650634"/>
              <a:gd name="connsiteX8" fmla="*/ 298509 w 577243"/>
              <a:gd name="connsiteY8" fmla="*/ 185988 h 650634"/>
              <a:gd name="connsiteX9" fmla="*/ 137144 w 577243"/>
              <a:gd name="connsiteY9" fmla="*/ 174 h 650634"/>
              <a:gd name="connsiteX10" fmla="*/ 234941 w 577243"/>
              <a:gd name="connsiteY10" fmla="*/ 171318 h 650634"/>
              <a:gd name="connsiteX11" fmla="*/ 357187 w 577243"/>
              <a:gd name="connsiteY11" fmla="*/ 269115 h 650634"/>
              <a:gd name="connsiteX12" fmla="*/ 259390 w 577243"/>
              <a:gd name="connsiteY12" fmla="*/ 210437 h 650634"/>
              <a:gd name="connsiteX13" fmla="*/ 228 w 577243"/>
              <a:gd name="connsiteY13" fmla="*/ 174 h 6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43" h="650634">
                <a:moveTo>
                  <a:pt x="228" y="174"/>
                </a:moveTo>
                <a:cubicBezTo>
                  <a:pt x="8378" y="6694"/>
                  <a:pt x="260205" y="234887"/>
                  <a:pt x="308288" y="249556"/>
                </a:cubicBezTo>
                <a:cubicBezTo>
                  <a:pt x="356371" y="264225"/>
                  <a:pt x="279764" y="80856"/>
                  <a:pt x="288729" y="88191"/>
                </a:cubicBezTo>
                <a:cubicBezTo>
                  <a:pt x="297694" y="95526"/>
                  <a:pt x="327033" y="231626"/>
                  <a:pt x="362077" y="293564"/>
                </a:cubicBezTo>
                <a:cubicBezTo>
                  <a:pt x="397121" y="355502"/>
                  <a:pt x="490027" y="443520"/>
                  <a:pt x="498992" y="459819"/>
                </a:cubicBezTo>
                <a:cubicBezTo>
                  <a:pt x="507957" y="476118"/>
                  <a:pt x="402825" y="359577"/>
                  <a:pt x="415865" y="391361"/>
                </a:cubicBezTo>
                <a:cubicBezTo>
                  <a:pt x="428905" y="423145"/>
                  <a:pt x="578860" y="645633"/>
                  <a:pt x="577230" y="650523"/>
                </a:cubicBezTo>
                <a:cubicBezTo>
                  <a:pt x="575600" y="655413"/>
                  <a:pt x="452538" y="498122"/>
                  <a:pt x="406085" y="420700"/>
                </a:cubicBezTo>
                <a:cubicBezTo>
                  <a:pt x="359632" y="343278"/>
                  <a:pt x="343332" y="256076"/>
                  <a:pt x="298509" y="185988"/>
                </a:cubicBezTo>
                <a:cubicBezTo>
                  <a:pt x="253686" y="115900"/>
                  <a:pt x="147739" y="2619"/>
                  <a:pt x="137144" y="174"/>
                </a:cubicBezTo>
                <a:cubicBezTo>
                  <a:pt x="126549" y="-2271"/>
                  <a:pt x="198267" y="126495"/>
                  <a:pt x="234941" y="171318"/>
                </a:cubicBezTo>
                <a:cubicBezTo>
                  <a:pt x="271615" y="216142"/>
                  <a:pt x="353112" y="262595"/>
                  <a:pt x="357187" y="269115"/>
                </a:cubicBezTo>
                <a:cubicBezTo>
                  <a:pt x="361262" y="275635"/>
                  <a:pt x="314808" y="249556"/>
                  <a:pt x="259390" y="210437"/>
                </a:cubicBezTo>
                <a:cubicBezTo>
                  <a:pt x="203972" y="171318"/>
                  <a:pt x="-7922" y="-6346"/>
                  <a:pt x="228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7471976-84E1-9E9D-E11E-6755DDE410A5}"/>
              </a:ext>
            </a:extLst>
          </p:cNvPr>
          <p:cNvSpPr/>
          <p:nvPr/>
        </p:nvSpPr>
        <p:spPr>
          <a:xfrm>
            <a:off x="3529410" y="5615594"/>
            <a:ext cx="486604" cy="589637"/>
          </a:xfrm>
          <a:custGeom>
            <a:avLst/>
            <a:gdLst>
              <a:gd name="connsiteX0" fmla="*/ 1054 w 486604"/>
              <a:gd name="connsiteY0" fmla="*/ 2832 h 589637"/>
              <a:gd name="connsiteX1" fmla="*/ 250436 w 486604"/>
              <a:gd name="connsiteY1" fmla="*/ 247324 h 589637"/>
              <a:gd name="connsiteX2" fmla="*/ 191758 w 486604"/>
              <a:gd name="connsiteY2" fmla="*/ 203315 h 589637"/>
              <a:gd name="connsiteX3" fmla="*/ 230877 w 486604"/>
              <a:gd name="connsiteY3" fmla="*/ 335341 h 589637"/>
              <a:gd name="connsiteX4" fmla="*/ 255326 w 486604"/>
              <a:gd name="connsiteY4" fmla="*/ 276663 h 589637"/>
              <a:gd name="connsiteX5" fmla="*/ 362902 w 486604"/>
              <a:gd name="connsiteY5" fmla="*/ 398909 h 589637"/>
              <a:gd name="connsiteX6" fmla="*/ 309114 w 486604"/>
              <a:gd name="connsiteY6" fmla="*/ 354900 h 589637"/>
              <a:gd name="connsiteX7" fmla="*/ 455809 w 486604"/>
              <a:gd name="connsiteY7" fmla="*/ 496705 h 589637"/>
              <a:gd name="connsiteX8" fmla="*/ 475369 w 486604"/>
              <a:gd name="connsiteY8" fmla="*/ 535824 h 589637"/>
              <a:gd name="connsiteX9" fmla="*/ 318894 w 486604"/>
              <a:gd name="connsiteY9" fmla="*/ 408688 h 589637"/>
              <a:gd name="connsiteX10" fmla="*/ 480258 w 486604"/>
              <a:gd name="connsiteY10" fmla="*/ 589612 h 589637"/>
              <a:gd name="connsiteX11" fmla="*/ 362902 w 486604"/>
              <a:gd name="connsiteY11" fmla="*/ 394019 h 589637"/>
              <a:gd name="connsiteX12" fmla="*/ 108631 w 486604"/>
              <a:gd name="connsiteY12" fmla="*/ 217985 h 589637"/>
              <a:gd name="connsiteX13" fmla="*/ 221097 w 486604"/>
              <a:gd name="connsiteY13" fmla="*/ 252213 h 589637"/>
              <a:gd name="connsiteX14" fmla="*/ 162419 w 486604"/>
              <a:gd name="connsiteY14" fmla="*/ 120188 h 589637"/>
              <a:gd name="connsiteX15" fmla="*/ 1054 w 486604"/>
              <a:gd name="connsiteY15" fmla="*/ 2832 h 5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04" h="589637">
                <a:moveTo>
                  <a:pt x="1054" y="2832"/>
                </a:moveTo>
                <a:cubicBezTo>
                  <a:pt x="15723" y="24021"/>
                  <a:pt x="218652" y="213910"/>
                  <a:pt x="250436" y="247324"/>
                </a:cubicBezTo>
                <a:cubicBezTo>
                  <a:pt x="282220" y="280738"/>
                  <a:pt x="195018" y="188646"/>
                  <a:pt x="191758" y="203315"/>
                </a:cubicBezTo>
                <a:cubicBezTo>
                  <a:pt x="188498" y="217984"/>
                  <a:pt x="220282" y="323116"/>
                  <a:pt x="230877" y="335341"/>
                </a:cubicBezTo>
                <a:cubicBezTo>
                  <a:pt x="241472" y="347566"/>
                  <a:pt x="233322" y="266068"/>
                  <a:pt x="255326" y="276663"/>
                </a:cubicBezTo>
                <a:cubicBezTo>
                  <a:pt x="277330" y="287258"/>
                  <a:pt x="353937" y="385870"/>
                  <a:pt x="362902" y="398909"/>
                </a:cubicBezTo>
                <a:cubicBezTo>
                  <a:pt x="371867" y="411948"/>
                  <a:pt x="293630" y="338601"/>
                  <a:pt x="309114" y="354900"/>
                </a:cubicBezTo>
                <a:cubicBezTo>
                  <a:pt x="324598" y="371199"/>
                  <a:pt x="428100" y="466551"/>
                  <a:pt x="455809" y="496705"/>
                </a:cubicBezTo>
                <a:cubicBezTo>
                  <a:pt x="483518" y="526859"/>
                  <a:pt x="498188" y="550493"/>
                  <a:pt x="475369" y="535824"/>
                </a:cubicBezTo>
                <a:cubicBezTo>
                  <a:pt x="452550" y="521155"/>
                  <a:pt x="318079" y="399723"/>
                  <a:pt x="318894" y="408688"/>
                </a:cubicBezTo>
                <a:cubicBezTo>
                  <a:pt x="319709" y="417653"/>
                  <a:pt x="472923" y="592057"/>
                  <a:pt x="480258" y="589612"/>
                </a:cubicBezTo>
                <a:cubicBezTo>
                  <a:pt x="487593" y="587167"/>
                  <a:pt x="424840" y="455957"/>
                  <a:pt x="362902" y="394019"/>
                </a:cubicBezTo>
                <a:cubicBezTo>
                  <a:pt x="300964" y="332081"/>
                  <a:pt x="132265" y="241619"/>
                  <a:pt x="108631" y="217985"/>
                </a:cubicBezTo>
                <a:cubicBezTo>
                  <a:pt x="84997" y="194351"/>
                  <a:pt x="212132" y="268512"/>
                  <a:pt x="221097" y="252213"/>
                </a:cubicBezTo>
                <a:cubicBezTo>
                  <a:pt x="230062" y="235914"/>
                  <a:pt x="195833" y="155232"/>
                  <a:pt x="162419" y="120188"/>
                </a:cubicBezTo>
                <a:cubicBezTo>
                  <a:pt x="129005" y="85144"/>
                  <a:pt x="-13615" y="-18357"/>
                  <a:pt x="1054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142D059-A1C9-C3DA-E579-BA177794F3B7}"/>
              </a:ext>
            </a:extLst>
          </p:cNvPr>
          <p:cNvSpPr/>
          <p:nvPr/>
        </p:nvSpPr>
        <p:spPr>
          <a:xfrm>
            <a:off x="1013747" y="5012069"/>
            <a:ext cx="1244834" cy="1544444"/>
          </a:xfrm>
          <a:custGeom>
            <a:avLst/>
            <a:gdLst>
              <a:gd name="connsiteX0" fmla="*/ 1220910 w 1244834"/>
              <a:gd name="connsiteY0" fmla="*/ 298297 h 1544444"/>
              <a:gd name="connsiteX1" fmla="*/ 340739 w 1244834"/>
              <a:gd name="connsiteY1" fmla="*/ 973095 h 1544444"/>
              <a:gd name="connsiteX2" fmla="*/ 487434 w 1244834"/>
              <a:gd name="connsiteY2" fmla="*/ 880188 h 1544444"/>
              <a:gd name="connsiteX3" fmla="*/ 115806 w 1244834"/>
              <a:gd name="connsiteY3" fmla="*/ 1119790 h 1544444"/>
              <a:gd name="connsiteX4" fmla="*/ 22899 w 1244834"/>
              <a:gd name="connsiteY4" fmla="*/ 1315383 h 1544444"/>
              <a:gd name="connsiteX5" fmla="*/ 42458 w 1244834"/>
              <a:gd name="connsiteY5" fmla="*/ 1222476 h 1544444"/>
              <a:gd name="connsiteX6" fmla="*/ 32679 w 1244834"/>
              <a:gd name="connsiteY6" fmla="*/ 1540316 h 1544444"/>
              <a:gd name="connsiteX7" fmla="*/ 13119 w 1244834"/>
              <a:gd name="connsiteY7" fmla="*/ 1378951 h 1544444"/>
              <a:gd name="connsiteX8" fmla="*/ 252721 w 1244834"/>
              <a:gd name="connsiteY8" fmla="*/ 1031773 h 1544444"/>
              <a:gd name="connsiteX9" fmla="*/ 551002 w 1244834"/>
              <a:gd name="connsiteY9" fmla="*/ 841069 h 1544444"/>
              <a:gd name="connsiteX10" fmla="*/ 497213 w 1244834"/>
              <a:gd name="connsiteY10" fmla="*/ 885078 h 1544444"/>
              <a:gd name="connsiteX11" fmla="*/ 790604 w 1244834"/>
              <a:gd name="connsiteY11" fmla="*/ 552568 h 1544444"/>
              <a:gd name="connsiteX12" fmla="*/ 673248 w 1244834"/>
              <a:gd name="connsiteY12" fmla="*/ 699264 h 1544444"/>
              <a:gd name="connsiteX13" fmla="*/ 1020426 w 1244834"/>
              <a:gd name="connsiteY13" fmla="*/ 396094 h 1544444"/>
              <a:gd name="connsiteX14" fmla="*/ 1083994 w 1244834"/>
              <a:gd name="connsiteY14" fmla="*/ 317856 h 1544444"/>
              <a:gd name="connsiteX15" fmla="*/ 1181791 w 1244834"/>
              <a:gd name="connsiteY15" fmla="*/ 17 h 1544444"/>
              <a:gd name="connsiteX16" fmla="*/ 1035096 w 1244834"/>
              <a:gd name="connsiteY16" fmla="*/ 332526 h 1544444"/>
              <a:gd name="connsiteX17" fmla="*/ 868841 w 1244834"/>
              <a:gd name="connsiteY17" fmla="*/ 581907 h 1544444"/>
              <a:gd name="connsiteX18" fmla="*/ 986197 w 1244834"/>
              <a:gd name="connsiteY18" fmla="*/ 415653 h 1544444"/>
              <a:gd name="connsiteX19" fmla="*/ 1220910 w 1244834"/>
              <a:gd name="connsiteY19" fmla="*/ 298297 h 15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4834" h="1544444">
                <a:moveTo>
                  <a:pt x="1220910" y="298297"/>
                </a:moveTo>
                <a:cubicBezTo>
                  <a:pt x="1113334" y="391204"/>
                  <a:pt x="462985" y="876113"/>
                  <a:pt x="340739" y="973095"/>
                </a:cubicBezTo>
                <a:cubicBezTo>
                  <a:pt x="218493" y="1070077"/>
                  <a:pt x="487434" y="880188"/>
                  <a:pt x="487434" y="880188"/>
                </a:cubicBezTo>
                <a:cubicBezTo>
                  <a:pt x="449945" y="904637"/>
                  <a:pt x="193228" y="1047258"/>
                  <a:pt x="115806" y="1119790"/>
                </a:cubicBezTo>
                <a:cubicBezTo>
                  <a:pt x="38383" y="1192323"/>
                  <a:pt x="35124" y="1298269"/>
                  <a:pt x="22899" y="1315383"/>
                </a:cubicBezTo>
                <a:cubicBezTo>
                  <a:pt x="10674" y="1332497"/>
                  <a:pt x="40828" y="1184987"/>
                  <a:pt x="42458" y="1222476"/>
                </a:cubicBezTo>
                <a:cubicBezTo>
                  <a:pt x="44088" y="1259965"/>
                  <a:pt x="37569" y="1514237"/>
                  <a:pt x="32679" y="1540316"/>
                </a:cubicBezTo>
                <a:cubicBezTo>
                  <a:pt x="27789" y="1566395"/>
                  <a:pt x="-23555" y="1463708"/>
                  <a:pt x="13119" y="1378951"/>
                </a:cubicBezTo>
                <a:cubicBezTo>
                  <a:pt x="49793" y="1294194"/>
                  <a:pt x="163074" y="1121420"/>
                  <a:pt x="252721" y="1031773"/>
                </a:cubicBezTo>
                <a:cubicBezTo>
                  <a:pt x="342368" y="942126"/>
                  <a:pt x="510253" y="865518"/>
                  <a:pt x="551002" y="841069"/>
                </a:cubicBezTo>
                <a:cubicBezTo>
                  <a:pt x="591751" y="816620"/>
                  <a:pt x="457279" y="933162"/>
                  <a:pt x="497213" y="885078"/>
                </a:cubicBezTo>
                <a:cubicBezTo>
                  <a:pt x="537147" y="836995"/>
                  <a:pt x="761265" y="583537"/>
                  <a:pt x="790604" y="552568"/>
                </a:cubicBezTo>
                <a:cubicBezTo>
                  <a:pt x="819943" y="521599"/>
                  <a:pt x="634944" y="725343"/>
                  <a:pt x="673248" y="699264"/>
                </a:cubicBezTo>
                <a:cubicBezTo>
                  <a:pt x="711552" y="673185"/>
                  <a:pt x="951968" y="459662"/>
                  <a:pt x="1020426" y="396094"/>
                </a:cubicBezTo>
                <a:cubicBezTo>
                  <a:pt x="1088884" y="332526"/>
                  <a:pt x="1057100" y="383869"/>
                  <a:pt x="1083994" y="317856"/>
                </a:cubicBezTo>
                <a:cubicBezTo>
                  <a:pt x="1110888" y="251843"/>
                  <a:pt x="1189941" y="-2428"/>
                  <a:pt x="1181791" y="17"/>
                </a:cubicBezTo>
                <a:cubicBezTo>
                  <a:pt x="1173641" y="2462"/>
                  <a:pt x="1087254" y="235544"/>
                  <a:pt x="1035096" y="332526"/>
                </a:cubicBezTo>
                <a:cubicBezTo>
                  <a:pt x="982938" y="429508"/>
                  <a:pt x="876991" y="568053"/>
                  <a:pt x="868841" y="581907"/>
                </a:cubicBezTo>
                <a:cubicBezTo>
                  <a:pt x="860691" y="595761"/>
                  <a:pt x="930779" y="461292"/>
                  <a:pt x="986197" y="415653"/>
                </a:cubicBezTo>
                <a:cubicBezTo>
                  <a:pt x="1041615" y="370015"/>
                  <a:pt x="1328486" y="205390"/>
                  <a:pt x="1220910" y="29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C08AF7E-B9AD-1128-FFE2-70C9C071FC7F}"/>
              </a:ext>
            </a:extLst>
          </p:cNvPr>
          <p:cNvSpPr/>
          <p:nvPr/>
        </p:nvSpPr>
        <p:spPr>
          <a:xfrm>
            <a:off x="1226978" y="6077185"/>
            <a:ext cx="280250" cy="397198"/>
          </a:xfrm>
          <a:custGeom>
            <a:avLst/>
            <a:gdLst>
              <a:gd name="connsiteX0" fmla="*/ 372 w 280250"/>
              <a:gd name="connsiteY0" fmla="*/ 201369 h 397198"/>
              <a:gd name="connsiteX1" fmla="*/ 44380 w 280250"/>
              <a:gd name="connsiteY1" fmla="*/ 318725 h 397198"/>
              <a:gd name="connsiteX2" fmla="*/ 24821 w 280250"/>
              <a:gd name="connsiteY2" fmla="*/ 396963 h 397198"/>
              <a:gd name="connsiteX3" fmla="*/ 49270 w 280250"/>
              <a:gd name="connsiteY3" fmla="*/ 294276 h 397198"/>
              <a:gd name="connsiteX4" fmla="*/ 176406 w 280250"/>
              <a:gd name="connsiteY4" fmla="*/ 113352 h 397198"/>
              <a:gd name="connsiteX5" fmla="*/ 279093 w 280250"/>
              <a:gd name="connsiteY5" fmla="*/ 886 h 397198"/>
              <a:gd name="connsiteX6" fmla="*/ 107948 w 280250"/>
              <a:gd name="connsiteY6" fmla="*/ 172030 h 397198"/>
              <a:gd name="connsiteX7" fmla="*/ 73719 w 280250"/>
              <a:gd name="connsiteY7" fmla="*/ 260047 h 397198"/>
              <a:gd name="connsiteX8" fmla="*/ 372 w 280250"/>
              <a:gd name="connsiteY8" fmla="*/ 201369 h 39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0" h="397198">
                <a:moveTo>
                  <a:pt x="372" y="201369"/>
                </a:moveTo>
                <a:cubicBezTo>
                  <a:pt x="-4518" y="211149"/>
                  <a:pt x="40305" y="286126"/>
                  <a:pt x="44380" y="318725"/>
                </a:cubicBezTo>
                <a:cubicBezTo>
                  <a:pt x="48455" y="351324"/>
                  <a:pt x="24006" y="401038"/>
                  <a:pt x="24821" y="396963"/>
                </a:cubicBezTo>
                <a:cubicBezTo>
                  <a:pt x="25636" y="392888"/>
                  <a:pt x="24006" y="341545"/>
                  <a:pt x="49270" y="294276"/>
                </a:cubicBezTo>
                <a:cubicBezTo>
                  <a:pt x="74534" y="247007"/>
                  <a:pt x="138102" y="162250"/>
                  <a:pt x="176406" y="113352"/>
                </a:cubicBezTo>
                <a:cubicBezTo>
                  <a:pt x="214710" y="64454"/>
                  <a:pt x="290503" y="-8894"/>
                  <a:pt x="279093" y="886"/>
                </a:cubicBezTo>
                <a:cubicBezTo>
                  <a:pt x="267683" y="10666"/>
                  <a:pt x="142177" y="128837"/>
                  <a:pt x="107948" y="172030"/>
                </a:cubicBezTo>
                <a:cubicBezTo>
                  <a:pt x="73719" y="215223"/>
                  <a:pt x="90833" y="252712"/>
                  <a:pt x="73719" y="260047"/>
                </a:cubicBezTo>
                <a:cubicBezTo>
                  <a:pt x="56605" y="267382"/>
                  <a:pt x="5262" y="191589"/>
                  <a:pt x="372" y="20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D5491C1C-5D80-B401-4F37-D9F3827291A0}"/>
              </a:ext>
            </a:extLst>
          </p:cNvPr>
          <p:cNvSpPr/>
          <p:nvPr/>
        </p:nvSpPr>
        <p:spPr>
          <a:xfrm>
            <a:off x="1173469" y="5552612"/>
            <a:ext cx="1003738" cy="1016142"/>
          </a:xfrm>
          <a:custGeom>
            <a:avLst/>
            <a:gdLst>
              <a:gd name="connsiteX0" fmla="*/ 1002510 w 1003738"/>
              <a:gd name="connsiteY0" fmla="*/ 2246 h 1016142"/>
              <a:gd name="connsiteX1" fmla="*/ 479297 w 1003738"/>
              <a:gd name="connsiteY1" fmla="*/ 305416 h 1016142"/>
              <a:gd name="connsiteX2" fmla="*/ 430398 w 1003738"/>
              <a:gd name="connsiteY2" fmla="*/ 359204 h 1016142"/>
              <a:gd name="connsiteX3" fmla="*/ 557534 w 1003738"/>
              <a:gd name="connsiteY3" fmla="*/ 290746 h 1016142"/>
              <a:gd name="connsiteX4" fmla="*/ 391280 w 1003738"/>
              <a:gd name="connsiteY4" fmla="*/ 496120 h 1016142"/>
              <a:gd name="connsiteX5" fmla="*/ 445068 w 1003738"/>
              <a:gd name="connsiteY5" fmla="*/ 427662 h 1016142"/>
              <a:gd name="connsiteX6" fmla="*/ 205466 w 1003738"/>
              <a:gd name="connsiteY6" fmla="*/ 545018 h 1016142"/>
              <a:gd name="connsiteX7" fmla="*/ 34321 w 1003738"/>
              <a:gd name="connsiteY7" fmla="*/ 711272 h 1016142"/>
              <a:gd name="connsiteX8" fmla="*/ 24542 w 1003738"/>
              <a:gd name="connsiteY8" fmla="*/ 867747 h 1016142"/>
              <a:gd name="connsiteX9" fmla="*/ 92 w 1003738"/>
              <a:gd name="connsiteY9" fmla="*/ 813959 h 1016142"/>
              <a:gd name="connsiteX10" fmla="*/ 34321 w 1003738"/>
              <a:gd name="connsiteY10" fmla="*/ 1014443 h 1016142"/>
              <a:gd name="connsiteX11" fmla="*/ 29432 w 1003738"/>
              <a:gd name="connsiteY11" fmla="*/ 901976 h 1016142"/>
              <a:gd name="connsiteX12" fmla="*/ 24542 w 1003738"/>
              <a:gd name="connsiteY12" fmla="*/ 755281 h 1016142"/>
              <a:gd name="connsiteX13" fmla="*/ 347271 w 1003738"/>
              <a:gd name="connsiteY13" fmla="*/ 437441 h 1016142"/>
              <a:gd name="connsiteX14" fmla="*/ 542865 w 1003738"/>
              <a:gd name="connsiteY14" fmla="*/ 305416 h 1016142"/>
              <a:gd name="connsiteX15" fmla="*/ 401059 w 1003738"/>
              <a:gd name="connsiteY15" fmla="*/ 383653 h 1016142"/>
              <a:gd name="connsiteX16" fmla="*/ 728679 w 1003738"/>
              <a:gd name="connsiteY16" fmla="*/ 163610 h 1016142"/>
              <a:gd name="connsiteX17" fmla="*/ 596653 w 1003738"/>
              <a:gd name="connsiteY17" fmla="*/ 217399 h 1016142"/>
              <a:gd name="connsiteX18" fmla="*/ 831365 w 1003738"/>
              <a:gd name="connsiteY18" fmla="*/ 95153 h 1016142"/>
              <a:gd name="connsiteX19" fmla="*/ 630882 w 1003738"/>
              <a:gd name="connsiteY19" fmla="*/ 163610 h 1016142"/>
              <a:gd name="connsiteX20" fmla="*/ 1002510 w 1003738"/>
              <a:gd name="connsiteY20" fmla="*/ 2246 h 10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738" h="1016142">
                <a:moveTo>
                  <a:pt x="1002510" y="2246"/>
                </a:moveTo>
                <a:cubicBezTo>
                  <a:pt x="977246" y="25880"/>
                  <a:pt x="574649" y="245923"/>
                  <a:pt x="479297" y="305416"/>
                </a:cubicBezTo>
                <a:cubicBezTo>
                  <a:pt x="383945" y="364909"/>
                  <a:pt x="417359" y="361649"/>
                  <a:pt x="430398" y="359204"/>
                </a:cubicBezTo>
                <a:cubicBezTo>
                  <a:pt x="443437" y="356759"/>
                  <a:pt x="564054" y="267927"/>
                  <a:pt x="557534" y="290746"/>
                </a:cubicBezTo>
                <a:cubicBezTo>
                  <a:pt x="551014" y="313565"/>
                  <a:pt x="410024" y="473301"/>
                  <a:pt x="391280" y="496120"/>
                </a:cubicBezTo>
                <a:cubicBezTo>
                  <a:pt x="372536" y="518939"/>
                  <a:pt x="476037" y="419512"/>
                  <a:pt x="445068" y="427662"/>
                </a:cubicBezTo>
                <a:cubicBezTo>
                  <a:pt x="414099" y="435812"/>
                  <a:pt x="273924" y="497750"/>
                  <a:pt x="205466" y="545018"/>
                </a:cubicBezTo>
                <a:cubicBezTo>
                  <a:pt x="137008" y="592286"/>
                  <a:pt x="64475" y="657484"/>
                  <a:pt x="34321" y="711272"/>
                </a:cubicBezTo>
                <a:cubicBezTo>
                  <a:pt x="4167" y="765060"/>
                  <a:pt x="30247" y="850633"/>
                  <a:pt x="24542" y="867747"/>
                </a:cubicBezTo>
                <a:cubicBezTo>
                  <a:pt x="18837" y="884861"/>
                  <a:pt x="-1538" y="789510"/>
                  <a:pt x="92" y="813959"/>
                </a:cubicBezTo>
                <a:cubicBezTo>
                  <a:pt x="1722" y="838408"/>
                  <a:pt x="29431" y="999774"/>
                  <a:pt x="34321" y="1014443"/>
                </a:cubicBezTo>
                <a:cubicBezTo>
                  <a:pt x="39211" y="1029113"/>
                  <a:pt x="31062" y="945170"/>
                  <a:pt x="29432" y="901976"/>
                </a:cubicBezTo>
                <a:cubicBezTo>
                  <a:pt x="27802" y="858782"/>
                  <a:pt x="-28431" y="832704"/>
                  <a:pt x="24542" y="755281"/>
                </a:cubicBezTo>
                <a:cubicBezTo>
                  <a:pt x="77515" y="677859"/>
                  <a:pt x="260884" y="512419"/>
                  <a:pt x="347271" y="437441"/>
                </a:cubicBezTo>
                <a:cubicBezTo>
                  <a:pt x="433658" y="362463"/>
                  <a:pt x="533900" y="314381"/>
                  <a:pt x="542865" y="305416"/>
                </a:cubicBezTo>
                <a:cubicBezTo>
                  <a:pt x="551830" y="296451"/>
                  <a:pt x="370090" y="407287"/>
                  <a:pt x="401059" y="383653"/>
                </a:cubicBezTo>
                <a:cubicBezTo>
                  <a:pt x="432028" y="360019"/>
                  <a:pt x="696080" y="191319"/>
                  <a:pt x="728679" y="163610"/>
                </a:cubicBezTo>
                <a:cubicBezTo>
                  <a:pt x="761278" y="135901"/>
                  <a:pt x="579539" y="228808"/>
                  <a:pt x="596653" y="217399"/>
                </a:cubicBezTo>
                <a:cubicBezTo>
                  <a:pt x="613767" y="205990"/>
                  <a:pt x="825660" y="104118"/>
                  <a:pt x="831365" y="95153"/>
                </a:cubicBezTo>
                <a:cubicBezTo>
                  <a:pt x="837070" y="86188"/>
                  <a:pt x="606433" y="178279"/>
                  <a:pt x="630882" y="163610"/>
                </a:cubicBezTo>
                <a:cubicBezTo>
                  <a:pt x="655331" y="148941"/>
                  <a:pt x="1027774" y="-21388"/>
                  <a:pt x="1002510" y="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6A249EE0-F3F1-161F-7219-641D8E492A0F}"/>
              </a:ext>
            </a:extLst>
          </p:cNvPr>
          <p:cNvSpPr/>
          <p:nvPr/>
        </p:nvSpPr>
        <p:spPr>
          <a:xfrm>
            <a:off x="977953" y="6185305"/>
            <a:ext cx="445082" cy="435673"/>
          </a:xfrm>
          <a:custGeom>
            <a:avLst/>
            <a:gdLst>
              <a:gd name="connsiteX0" fmla="*/ 171159 w 445082"/>
              <a:gd name="connsiteY0" fmla="*/ 342 h 435673"/>
              <a:gd name="connsiteX1" fmla="*/ 102702 w 445082"/>
              <a:gd name="connsiteY1" fmla="*/ 181266 h 435673"/>
              <a:gd name="connsiteX2" fmla="*/ 210278 w 445082"/>
              <a:gd name="connsiteY2" fmla="*/ 362190 h 435673"/>
              <a:gd name="connsiteX3" fmla="*/ 190719 w 445082"/>
              <a:gd name="connsiteY3" fmla="*/ 323071 h 435673"/>
              <a:gd name="connsiteX4" fmla="*/ 146710 w 445082"/>
              <a:gd name="connsiteY4" fmla="*/ 367080 h 435673"/>
              <a:gd name="connsiteX5" fmla="*/ 39134 w 445082"/>
              <a:gd name="connsiteY5" fmla="*/ 283953 h 435673"/>
              <a:gd name="connsiteX6" fmla="*/ 15 w 445082"/>
              <a:gd name="connsiteY6" fmla="*/ 225275 h 435673"/>
              <a:gd name="connsiteX7" fmla="*/ 34244 w 445082"/>
              <a:gd name="connsiteY7" fmla="*/ 186156 h 435673"/>
              <a:gd name="connsiteX8" fmla="*/ 14684 w 445082"/>
              <a:gd name="connsiteY8" fmla="*/ 254614 h 435673"/>
              <a:gd name="connsiteX9" fmla="*/ 141820 w 445082"/>
              <a:gd name="connsiteY9" fmla="*/ 376860 h 435673"/>
              <a:gd name="connsiteX10" fmla="*/ 97812 w 445082"/>
              <a:gd name="connsiteY10" fmla="*/ 435538 h 435673"/>
              <a:gd name="connsiteX11" fmla="*/ 190719 w 445082"/>
              <a:gd name="connsiteY11" fmla="*/ 362190 h 435673"/>
              <a:gd name="connsiteX12" fmla="*/ 444990 w 445082"/>
              <a:gd name="connsiteY12" fmla="*/ 239944 h 435673"/>
              <a:gd name="connsiteX13" fmla="*/ 220058 w 445082"/>
              <a:gd name="connsiteY13" fmla="*/ 318182 h 435673"/>
              <a:gd name="connsiteX14" fmla="*/ 210278 w 445082"/>
              <a:gd name="connsiteY14" fmla="*/ 142147 h 435673"/>
              <a:gd name="connsiteX15" fmla="*/ 185829 w 445082"/>
              <a:gd name="connsiteY15" fmla="*/ 283953 h 435673"/>
              <a:gd name="connsiteX16" fmla="*/ 146710 w 445082"/>
              <a:gd name="connsiteY16" fmla="*/ 215495 h 435673"/>
              <a:gd name="connsiteX17" fmla="*/ 97812 w 445082"/>
              <a:gd name="connsiteY17" fmla="*/ 137258 h 435673"/>
              <a:gd name="connsiteX18" fmla="*/ 171159 w 445082"/>
              <a:gd name="connsiteY18" fmla="*/ 342 h 4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82" h="435673">
                <a:moveTo>
                  <a:pt x="171159" y="342"/>
                </a:moveTo>
                <a:cubicBezTo>
                  <a:pt x="171974" y="7677"/>
                  <a:pt x="96182" y="120958"/>
                  <a:pt x="102702" y="181266"/>
                </a:cubicBezTo>
                <a:cubicBezTo>
                  <a:pt x="109222" y="241574"/>
                  <a:pt x="195609" y="338556"/>
                  <a:pt x="210278" y="362190"/>
                </a:cubicBezTo>
                <a:cubicBezTo>
                  <a:pt x="224948" y="385824"/>
                  <a:pt x="201314" y="322256"/>
                  <a:pt x="190719" y="323071"/>
                </a:cubicBezTo>
                <a:cubicBezTo>
                  <a:pt x="180124" y="323886"/>
                  <a:pt x="171974" y="373600"/>
                  <a:pt x="146710" y="367080"/>
                </a:cubicBezTo>
                <a:cubicBezTo>
                  <a:pt x="121446" y="360560"/>
                  <a:pt x="63583" y="307587"/>
                  <a:pt x="39134" y="283953"/>
                </a:cubicBezTo>
                <a:cubicBezTo>
                  <a:pt x="14685" y="260319"/>
                  <a:pt x="830" y="241574"/>
                  <a:pt x="15" y="225275"/>
                </a:cubicBezTo>
                <a:cubicBezTo>
                  <a:pt x="-800" y="208976"/>
                  <a:pt x="31799" y="181266"/>
                  <a:pt x="34244" y="186156"/>
                </a:cubicBezTo>
                <a:cubicBezTo>
                  <a:pt x="36689" y="191046"/>
                  <a:pt x="-3245" y="222830"/>
                  <a:pt x="14684" y="254614"/>
                </a:cubicBezTo>
                <a:cubicBezTo>
                  <a:pt x="32613" y="286398"/>
                  <a:pt x="127965" y="346706"/>
                  <a:pt x="141820" y="376860"/>
                </a:cubicBezTo>
                <a:cubicBezTo>
                  <a:pt x="155675" y="407014"/>
                  <a:pt x="89662" y="437983"/>
                  <a:pt x="97812" y="435538"/>
                </a:cubicBezTo>
                <a:cubicBezTo>
                  <a:pt x="105962" y="433093"/>
                  <a:pt x="132856" y="394789"/>
                  <a:pt x="190719" y="362190"/>
                </a:cubicBezTo>
                <a:cubicBezTo>
                  <a:pt x="248582" y="329591"/>
                  <a:pt x="440100" y="247279"/>
                  <a:pt x="444990" y="239944"/>
                </a:cubicBezTo>
                <a:cubicBezTo>
                  <a:pt x="449880" y="232609"/>
                  <a:pt x="259177" y="334481"/>
                  <a:pt x="220058" y="318182"/>
                </a:cubicBezTo>
                <a:cubicBezTo>
                  <a:pt x="180939" y="301883"/>
                  <a:pt x="215983" y="147852"/>
                  <a:pt x="210278" y="142147"/>
                </a:cubicBezTo>
                <a:cubicBezTo>
                  <a:pt x="204573" y="136442"/>
                  <a:pt x="196424" y="271728"/>
                  <a:pt x="185829" y="283953"/>
                </a:cubicBezTo>
                <a:cubicBezTo>
                  <a:pt x="175234" y="296178"/>
                  <a:pt x="161379" y="239944"/>
                  <a:pt x="146710" y="215495"/>
                </a:cubicBezTo>
                <a:cubicBezTo>
                  <a:pt x="132041" y="191046"/>
                  <a:pt x="95367" y="169042"/>
                  <a:pt x="97812" y="137258"/>
                </a:cubicBezTo>
                <a:cubicBezTo>
                  <a:pt x="100257" y="105474"/>
                  <a:pt x="170344" y="-6993"/>
                  <a:pt x="17115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AEAAD68-A3DA-E265-18CB-F4217D29B3F5}"/>
              </a:ext>
            </a:extLst>
          </p:cNvPr>
          <p:cNvSpPr/>
          <p:nvPr/>
        </p:nvSpPr>
        <p:spPr>
          <a:xfrm>
            <a:off x="1089941" y="6052662"/>
            <a:ext cx="569028" cy="766979"/>
          </a:xfrm>
          <a:custGeom>
            <a:avLst/>
            <a:gdLst>
              <a:gd name="connsiteX0" fmla="*/ 493 w 569028"/>
              <a:gd name="connsiteY0" fmla="*/ 460604 h 766979"/>
              <a:gd name="connsiteX1" fmla="*/ 127629 w 569028"/>
              <a:gd name="connsiteY1" fmla="*/ 416596 h 766979"/>
              <a:gd name="connsiteX2" fmla="*/ 264545 w 569028"/>
              <a:gd name="connsiteY2" fmla="*/ 577960 h 766979"/>
              <a:gd name="connsiteX3" fmla="*/ 240095 w 569028"/>
              <a:gd name="connsiteY3" fmla="*/ 533952 h 766979"/>
              <a:gd name="connsiteX4" fmla="*/ 406350 w 569028"/>
              <a:gd name="connsiteY4" fmla="*/ 675757 h 766979"/>
              <a:gd name="connsiteX5" fmla="*/ 406350 w 569028"/>
              <a:gd name="connsiteY5" fmla="*/ 568181 h 766979"/>
              <a:gd name="connsiteX6" fmla="*/ 567715 w 569028"/>
              <a:gd name="connsiteY6" fmla="*/ 763774 h 766979"/>
              <a:gd name="connsiteX7" fmla="*/ 469918 w 569028"/>
              <a:gd name="connsiteY7" fmla="*/ 675757 h 766979"/>
              <a:gd name="connsiteX8" fmla="*/ 249875 w 569028"/>
              <a:gd name="connsiteY8" fmla="*/ 494833 h 766979"/>
              <a:gd name="connsiteX9" fmla="*/ 279214 w 569028"/>
              <a:gd name="connsiteY9" fmla="*/ 323689 h 766979"/>
              <a:gd name="connsiteX10" fmla="*/ 352562 w 569028"/>
              <a:gd name="connsiteY10" fmla="*/ 206333 h 766979"/>
              <a:gd name="connsiteX11" fmla="*/ 308553 w 569028"/>
              <a:gd name="connsiteY11" fmla="*/ 260121 h 766979"/>
              <a:gd name="connsiteX12" fmla="*/ 543265 w 569028"/>
              <a:gd name="connsiteY12" fmla="*/ 5849 h 766979"/>
              <a:gd name="connsiteX13" fmla="*/ 421019 w 569028"/>
              <a:gd name="connsiteY13" fmla="*/ 84087 h 766979"/>
              <a:gd name="connsiteX14" fmla="*/ 425909 w 569028"/>
              <a:gd name="connsiteY14" fmla="*/ 113426 h 766979"/>
              <a:gd name="connsiteX15" fmla="*/ 235206 w 569028"/>
              <a:gd name="connsiteY15" fmla="*/ 421486 h 766979"/>
              <a:gd name="connsiteX16" fmla="*/ 274324 w 569028"/>
              <a:gd name="connsiteY16" fmla="*/ 235672 h 766979"/>
              <a:gd name="connsiteX17" fmla="*/ 210756 w 569028"/>
              <a:gd name="connsiteY17" fmla="*/ 338358 h 766979"/>
              <a:gd name="connsiteX18" fmla="*/ 98290 w 569028"/>
              <a:gd name="connsiteY18" fmla="*/ 357918 h 766979"/>
              <a:gd name="connsiteX19" fmla="*/ 83620 w 569028"/>
              <a:gd name="connsiteY19" fmla="*/ 401926 h 766979"/>
              <a:gd name="connsiteX20" fmla="*/ 493 w 569028"/>
              <a:gd name="connsiteY20" fmla="*/ 460604 h 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028" h="766979">
                <a:moveTo>
                  <a:pt x="493" y="460604"/>
                </a:moveTo>
                <a:cubicBezTo>
                  <a:pt x="7828" y="463049"/>
                  <a:pt x="83620" y="397037"/>
                  <a:pt x="127629" y="416596"/>
                </a:cubicBezTo>
                <a:cubicBezTo>
                  <a:pt x="171638" y="436155"/>
                  <a:pt x="245801" y="558401"/>
                  <a:pt x="264545" y="577960"/>
                </a:cubicBezTo>
                <a:cubicBezTo>
                  <a:pt x="283289" y="597519"/>
                  <a:pt x="216461" y="517653"/>
                  <a:pt x="240095" y="533952"/>
                </a:cubicBezTo>
                <a:cubicBezTo>
                  <a:pt x="263729" y="550251"/>
                  <a:pt x="378641" y="670052"/>
                  <a:pt x="406350" y="675757"/>
                </a:cubicBezTo>
                <a:cubicBezTo>
                  <a:pt x="434059" y="681462"/>
                  <a:pt x="379456" y="553512"/>
                  <a:pt x="406350" y="568181"/>
                </a:cubicBezTo>
                <a:cubicBezTo>
                  <a:pt x="433244" y="582851"/>
                  <a:pt x="557120" y="745845"/>
                  <a:pt x="567715" y="763774"/>
                </a:cubicBezTo>
                <a:cubicBezTo>
                  <a:pt x="578310" y="781703"/>
                  <a:pt x="522891" y="720580"/>
                  <a:pt x="469918" y="675757"/>
                </a:cubicBezTo>
                <a:cubicBezTo>
                  <a:pt x="416945" y="630934"/>
                  <a:pt x="281659" y="553511"/>
                  <a:pt x="249875" y="494833"/>
                </a:cubicBezTo>
                <a:cubicBezTo>
                  <a:pt x="218091" y="436155"/>
                  <a:pt x="262100" y="371772"/>
                  <a:pt x="279214" y="323689"/>
                </a:cubicBezTo>
                <a:cubicBezTo>
                  <a:pt x="296329" y="275606"/>
                  <a:pt x="347672" y="216928"/>
                  <a:pt x="352562" y="206333"/>
                </a:cubicBezTo>
                <a:cubicBezTo>
                  <a:pt x="357452" y="195738"/>
                  <a:pt x="276769" y="293535"/>
                  <a:pt x="308553" y="260121"/>
                </a:cubicBezTo>
                <a:cubicBezTo>
                  <a:pt x="340337" y="226707"/>
                  <a:pt x="524521" y="35188"/>
                  <a:pt x="543265" y="5849"/>
                </a:cubicBezTo>
                <a:cubicBezTo>
                  <a:pt x="562009" y="-23490"/>
                  <a:pt x="440578" y="66157"/>
                  <a:pt x="421019" y="84087"/>
                </a:cubicBezTo>
                <a:cubicBezTo>
                  <a:pt x="401460" y="102016"/>
                  <a:pt x="456878" y="57193"/>
                  <a:pt x="425909" y="113426"/>
                </a:cubicBezTo>
                <a:cubicBezTo>
                  <a:pt x="394940" y="169659"/>
                  <a:pt x="260470" y="401112"/>
                  <a:pt x="235206" y="421486"/>
                </a:cubicBezTo>
                <a:cubicBezTo>
                  <a:pt x="209942" y="441860"/>
                  <a:pt x="278399" y="249527"/>
                  <a:pt x="274324" y="235672"/>
                </a:cubicBezTo>
                <a:cubicBezTo>
                  <a:pt x="270249" y="221817"/>
                  <a:pt x="240095" y="317984"/>
                  <a:pt x="210756" y="338358"/>
                </a:cubicBezTo>
                <a:cubicBezTo>
                  <a:pt x="181417" y="358732"/>
                  <a:pt x="119479" y="347323"/>
                  <a:pt x="98290" y="357918"/>
                </a:cubicBezTo>
                <a:cubicBezTo>
                  <a:pt x="77101" y="368513"/>
                  <a:pt x="97475" y="381552"/>
                  <a:pt x="83620" y="401926"/>
                </a:cubicBezTo>
                <a:cubicBezTo>
                  <a:pt x="69766" y="422300"/>
                  <a:pt x="-6842" y="458159"/>
                  <a:pt x="493" y="460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4B55823C-33CC-78EA-709E-03FB75C746C5}"/>
              </a:ext>
            </a:extLst>
          </p:cNvPr>
          <p:cNvSpPr/>
          <p:nvPr/>
        </p:nvSpPr>
        <p:spPr>
          <a:xfrm>
            <a:off x="1212502" y="6498317"/>
            <a:ext cx="549689" cy="479737"/>
          </a:xfrm>
          <a:custGeom>
            <a:avLst/>
            <a:gdLst>
              <a:gd name="connsiteX0" fmla="*/ 178 w 549689"/>
              <a:gd name="connsiteY0" fmla="*/ 146975 h 479737"/>
              <a:gd name="connsiteX1" fmla="*/ 190882 w 549689"/>
              <a:gd name="connsiteY1" fmla="*/ 146975 h 479737"/>
              <a:gd name="connsiteX2" fmla="*/ 318018 w 549689"/>
              <a:gd name="connsiteY2" fmla="*/ 249662 h 479737"/>
              <a:gd name="connsiteX3" fmla="*/ 318018 w 549689"/>
              <a:gd name="connsiteY3" fmla="*/ 181204 h 479737"/>
              <a:gd name="connsiteX4" fmla="*/ 494052 w 549689"/>
              <a:gd name="connsiteY4" fmla="*/ 308340 h 479737"/>
              <a:gd name="connsiteX5" fmla="*/ 430484 w 549689"/>
              <a:gd name="connsiteY5" fmla="*/ 269221 h 479737"/>
              <a:gd name="connsiteX6" fmla="*/ 542950 w 549689"/>
              <a:gd name="connsiteY6" fmla="*/ 469704 h 479737"/>
              <a:gd name="connsiteX7" fmla="*/ 518501 w 549689"/>
              <a:gd name="connsiteY7" fmla="*/ 435476 h 479737"/>
              <a:gd name="connsiteX8" fmla="*/ 366916 w 549689"/>
              <a:gd name="connsiteY8" fmla="*/ 479484 h 479737"/>
              <a:gd name="connsiteX9" fmla="*/ 484272 w 549689"/>
              <a:gd name="connsiteY9" fmla="*/ 411026 h 479737"/>
              <a:gd name="connsiteX10" fmla="*/ 538061 w 549689"/>
              <a:gd name="connsiteY10" fmla="*/ 249662 h 479737"/>
              <a:gd name="connsiteX11" fmla="*/ 469603 w 549689"/>
              <a:gd name="connsiteY11" fmla="*/ 264331 h 479737"/>
              <a:gd name="connsiteX12" fmla="*/ 303348 w 549689"/>
              <a:gd name="connsiteY12" fmla="*/ 151865 h 479737"/>
              <a:gd name="connsiteX13" fmla="*/ 176212 w 549689"/>
              <a:gd name="connsiteY13" fmla="*/ 142085 h 479737"/>
              <a:gd name="connsiteX14" fmla="*/ 117534 w 549689"/>
              <a:gd name="connsiteY14" fmla="*/ 280 h 479737"/>
              <a:gd name="connsiteX15" fmla="*/ 171323 w 549689"/>
              <a:gd name="connsiteY15" fmla="*/ 102966 h 479737"/>
              <a:gd name="connsiteX16" fmla="*/ 156653 w 549689"/>
              <a:gd name="connsiteY16" fmla="*/ 132305 h 479737"/>
              <a:gd name="connsiteX17" fmla="*/ 178 w 549689"/>
              <a:gd name="connsiteY17" fmla="*/ 146975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9689" h="479737">
                <a:moveTo>
                  <a:pt x="178" y="146975"/>
                </a:moveTo>
                <a:cubicBezTo>
                  <a:pt x="5883" y="149420"/>
                  <a:pt x="137909" y="129861"/>
                  <a:pt x="190882" y="146975"/>
                </a:cubicBezTo>
                <a:cubicBezTo>
                  <a:pt x="243855" y="164089"/>
                  <a:pt x="296829" y="243957"/>
                  <a:pt x="318018" y="249662"/>
                </a:cubicBezTo>
                <a:cubicBezTo>
                  <a:pt x="339207" y="255367"/>
                  <a:pt x="288679" y="171424"/>
                  <a:pt x="318018" y="181204"/>
                </a:cubicBezTo>
                <a:cubicBezTo>
                  <a:pt x="347357" y="190984"/>
                  <a:pt x="475308" y="293671"/>
                  <a:pt x="494052" y="308340"/>
                </a:cubicBezTo>
                <a:cubicBezTo>
                  <a:pt x="512796" y="323009"/>
                  <a:pt x="422334" y="242327"/>
                  <a:pt x="430484" y="269221"/>
                </a:cubicBezTo>
                <a:cubicBezTo>
                  <a:pt x="438634" y="296115"/>
                  <a:pt x="542950" y="469704"/>
                  <a:pt x="542950" y="469704"/>
                </a:cubicBezTo>
                <a:cubicBezTo>
                  <a:pt x="557620" y="497413"/>
                  <a:pt x="547840" y="433846"/>
                  <a:pt x="518501" y="435476"/>
                </a:cubicBezTo>
                <a:cubicBezTo>
                  <a:pt x="489162" y="437106"/>
                  <a:pt x="372621" y="483559"/>
                  <a:pt x="366916" y="479484"/>
                </a:cubicBezTo>
                <a:cubicBezTo>
                  <a:pt x="361211" y="475409"/>
                  <a:pt x="455748" y="449330"/>
                  <a:pt x="484272" y="411026"/>
                </a:cubicBezTo>
                <a:cubicBezTo>
                  <a:pt x="512796" y="372722"/>
                  <a:pt x="540506" y="274111"/>
                  <a:pt x="538061" y="249662"/>
                </a:cubicBezTo>
                <a:cubicBezTo>
                  <a:pt x="535616" y="225213"/>
                  <a:pt x="508722" y="280630"/>
                  <a:pt x="469603" y="264331"/>
                </a:cubicBezTo>
                <a:cubicBezTo>
                  <a:pt x="430484" y="248032"/>
                  <a:pt x="352247" y="172239"/>
                  <a:pt x="303348" y="151865"/>
                </a:cubicBezTo>
                <a:cubicBezTo>
                  <a:pt x="254449" y="131491"/>
                  <a:pt x="207181" y="167349"/>
                  <a:pt x="176212" y="142085"/>
                </a:cubicBezTo>
                <a:cubicBezTo>
                  <a:pt x="145243" y="116821"/>
                  <a:pt x="118349" y="6800"/>
                  <a:pt x="117534" y="280"/>
                </a:cubicBezTo>
                <a:cubicBezTo>
                  <a:pt x="116719" y="-6240"/>
                  <a:pt x="171323" y="102966"/>
                  <a:pt x="171323" y="102966"/>
                </a:cubicBezTo>
                <a:cubicBezTo>
                  <a:pt x="177843" y="124970"/>
                  <a:pt x="185992" y="125785"/>
                  <a:pt x="156653" y="132305"/>
                </a:cubicBezTo>
                <a:cubicBezTo>
                  <a:pt x="127314" y="138825"/>
                  <a:pt x="-5527" y="144530"/>
                  <a:pt x="178" y="14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21E35D2B-94DF-B4C9-FDF4-C74866CAB709}"/>
              </a:ext>
            </a:extLst>
          </p:cNvPr>
          <p:cNvSpPr/>
          <p:nvPr/>
        </p:nvSpPr>
        <p:spPr>
          <a:xfrm>
            <a:off x="917139" y="6180688"/>
            <a:ext cx="187965" cy="519662"/>
          </a:xfrm>
          <a:custGeom>
            <a:avLst/>
            <a:gdLst>
              <a:gd name="connsiteX0" fmla="*/ 104837 w 187965"/>
              <a:gd name="connsiteY0" fmla="*/ 69 h 519662"/>
              <a:gd name="connsiteX1" fmla="*/ 55939 w 187965"/>
              <a:gd name="connsiteY1" fmla="*/ 215222 h 519662"/>
              <a:gd name="connsiteX2" fmla="*/ 109727 w 187965"/>
              <a:gd name="connsiteY2" fmla="*/ 401036 h 519662"/>
              <a:gd name="connsiteX3" fmla="*/ 41270 w 187965"/>
              <a:gd name="connsiteY3" fmla="*/ 313019 h 519662"/>
              <a:gd name="connsiteX4" fmla="*/ 158626 w 187965"/>
              <a:gd name="connsiteY4" fmla="*/ 489053 h 519662"/>
              <a:gd name="connsiteX5" fmla="*/ 168405 w 187965"/>
              <a:gd name="connsiteY5" fmla="*/ 513502 h 519662"/>
              <a:gd name="connsiteX6" fmla="*/ 85278 w 187965"/>
              <a:gd name="connsiteY6" fmla="*/ 420595 h 519662"/>
              <a:gd name="connsiteX7" fmla="*/ 7041 w 187965"/>
              <a:gd name="connsiteY7" fmla="*/ 249451 h 519662"/>
              <a:gd name="connsiteX8" fmla="*/ 7041 w 187965"/>
              <a:gd name="connsiteY8" fmla="*/ 308129 h 519662"/>
              <a:gd name="connsiteX9" fmla="*/ 36380 w 187965"/>
              <a:gd name="connsiteY9" fmla="*/ 239671 h 519662"/>
              <a:gd name="connsiteX10" fmla="*/ 51049 w 187965"/>
              <a:gd name="connsiteY10" fmla="*/ 322799 h 519662"/>
              <a:gd name="connsiteX11" fmla="*/ 124397 w 187965"/>
              <a:gd name="connsiteY11" fmla="*/ 278790 h 519662"/>
              <a:gd name="connsiteX12" fmla="*/ 187965 w 187965"/>
              <a:gd name="connsiteY12" fmla="*/ 141875 h 519662"/>
              <a:gd name="connsiteX13" fmla="*/ 124397 w 187965"/>
              <a:gd name="connsiteY13" fmla="*/ 254341 h 519662"/>
              <a:gd name="connsiteX14" fmla="*/ 51049 w 187965"/>
              <a:gd name="connsiteY14" fmla="*/ 244561 h 519662"/>
              <a:gd name="connsiteX15" fmla="*/ 51049 w 187965"/>
              <a:gd name="connsiteY15" fmla="*/ 156544 h 519662"/>
              <a:gd name="connsiteX16" fmla="*/ 26600 w 187965"/>
              <a:gd name="connsiteY16" fmla="*/ 190773 h 519662"/>
              <a:gd name="connsiteX17" fmla="*/ 104837 w 187965"/>
              <a:gd name="connsiteY17" fmla="*/ 69 h 51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5" h="519662">
                <a:moveTo>
                  <a:pt x="104837" y="69"/>
                </a:moveTo>
                <a:cubicBezTo>
                  <a:pt x="109727" y="4144"/>
                  <a:pt x="55124" y="148394"/>
                  <a:pt x="55939" y="215222"/>
                </a:cubicBezTo>
                <a:cubicBezTo>
                  <a:pt x="56754" y="282050"/>
                  <a:pt x="112172" y="384737"/>
                  <a:pt x="109727" y="401036"/>
                </a:cubicBezTo>
                <a:cubicBezTo>
                  <a:pt x="107282" y="417336"/>
                  <a:pt x="33120" y="298350"/>
                  <a:pt x="41270" y="313019"/>
                </a:cubicBezTo>
                <a:cubicBezTo>
                  <a:pt x="49420" y="327688"/>
                  <a:pt x="158626" y="489053"/>
                  <a:pt x="158626" y="489053"/>
                </a:cubicBezTo>
                <a:cubicBezTo>
                  <a:pt x="179815" y="522467"/>
                  <a:pt x="180630" y="524912"/>
                  <a:pt x="168405" y="513502"/>
                </a:cubicBezTo>
                <a:cubicBezTo>
                  <a:pt x="156180" y="502092"/>
                  <a:pt x="112172" y="464603"/>
                  <a:pt x="85278" y="420595"/>
                </a:cubicBezTo>
                <a:cubicBezTo>
                  <a:pt x="58384" y="376587"/>
                  <a:pt x="20080" y="268195"/>
                  <a:pt x="7041" y="249451"/>
                </a:cubicBezTo>
                <a:cubicBezTo>
                  <a:pt x="-5998" y="230707"/>
                  <a:pt x="2151" y="309759"/>
                  <a:pt x="7041" y="308129"/>
                </a:cubicBezTo>
                <a:cubicBezTo>
                  <a:pt x="11931" y="306499"/>
                  <a:pt x="29045" y="237226"/>
                  <a:pt x="36380" y="239671"/>
                </a:cubicBezTo>
                <a:cubicBezTo>
                  <a:pt x="43715" y="242116"/>
                  <a:pt x="36379" y="316279"/>
                  <a:pt x="51049" y="322799"/>
                </a:cubicBezTo>
                <a:cubicBezTo>
                  <a:pt x="65718" y="329319"/>
                  <a:pt x="101578" y="308944"/>
                  <a:pt x="124397" y="278790"/>
                </a:cubicBezTo>
                <a:cubicBezTo>
                  <a:pt x="147216" y="248636"/>
                  <a:pt x="187965" y="145950"/>
                  <a:pt x="187965" y="141875"/>
                </a:cubicBezTo>
                <a:cubicBezTo>
                  <a:pt x="187965" y="137800"/>
                  <a:pt x="147216" y="237227"/>
                  <a:pt x="124397" y="254341"/>
                </a:cubicBezTo>
                <a:cubicBezTo>
                  <a:pt x="101578" y="271455"/>
                  <a:pt x="63274" y="260861"/>
                  <a:pt x="51049" y="244561"/>
                </a:cubicBezTo>
                <a:cubicBezTo>
                  <a:pt x="38824" y="228262"/>
                  <a:pt x="55124" y="165509"/>
                  <a:pt x="51049" y="156544"/>
                </a:cubicBezTo>
                <a:cubicBezTo>
                  <a:pt x="46974" y="147579"/>
                  <a:pt x="18450" y="210332"/>
                  <a:pt x="26600" y="190773"/>
                </a:cubicBezTo>
                <a:cubicBezTo>
                  <a:pt x="34750" y="171214"/>
                  <a:pt x="99947" y="-4006"/>
                  <a:pt x="10483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238CDE0-26AF-8A11-2B10-876FFF2E1F06}"/>
              </a:ext>
            </a:extLst>
          </p:cNvPr>
          <p:cNvSpPr/>
          <p:nvPr/>
        </p:nvSpPr>
        <p:spPr>
          <a:xfrm>
            <a:off x="1197973" y="6624674"/>
            <a:ext cx="445640" cy="392708"/>
          </a:xfrm>
          <a:custGeom>
            <a:avLst/>
            <a:gdLst>
              <a:gd name="connsiteX0" fmla="*/ 38 w 445640"/>
              <a:gd name="connsiteY0" fmla="*/ 1059 h 392708"/>
              <a:gd name="connsiteX1" fmla="*/ 151623 w 445640"/>
              <a:gd name="connsiteY1" fmla="*/ 108635 h 392708"/>
              <a:gd name="connsiteX2" fmla="*/ 141843 w 445640"/>
              <a:gd name="connsiteY2" fmla="*/ 69516 h 392708"/>
              <a:gd name="connsiteX3" fmla="*/ 312987 w 445640"/>
              <a:gd name="connsiteY3" fmla="*/ 255330 h 392708"/>
              <a:gd name="connsiteX4" fmla="*/ 298318 w 445640"/>
              <a:gd name="connsiteY4" fmla="*/ 172203 h 392708"/>
              <a:gd name="connsiteX5" fmla="*/ 356996 w 445640"/>
              <a:gd name="connsiteY5" fmla="*/ 284669 h 392708"/>
              <a:gd name="connsiteX6" fmla="*/ 312987 w 445640"/>
              <a:gd name="connsiteY6" fmla="*/ 392246 h 392708"/>
              <a:gd name="connsiteX7" fmla="*/ 342326 w 445640"/>
              <a:gd name="connsiteY7" fmla="*/ 323788 h 392708"/>
              <a:gd name="connsiteX8" fmla="*/ 445013 w 445640"/>
              <a:gd name="connsiteY8" fmla="*/ 328678 h 392708"/>
              <a:gd name="connsiteX9" fmla="*/ 288538 w 445640"/>
              <a:gd name="connsiteY9" fmla="*/ 206432 h 392708"/>
              <a:gd name="connsiteX10" fmla="*/ 224970 w 445640"/>
              <a:gd name="connsiteY10" fmla="*/ 128194 h 392708"/>
              <a:gd name="connsiteX11" fmla="*/ 205411 w 445640"/>
              <a:gd name="connsiteY11" fmla="*/ 20618 h 392708"/>
              <a:gd name="connsiteX12" fmla="*/ 185852 w 445640"/>
              <a:gd name="connsiteY12" fmla="*/ 84186 h 392708"/>
              <a:gd name="connsiteX13" fmla="*/ 136953 w 445640"/>
              <a:gd name="connsiteY13" fmla="*/ 54847 h 392708"/>
              <a:gd name="connsiteX14" fmla="*/ 38 w 445640"/>
              <a:gd name="connsiteY14" fmla="*/ 1059 h 39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40" h="392708">
                <a:moveTo>
                  <a:pt x="38" y="1059"/>
                </a:moveTo>
                <a:cubicBezTo>
                  <a:pt x="2483" y="10024"/>
                  <a:pt x="127989" y="97226"/>
                  <a:pt x="151623" y="108635"/>
                </a:cubicBezTo>
                <a:cubicBezTo>
                  <a:pt x="175257" y="120044"/>
                  <a:pt x="114949" y="45067"/>
                  <a:pt x="141843" y="69516"/>
                </a:cubicBezTo>
                <a:cubicBezTo>
                  <a:pt x="168737" y="93965"/>
                  <a:pt x="286908" y="238216"/>
                  <a:pt x="312987" y="255330"/>
                </a:cubicBezTo>
                <a:cubicBezTo>
                  <a:pt x="339066" y="272445"/>
                  <a:pt x="290983" y="167313"/>
                  <a:pt x="298318" y="172203"/>
                </a:cubicBezTo>
                <a:cubicBezTo>
                  <a:pt x="305653" y="177093"/>
                  <a:pt x="354551" y="247995"/>
                  <a:pt x="356996" y="284669"/>
                </a:cubicBezTo>
                <a:cubicBezTo>
                  <a:pt x="359441" y="321343"/>
                  <a:pt x="315432" y="385726"/>
                  <a:pt x="312987" y="392246"/>
                </a:cubicBezTo>
                <a:cubicBezTo>
                  <a:pt x="310542" y="398766"/>
                  <a:pt x="320322" y="334383"/>
                  <a:pt x="342326" y="323788"/>
                </a:cubicBezTo>
                <a:cubicBezTo>
                  <a:pt x="364330" y="313193"/>
                  <a:pt x="453978" y="348237"/>
                  <a:pt x="445013" y="328678"/>
                </a:cubicBezTo>
                <a:cubicBezTo>
                  <a:pt x="436048" y="309119"/>
                  <a:pt x="325212" y="239846"/>
                  <a:pt x="288538" y="206432"/>
                </a:cubicBezTo>
                <a:cubicBezTo>
                  <a:pt x="251864" y="173018"/>
                  <a:pt x="238824" y="159163"/>
                  <a:pt x="224970" y="128194"/>
                </a:cubicBezTo>
                <a:cubicBezTo>
                  <a:pt x="211116" y="97225"/>
                  <a:pt x="211931" y="27953"/>
                  <a:pt x="205411" y="20618"/>
                </a:cubicBezTo>
                <a:cubicBezTo>
                  <a:pt x="198891" y="13283"/>
                  <a:pt x="197262" y="78481"/>
                  <a:pt x="185852" y="84186"/>
                </a:cubicBezTo>
                <a:cubicBezTo>
                  <a:pt x="174442" y="89891"/>
                  <a:pt x="163032" y="67072"/>
                  <a:pt x="136953" y="54847"/>
                </a:cubicBezTo>
                <a:cubicBezTo>
                  <a:pt x="110874" y="42622"/>
                  <a:pt x="-2407" y="-7906"/>
                  <a:pt x="38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C24EE1ED-F414-176F-88F5-B737887A5CEC}"/>
              </a:ext>
            </a:extLst>
          </p:cNvPr>
          <p:cNvSpPr/>
          <p:nvPr/>
        </p:nvSpPr>
        <p:spPr>
          <a:xfrm>
            <a:off x="1167317" y="5291869"/>
            <a:ext cx="1296015" cy="1241024"/>
          </a:xfrm>
          <a:custGeom>
            <a:avLst/>
            <a:gdLst>
              <a:gd name="connsiteX0" fmla="*/ 1292272 w 1296015"/>
              <a:gd name="connsiteY0" fmla="*/ 3827 h 1241024"/>
              <a:gd name="connsiteX1" fmla="*/ 573466 w 1296015"/>
              <a:gd name="connsiteY1" fmla="*/ 556379 h 1241024"/>
              <a:gd name="connsiteX2" fmla="*/ 1101569 w 1296015"/>
              <a:gd name="connsiteY2" fmla="*/ 174972 h 1241024"/>
              <a:gd name="connsiteX3" fmla="*/ 817958 w 1296015"/>
              <a:gd name="connsiteY3" fmla="*/ 399904 h 1241024"/>
              <a:gd name="connsiteX4" fmla="*/ 20914 w 1296015"/>
              <a:gd name="connsiteY4" fmla="*/ 1060033 h 1241024"/>
              <a:gd name="connsiteX5" fmla="*/ 260516 w 1296015"/>
              <a:gd name="connsiteY5" fmla="*/ 947566 h 1241024"/>
              <a:gd name="connsiteX6" fmla="*/ 6244 w 1296015"/>
              <a:gd name="connsiteY6" fmla="*/ 1152940 h 1241024"/>
              <a:gd name="connsiteX7" fmla="*/ 79592 w 1296015"/>
              <a:gd name="connsiteY7" fmla="*/ 1113821 h 1241024"/>
              <a:gd name="connsiteX8" fmla="*/ 99151 w 1296015"/>
              <a:gd name="connsiteY8" fmla="*/ 1240957 h 1241024"/>
              <a:gd name="connsiteX9" fmla="*/ 69812 w 1296015"/>
              <a:gd name="connsiteY9" fmla="*/ 1094261 h 1241024"/>
              <a:gd name="connsiteX10" fmla="*/ 250736 w 1296015"/>
              <a:gd name="connsiteY10" fmla="*/ 869329 h 1241024"/>
              <a:gd name="connsiteX11" fmla="*/ 759280 w 1296015"/>
              <a:gd name="connsiteY11" fmla="*/ 483032 h 1241024"/>
              <a:gd name="connsiteX12" fmla="*/ 588135 w 1296015"/>
              <a:gd name="connsiteY12" fmla="*/ 566159 h 1241024"/>
              <a:gd name="connsiteX13" fmla="*/ 1072230 w 1296015"/>
              <a:gd name="connsiteY13" fmla="*/ 160302 h 1241024"/>
              <a:gd name="connsiteX14" fmla="*/ 1116238 w 1296015"/>
              <a:gd name="connsiteY14" fmla="*/ 28276 h 1241024"/>
              <a:gd name="connsiteX15" fmla="*/ 866856 w 1296015"/>
              <a:gd name="connsiteY15" fmla="*/ 297218 h 1241024"/>
              <a:gd name="connsiteX16" fmla="*/ 1292272 w 1296015"/>
              <a:gd name="connsiteY16" fmla="*/ 3827 h 12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15" h="1241024">
                <a:moveTo>
                  <a:pt x="1292272" y="3827"/>
                </a:moveTo>
                <a:cubicBezTo>
                  <a:pt x="1243374" y="47020"/>
                  <a:pt x="605250" y="527855"/>
                  <a:pt x="573466" y="556379"/>
                </a:cubicBezTo>
                <a:cubicBezTo>
                  <a:pt x="541682" y="584903"/>
                  <a:pt x="1060820" y="201051"/>
                  <a:pt x="1101569" y="174972"/>
                </a:cubicBezTo>
                <a:cubicBezTo>
                  <a:pt x="1142318" y="148893"/>
                  <a:pt x="817958" y="399904"/>
                  <a:pt x="817958" y="399904"/>
                </a:cubicBezTo>
                <a:cubicBezTo>
                  <a:pt x="637849" y="547414"/>
                  <a:pt x="113821" y="968756"/>
                  <a:pt x="20914" y="1060033"/>
                </a:cubicBezTo>
                <a:cubicBezTo>
                  <a:pt x="-71993" y="1151310"/>
                  <a:pt x="262961" y="932082"/>
                  <a:pt x="260516" y="947566"/>
                </a:cubicBezTo>
                <a:cubicBezTo>
                  <a:pt x="258071" y="963051"/>
                  <a:pt x="36398" y="1125231"/>
                  <a:pt x="6244" y="1152940"/>
                </a:cubicBezTo>
                <a:cubicBezTo>
                  <a:pt x="-23910" y="1180649"/>
                  <a:pt x="64107" y="1099152"/>
                  <a:pt x="79592" y="1113821"/>
                </a:cubicBezTo>
                <a:cubicBezTo>
                  <a:pt x="95076" y="1128491"/>
                  <a:pt x="100781" y="1244217"/>
                  <a:pt x="99151" y="1240957"/>
                </a:cubicBezTo>
                <a:cubicBezTo>
                  <a:pt x="97521" y="1237697"/>
                  <a:pt x="44548" y="1156199"/>
                  <a:pt x="69812" y="1094261"/>
                </a:cubicBezTo>
                <a:cubicBezTo>
                  <a:pt x="95076" y="1032323"/>
                  <a:pt x="135825" y="971201"/>
                  <a:pt x="250736" y="869329"/>
                </a:cubicBezTo>
                <a:cubicBezTo>
                  <a:pt x="365647" y="767458"/>
                  <a:pt x="703047" y="533560"/>
                  <a:pt x="759280" y="483032"/>
                </a:cubicBezTo>
                <a:cubicBezTo>
                  <a:pt x="815513" y="432504"/>
                  <a:pt x="535977" y="619947"/>
                  <a:pt x="588135" y="566159"/>
                </a:cubicBezTo>
                <a:cubicBezTo>
                  <a:pt x="640293" y="512371"/>
                  <a:pt x="984213" y="249949"/>
                  <a:pt x="1072230" y="160302"/>
                </a:cubicBezTo>
                <a:cubicBezTo>
                  <a:pt x="1160247" y="70655"/>
                  <a:pt x="1150467" y="5457"/>
                  <a:pt x="1116238" y="28276"/>
                </a:cubicBezTo>
                <a:cubicBezTo>
                  <a:pt x="1082009" y="51095"/>
                  <a:pt x="838332" y="297218"/>
                  <a:pt x="866856" y="297218"/>
                </a:cubicBezTo>
                <a:cubicBezTo>
                  <a:pt x="895380" y="297218"/>
                  <a:pt x="1341170" y="-39366"/>
                  <a:pt x="1292272" y="3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8BDA991-CADB-88D8-8445-7D8363EE5523}"/>
              </a:ext>
            </a:extLst>
          </p:cNvPr>
          <p:cNvSpPr/>
          <p:nvPr/>
        </p:nvSpPr>
        <p:spPr>
          <a:xfrm>
            <a:off x="1305401" y="6087047"/>
            <a:ext cx="480214" cy="622164"/>
          </a:xfrm>
          <a:custGeom>
            <a:avLst/>
            <a:gdLst>
              <a:gd name="connsiteX0" fmla="*/ 366924 w 480214"/>
              <a:gd name="connsiteY0" fmla="*/ 803 h 622164"/>
              <a:gd name="connsiteX1" fmla="*/ 332695 w 480214"/>
              <a:gd name="connsiteY1" fmla="*/ 211066 h 622164"/>
              <a:gd name="connsiteX2" fmla="*/ 186 w 480214"/>
              <a:gd name="connsiteY2" fmla="*/ 372431 h 622164"/>
              <a:gd name="connsiteX3" fmla="*/ 283797 w 480214"/>
              <a:gd name="connsiteY3" fmla="*/ 294194 h 622164"/>
              <a:gd name="connsiteX4" fmla="*/ 181110 w 480214"/>
              <a:gd name="connsiteY4" fmla="*/ 377321 h 622164"/>
              <a:gd name="connsiteX5" fmla="*/ 29525 w 480214"/>
              <a:gd name="connsiteY5" fmla="*/ 484897 h 622164"/>
              <a:gd name="connsiteX6" fmla="*/ 225119 w 480214"/>
              <a:gd name="connsiteY6" fmla="*/ 377321 h 622164"/>
              <a:gd name="connsiteX7" fmla="*/ 68644 w 480214"/>
              <a:gd name="connsiteY7" fmla="*/ 621813 h 622164"/>
              <a:gd name="connsiteX8" fmla="*/ 318026 w 480214"/>
              <a:gd name="connsiteY8" fmla="*/ 313753 h 622164"/>
              <a:gd name="connsiteX9" fmla="*/ 479390 w 480214"/>
              <a:gd name="connsiteY9" fmla="*/ 142609 h 622164"/>
              <a:gd name="connsiteX10" fmla="*/ 371814 w 480214"/>
              <a:gd name="connsiteY10" fmla="*/ 245295 h 622164"/>
              <a:gd name="connsiteX11" fmla="*/ 176220 w 480214"/>
              <a:gd name="connsiteY11" fmla="*/ 303973 h 622164"/>
              <a:gd name="connsiteX12" fmla="*/ 239788 w 480214"/>
              <a:gd name="connsiteY12" fmla="*/ 211066 h 622164"/>
              <a:gd name="connsiteX13" fmla="*/ 73534 w 480214"/>
              <a:gd name="connsiteY13" fmla="*/ 264855 h 622164"/>
              <a:gd name="connsiteX14" fmla="*/ 391373 w 480214"/>
              <a:gd name="connsiteY14" fmla="*/ 142609 h 622164"/>
              <a:gd name="connsiteX15" fmla="*/ 366924 w 480214"/>
              <a:gd name="connsiteY15" fmla="*/ 803 h 62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214" h="622164">
                <a:moveTo>
                  <a:pt x="366924" y="803"/>
                </a:moveTo>
                <a:cubicBezTo>
                  <a:pt x="357144" y="12213"/>
                  <a:pt x="393818" y="149128"/>
                  <a:pt x="332695" y="211066"/>
                </a:cubicBezTo>
                <a:cubicBezTo>
                  <a:pt x="271572" y="273004"/>
                  <a:pt x="8336" y="358576"/>
                  <a:pt x="186" y="372431"/>
                </a:cubicBezTo>
                <a:cubicBezTo>
                  <a:pt x="-7964" y="386286"/>
                  <a:pt x="253643" y="293379"/>
                  <a:pt x="283797" y="294194"/>
                </a:cubicBezTo>
                <a:cubicBezTo>
                  <a:pt x="313951" y="295009"/>
                  <a:pt x="223488" y="345537"/>
                  <a:pt x="181110" y="377321"/>
                </a:cubicBezTo>
                <a:cubicBezTo>
                  <a:pt x="138732" y="409105"/>
                  <a:pt x="22190" y="484897"/>
                  <a:pt x="29525" y="484897"/>
                </a:cubicBezTo>
                <a:cubicBezTo>
                  <a:pt x="36860" y="484897"/>
                  <a:pt x="218599" y="354502"/>
                  <a:pt x="225119" y="377321"/>
                </a:cubicBezTo>
                <a:cubicBezTo>
                  <a:pt x="231639" y="400140"/>
                  <a:pt x="53160" y="632408"/>
                  <a:pt x="68644" y="621813"/>
                </a:cubicBezTo>
                <a:cubicBezTo>
                  <a:pt x="84128" y="611218"/>
                  <a:pt x="249568" y="393620"/>
                  <a:pt x="318026" y="313753"/>
                </a:cubicBezTo>
                <a:cubicBezTo>
                  <a:pt x="386484" y="233886"/>
                  <a:pt x="470425" y="154019"/>
                  <a:pt x="479390" y="142609"/>
                </a:cubicBezTo>
                <a:cubicBezTo>
                  <a:pt x="488355" y="131199"/>
                  <a:pt x="422342" y="218401"/>
                  <a:pt x="371814" y="245295"/>
                </a:cubicBezTo>
                <a:cubicBezTo>
                  <a:pt x="321286" y="272189"/>
                  <a:pt x="198224" y="309678"/>
                  <a:pt x="176220" y="303973"/>
                </a:cubicBezTo>
                <a:cubicBezTo>
                  <a:pt x="154216" y="298268"/>
                  <a:pt x="256902" y="217586"/>
                  <a:pt x="239788" y="211066"/>
                </a:cubicBezTo>
                <a:cubicBezTo>
                  <a:pt x="222674" y="204546"/>
                  <a:pt x="48270" y="276264"/>
                  <a:pt x="73534" y="264855"/>
                </a:cubicBezTo>
                <a:cubicBezTo>
                  <a:pt x="98798" y="253446"/>
                  <a:pt x="347365" y="182543"/>
                  <a:pt x="391373" y="142609"/>
                </a:cubicBezTo>
                <a:cubicBezTo>
                  <a:pt x="435381" y="102675"/>
                  <a:pt x="376704" y="-10607"/>
                  <a:pt x="366924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145A20FE-E187-F70C-A80C-CAA331EC41AC}"/>
              </a:ext>
            </a:extLst>
          </p:cNvPr>
          <p:cNvSpPr/>
          <p:nvPr/>
        </p:nvSpPr>
        <p:spPr>
          <a:xfrm>
            <a:off x="1730635" y="5373463"/>
            <a:ext cx="1018018" cy="983355"/>
          </a:xfrm>
          <a:custGeom>
            <a:avLst/>
            <a:gdLst>
              <a:gd name="connsiteX0" fmla="*/ 699615 w 1018018"/>
              <a:gd name="connsiteY0" fmla="*/ 142276 h 983355"/>
              <a:gd name="connsiteX1" fmla="*/ 63936 w 1018018"/>
              <a:gd name="connsiteY1" fmla="*/ 484565 h 983355"/>
              <a:gd name="connsiteX2" fmla="*/ 210631 w 1018018"/>
              <a:gd name="connsiteY2" fmla="*/ 445446 h 983355"/>
              <a:gd name="connsiteX3" fmla="*/ 368 w 1018018"/>
              <a:gd name="connsiteY3" fmla="*/ 592141 h 983355"/>
              <a:gd name="connsiteX4" fmla="*/ 156843 w 1018018"/>
              <a:gd name="connsiteY4" fmla="*/ 567692 h 983355"/>
              <a:gd name="connsiteX5" fmla="*/ 49267 w 1018018"/>
              <a:gd name="connsiteY5" fmla="*/ 675269 h 983355"/>
              <a:gd name="connsiteX6" fmla="*/ 54156 w 1018018"/>
              <a:gd name="connsiteY6" fmla="*/ 773065 h 983355"/>
              <a:gd name="connsiteX7" fmla="*/ 73716 w 1018018"/>
              <a:gd name="connsiteY7" fmla="*/ 983328 h 983355"/>
              <a:gd name="connsiteX8" fmla="*/ 24817 w 1018018"/>
              <a:gd name="connsiteY8" fmla="*/ 758396 h 983355"/>
              <a:gd name="connsiteX9" fmla="*/ 73716 w 1018018"/>
              <a:gd name="connsiteY9" fmla="*/ 557912 h 983355"/>
              <a:gd name="connsiteX10" fmla="*/ 254640 w 1018018"/>
              <a:gd name="connsiteY10" fmla="*/ 372098 h 983355"/>
              <a:gd name="connsiteX11" fmla="*/ 308428 w 1018018"/>
              <a:gd name="connsiteY11" fmla="*/ 332980 h 983355"/>
              <a:gd name="connsiteX12" fmla="*/ 445344 w 1018018"/>
              <a:gd name="connsiteY12" fmla="*/ 176505 h 983355"/>
              <a:gd name="connsiteX13" fmla="*/ 675166 w 1018018"/>
              <a:gd name="connsiteY13" fmla="*/ 83598 h 983355"/>
              <a:gd name="connsiteX14" fmla="*/ 1017455 w 1018018"/>
              <a:gd name="connsiteY14" fmla="*/ 471 h 983355"/>
              <a:gd name="connsiteX15" fmla="*/ 748514 w 1018018"/>
              <a:gd name="connsiteY15" fmla="*/ 54259 h 983355"/>
              <a:gd name="connsiteX16" fmla="*/ 469793 w 1018018"/>
              <a:gd name="connsiteY16" fmla="*/ 147166 h 983355"/>
              <a:gd name="connsiteX17" fmla="*/ 244860 w 1018018"/>
              <a:gd name="connsiteY17" fmla="*/ 342759 h 983355"/>
              <a:gd name="connsiteX18" fmla="*/ 499132 w 1018018"/>
              <a:gd name="connsiteY18" fmla="*/ 215624 h 983355"/>
              <a:gd name="connsiteX19" fmla="*/ 298648 w 1018018"/>
              <a:gd name="connsiteY19" fmla="*/ 284081 h 983355"/>
              <a:gd name="connsiteX20" fmla="*/ 699615 w 1018018"/>
              <a:gd name="connsiteY20" fmla="*/ 142276 h 98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8018" h="983355">
                <a:moveTo>
                  <a:pt x="699615" y="142276"/>
                </a:moveTo>
                <a:cubicBezTo>
                  <a:pt x="422524" y="288156"/>
                  <a:pt x="145433" y="434037"/>
                  <a:pt x="63936" y="484565"/>
                </a:cubicBezTo>
                <a:cubicBezTo>
                  <a:pt x="-17561" y="535093"/>
                  <a:pt x="221226" y="427517"/>
                  <a:pt x="210631" y="445446"/>
                </a:cubicBezTo>
                <a:cubicBezTo>
                  <a:pt x="200036" y="463375"/>
                  <a:pt x="9333" y="571767"/>
                  <a:pt x="368" y="592141"/>
                </a:cubicBezTo>
                <a:cubicBezTo>
                  <a:pt x="-8597" y="612515"/>
                  <a:pt x="148693" y="553837"/>
                  <a:pt x="156843" y="567692"/>
                </a:cubicBezTo>
                <a:cubicBezTo>
                  <a:pt x="164993" y="581547"/>
                  <a:pt x="66381" y="641040"/>
                  <a:pt x="49267" y="675269"/>
                </a:cubicBezTo>
                <a:cubicBezTo>
                  <a:pt x="32153" y="709498"/>
                  <a:pt x="50081" y="721722"/>
                  <a:pt x="54156" y="773065"/>
                </a:cubicBezTo>
                <a:cubicBezTo>
                  <a:pt x="58231" y="824408"/>
                  <a:pt x="78606" y="985773"/>
                  <a:pt x="73716" y="983328"/>
                </a:cubicBezTo>
                <a:cubicBezTo>
                  <a:pt x="68826" y="980883"/>
                  <a:pt x="24817" y="829299"/>
                  <a:pt x="24817" y="758396"/>
                </a:cubicBezTo>
                <a:cubicBezTo>
                  <a:pt x="24817" y="687493"/>
                  <a:pt x="35412" y="622295"/>
                  <a:pt x="73716" y="557912"/>
                </a:cubicBezTo>
                <a:cubicBezTo>
                  <a:pt x="112020" y="493529"/>
                  <a:pt x="215521" y="409587"/>
                  <a:pt x="254640" y="372098"/>
                </a:cubicBezTo>
                <a:cubicBezTo>
                  <a:pt x="293759" y="334609"/>
                  <a:pt x="276644" y="365579"/>
                  <a:pt x="308428" y="332980"/>
                </a:cubicBezTo>
                <a:cubicBezTo>
                  <a:pt x="340212" y="300381"/>
                  <a:pt x="384221" y="218069"/>
                  <a:pt x="445344" y="176505"/>
                </a:cubicBezTo>
                <a:cubicBezTo>
                  <a:pt x="506467" y="134941"/>
                  <a:pt x="579814" y="112937"/>
                  <a:pt x="675166" y="83598"/>
                </a:cubicBezTo>
                <a:cubicBezTo>
                  <a:pt x="770518" y="54259"/>
                  <a:pt x="1005230" y="5361"/>
                  <a:pt x="1017455" y="471"/>
                </a:cubicBezTo>
                <a:cubicBezTo>
                  <a:pt x="1029680" y="-4419"/>
                  <a:pt x="839791" y="29810"/>
                  <a:pt x="748514" y="54259"/>
                </a:cubicBezTo>
                <a:cubicBezTo>
                  <a:pt x="657237" y="78708"/>
                  <a:pt x="553735" y="99083"/>
                  <a:pt x="469793" y="147166"/>
                </a:cubicBezTo>
                <a:cubicBezTo>
                  <a:pt x="385851" y="195249"/>
                  <a:pt x="239970" y="331349"/>
                  <a:pt x="244860" y="342759"/>
                </a:cubicBezTo>
                <a:cubicBezTo>
                  <a:pt x="249750" y="354169"/>
                  <a:pt x="490167" y="225404"/>
                  <a:pt x="499132" y="215624"/>
                </a:cubicBezTo>
                <a:cubicBezTo>
                  <a:pt x="508097" y="205844"/>
                  <a:pt x="298648" y="284081"/>
                  <a:pt x="298648" y="284081"/>
                </a:cubicBezTo>
                <a:lnTo>
                  <a:pt x="699615" y="1422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1328558-9F64-A0CF-4CE0-3AAFCA27E069}"/>
              </a:ext>
            </a:extLst>
          </p:cNvPr>
          <p:cNvSpPr/>
          <p:nvPr/>
        </p:nvSpPr>
        <p:spPr>
          <a:xfrm>
            <a:off x="1065210" y="6855505"/>
            <a:ext cx="191889" cy="186490"/>
          </a:xfrm>
          <a:custGeom>
            <a:avLst/>
            <a:gdLst>
              <a:gd name="connsiteX0" fmla="*/ 20334 w 191889"/>
              <a:gd name="connsiteY0" fmla="*/ 50 h 186490"/>
              <a:gd name="connsiteX1" fmla="*/ 54563 w 191889"/>
              <a:gd name="connsiteY1" fmla="*/ 112516 h 186490"/>
              <a:gd name="connsiteX2" fmla="*/ 775 w 191889"/>
              <a:gd name="connsiteY2" fmla="*/ 176084 h 186490"/>
              <a:gd name="connsiteX3" fmla="*/ 103462 w 191889"/>
              <a:gd name="connsiteY3" fmla="*/ 132076 h 186490"/>
              <a:gd name="connsiteX4" fmla="*/ 5665 w 191889"/>
              <a:gd name="connsiteY4" fmla="*/ 185864 h 186490"/>
              <a:gd name="connsiteX5" fmla="*/ 191479 w 191889"/>
              <a:gd name="connsiteY5" fmla="*/ 88067 h 186490"/>
              <a:gd name="connsiteX6" fmla="*/ 59453 w 191889"/>
              <a:gd name="connsiteY6" fmla="*/ 127186 h 186490"/>
              <a:gd name="connsiteX7" fmla="*/ 79012 w 191889"/>
              <a:gd name="connsiteY7" fmla="*/ 97847 h 186490"/>
              <a:gd name="connsiteX8" fmla="*/ 20334 w 191889"/>
              <a:gd name="connsiteY8" fmla="*/ 50 h 1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9" h="186490">
                <a:moveTo>
                  <a:pt x="20334" y="50"/>
                </a:moveTo>
                <a:cubicBezTo>
                  <a:pt x="16259" y="2495"/>
                  <a:pt x="57823" y="83177"/>
                  <a:pt x="54563" y="112516"/>
                </a:cubicBezTo>
                <a:cubicBezTo>
                  <a:pt x="51303" y="141855"/>
                  <a:pt x="-7375" y="172824"/>
                  <a:pt x="775" y="176084"/>
                </a:cubicBezTo>
                <a:cubicBezTo>
                  <a:pt x="8925" y="179344"/>
                  <a:pt x="102647" y="130446"/>
                  <a:pt x="103462" y="132076"/>
                </a:cubicBezTo>
                <a:cubicBezTo>
                  <a:pt x="104277" y="133706"/>
                  <a:pt x="-9005" y="193199"/>
                  <a:pt x="5665" y="185864"/>
                </a:cubicBezTo>
                <a:cubicBezTo>
                  <a:pt x="20335" y="178529"/>
                  <a:pt x="182514" y="97847"/>
                  <a:pt x="191479" y="88067"/>
                </a:cubicBezTo>
                <a:cubicBezTo>
                  <a:pt x="200444" y="78287"/>
                  <a:pt x="59453" y="127186"/>
                  <a:pt x="59453" y="127186"/>
                </a:cubicBezTo>
                <a:cubicBezTo>
                  <a:pt x="40709" y="128816"/>
                  <a:pt x="83902" y="111701"/>
                  <a:pt x="79012" y="97847"/>
                </a:cubicBezTo>
                <a:cubicBezTo>
                  <a:pt x="74122" y="83993"/>
                  <a:pt x="24409" y="-2395"/>
                  <a:pt x="2033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CF2D28B2-B1E0-4EE4-B22E-96D4F430000A}"/>
              </a:ext>
            </a:extLst>
          </p:cNvPr>
          <p:cNvSpPr/>
          <p:nvPr/>
        </p:nvSpPr>
        <p:spPr>
          <a:xfrm>
            <a:off x="948401" y="6820848"/>
            <a:ext cx="156916" cy="226298"/>
          </a:xfrm>
          <a:custGeom>
            <a:avLst/>
            <a:gdLst>
              <a:gd name="connsiteX0" fmla="*/ 44236 w 156916"/>
              <a:gd name="connsiteY0" fmla="*/ 478 h 226298"/>
              <a:gd name="connsiteX1" fmla="*/ 112694 w 156916"/>
              <a:gd name="connsiteY1" fmla="*/ 78716 h 226298"/>
              <a:gd name="connsiteX2" fmla="*/ 98025 w 156916"/>
              <a:gd name="connsiteY2" fmla="*/ 137394 h 226298"/>
              <a:gd name="connsiteX3" fmla="*/ 156703 w 156916"/>
              <a:gd name="connsiteY3" fmla="*/ 93385 h 226298"/>
              <a:gd name="connsiteX4" fmla="*/ 73575 w 156916"/>
              <a:gd name="connsiteY4" fmla="*/ 186292 h 226298"/>
              <a:gd name="connsiteX5" fmla="*/ 228 w 156916"/>
              <a:gd name="connsiteY5" fmla="*/ 225411 h 226298"/>
              <a:gd name="connsiteX6" fmla="*/ 98025 w 156916"/>
              <a:gd name="connsiteY6" fmla="*/ 152063 h 226298"/>
              <a:gd name="connsiteX7" fmla="*/ 98025 w 156916"/>
              <a:gd name="connsiteY7" fmla="*/ 117834 h 226298"/>
              <a:gd name="connsiteX8" fmla="*/ 44236 w 156916"/>
              <a:gd name="connsiteY8" fmla="*/ 478 h 2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16" h="226298">
                <a:moveTo>
                  <a:pt x="44236" y="478"/>
                </a:moveTo>
                <a:cubicBezTo>
                  <a:pt x="46681" y="-6042"/>
                  <a:pt x="103729" y="55897"/>
                  <a:pt x="112694" y="78716"/>
                </a:cubicBezTo>
                <a:cubicBezTo>
                  <a:pt x="121659" y="101535"/>
                  <a:pt x="90690" y="134949"/>
                  <a:pt x="98025" y="137394"/>
                </a:cubicBezTo>
                <a:cubicBezTo>
                  <a:pt x="105360" y="139839"/>
                  <a:pt x="160778" y="85235"/>
                  <a:pt x="156703" y="93385"/>
                </a:cubicBezTo>
                <a:cubicBezTo>
                  <a:pt x="152628" y="101535"/>
                  <a:pt x="99654" y="164288"/>
                  <a:pt x="73575" y="186292"/>
                </a:cubicBezTo>
                <a:cubicBezTo>
                  <a:pt x="47496" y="208296"/>
                  <a:pt x="-3847" y="231116"/>
                  <a:pt x="228" y="225411"/>
                </a:cubicBezTo>
                <a:cubicBezTo>
                  <a:pt x="4303" y="219706"/>
                  <a:pt x="81726" y="169992"/>
                  <a:pt x="98025" y="152063"/>
                </a:cubicBezTo>
                <a:cubicBezTo>
                  <a:pt x="114324" y="134134"/>
                  <a:pt x="103730" y="136578"/>
                  <a:pt x="98025" y="117834"/>
                </a:cubicBezTo>
                <a:cubicBezTo>
                  <a:pt x="92320" y="99090"/>
                  <a:pt x="41791" y="6998"/>
                  <a:pt x="44236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4FADC5A6-4083-C5C6-EC3F-F411E682B984}"/>
              </a:ext>
            </a:extLst>
          </p:cNvPr>
          <p:cNvSpPr/>
          <p:nvPr/>
        </p:nvSpPr>
        <p:spPr>
          <a:xfrm>
            <a:off x="931062" y="6482559"/>
            <a:ext cx="374547" cy="451555"/>
          </a:xfrm>
          <a:custGeom>
            <a:avLst/>
            <a:gdLst>
              <a:gd name="connsiteX0" fmla="*/ 2897 w 374547"/>
              <a:gd name="connsiteY0" fmla="*/ 6258 h 451555"/>
              <a:gd name="connsiteX1" fmla="*/ 125143 w 374547"/>
              <a:gd name="connsiteY1" fmla="*/ 294759 h 451555"/>
              <a:gd name="connsiteX2" fmla="*/ 125143 w 374547"/>
              <a:gd name="connsiteY2" fmla="*/ 250750 h 451555"/>
              <a:gd name="connsiteX3" fmla="*/ 291398 w 374547"/>
              <a:gd name="connsiteY3" fmla="*/ 348547 h 451555"/>
              <a:gd name="connsiteX4" fmla="*/ 247389 w 374547"/>
              <a:gd name="connsiteY4" fmla="*/ 294759 h 451555"/>
              <a:gd name="connsiteX5" fmla="*/ 374525 w 374547"/>
              <a:gd name="connsiteY5" fmla="*/ 451234 h 451555"/>
              <a:gd name="connsiteX6" fmla="*/ 257169 w 374547"/>
              <a:gd name="connsiteY6" fmla="*/ 333877 h 451555"/>
              <a:gd name="connsiteX7" fmla="*/ 174042 w 374547"/>
              <a:gd name="connsiteY7" fmla="*/ 275199 h 451555"/>
              <a:gd name="connsiteX8" fmla="*/ 51796 w 374547"/>
              <a:gd name="connsiteY8" fmla="*/ 162733 h 451555"/>
              <a:gd name="connsiteX9" fmla="*/ 37126 w 374547"/>
              <a:gd name="connsiteY9" fmla="*/ 99165 h 451555"/>
              <a:gd name="connsiteX10" fmla="*/ 2897 w 374547"/>
              <a:gd name="connsiteY10" fmla="*/ 6258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547" h="451555">
                <a:moveTo>
                  <a:pt x="2897" y="6258"/>
                </a:moveTo>
                <a:cubicBezTo>
                  <a:pt x="17567" y="38857"/>
                  <a:pt x="104769" y="254010"/>
                  <a:pt x="125143" y="294759"/>
                </a:cubicBezTo>
                <a:cubicBezTo>
                  <a:pt x="145517" y="335508"/>
                  <a:pt x="97434" y="241785"/>
                  <a:pt x="125143" y="250750"/>
                </a:cubicBezTo>
                <a:cubicBezTo>
                  <a:pt x="152852" y="259715"/>
                  <a:pt x="271024" y="341212"/>
                  <a:pt x="291398" y="348547"/>
                </a:cubicBezTo>
                <a:cubicBezTo>
                  <a:pt x="311772" y="355882"/>
                  <a:pt x="247389" y="294759"/>
                  <a:pt x="247389" y="294759"/>
                </a:cubicBezTo>
                <a:cubicBezTo>
                  <a:pt x="261244" y="311874"/>
                  <a:pt x="372895" y="444714"/>
                  <a:pt x="374525" y="451234"/>
                </a:cubicBezTo>
                <a:cubicBezTo>
                  <a:pt x="376155" y="457754"/>
                  <a:pt x="290583" y="363216"/>
                  <a:pt x="257169" y="333877"/>
                </a:cubicBezTo>
                <a:cubicBezTo>
                  <a:pt x="223755" y="304538"/>
                  <a:pt x="208271" y="303723"/>
                  <a:pt x="174042" y="275199"/>
                </a:cubicBezTo>
                <a:cubicBezTo>
                  <a:pt x="139813" y="246675"/>
                  <a:pt x="74615" y="192072"/>
                  <a:pt x="51796" y="162733"/>
                </a:cubicBezTo>
                <a:cubicBezTo>
                  <a:pt x="28977" y="133394"/>
                  <a:pt x="40386" y="120354"/>
                  <a:pt x="37126" y="99165"/>
                </a:cubicBezTo>
                <a:cubicBezTo>
                  <a:pt x="33866" y="77976"/>
                  <a:pt x="-11773" y="-26341"/>
                  <a:pt x="2897" y="6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6B8FCC5C-C4F7-E0D9-E39A-6423B20DA238}"/>
              </a:ext>
            </a:extLst>
          </p:cNvPr>
          <p:cNvSpPr/>
          <p:nvPr/>
        </p:nvSpPr>
        <p:spPr>
          <a:xfrm>
            <a:off x="871599" y="6429393"/>
            <a:ext cx="91839" cy="364256"/>
          </a:xfrm>
          <a:custGeom>
            <a:avLst/>
            <a:gdLst>
              <a:gd name="connsiteX0" fmla="*/ 91699 w 91839"/>
              <a:gd name="connsiteY0" fmla="*/ 746 h 364256"/>
              <a:gd name="connsiteX1" fmla="*/ 28131 w 91839"/>
              <a:gd name="connsiteY1" fmla="*/ 118102 h 364256"/>
              <a:gd name="connsiteX2" fmla="*/ 18352 w 91839"/>
              <a:gd name="connsiteY2" fmla="*/ 230568 h 364256"/>
              <a:gd name="connsiteX3" fmla="*/ 13462 w 91839"/>
              <a:gd name="connsiteY3" fmla="*/ 157221 h 364256"/>
              <a:gd name="connsiteX4" fmla="*/ 23242 w 91839"/>
              <a:gd name="connsiteY4" fmla="*/ 362594 h 364256"/>
              <a:gd name="connsiteX5" fmla="*/ 3682 w 91839"/>
              <a:gd name="connsiteY5" fmla="*/ 250128 h 364256"/>
              <a:gd name="connsiteX6" fmla="*/ 8572 w 91839"/>
              <a:gd name="connsiteY6" fmla="*/ 176780 h 364256"/>
              <a:gd name="connsiteX7" fmla="*/ 91699 w 91839"/>
              <a:gd name="connsiteY7" fmla="*/ 746 h 3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39" h="364256">
                <a:moveTo>
                  <a:pt x="91699" y="746"/>
                </a:moveTo>
                <a:cubicBezTo>
                  <a:pt x="94959" y="-9034"/>
                  <a:pt x="40355" y="79798"/>
                  <a:pt x="28131" y="118102"/>
                </a:cubicBezTo>
                <a:cubicBezTo>
                  <a:pt x="15907" y="156406"/>
                  <a:pt x="20797" y="224048"/>
                  <a:pt x="18352" y="230568"/>
                </a:cubicBezTo>
                <a:cubicBezTo>
                  <a:pt x="15907" y="237088"/>
                  <a:pt x="12647" y="135217"/>
                  <a:pt x="13462" y="157221"/>
                </a:cubicBezTo>
                <a:cubicBezTo>
                  <a:pt x="14277" y="179225"/>
                  <a:pt x="24872" y="347110"/>
                  <a:pt x="23242" y="362594"/>
                </a:cubicBezTo>
                <a:cubicBezTo>
                  <a:pt x="21612" y="378079"/>
                  <a:pt x="6127" y="281097"/>
                  <a:pt x="3682" y="250128"/>
                </a:cubicBezTo>
                <a:cubicBezTo>
                  <a:pt x="1237" y="219159"/>
                  <a:pt x="-5283" y="211824"/>
                  <a:pt x="8572" y="176780"/>
                </a:cubicBezTo>
                <a:cubicBezTo>
                  <a:pt x="22427" y="141736"/>
                  <a:pt x="88439" y="10526"/>
                  <a:pt x="91699" y="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E64A3796-69B4-477B-FCDF-3A7EFA9E404E}"/>
              </a:ext>
            </a:extLst>
          </p:cNvPr>
          <p:cNvSpPr/>
          <p:nvPr/>
        </p:nvSpPr>
        <p:spPr>
          <a:xfrm>
            <a:off x="444973" y="6914228"/>
            <a:ext cx="528577" cy="264616"/>
          </a:xfrm>
          <a:custGeom>
            <a:avLst/>
            <a:gdLst>
              <a:gd name="connsiteX0" fmla="*/ 2 w 528577"/>
              <a:gd name="connsiteY0" fmla="*/ 136921 h 264616"/>
              <a:gd name="connsiteX1" fmla="*/ 239605 w 528577"/>
              <a:gd name="connsiteY1" fmla="*/ 107582 h 264616"/>
              <a:gd name="connsiteX2" fmla="*/ 254274 w 528577"/>
              <a:gd name="connsiteY2" fmla="*/ 88022 h 264616"/>
              <a:gd name="connsiteX3" fmla="*/ 342291 w 528577"/>
              <a:gd name="connsiteY3" fmla="*/ 151590 h 264616"/>
              <a:gd name="connsiteX4" fmla="*/ 342291 w 528577"/>
              <a:gd name="connsiteY4" fmla="*/ 107582 h 264616"/>
              <a:gd name="connsiteX5" fmla="*/ 513436 w 528577"/>
              <a:gd name="connsiteY5" fmla="*/ 259167 h 264616"/>
              <a:gd name="connsiteX6" fmla="*/ 513436 w 528577"/>
              <a:gd name="connsiteY6" fmla="*/ 215158 h 264616"/>
              <a:gd name="connsiteX7" fmla="*/ 454757 w 528577"/>
              <a:gd name="connsiteY7" fmla="*/ 63573 h 264616"/>
              <a:gd name="connsiteX8" fmla="*/ 479207 w 528577"/>
              <a:gd name="connsiteY8" fmla="*/ 185819 h 264616"/>
              <a:gd name="connsiteX9" fmla="*/ 376520 w 528577"/>
              <a:gd name="connsiteY9" fmla="*/ 102692 h 264616"/>
              <a:gd name="connsiteX10" fmla="*/ 332511 w 528577"/>
              <a:gd name="connsiteY10" fmla="*/ 5 h 264616"/>
              <a:gd name="connsiteX11" fmla="*/ 371630 w 528577"/>
              <a:gd name="connsiteY11" fmla="*/ 97802 h 264616"/>
              <a:gd name="connsiteX12" fmla="*/ 278723 w 528577"/>
              <a:gd name="connsiteY12" fmla="*/ 9785 h 264616"/>
              <a:gd name="connsiteX13" fmla="*/ 308062 w 528577"/>
              <a:gd name="connsiteY13" fmla="*/ 48904 h 264616"/>
              <a:gd name="connsiteX14" fmla="*/ 249384 w 528577"/>
              <a:gd name="connsiteY14" fmla="*/ 39124 h 264616"/>
              <a:gd name="connsiteX15" fmla="*/ 288503 w 528577"/>
              <a:gd name="connsiteY15" fmla="*/ 78243 h 264616"/>
              <a:gd name="connsiteX16" fmla="*/ 244494 w 528577"/>
              <a:gd name="connsiteY16" fmla="*/ 88022 h 264616"/>
              <a:gd name="connsiteX17" fmla="*/ 2 w 528577"/>
              <a:gd name="connsiteY17" fmla="*/ 136921 h 2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577" h="264616">
                <a:moveTo>
                  <a:pt x="2" y="136921"/>
                </a:moveTo>
                <a:cubicBezTo>
                  <a:pt x="-813" y="140181"/>
                  <a:pt x="197226" y="115732"/>
                  <a:pt x="239605" y="107582"/>
                </a:cubicBezTo>
                <a:cubicBezTo>
                  <a:pt x="281984" y="99432"/>
                  <a:pt x="237160" y="80687"/>
                  <a:pt x="254274" y="88022"/>
                </a:cubicBezTo>
                <a:cubicBezTo>
                  <a:pt x="271388" y="95357"/>
                  <a:pt x="327622" y="148330"/>
                  <a:pt x="342291" y="151590"/>
                </a:cubicBezTo>
                <a:cubicBezTo>
                  <a:pt x="356960" y="154850"/>
                  <a:pt x="313767" y="89653"/>
                  <a:pt x="342291" y="107582"/>
                </a:cubicBezTo>
                <a:cubicBezTo>
                  <a:pt x="370815" y="125511"/>
                  <a:pt x="484912" y="241238"/>
                  <a:pt x="513436" y="259167"/>
                </a:cubicBezTo>
                <a:cubicBezTo>
                  <a:pt x="541960" y="277096"/>
                  <a:pt x="523216" y="247757"/>
                  <a:pt x="513436" y="215158"/>
                </a:cubicBezTo>
                <a:cubicBezTo>
                  <a:pt x="503656" y="182559"/>
                  <a:pt x="460462" y="68463"/>
                  <a:pt x="454757" y="63573"/>
                </a:cubicBezTo>
                <a:cubicBezTo>
                  <a:pt x="449052" y="58683"/>
                  <a:pt x="492247" y="179299"/>
                  <a:pt x="479207" y="185819"/>
                </a:cubicBezTo>
                <a:cubicBezTo>
                  <a:pt x="466168" y="192339"/>
                  <a:pt x="400969" y="133661"/>
                  <a:pt x="376520" y="102692"/>
                </a:cubicBezTo>
                <a:cubicBezTo>
                  <a:pt x="352071" y="71723"/>
                  <a:pt x="333326" y="820"/>
                  <a:pt x="332511" y="5"/>
                </a:cubicBezTo>
                <a:cubicBezTo>
                  <a:pt x="331696" y="-810"/>
                  <a:pt x="380594" y="96172"/>
                  <a:pt x="371630" y="97802"/>
                </a:cubicBezTo>
                <a:cubicBezTo>
                  <a:pt x="362666" y="99432"/>
                  <a:pt x="289318" y="17935"/>
                  <a:pt x="278723" y="9785"/>
                </a:cubicBezTo>
                <a:cubicBezTo>
                  <a:pt x="268128" y="1635"/>
                  <a:pt x="312952" y="44014"/>
                  <a:pt x="308062" y="48904"/>
                </a:cubicBezTo>
                <a:cubicBezTo>
                  <a:pt x="303172" y="53794"/>
                  <a:pt x="252644" y="34234"/>
                  <a:pt x="249384" y="39124"/>
                </a:cubicBezTo>
                <a:cubicBezTo>
                  <a:pt x="246124" y="44014"/>
                  <a:pt x="289318" y="70093"/>
                  <a:pt x="288503" y="78243"/>
                </a:cubicBezTo>
                <a:cubicBezTo>
                  <a:pt x="287688" y="86393"/>
                  <a:pt x="295022" y="79872"/>
                  <a:pt x="244494" y="88022"/>
                </a:cubicBezTo>
                <a:cubicBezTo>
                  <a:pt x="193966" y="96172"/>
                  <a:pt x="817" y="133661"/>
                  <a:pt x="2" y="136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70544E06-344D-19F4-A068-C95C49D9664A}"/>
              </a:ext>
            </a:extLst>
          </p:cNvPr>
          <p:cNvSpPr/>
          <p:nvPr/>
        </p:nvSpPr>
        <p:spPr>
          <a:xfrm>
            <a:off x="449856" y="6923900"/>
            <a:ext cx="407695" cy="107993"/>
          </a:xfrm>
          <a:custGeom>
            <a:avLst/>
            <a:gdLst>
              <a:gd name="connsiteX0" fmla="*/ 9 w 407695"/>
              <a:gd name="connsiteY0" fmla="*/ 83240 h 107993"/>
              <a:gd name="connsiteX1" fmla="*/ 254281 w 407695"/>
              <a:gd name="connsiteY1" fmla="*/ 44121 h 107993"/>
              <a:gd name="connsiteX2" fmla="*/ 268950 w 407695"/>
              <a:gd name="connsiteY2" fmla="*/ 9893 h 107993"/>
              <a:gd name="connsiteX3" fmla="*/ 405866 w 407695"/>
              <a:gd name="connsiteY3" fmla="*/ 107689 h 107993"/>
              <a:gd name="connsiteX4" fmla="*/ 342298 w 407695"/>
              <a:gd name="connsiteY4" fmla="*/ 39232 h 107993"/>
              <a:gd name="connsiteX5" fmla="*/ 264061 w 407695"/>
              <a:gd name="connsiteY5" fmla="*/ 113 h 107993"/>
              <a:gd name="connsiteX6" fmla="*/ 244501 w 407695"/>
              <a:gd name="connsiteY6" fmla="*/ 29452 h 107993"/>
              <a:gd name="connsiteX7" fmla="*/ 9 w 407695"/>
              <a:gd name="connsiteY7" fmla="*/ 83240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95" h="107993">
                <a:moveTo>
                  <a:pt x="9" y="83240"/>
                </a:moveTo>
                <a:cubicBezTo>
                  <a:pt x="1639" y="85685"/>
                  <a:pt x="209458" y="56345"/>
                  <a:pt x="254281" y="44121"/>
                </a:cubicBezTo>
                <a:cubicBezTo>
                  <a:pt x="299105" y="31896"/>
                  <a:pt x="243686" y="-702"/>
                  <a:pt x="268950" y="9893"/>
                </a:cubicBezTo>
                <a:cubicBezTo>
                  <a:pt x="294214" y="20488"/>
                  <a:pt x="393641" y="102799"/>
                  <a:pt x="405866" y="107689"/>
                </a:cubicBezTo>
                <a:cubicBezTo>
                  <a:pt x="418091" y="112579"/>
                  <a:pt x="365932" y="57161"/>
                  <a:pt x="342298" y="39232"/>
                </a:cubicBezTo>
                <a:cubicBezTo>
                  <a:pt x="318664" y="21303"/>
                  <a:pt x="264061" y="113"/>
                  <a:pt x="264061" y="113"/>
                </a:cubicBezTo>
                <a:cubicBezTo>
                  <a:pt x="247762" y="-1517"/>
                  <a:pt x="286880" y="14783"/>
                  <a:pt x="244501" y="29452"/>
                </a:cubicBezTo>
                <a:cubicBezTo>
                  <a:pt x="202122" y="44121"/>
                  <a:pt x="-1621" y="80795"/>
                  <a:pt x="9" y="83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883430F-2B9C-0B1E-5DC0-8212F128756E}"/>
              </a:ext>
            </a:extLst>
          </p:cNvPr>
          <p:cNvSpPr/>
          <p:nvPr/>
        </p:nvSpPr>
        <p:spPr>
          <a:xfrm>
            <a:off x="874342" y="7090245"/>
            <a:ext cx="734707" cy="787353"/>
          </a:xfrm>
          <a:custGeom>
            <a:avLst/>
            <a:gdLst>
              <a:gd name="connsiteX0" fmla="*/ 939 w 734707"/>
              <a:gd name="connsiteY0" fmla="*/ 22 h 787353"/>
              <a:gd name="connsiteX1" fmla="*/ 142745 w 734707"/>
              <a:gd name="connsiteY1" fmla="*/ 29361 h 787353"/>
              <a:gd name="connsiteX2" fmla="*/ 274770 w 734707"/>
              <a:gd name="connsiteY2" fmla="*/ 190726 h 787353"/>
              <a:gd name="connsiteX3" fmla="*/ 245431 w 734707"/>
              <a:gd name="connsiteY3" fmla="*/ 88039 h 787353"/>
              <a:gd name="connsiteX4" fmla="*/ 426355 w 734707"/>
              <a:gd name="connsiteY4" fmla="*/ 391210 h 787353"/>
              <a:gd name="connsiteX5" fmla="*/ 367677 w 734707"/>
              <a:gd name="connsiteY5" fmla="*/ 327642 h 787353"/>
              <a:gd name="connsiteX6" fmla="*/ 509483 w 734707"/>
              <a:gd name="connsiteY6" fmla="*/ 542795 h 787353"/>
              <a:gd name="connsiteX7" fmla="*/ 465474 w 734707"/>
              <a:gd name="connsiteY7" fmla="*/ 513456 h 787353"/>
              <a:gd name="connsiteX8" fmla="*/ 538822 w 734707"/>
              <a:gd name="connsiteY8" fmla="*/ 635702 h 787353"/>
              <a:gd name="connsiteX9" fmla="*/ 504593 w 734707"/>
              <a:gd name="connsiteY9" fmla="*/ 601473 h 787353"/>
              <a:gd name="connsiteX10" fmla="*/ 631729 w 734707"/>
              <a:gd name="connsiteY10" fmla="*/ 738388 h 787353"/>
              <a:gd name="connsiteX11" fmla="*/ 553491 w 734707"/>
              <a:gd name="connsiteY11" fmla="*/ 665041 h 787353"/>
              <a:gd name="connsiteX12" fmla="*/ 734415 w 734707"/>
              <a:gd name="connsiteY12" fmla="*/ 787287 h 787353"/>
              <a:gd name="connsiteX13" fmla="*/ 592610 w 734707"/>
              <a:gd name="connsiteY13" fmla="*/ 645481 h 787353"/>
              <a:gd name="connsiteX14" fmla="*/ 470364 w 734707"/>
              <a:gd name="connsiteY14" fmla="*/ 503676 h 787353"/>
              <a:gd name="connsiteX15" fmla="*/ 274770 w 734707"/>
              <a:gd name="connsiteY15" fmla="*/ 337421 h 787353"/>
              <a:gd name="connsiteX16" fmla="*/ 397016 w 734707"/>
              <a:gd name="connsiteY16" fmla="*/ 420549 h 787353"/>
              <a:gd name="connsiteX17" fmla="*/ 377457 w 734707"/>
              <a:gd name="connsiteY17" fmla="*/ 317862 h 787353"/>
              <a:gd name="connsiteX18" fmla="*/ 230762 w 734707"/>
              <a:gd name="connsiteY18" fmla="*/ 151607 h 787353"/>
              <a:gd name="connsiteX19" fmla="*/ 274770 w 734707"/>
              <a:gd name="connsiteY19" fmla="*/ 327642 h 787353"/>
              <a:gd name="connsiteX20" fmla="*/ 245431 w 734707"/>
              <a:gd name="connsiteY20" fmla="*/ 132048 h 787353"/>
              <a:gd name="connsiteX21" fmla="*/ 181863 w 734707"/>
              <a:gd name="connsiteY21" fmla="*/ 24472 h 787353"/>
              <a:gd name="connsiteX22" fmla="*/ 84067 w 734707"/>
              <a:gd name="connsiteY22" fmla="*/ 24472 h 787353"/>
              <a:gd name="connsiteX23" fmla="*/ 939 w 734707"/>
              <a:gd name="connsiteY23" fmla="*/ 22 h 7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4707" h="787353">
                <a:moveTo>
                  <a:pt x="939" y="22"/>
                </a:moveTo>
                <a:cubicBezTo>
                  <a:pt x="10719" y="837"/>
                  <a:pt x="97107" y="-2423"/>
                  <a:pt x="142745" y="29361"/>
                </a:cubicBezTo>
                <a:cubicBezTo>
                  <a:pt x="188383" y="61145"/>
                  <a:pt x="257656" y="180946"/>
                  <a:pt x="274770" y="190726"/>
                </a:cubicBezTo>
                <a:cubicBezTo>
                  <a:pt x="291884" y="200506"/>
                  <a:pt x="220167" y="54625"/>
                  <a:pt x="245431" y="88039"/>
                </a:cubicBezTo>
                <a:cubicBezTo>
                  <a:pt x="270695" y="121453"/>
                  <a:pt x="405981" y="351276"/>
                  <a:pt x="426355" y="391210"/>
                </a:cubicBezTo>
                <a:cubicBezTo>
                  <a:pt x="446729" y="431144"/>
                  <a:pt x="353822" y="302378"/>
                  <a:pt x="367677" y="327642"/>
                </a:cubicBezTo>
                <a:cubicBezTo>
                  <a:pt x="381532" y="352906"/>
                  <a:pt x="493184" y="511826"/>
                  <a:pt x="509483" y="542795"/>
                </a:cubicBezTo>
                <a:cubicBezTo>
                  <a:pt x="525782" y="573764"/>
                  <a:pt x="460584" y="497972"/>
                  <a:pt x="465474" y="513456"/>
                </a:cubicBezTo>
                <a:cubicBezTo>
                  <a:pt x="470364" y="528941"/>
                  <a:pt x="532302" y="621033"/>
                  <a:pt x="538822" y="635702"/>
                </a:cubicBezTo>
                <a:cubicBezTo>
                  <a:pt x="545342" y="650372"/>
                  <a:pt x="489109" y="584359"/>
                  <a:pt x="504593" y="601473"/>
                </a:cubicBezTo>
                <a:cubicBezTo>
                  <a:pt x="520077" y="618587"/>
                  <a:pt x="623579" y="727793"/>
                  <a:pt x="631729" y="738388"/>
                </a:cubicBezTo>
                <a:cubicBezTo>
                  <a:pt x="639879" y="748983"/>
                  <a:pt x="536377" y="656891"/>
                  <a:pt x="553491" y="665041"/>
                </a:cubicBezTo>
                <a:cubicBezTo>
                  <a:pt x="570605" y="673191"/>
                  <a:pt x="727895" y="790547"/>
                  <a:pt x="734415" y="787287"/>
                </a:cubicBezTo>
                <a:cubicBezTo>
                  <a:pt x="740935" y="784027"/>
                  <a:pt x="636618" y="692749"/>
                  <a:pt x="592610" y="645481"/>
                </a:cubicBezTo>
                <a:cubicBezTo>
                  <a:pt x="548602" y="598213"/>
                  <a:pt x="523337" y="555019"/>
                  <a:pt x="470364" y="503676"/>
                </a:cubicBezTo>
                <a:cubicBezTo>
                  <a:pt x="417391" y="452333"/>
                  <a:pt x="286995" y="351275"/>
                  <a:pt x="274770" y="337421"/>
                </a:cubicBezTo>
                <a:cubicBezTo>
                  <a:pt x="262545" y="323567"/>
                  <a:pt x="379902" y="423809"/>
                  <a:pt x="397016" y="420549"/>
                </a:cubicBezTo>
                <a:cubicBezTo>
                  <a:pt x="414130" y="417289"/>
                  <a:pt x="405166" y="362686"/>
                  <a:pt x="377457" y="317862"/>
                </a:cubicBezTo>
                <a:cubicBezTo>
                  <a:pt x="349748" y="273038"/>
                  <a:pt x="247876" y="149977"/>
                  <a:pt x="230762" y="151607"/>
                </a:cubicBezTo>
                <a:cubicBezTo>
                  <a:pt x="213648" y="153237"/>
                  <a:pt x="272325" y="330902"/>
                  <a:pt x="274770" y="327642"/>
                </a:cubicBezTo>
                <a:cubicBezTo>
                  <a:pt x="277215" y="324382"/>
                  <a:pt x="260916" y="182576"/>
                  <a:pt x="245431" y="132048"/>
                </a:cubicBezTo>
                <a:cubicBezTo>
                  <a:pt x="229947" y="81520"/>
                  <a:pt x="208757" y="42401"/>
                  <a:pt x="181863" y="24472"/>
                </a:cubicBezTo>
                <a:cubicBezTo>
                  <a:pt x="154969" y="6543"/>
                  <a:pt x="107701" y="27732"/>
                  <a:pt x="84067" y="24472"/>
                </a:cubicBezTo>
                <a:cubicBezTo>
                  <a:pt x="60433" y="21212"/>
                  <a:pt x="-8841" y="-793"/>
                  <a:pt x="939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36EFBBD3-8180-AECD-EC1C-0B877D270932}"/>
              </a:ext>
            </a:extLst>
          </p:cNvPr>
          <p:cNvSpPr/>
          <p:nvPr/>
        </p:nvSpPr>
        <p:spPr>
          <a:xfrm>
            <a:off x="434654" y="7031571"/>
            <a:ext cx="532233" cy="272315"/>
          </a:xfrm>
          <a:custGeom>
            <a:avLst/>
            <a:gdLst>
              <a:gd name="connsiteX0" fmla="*/ 542 w 532233"/>
              <a:gd name="connsiteY0" fmla="*/ 112485 h 272315"/>
              <a:gd name="connsiteX1" fmla="*/ 186356 w 532233"/>
              <a:gd name="connsiteY1" fmla="*/ 132044 h 272315"/>
              <a:gd name="connsiteX2" fmla="*/ 293932 w 532233"/>
              <a:gd name="connsiteY2" fmla="*/ 180942 h 272315"/>
              <a:gd name="connsiteX3" fmla="*/ 274373 w 532233"/>
              <a:gd name="connsiteY3" fmla="*/ 39137 h 272315"/>
              <a:gd name="connsiteX4" fmla="*/ 430848 w 532233"/>
              <a:gd name="connsiteY4" fmla="*/ 210281 h 272315"/>
              <a:gd name="connsiteX5" fmla="*/ 396619 w 532233"/>
              <a:gd name="connsiteY5" fmla="*/ 4908 h 272315"/>
              <a:gd name="connsiteX6" fmla="*/ 528644 w 532233"/>
              <a:gd name="connsiteY6" fmla="*/ 268959 h 272315"/>
              <a:gd name="connsiteX7" fmla="*/ 484636 w 532233"/>
              <a:gd name="connsiteY7" fmla="*/ 146713 h 272315"/>
              <a:gd name="connsiteX8" fmla="*/ 377059 w 532233"/>
              <a:gd name="connsiteY8" fmla="*/ 39137 h 272315"/>
              <a:gd name="connsiteX9" fmla="*/ 421068 w 532233"/>
              <a:gd name="connsiteY9" fmla="*/ 161383 h 272315"/>
              <a:gd name="connsiteX10" fmla="*/ 298822 w 532233"/>
              <a:gd name="connsiteY10" fmla="*/ 39137 h 272315"/>
              <a:gd name="connsiteX11" fmla="*/ 269483 w 532233"/>
              <a:gd name="connsiteY11" fmla="*/ 112485 h 272315"/>
              <a:gd name="connsiteX12" fmla="*/ 161906 w 532233"/>
              <a:gd name="connsiteY12" fmla="*/ 18 h 272315"/>
              <a:gd name="connsiteX13" fmla="*/ 249924 w 532233"/>
              <a:gd name="connsiteY13" fmla="*/ 122264 h 272315"/>
              <a:gd name="connsiteX14" fmla="*/ 542 w 532233"/>
              <a:gd name="connsiteY14" fmla="*/ 112485 h 2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233" h="272315">
                <a:moveTo>
                  <a:pt x="542" y="112485"/>
                </a:moveTo>
                <a:cubicBezTo>
                  <a:pt x="-10053" y="114115"/>
                  <a:pt x="137458" y="120634"/>
                  <a:pt x="186356" y="132044"/>
                </a:cubicBezTo>
                <a:cubicBezTo>
                  <a:pt x="235254" y="143454"/>
                  <a:pt x="279263" y="196427"/>
                  <a:pt x="293932" y="180942"/>
                </a:cubicBezTo>
                <a:cubicBezTo>
                  <a:pt x="308602" y="165458"/>
                  <a:pt x="251554" y="34247"/>
                  <a:pt x="274373" y="39137"/>
                </a:cubicBezTo>
                <a:cubicBezTo>
                  <a:pt x="297192" y="44027"/>
                  <a:pt x="410474" y="215986"/>
                  <a:pt x="430848" y="210281"/>
                </a:cubicBezTo>
                <a:cubicBezTo>
                  <a:pt x="451222" y="204576"/>
                  <a:pt x="380320" y="-4872"/>
                  <a:pt x="396619" y="4908"/>
                </a:cubicBezTo>
                <a:cubicBezTo>
                  <a:pt x="412918" y="14688"/>
                  <a:pt x="513975" y="245325"/>
                  <a:pt x="528644" y="268959"/>
                </a:cubicBezTo>
                <a:cubicBezTo>
                  <a:pt x="543314" y="292593"/>
                  <a:pt x="509900" y="185017"/>
                  <a:pt x="484636" y="146713"/>
                </a:cubicBezTo>
                <a:cubicBezTo>
                  <a:pt x="459372" y="108409"/>
                  <a:pt x="387654" y="36692"/>
                  <a:pt x="377059" y="39137"/>
                </a:cubicBezTo>
                <a:cubicBezTo>
                  <a:pt x="366464" y="41582"/>
                  <a:pt x="434107" y="161383"/>
                  <a:pt x="421068" y="161383"/>
                </a:cubicBezTo>
                <a:cubicBezTo>
                  <a:pt x="408029" y="161383"/>
                  <a:pt x="324086" y="47287"/>
                  <a:pt x="298822" y="39137"/>
                </a:cubicBezTo>
                <a:cubicBezTo>
                  <a:pt x="273558" y="30987"/>
                  <a:pt x="292302" y="119005"/>
                  <a:pt x="269483" y="112485"/>
                </a:cubicBezTo>
                <a:cubicBezTo>
                  <a:pt x="246664" y="105965"/>
                  <a:pt x="165166" y="-1612"/>
                  <a:pt x="161906" y="18"/>
                </a:cubicBezTo>
                <a:cubicBezTo>
                  <a:pt x="158646" y="1648"/>
                  <a:pt x="270298" y="102705"/>
                  <a:pt x="249924" y="122264"/>
                </a:cubicBezTo>
                <a:cubicBezTo>
                  <a:pt x="229550" y="141823"/>
                  <a:pt x="11137" y="110855"/>
                  <a:pt x="542" y="112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9CFC501-16AD-B322-6128-B22831BC90CE}"/>
              </a:ext>
            </a:extLst>
          </p:cNvPr>
          <p:cNvSpPr/>
          <p:nvPr/>
        </p:nvSpPr>
        <p:spPr>
          <a:xfrm>
            <a:off x="860088" y="7113095"/>
            <a:ext cx="738935" cy="813511"/>
          </a:xfrm>
          <a:custGeom>
            <a:avLst/>
            <a:gdLst>
              <a:gd name="connsiteX0" fmla="*/ 524 w 738935"/>
              <a:gd name="connsiteY0" fmla="*/ 1622 h 813511"/>
              <a:gd name="connsiteX1" fmla="*/ 186338 w 738935"/>
              <a:gd name="connsiteY1" fmla="*/ 280342 h 813511"/>
              <a:gd name="connsiteX2" fmla="*/ 186338 w 738935"/>
              <a:gd name="connsiteY2" fmla="*/ 197215 h 813511"/>
              <a:gd name="connsiteX3" fmla="*/ 269465 w 738935"/>
              <a:gd name="connsiteY3" fmla="*/ 387919 h 813511"/>
              <a:gd name="connsiteX4" fmla="*/ 269465 w 738935"/>
              <a:gd name="connsiteY4" fmla="*/ 304792 h 813511"/>
              <a:gd name="connsiteX5" fmla="*/ 396601 w 738935"/>
              <a:gd name="connsiteY5" fmla="*/ 475936 h 813511"/>
              <a:gd name="connsiteX6" fmla="*/ 362372 w 738935"/>
              <a:gd name="connsiteY6" fmla="*/ 383029 h 813511"/>
              <a:gd name="connsiteX7" fmla="*/ 455279 w 738935"/>
              <a:gd name="connsiteY7" fmla="*/ 534614 h 813511"/>
              <a:gd name="connsiteX8" fmla="*/ 411270 w 738935"/>
              <a:gd name="connsiteY8" fmla="*/ 544394 h 813511"/>
              <a:gd name="connsiteX9" fmla="*/ 533516 w 738935"/>
              <a:gd name="connsiteY9" fmla="*/ 647080 h 813511"/>
              <a:gd name="connsiteX10" fmla="*/ 474838 w 738935"/>
              <a:gd name="connsiteY10" fmla="*/ 573733 h 813511"/>
              <a:gd name="connsiteX11" fmla="*/ 738890 w 738935"/>
              <a:gd name="connsiteY11" fmla="*/ 813335 h 813511"/>
              <a:gd name="connsiteX12" fmla="*/ 494398 w 738935"/>
              <a:gd name="connsiteY12" fmla="*/ 607962 h 813511"/>
              <a:gd name="connsiteX13" fmla="*/ 289024 w 738935"/>
              <a:gd name="connsiteY13" fmla="*/ 348800 h 813511"/>
              <a:gd name="connsiteX14" fmla="*/ 176558 w 738935"/>
              <a:gd name="connsiteY14" fmla="*/ 84749 h 813511"/>
              <a:gd name="connsiteX15" fmla="*/ 210787 w 738935"/>
              <a:gd name="connsiteY15" fmla="*/ 246114 h 813511"/>
              <a:gd name="connsiteX16" fmla="*/ 132549 w 738935"/>
              <a:gd name="connsiteY16" fmla="*/ 167876 h 813511"/>
              <a:gd name="connsiteX17" fmla="*/ 524 w 738935"/>
              <a:gd name="connsiteY17" fmla="*/ 1622 h 81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935" h="813511">
                <a:moveTo>
                  <a:pt x="524" y="1622"/>
                </a:moveTo>
                <a:cubicBezTo>
                  <a:pt x="9489" y="20366"/>
                  <a:pt x="155369" y="247743"/>
                  <a:pt x="186338" y="280342"/>
                </a:cubicBezTo>
                <a:cubicBezTo>
                  <a:pt x="217307" y="312941"/>
                  <a:pt x="172484" y="179286"/>
                  <a:pt x="186338" y="197215"/>
                </a:cubicBezTo>
                <a:cubicBezTo>
                  <a:pt x="200192" y="215144"/>
                  <a:pt x="255611" y="369990"/>
                  <a:pt x="269465" y="387919"/>
                </a:cubicBezTo>
                <a:cubicBezTo>
                  <a:pt x="283319" y="405848"/>
                  <a:pt x="248276" y="290123"/>
                  <a:pt x="269465" y="304792"/>
                </a:cubicBezTo>
                <a:cubicBezTo>
                  <a:pt x="290654" y="319461"/>
                  <a:pt x="381117" y="462897"/>
                  <a:pt x="396601" y="475936"/>
                </a:cubicBezTo>
                <a:cubicBezTo>
                  <a:pt x="412085" y="488975"/>
                  <a:pt x="352592" y="373249"/>
                  <a:pt x="362372" y="383029"/>
                </a:cubicBezTo>
                <a:cubicBezTo>
                  <a:pt x="372152" y="392809"/>
                  <a:pt x="447129" y="507720"/>
                  <a:pt x="455279" y="534614"/>
                </a:cubicBezTo>
                <a:cubicBezTo>
                  <a:pt x="463429" y="561508"/>
                  <a:pt x="398231" y="525650"/>
                  <a:pt x="411270" y="544394"/>
                </a:cubicBezTo>
                <a:cubicBezTo>
                  <a:pt x="424309" y="563138"/>
                  <a:pt x="522921" y="642190"/>
                  <a:pt x="533516" y="647080"/>
                </a:cubicBezTo>
                <a:cubicBezTo>
                  <a:pt x="544111" y="651970"/>
                  <a:pt x="440609" y="546024"/>
                  <a:pt x="474838" y="573733"/>
                </a:cubicBezTo>
                <a:cubicBezTo>
                  <a:pt x="509067" y="601442"/>
                  <a:pt x="735630" y="807630"/>
                  <a:pt x="738890" y="813335"/>
                </a:cubicBezTo>
                <a:cubicBezTo>
                  <a:pt x="742150" y="819040"/>
                  <a:pt x="569376" y="685385"/>
                  <a:pt x="494398" y="607962"/>
                </a:cubicBezTo>
                <a:cubicBezTo>
                  <a:pt x="419420" y="530540"/>
                  <a:pt x="341997" y="436002"/>
                  <a:pt x="289024" y="348800"/>
                </a:cubicBezTo>
                <a:cubicBezTo>
                  <a:pt x="236051" y="261598"/>
                  <a:pt x="189598" y="101863"/>
                  <a:pt x="176558" y="84749"/>
                </a:cubicBezTo>
                <a:cubicBezTo>
                  <a:pt x="163519" y="67635"/>
                  <a:pt x="218122" y="232260"/>
                  <a:pt x="210787" y="246114"/>
                </a:cubicBezTo>
                <a:cubicBezTo>
                  <a:pt x="203452" y="259969"/>
                  <a:pt x="165148" y="203735"/>
                  <a:pt x="132549" y="167876"/>
                </a:cubicBezTo>
                <a:cubicBezTo>
                  <a:pt x="99950" y="132017"/>
                  <a:pt x="-8441" y="-17122"/>
                  <a:pt x="524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28ADCCE8-7CBC-B201-DB1D-D8BB1FD4FCE1}"/>
              </a:ext>
            </a:extLst>
          </p:cNvPr>
          <p:cNvSpPr/>
          <p:nvPr/>
        </p:nvSpPr>
        <p:spPr>
          <a:xfrm>
            <a:off x="378185" y="7119590"/>
            <a:ext cx="441301" cy="66952"/>
          </a:xfrm>
          <a:custGeom>
            <a:avLst/>
            <a:gdLst>
              <a:gd name="connsiteX0" fmla="*/ 438418 w 441301"/>
              <a:gd name="connsiteY0" fmla="*/ 34245 h 66952"/>
              <a:gd name="connsiteX1" fmla="*/ 169477 w 441301"/>
              <a:gd name="connsiteY1" fmla="*/ 63584 h 66952"/>
              <a:gd name="connsiteX2" fmla="*/ 291723 w 441301"/>
              <a:gd name="connsiteY2" fmla="*/ 63584 h 66952"/>
              <a:gd name="connsiteX3" fmla="*/ 125468 w 441301"/>
              <a:gd name="connsiteY3" fmla="*/ 39135 h 66952"/>
              <a:gd name="connsiteX4" fmla="*/ 3222 w 441301"/>
              <a:gd name="connsiteY4" fmla="*/ 16 h 66952"/>
              <a:gd name="connsiteX5" fmla="*/ 257494 w 441301"/>
              <a:gd name="connsiteY5" fmla="*/ 44025 h 66952"/>
              <a:gd name="connsiteX6" fmla="*/ 218375 w 441301"/>
              <a:gd name="connsiteY6" fmla="*/ 4906 h 66952"/>
              <a:gd name="connsiteX7" fmla="*/ 321062 w 441301"/>
              <a:gd name="connsiteY7" fmla="*/ 39135 h 66952"/>
              <a:gd name="connsiteX8" fmla="*/ 311282 w 441301"/>
              <a:gd name="connsiteY8" fmla="*/ 16 h 66952"/>
              <a:gd name="connsiteX9" fmla="*/ 438418 w 441301"/>
              <a:gd name="connsiteY9" fmla="*/ 34245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301" h="66952">
                <a:moveTo>
                  <a:pt x="438418" y="34245"/>
                </a:moveTo>
                <a:cubicBezTo>
                  <a:pt x="414784" y="44840"/>
                  <a:pt x="193926" y="58694"/>
                  <a:pt x="169477" y="63584"/>
                </a:cubicBezTo>
                <a:cubicBezTo>
                  <a:pt x="145028" y="68474"/>
                  <a:pt x="299058" y="67659"/>
                  <a:pt x="291723" y="63584"/>
                </a:cubicBezTo>
                <a:cubicBezTo>
                  <a:pt x="284388" y="59509"/>
                  <a:pt x="173551" y="49730"/>
                  <a:pt x="125468" y="39135"/>
                </a:cubicBezTo>
                <a:cubicBezTo>
                  <a:pt x="77385" y="28540"/>
                  <a:pt x="-18782" y="-799"/>
                  <a:pt x="3222" y="16"/>
                </a:cubicBezTo>
                <a:cubicBezTo>
                  <a:pt x="25226" y="831"/>
                  <a:pt x="221635" y="43210"/>
                  <a:pt x="257494" y="44025"/>
                </a:cubicBezTo>
                <a:cubicBezTo>
                  <a:pt x="293353" y="44840"/>
                  <a:pt x="207780" y="5721"/>
                  <a:pt x="218375" y="4906"/>
                </a:cubicBezTo>
                <a:cubicBezTo>
                  <a:pt x="228970" y="4091"/>
                  <a:pt x="305578" y="39950"/>
                  <a:pt x="321062" y="39135"/>
                </a:cubicBezTo>
                <a:cubicBezTo>
                  <a:pt x="336546" y="38320"/>
                  <a:pt x="289278" y="16"/>
                  <a:pt x="311282" y="16"/>
                </a:cubicBezTo>
                <a:cubicBezTo>
                  <a:pt x="333286" y="16"/>
                  <a:pt x="462052" y="23650"/>
                  <a:pt x="438418" y="34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41DD7AFA-AFB3-B562-7235-7AF76523C6B3}"/>
              </a:ext>
            </a:extLst>
          </p:cNvPr>
          <p:cNvSpPr/>
          <p:nvPr/>
        </p:nvSpPr>
        <p:spPr>
          <a:xfrm>
            <a:off x="458752" y="7248626"/>
            <a:ext cx="431393" cy="443092"/>
          </a:xfrm>
          <a:custGeom>
            <a:avLst/>
            <a:gdLst>
              <a:gd name="connsiteX0" fmla="*/ 10673 w 431393"/>
              <a:gd name="connsiteY0" fmla="*/ 7896 h 443092"/>
              <a:gd name="connsiteX1" fmla="*/ 387190 w 431393"/>
              <a:gd name="connsiteY1" fmla="*/ 369744 h 443092"/>
              <a:gd name="connsiteX2" fmla="*/ 352961 w 431393"/>
              <a:gd name="connsiteY2" fmla="*/ 320846 h 443092"/>
              <a:gd name="connsiteX3" fmla="*/ 289393 w 431393"/>
              <a:gd name="connsiteY3" fmla="*/ 443092 h 443092"/>
              <a:gd name="connsiteX4" fmla="*/ 343182 w 431393"/>
              <a:gd name="connsiteY4" fmla="*/ 320846 h 443092"/>
              <a:gd name="connsiteX5" fmla="*/ 431199 w 431393"/>
              <a:gd name="connsiteY5" fmla="*/ 379524 h 443092"/>
              <a:gd name="connsiteX6" fmla="*/ 362741 w 431393"/>
              <a:gd name="connsiteY6" fmla="*/ 296396 h 443092"/>
              <a:gd name="connsiteX7" fmla="*/ 230715 w 431393"/>
              <a:gd name="connsiteY7" fmla="*/ 213269 h 443092"/>
              <a:gd name="connsiteX8" fmla="*/ 132919 w 431393"/>
              <a:gd name="connsiteY8" fmla="*/ 159481 h 443092"/>
              <a:gd name="connsiteX9" fmla="*/ 59571 w 431393"/>
              <a:gd name="connsiteY9" fmla="*/ 169261 h 443092"/>
              <a:gd name="connsiteX10" fmla="*/ 98690 w 431393"/>
              <a:gd name="connsiteY10" fmla="*/ 125252 h 443092"/>
              <a:gd name="connsiteX11" fmla="*/ 10673 w 431393"/>
              <a:gd name="connsiteY11" fmla="*/ 7896 h 4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393" h="443092">
                <a:moveTo>
                  <a:pt x="10673" y="7896"/>
                </a:moveTo>
                <a:cubicBezTo>
                  <a:pt x="58756" y="48645"/>
                  <a:pt x="330142" y="317586"/>
                  <a:pt x="387190" y="369744"/>
                </a:cubicBezTo>
                <a:cubicBezTo>
                  <a:pt x="444238" y="421902"/>
                  <a:pt x="369261" y="308621"/>
                  <a:pt x="352961" y="320846"/>
                </a:cubicBezTo>
                <a:cubicBezTo>
                  <a:pt x="336662" y="333071"/>
                  <a:pt x="291023" y="443092"/>
                  <a:pt x="289393" y="443092"/>
                </a:cubicBezTo>
                <a:cubicBezTo>
                  <a:pt x="287763" y="443092"/>
                  <a:pt x="319548" y="331441"/>
                  <a:pt x="343182" y="320846"/>
                </a:cubicBezTo>
                <a:cubicBezTo>
                  <a:pt x="366816" y="310251"/>
                  <a:pt x="427939" y="383599"/>
                  <a:pt x="431199" y="379524"/>
                </a:cubicBezTo>
                <a:cubicBezTo>
                  <a:pt x="434459" y="375449"/>
                  <a:pt x="396155" y="324105"/>
                  <a:pt x="362741" y="296396"/>
                </a:cubicBezTo>
                <a:cubicBezTo>
                  <a:pt x="329327" y="268687"/>
                  <a:pt x="269018" y="236088"/>
                  <a:pt x="230715" y="213269"/>
                </a:cubicBezTo>
                <a:cubicBezTo>
                  <a:pt x="192412" y="190450"/>
                  <a:pt x="161443" y="166816"/>
                  <a:pt x="132919" y="159481"/>
                </a:cubicBezTo>
                <a:cubicBezTo>
                  <a:pt x="104395" y="152146"/>
                  <a:pt x="65276" y="174966"/>
                  <a:pt x="59571" y="169261"/>
                </a:cubicBezTo>
                <a:cubicBezTo>
                  <a:pt x="53866" y="163556"/>
                  <a:pt x="105210" y="154591"/>
                  <a:pt x="98690" y="125252"/>
                </a:cubicBezTo>
                <a:cubicBezTo>
                  <a:pt x="92170" y="95913"/>
                  <a:pt x="-37410" y="-32853"/>
                  <a:pt x="10673" y="7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DA62EDC3-118E-DB13-A9B1-0E0A71034AB3}"/>
              </a:ext>
            </a:extLst>
          </p:cNvPr>
          <p:cNvSpPr/>
          <p:nvPr/>
        </p:nvSpPr>
        <p:spPr>
          <a:xfrm>
            <a:off x="396661" y="7383426"/>
            <a:ext cx="294482" cy="465717"/>
          </a:xfrm>
          <a:custGeom>
            <a:avLst/>
            <a:gdLst>
              <a:gd name="connsiteX0" fmla="*/ 4306 w 294482"/>
              <a:gd name="connsiteY0" fmla="*/ 5122 h 465717"/>
              <a:gd name="connsiteX1" fmla="*/ 273247 w 294482"/>
              <a:gd name="connsiteY1" fmla="*/ 254503 h 465717"/>
              <a:gd name="connsiteX2" fmla="*/ 278137 w 294482"/>
              <a:gd name="connsiteY2" fmla="*/ 195825 h 465717"/>
              <a:gd name="connsiteX3" fmla="*/ 283027 w 294482"/>
              <a:gd name="connsiteY3" fmla="*/ 308292 h 465717"/>
              <a:gd name="connsiteX4" fmla="*/ 278137 w 294482"/>
              <a:gd name="connsiteY4" fmla="*/ 464767 h 465717"/>
              <a:gd name="connsiteX5" fmla="*/ 268357 w 294482"/>
              <a:gd name="connsiteY5" fmla="*/ 230054 h 465717"/>
              <a:gd name="connsiteX6" fmla="*/ 33645 w 294482"/>
              <a:gd name="connsiteY6" fmla="*/ 142037 h 465717"/>
              <a:gd name="connsiteX7" fmla="*/ 195010 w 294482"/>
              <a:gd name="connsiteY7" fmla="*/ 181156 h 465717"/>
              <a:gd name="connsiteX8" fmla="*/ 111882 w 294482"/>
              <a:gd name="connsiteY8" fmla="*/ 93139 h 465717"/>
              <a:gd name="connsiteX9" fmla="*/ 4306 w 294482"/>
              <a:gd name="connsiteY9" fmla="*/ 5122 h 4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82" h="465717">
                <a:moveTo>
                  <a:pt x="4306" y="5122"/>
                </a:moveTo>
                <a:cubicBezTo>
                  <a:pt x="31200" y="32016"/>
                  <a:pt x="227609" y="222719"/>
                  <a:pt x="273247" y="254503"/>
                </a:cubicBezTo>
                <a:cubicBezTo>
                  <a:pt x="318885" y="286287"/>
                  <a:pt x="276507" y="186860"/>
                  <a:pt x="278137" y="195825"/>
                </a:cubicBezTo>
                <a:cubicBezTo>
                  <a:pt x="279767" y="204790"/>
                  <a:pt x="283027" y="263468"/>
                  <a:pt x="283027" y="308292"/>
                </a:cubicBezTo>
                <a:cubicBezTo>
                  <a:pt x="283027" y="353116"/>
                  <a:pt x="280582" y="477807"/>
                  <a:pt x="278137" y="464767"/>
                </a:cubicBezTo>
                <a:cubicBezTo>
                  <a:pt x="275692" y="451727"/>
                  <a:pt x="309106" y="283842"/>
                  <a:pt x="268357" y="230054"/>
                </a:cubicBezTo>
                <a:cubicBezTo>
                  <a:pt x="227608" y="176266"/>
                  <a:pt x="45870" y="150187"/>
                  <a:pt x="33645" y="142037"/>
                </a:cubicBezTo>
                <a:cubicBezTo>
                  <a:pt x="21421" y="133887"/>
                  <a:pt x="181970" y="189306"/>
                  <a:pt x="195010" y="181156"/>
                </a:cubicBezTo>
                <a:cubicBezTo>
                  <a:pt x="208050" y="173006"/>
                  <a:pt x="139591" y="121663"/>
                  <a:pt x="111882" y="93139"/>
                </a:cubicBezTo>
                <a:cubicBezTo>
                  <a:pt x="84173" y="64615"/>
                  <a:pt x="-22588" y="-21772"/>
                  <a:pt x="4306" y="5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239A8F36-0EB7-4F0D-47F4-668E9FE5B1D2}"/>
              </a:ext>
            </a:extLst>
          </p:cNvPr>
          <p:cNvSpPr/>
          <p:nvPr/>
        </p:nvSpPr>
        <p:spPr>
          <a:xfrm>
            <a:off x="748145" y="7652580"/>
            <a:ext cx="811798" cy="391222"/>
          </a:xfrm>
          <a:custGeom>
            <a:avLst/>
            <a:gdLst>
              <a:gd name="connsiteX0" fmla="*/ 0 w 811798"/>
              <a:gd name="connsiteY0" fmla="*/ 48917 h 391222"/>
              <a:gd name="connsiteX1" fmla="*/ 376518 w 811798"/>
              <a:gd name="connsiteY1" fmla="*/ 210282 h 391222"/>
              <a:gd name="connsiteX2" fmla="*/ 249382 w 811798"/>
              <a:gd name="connsiteY2" fmla="*/ 92926 h 391222"/>
              <a:gd name="connsiteX3" fmla="*/ 484095 w 811798"/>
              <a:gd name="connsiteY3" fmla="*/ 224952 h 391222"/>
              <a:gd name="connsiteX4" fmla="*/ 430306 w 811798"/>
              <a:gd name="connsiteY4" fmla="*/ 180943 h 391222"/>
              <a:gd name="connsiteX5" fmla="*/ 806824 w 811798"/>
              <a:gd name="connsiteY5" fmla="*/ 332528 h 391222"/>
              <a:gd name="connsiteX6" fmla="*/ 655239 w 811798"/>
              <a:gd name="connsiteY6" fmla="*/ 391206 h 391222"/>
              <a:gd name="connsiteX7" fmla="*/ 792154 w 811798"/>
              <a:gd name="connsiteY7" fmla="*/ 337418 h 391222"/>
              <a:gd name="connsiteX8" fmla="*/ 621010 w 811798"/>
              <a:gd name="connsiteY8" fmla="*/ 239621 h 391222"/>
              <a:gd name="connsiteX9" fmla="*/ 332510 w 811798"/>
              <a:gd name="connsiteY9" fmla="*/ 127155 h 391222"/>
              <a:gd name="connsiteX10" fmla="*/ 215153 w 811798"/>
              <a:gd name="connsiteY10" fmla="*/ 19 h 391222"/>
              <a:gd name="connsiteX11" fmla="*/ 268942 w 811798"/>
              <a:gd name="connsiteY11" fmla="*/ 117375 h 391222"/>
              <a:gd name="connsiteX12" fmla="*/ 224933 w 811798"/>
              <a:gd name="connsiteY12" fmla="*/ 112485 h 391222"/>
              <a:gd name="connsiteX13" fmla="*/ 0 w 811798"/>
              <a:gd name="connsiteY13" fmla="*/ 48917 h 3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798" h="391222">
                <a:moveTo>
                  <a:pt x="0" y="48917"/>
                </a:moveTo>
                <a:cubicBezTo>
                  <a:pt x="167477" y="125932"/>
                  <a:pt x="334954" y="202947"/>
                  <a:pt x="376518" y="210282"/>
                </a:cubicBezTo>
                <a:cubicBezTo>
                  <a:pt x="418082" y="217617"/>
                  <a:pt x="231453" y="90481"/>
                  <a:pt x="249382" y="92926"/>
                </a:cubicBezTo>
                <a:cubicBezTo>
                  <a:pt x="267311" y="95371"/>
                  <a:pt x="453941" y="210283"/>
                  <a:pt x="484095" y="224952"/>
                </a:cubicBezTo>
                <a:cubicBezTo>
                  <a:pt x="514249" y="239621"/>
                  <a:pt x="376518" y="163014"/>
                  <a:pt x="430306" y="180943"/>
                </a:cubicBezTo>
                <a:cubicBezTo>
                  <a:pt x="484094" y="198872"/>
                  <a:pt x="769335" y="297484"/>
                  <a:pt x="806824" y="332528"/>
                </a:cubicBezTo>
                <a:cubicBezTo>
                  <a:pt x="844313" y="367572"/>
                  <a:pt x="657684" y="390391"/>
                  <a:pt x="655239" y="391206"/>
                </a:cubicBezTo>
                <a:cubicBezTo>
                  <a:pt x="652794" y="392021"/>
                  <a:pt x="797859" y="362682"/>
                  <a:pt x="792154" y="337418"/>
                </a:cubicBezTo>
                <a:cubicBezTo>
                  <a:pt x="786449" y="312154"/>
                  <a:pt x="697617" y="274665"/>
                  <a:pt x="621010" y="239621"/>
                </a:cubicBezTo>
                <a:cubicBezTo>
                  <a:pt x="544403" y="204577"/>
                  <a:pt x="400153" y="167089"/>
                  <a:pt x="332510" y="127155"/>
                </a:cubicBezTo>
                <a:cubicBezTo>
                  <a:pt x="264867" y="87221"/>
                  <a:pt x="225748" y="1649"/>
                  <a:pt x="215153" y="19"/>
                </a:cubicBezTo>
                <a:cubicBezTo>
                  <a:pt x="204558" y="-1611"/>
                  <a:pt x="267312" y="98631"/>
                  <a:pt x="268942" y="117375"/>
                </a:cubicBezTo>
                <a:cubicBezTo>
                  <a:pt x="270572" y="136119"/>
                  <a:pt x="224933" y="112485"/>
                  <a:pt x="224933" y="112485"/>
                </a:cubicBezTo>
                <a:lnTo>
                  <a:pt x="0" y="489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6D1ADC4A-4B05-C2AF-4047-D71F28221969}"/>
              </a:ext>
            </a:extLst>
          </p:cNvPr>
          <p:cNvSpPr/>
          <p:nvPr/>
        </p:nvSpPr>
        <p:spPr>
          <a:xfrm>
            <a:off x="359396" y="7222280"/>
            <a:ext cx="292436" cy="614627"/>
          </a:xfrm>
          <a:custGeom>
            <a:avLst/>
            <a:gdLst>
              <a:gd name="connsiteX0" fmla="*/ 119808 w 292436"/>
              <a:gd name="connsiteY0" fmla="*/ 13 h 614627"/>
              <a:gd name="connsiteX1" fmla="*/ 90469 w 292436"/>
              <a:gd name="connsiteY1" fmla="*/ 205386 h 614627"/>
              <a:gd name="connsiteX2" fmla="*/ 134478 w 292436"/>
              <a:gd name="connsiteY2" fmla="*/ 376531 h 614627"/>
              <a:gd name="connsiteX3" fmla="*/ 124698 w 292436"/>
              <a:gd name="connsiteY3" fmla="*/ 293403 h 614627"/>
              <a:gd name="connsiteX4" fmla="*/ 286063 w 292436"/>
              <a:gd name="connsiteY4" fmla="*/ 606353 h 614627"/>
              <a:gd name="connsiteX5" fmla="*/ 242054 w 292436"/>
              <a:gd name="connsiteY5" fmla="*/ 508556 h 614627"/>
              <a:gd name="connsiteX6" fmla="*/ 75800 w 292436"/>
              <a:gd name="connsiteY6" fmla="*/ 342302 h 614627"/>
              <a:gd name="connsiteX7" fmla="*/ 183376 w 292436"/>
              <a:gd name="connsiteY7" fmla="*/ 405870 h 614627"/>
              <a:gd name="connsiteX8" fmla="*/ 2452 w 292436"/>
              <a:gd name="connsiteY8" fmla="*/ 132039 h 614627"/>
              <a:gd name="connsiteX9" fmla="*/ 80690 w 292436"/>
              <a:gd name="connsiteY9" fmla="*/ 215166 h 614627"/>
              <a:gd name="connsiteX10" fmla="*/ 119808 w 292436"/>
              <a:gd name="connsiteY10" fmla="*/ 13 h 61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36" h="614627">
                <a:moveTo>
                  <a:pt x="119808" y="13"/>
                </a:moveTo>
                <a:cubicBezTo>
                  <a:pt x="121438" y="-1617"/>
                  <a:pt x="88024" y="142633"/>
                  <a:pt x="90469" y="205386"/>
                </a:cubicBezTo>
                <a:cubicBezTo>
                  <a:pt x="92914" y="268139"/>
                  <a:pt x="128773" y="361862"/>
                  <a:pt x="134478" y="376531"/>
                </a:cubicBezTo>
                <a:cubicBezTo>
                  <a:pt x="140183" y="391201"/>
                  <a:pt x="99434" y="255099"/>
                  <a:pt x="124698" y="293403"/>
                </a:cubicBezTo>
                <a:cubicBezTo>
                  <a:pt x="149962" y="331707"/>
                  <a:pt x="266504" y="570494"/>
                  <a:pt x="286063" y="606353"/>
                </a:cubicBezTo>
                <a:cubicBezTo>
                  <a:pt x="305622" y="642212"/>
                  <a:pt x="277098" y="552564"/>
                  <a:pt x="242054" y="508556"/>
                </a:cubicBezTo>
                <a:cubicBezTo>
                  <a:pt x="207010" y="464548"/>
                  <a:pt x="85580" y="359416"/>
                  <a:pt x="75800" y="342302"/>
                </a:cubicBezTo>
                <a:cubicBezTo>
                  <a:pt x="66020" y="325188"/>
                  <a:pt x="195601" y="440914"/>
                  <a:pt x="183376" y="405870"/>
                </a:cubicBezTo>
                <a:cubicBezTo>
                  <a:pt x="171151" y="370826"/>
                  <a:pt x="19566" y="163823"/>
                  <a:pt x="2452" y="132039"/>
                </a:cubicBezTo>
                <a:cubicBezTo>
                  <a:pt x="-14662" y="100255"/>
                  <a:pt x="62761" y="232280"/>
                  <a:pt x="80690" y="215166"/>
                </a:cubicBezTo>
                <a:cubicBezTo>
                  <a:pt x="98619" y="198052"/>
                  <a:pt x="118178" y="1643"/>
                  <a:pt x="11980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5B121BDA-E93D-E21C-34CF-3E73AC80C5E7}"/>
              </a:ext>
            </a:extLst>
          </p:cNvPr>
          <p:cNvSpPr/>
          <p:nvPr/>
        </p:nvSpPr>
        <p:spPr>
          <a:xfrm>
            <a:off x="638488" y="7671886"/>
            <a:ext cx="936040" cy="353242"/>
          </a:xfrm>
          <a:custGeom>
            <a:avLst/>
            <a:gdLst>
              <a:gd name="connsiteX0" fmla="*/ 266132 w 936040"/>
              <a:gd name="connsiteY0" fmla="*/ 272 h 353242"/>
              <a:gd name="connsiteX1" fmla="*/ 114547 w 936040"/>
              <a:gd name="connsiteY1" fmla="*/ 98069 h 353242"/>
              <a:gd name="connsiteX2" fmla="*/ 222124 w 936040"/>
              <a:gd name="connsiteY2" fmla="*/ 107849 h 353242"/>
              <a:gd name="connsiteX3" fmla="*/ 6971 w 936040"/>
              <a:gd name="connsiteY3" fmla="*/ 186086 h 353242"/>
              <a:gd name="connsiteX4" fmla="*/ 85208 w 936040"/>
              <a:gd name="connsiteY4" fmla="*/ 176307 h 353242"/>
              <a:gd name="connsiteX5" fmla="*/ 403048 w 936040"/>
              <a:gd name="connsiteY5" fmla="*/ 254544 h 353242"/>
              <a:gd name="connsiteX6" fmla="*/ 261242 w 936040"/>
              <a:gd name="connsiteY6" fmla="*/ 244764 h 353242"/>
              <a:gd name="connsiteX7" fmla="*/ 608421 w 936040"/>
              <a:gd name="connsiteY7" fmla="*/ 288773 h 353242"/>
              <a:gd name="connsiteX8" fmla="*/ 222124 w 936040"/>
              <a:gd name="connsiteY8" fmla="*/ 352341 h 353242"/>
              <a:gd name="connsiteX9" fmla="*/ 720887 w 936040"/>
              <a:gd name="connsiteY9" fmla="*/ 327892 h 353242"/>
              <a:gd name="connsiteX10" fmla="*/ 936040 w 936040"/>
              <a:gd name="connsiteY10" fmla="*/ 318112 h 353242"/>
              <a:gd name="connsiteX11" fmla="*/ 637760 w 936040"/>
              <a:gd name="connsiteY11" fmla="*/ 318112 h 353242"/>
              <a:gd name="connsiteX12" fmla="*/ 442167 w 936040"/>
              <a:gd name="connsiteY12" fmla="*/ 274103 h 353242"/>
              <a:gd name="connsiteX13" fmla="*/ 173225 w 936040"/>
              <a:gd name="connsiteY13" fmla="*/ 225205 h 353242"/>
              <a:gd name="connsiteX14" fmla="*/ 99878 w 936040"/>
              <a:gd name="connsiteY14" fmla="*/ 166527 h 353242"/>
              <a:gd name="connsiteX15" fmla="*/ 90098 w 936040"/>
              <a:gd name="connsiteY15" fmla="*/ 44281 h 353242"/>
              <a:gd name="connsiteX16" fmla="*/ 11861 w 936040"/>
              <a:gd name="connsiteY16" fmla="*/ 132298 h 353242"/>
              <a:gd name="connsiteX17" fmla="*/ 266132 w 936040"/>
              <a:gd name="connsiteY17" fmla="*/ 272 h 35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040" h="353242">
                <a:moveTo>
                  <a:pt x="266132" y="272"/>
                </a:moveTo>
                <a:cubicBezTo>
                  <a:pt x="283246" y="-5433"/>
                  <a:pt x="121882" y="80140"/>
                  <a:pt x="114547" y="98069"/>
                </a:cubicBezTo>
                <a:cubicBezTo>
                  <a:pt x="107212" y="115998"/>
                  <a:pt x="240053" y="93180"/>
                  <a:pt x="222124" y="107849"/>
                </a:cubicBezTo>
                <a:cubicBezTo>
                  <a:pt x="204195" y="122518"/>
                  <a:pt x="29790" y="174676"/>
                  <a:pt x="6971" y="186086"/>
                </a:cubicBezTo>
                <a:cubicBezTo>
                  <a:pt x="-15848" y="197496"/>
                  <a:pt x="19195" y="164897"/>
                  <a:pt x="85208" y="176307"/>
                </a:cubicBezTo>
                <a:cubicBezTo>
                  <a:pt x="151221" y="187717"/>
                  <a:pt x="373709" y="243135"/>
                  <a:pt x="403048" y="254544"/>
                </a:cubicBezTo>
                <a:cubicBezTo>
                  <a:pt x="432387" y="265953"/>
                  <a:pt x="227013" y="239059"/>
                  <a:pt x="261242" y="244764"/>
                </a:cubicBezTo>
                <a:cubicBezTo>
                  <a:pt x="295471" y="250469"/>
                  <a:pt x="614941" y="270844"/>
                  <a:pt x="608421" y="288773"/>
                </a:cubicBezTo>
                <a:cubicBezTo>
                  <a:pt x="601901" y="306702"/>
                  <a:pt x="203380" y="345821"/>
                  <a:pt x="222124" y="352341"/>
                </a:cubicBezTo>
                <a:cubicBezTo>
                  <a:pt x="240868" y="358861"/>
                  <a:pt x="720887" y="327892"/>
                  <a:pt x="720887" y="327892"/>
                </a:cubicBezTo>
                <a:lnTo>
                  <a:pt x="936040" y="318112"/>
                </a:lnTo>
                <a:cubicBezTo>
                  <a:pt x="922186" y="316482"/>
                  <a:pt x="720072" y="325447"/>
                  <a:pt x="637760" y="318112"/>
                </a:cubicBezTo>
                <a:cubicBezTo>
                  <a:pt x="555448" y="310777"/>
                  <a:pt x="519590" y="289588"/>
                  <a:pt x="442167" y="274103"/>
                </a:cubicBezTo>
                <a:cubicBezTo>
                  <a:pt x="364745" y="258619"/>
                  <a:pt x="230273" y="243134"/>
                  <a:pt x="173225" y="225205"/>
                </a:cubicBezTo>
                <a:cubicBezTo>
                  <a:pt x="116177" y="207276"/>
                  <a:pt x="113732" y="196681"/>
                  <a:pt x="99878" y="166527"/>
                </a:cubicBezTo>
                <a:cubicBezTo>
                  <a:pt x="86024" y="136373"/>
                  <a:pt x="104767" y="49986"/>
                  <a:pt x="90098" y="44281"/>
                </a:cubicBezTo>
                <a:cubicBezTo>
                  <a:pt x="75428" y="38576"/>
                  <a:pt x="-15848" y="141263"/>
                  <a:pt x="11861" y="132298"/>
                </a:cubicBezTo>
                <a:cubicBezTo>
                  <a:pt x="39570" y="123333"/>
                  <a:pt x="249018" y="5977"/>
                  <a:pt x="26613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B4C122B-F97D-E54F-4DFD-54B65625F074}"/>
              </a:ext>
            </a:extLst>
          </p:cNvPr>
          <p:cNvSpPr/>
          <p:nvPr/>
        </p:nvSpPr>
        <p:spPr>
          <a:xfrm>
            <a:off x="855844" y="7725839"/>
            <a:ext cx="722744" cy="246252"/>
          </a:xfrm>
          <a:custGeom>
            <a:avLst/>
            <a:gdLst>
              <a:gd name="connsiteX0" fmla="*/ 4768 w 722744"/>
              <a:gd name="connsiteY0" fmla="*/ 68565 h 246252"/>
              <a:gd name="connsiteX1" fmla="*/ 400845 w 722744"/>
              <a:gd name="connsiteY1" fmla="*/ 185921 h 246252"/>
              <a:gd name="connsiteX2" fmla="*/ 337277 w 722744"/>
              <a:gd name="connsiteY2" fmla="*/ 146803 h 246252"/>
              <a:gd name="connsiteX3" fmla="*/ 718684 w 722744"/>
              <a:gd name="connsiteY3" fmla="*/ 244600 h 246252"/>
              <a:gd name="connsiteX4" fmla="*/ 523091 w 722744"/>
              <a:gd name="connsiteY4" fmla="*/ 200591 h 246252"/>
              <a:gd name="connsiteX5" fmla="*/ 283489 w 722744"/>
              <a:gd name="connsiteY5" fmla="*/ 102794 h 246252"/>
              <a:gd name="connsiteX6" fmla="*/ 210141 w 722744"/>
              <a:gd name="connsiteY6" fmla="*/ 108 h 246252"/>
              <a:gd name="connsiteX7" fmla="*/ 259039 w 722744"/>
              <a:gd name="connsiteY7" fmla="*/ 83235 h 246252"/>
              <a:gd name="connsiteX8" fmla="*/ 185692 w 722744"/>
              <a:gd name="connsiteY8" fmla="*/ 93014 h 246252"/>
              <a:gd name="connsiteX9" fmla="*/ 4768 w 722744"/>
              <a:gd name="connsiteY9" fmla="*/ 68565 h 2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744" h="246252">
                <a:moveTo>
                  <a:pt x="4768" y="68565"/>
                </a:moveTo>
                <a:cubicBezTo>
                  <a:pt x="40627" y="84049"/>
                  <a:pt x="345427" y="172881"/>
                  <a:pt x="400845" y="185921"/>
                </a:cubicBezTo>
                <a:cubicBezTo>
                  <a:pt x="456263" y="198961"/>
                  <a:pt x="284304" y="137023"/>
                  <a:pt x="337277" y="146803"/>
                </a:cubicBezTo>
                <a:cubicBezTo>
                  <a:pt x="390250" y="156583"/>
                  <a:pt x="687715" y="235635"/>
                  <a:pt x="718684" y="244600"/>
                </a:cubicBezTo>
                <a:cubicBezTo>
                  <a:pt x="749653" y="253565"/>
                  <a:pt x="595624" y="224225"/>
                  <a:pt x="523091" y="200591"/>
                </a:cubicBezTo>
                <a:cubicBezTo>
                  <a:pt x="450558" y="176957"/>
                  <a:pt x="335647" y="136208"/>
                  <a:pt x="283489" y="102794"/>
                </a:cubicBezTo>
                <a:cubicBezTo>
                  <a:pt x="231331" y="69380"/>
                  <a:pt x="214216" y="3368"/>
                  <a:pt x="210141" y="108"/>
                </a:cubicBezTo>
                <a:cubicBezTo>
                  <a:pt x="206066" y="-3152"/>
                  <a:pt x="263114" y="67751"/>
                  <a:pt x="259039" y="83235"/>
                </a:cubicBezTo>
                <a:cubicBezTo>
                  <a:pt x="254964" y="98719"/>
                  <a:pt x="225626" y="94644"/>
                  <a:pt x="185692" y="93014"/>
                </a:cubicBezTo>
                <a:cubicBezTo>
                  <a:pt x="145758" y="91384"/>
                  <a:pt x="-31091" y="53081"/>
                  <a:pt x="4768" y="6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2957D6DF-2BD4-B556-8587-926520E2CF2C}"/>
              </a:ext>
            </a:extLst>
          </p:cNvPr>
          <p:cNvSpPr/>
          <p:nvPr/>
        </p:nvSpPr>
        <p:spPr>
          <a:xfrm>
            <a:off x="762977" y="7163602"/>
            <a:ext cx="435128" cy="506684"/>
          </a:xfrm>
          <a:custGeom>
            <a:avLst/>
            <a:gdLst>
              <a:gd name="connsiteX0" fmla="*/ 9618 w 435128"/>
              <a:gd name="connsiteY0" fmla="*/ 13 h 506684"/>
              <a:gd name="connsiteX1" fmla="*/ 38957 w 435128"/>
              <a:gd name="connsiteY1" fmla="*/ 200496 h 506684"/>
              <a:gd name="connsiteX2" fmla="*/ 82965 w 435128"/>
              <a:gd name="connsiteY2" fmla="*/ 327632 h 506684"/>
              <a:gd name="connsiteX3" fmla="*/ 107414 w 435128"/>
              <a:gd name="connsiteY3" fmla="*/ 337412 h 506684"/>
              <a:gd name="connsiteX4" fmla="*/ 219881 w 435128"/>
              <a:gd name="connsiteY4" fmla="*/ 386310 h 506684"/>
              <a:gd name="connsiteX5" fmla="*/ 205211 w 435128"/>
              <a:gd name="connsiteY5" fmla="*/ 391200 h 506684"/>
              <a:gd name="connsiteX6" fmla="*/ 337237 w 435128"/>
              <a:gd name="connsiteY6" fmla="*/ 484107 h 506684"/>
              <a:gd name="connsiteX7" fmla="*/ 356796 w 435128"/>
              <a:gd name="connsiteY7" fmla="*/ 503666 h 506684"/>
              <a:gd name="connsiteX8" fmla="*/ 381245 w 435128"/>
              <a:gd name="connsiteY8" fmla="*/ 435209 h 506684"/>
              <a:gd name="connsiteX9" fmla="*/ 435034 w 435128"/>
              <a:gd name="connsiteY9" fmla="*/ 381420 h 506684"/>
              <a:gd name="connsiteX10" fmla="*/ 391025 w 435128"/>
              <a:gd name="connsiteY10" fmla="*/ 454768 h 506684"/>
              <a:gd name="connsiteX11" fmla="*/ 278559 w 435128"/>
              <a:gd name="connsiteY11" fmla="*/ 400980 h 506684"/>
              <a:gd name="connsiteX12" fmla="*/ 107414 w 435128"/>
              <a:gd name="connsiteY12" fmla="*/ 317853 h 506684"/>
              <a:gd name="connsiteX13" fmla="*/ 4728 w 435128"/>
              <a:gd name="connsiteY13" fmla="*/ 190717 h 506684"/>
              <a:gd name="connsiteX14" fmla="*/ 14507 w 435128"/>
              <a:gd name="connsiteY14" fmla="*/ 210276 h 506684"/>
              <a:gd name="connsiteX15" fmla="*/ 9618 w 435128"/>
              <a:gd name="connsiteY15" fmla="*/ 13 h 5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128" h="506684">
                <a:moveTo>
                  <a:pt x="9618" y="13"/>
                </a:moveTo>
                <a:cubicBezTo>
                  <a:pt x="13693" y="-1617"/>
                  <a:pt x="26733" y="145893"/>
                  <a:pt x="38957" y="200496"/>
                </a:cubicBezTo>
                <a:cubicBezTo>
                  <a:pt x="51181" y="255099"/>
                  <a:pt x="82965" y="327632"/>
                  <a:pt x="82965" y="327632"/>
                </a:cubicBezTo>
                <a:cubicBezTo>
                  <a:pt x="94375" y="350451"/>
                  <a:pt x="107414" y="337412"/>
                  <a:pt x="107414" y="337412"/>
                </a:cubicBezTo>
                <a:cubicBezTo>
                  <a:pt x="130233" y="347192"/>
                  <a:pt x="203582" y="377345"/>
                  <a:pt x="219881" y="386310"/>
                </a:cubicBezTo>
                <a:cubicBezTo>
                  <a:pt x="236180" y="395275"/>
                  <a:pt x="185652" y="374901"/>
                  <a:pt x="205211" y="391200"/>
                </a:cubicBezTo>
                <a:cubicBezTo>
                  <a:pt x="224770" y="407499"/>
                  <a:pt x="311973" y="465363"/>
                  <a:pt x="337237" y="484107"/>
                </a:cubicBezTo>
                <a:cubicBezTo>
                  <a:pt x="362501" y="502851"/>
                  <a:pt x="349461" y="511816"/>
                  <a:pt x="356796" y="503666"/>
                </a:cubicBezTo>
                <a:cubicBezTo>
                  <a:pt x="364131" y="495516"/>
                  <a:pt x="368205" y="455583"/>
                  <a:pt x="381245" y="435209"/>
                </a:cubicBezTo>
                <a:cubicBezTo>
                  <a:pt x="394285" y="414835"/>
                  <a:pt x="433404" y="378160"/>
                  <a:pt x="435034" y="381420"/>
                </a:cubicBezTo>
                <a:cubicBezTo>
                  <a:pt x="436664" y="384680"/>
                  <a:pt x="417104" y="451508"/>
                  <a:pt x="391025" y="454768"/>
                </a:cubicBezTo>
                <a:cubicBezTo>
                  <a:pt x="364946" y="458028"/>
                  <a:pt x="278559" y="400980"/>
                  <a:pt x="278559" y="400980"/>
                </a:cubicBezTo>
                <a:cubicBezTo>
                  <a:pt x="231291" y="378161"/>
                  <a:pt x="153052" y="352897"/>
                  <a:pt x="107414" y="317853"/>
                </a:cubicBezTo>
                <a:cubicBezTo>
                  <a:pt x="61776" y="282809"/>
                  <a:pt x="4728" y="190717"/>
                  <a:pt x="4728" y="190717"/>
                </a:cubicBezTo>
                <a:cubicBezTo>
                  <a:pt x="-10756" y="172788"/>
                  <a:pt x="16952" y="242875"/>
                  <a:pt x="14507" y="210276"/>
                </a:cubicBezTo>
                <a:cubicBezTo>
                  <a:pt x="12062" y="177677"/>
                  <a:pt x="5543" y="1643"/>
                  <a:pt x="96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7ACD5BD-F81D-D3B0-D772-077E03F1C3AB}"/>
              </a:ext>
            </a:extLst>
          </p:cNvPr>
          <p:cNvSpPr/>
          <p:nvPr/>
        </p:nvSpPr>
        <p:spPr>
          <a:xfrm>
            <a:off x="344033" y="7139162"/>
            <a:ext cx="912656" cy="435210"/>
          </a:xfrm>
          <a:custGeom>
            <a:avLst/>
            <a:gdLst>
              <a:gd name="connsiteX0" fmla="*/ 22705 w 912656"/>
              <a:gd name="connsiteY0" fmla="*/ 4 h 435210"/>
              <a:gd name="connsiteX1" fmla="*/ 438341 w 912656"/>
              <a:gd name="connsiteY1" fmla="*/ 107580 h 435210"/>
              <a:gd name="connsiteX2" fmla="*/ 404112 w 912656"/>
              <a:gd name="connsiteY2" fmla="*/ 53792 h 435210"/>
              <a:gd name="connsiteX3" fmla="*/ 570367 w 912656"/>
              <a:gd name="connsiteY3" fmla="*/ 176038 h 435210"/>
              <a:gd name="connsiteX4" fmla="*/ 541028 w 912656"/>
              <a:gd name="connsiteY4" fmla="*/ 97801 h 435210"/>
              <a:gd name="connsiteX5" fmla="*/ 770850 w 912656"/>
              <a:gd name="connsiteY5" fmla="*/ 298284 h 435210"/>
              <a:gd name="connsiteX6" fmla="*/ 912656 w 912656"/>
              <a:gd name="connsiteY6" fmla="*/ 430310 h 435210"/>
              <a:gd name="connsiteX7" fmla="*/ 770850 w 912656"/>
              <a:gd name="connsiteY7" fmla="*/ 303174 h 435210"/>
              <a:gd name="connsiteX8" fmla="*/ 560587 w 912656"/>
              <a:gd name="connsiteY8" fmla="*/ 239606 h 435210"/>
              <a:gd name="connsiteX9" fmla="*/ 428562 w 912656"/>
              <a:gd name="connsiteY9" fmla="*/ 161368 h 435210"/>
              <a:gd name="connsiteX10" fmla="*/ 477460 w 912656"/>
              <a:gd name="connsiteY10" fmla="*/ 337403 h 435210"/>
              <a:gd name="connsiteX11" fmla="*/ 619265 w 912656"/>
              <a:gd name="connsiteY11" fmla="*/ 435199 h 435210"/>
              <a:gd name="connsiteX12" fmla="*/ 457901 w 912656"/>
              <a:gd name="connsiteY12" fmla="*/ 342293 h 435210"/>
              <a:gd name="connsiteX13" fmla="*/ 140061 w 912656"/>
              <a:gd name="connsiteY13" fmla="*/ 132029 h 435210"/>
              <a:gd name="connsiteX14" fmla="*/ 110722 w 912656"/>
              <a:gd name="connsiteY14" fmla="*/ 190708 h 435210"/>
              <a:gd name="connsiteX15" fmla="*/ 96053 w 912656"/>
              <a:gd name="connsiteY15" fmla="*/ 102690 h 435210"/>
              <a:gd name="connsiteX16" fmla="*/ 47154 w 912656"/>
              <a:gd name="connsiteY16" fmla="*/ 171148 h 435210"/>
              <a:gd name="connsiteX17" fmla="*/ 52044 w 912656"/>
              <a:gd name="connsiteY17" fmla="*/ 112470 h 435210"/>
              <a:gd name="connsiteX18" fmla="*/ 22705 w 912656"/>
              <a:gd name="connsiteY18" fmla="*/ 4 h 43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656" h="435210">
                <a:moveTo>
                  <a:pt x="22705" y="4"/>
                </a:moveTo>
                <a:cubicBezTo>
                  <a:pt x="87088" y="-811"/>
                  <a:pt x="374773" y="98615"/>
                  <a:pt x="438341" y="107580"/>
                </a:cubicBezTo>
                <a:cubicBezTo>
                  <a:pt x="501909" y="116545"/>
                  <a:pt x="382108" y="42382"/>
                  <a:pt x="404112" y="53792"/>
                </a:cubicBezTo>
                <a:cubicBezTo>
                  <a:pt x="426116" y="65202"/>
                  <a:pt x="547548" y="168703"/>
                  <a:pt x="570367" y="176038"/>
                </a:cubicBezTo>
                <a:cubicBezTo>
                  <a:pt x="593186" y="183373"/>
                  <a:pt x="507614" y="77427"/>
                  <a:pt x="541028" y="97801"/>
                </a:cubicBezTo>
                <a:cubicBezTo>
                  <a:pt x="574442" y="118175"/>
                  <a:pt x="708912" y="242866"/>
                  <a:pt x="770850" y="298284"/>
                </a:cubicBezTo>
                <a:cubicBezTo>
                  <a:pt x="832788" y="353702"/>
                  <a:pt x="912656" y="429495"/>
                  <a:pt x="912656" y="430310"/>
                </a:cubicBezTo>
                <a:cubicBezTo>
                  <a:pt x="912656" y="431125"/>
                  <a:pt x="829528" y="334958"/>
                  <a:pt x="770850" y="303174"/>
                </a:cubicBezTo>
                <a:cubicBezTo>
                  <a:pt x="712172" y="271390"/>
                  <a:pt x="617635" y="263240"/>
                  <a:pt x="560587" y="239606"/>
                </a:cubicBezTo>
                <a:cubicBezTo>
                  <a:pt x="503539" y="215972"/>
                  <a:pt x="442416" y="145069"/>
                  <a:pt x="428562" y="161368"/>
                </a:cubicBezTo>
                <a:cubicBezTo>
                  <a:pt x="414708" y="177667"/>
                  <a:pt x="445676" y="291765"/>
                  <a:pt x="477460" y="337403"/>
                </a:cubicBezTo>
                <a:cubicBezTo>
                  <a:pt x="509244" y="383041"/>
                  <a:pt x="622525" y="434384"/>
                  <a:pt x="619265" y="435199"/>
                </a:cubicBezTo>
                <a:cubicBezTo>
                  <a:pt x="616005" y="436014"/>
                  <a:pt x="537768" y="392821"/>
                  <a:pt x="457901" y="342293"/>
                </a:cubicBezTo>
                <a:cubicBezTo>
                  <a:pt x="378034" y="291765"/>
                  <a:pt x="197924" y="157293"/>
                  <a:pt x="140061" y="132029"/>
                </a:cubicBezTo>
                <a:cubicBezTo>
                  <a:pt x="82198" y="106765"/>
                  <a:pt x="118057" y="195598"/>
                  <a:pt x="110722" y="190708"/>
                </a:cubicBezTo>
                <a:cubicBezTo>
                  <a:pt x="103387" y="185818"/>
                  <a:pt x="106648" y="105950"/>
                  <a:pt x="96053" y="102690"/>
                </a:cubicBezTo>
                <a:cubicBezTo>
                  <a:pt x="85458" y="99430"/>
                  <a:pt x="54489" y="169518"/>
                  <a:pt x="47154" y="171148"/>
                </a:cubicBezTo>
                <a:cubicBezTo>
                  <a:pt x="39819" y="172778"/>
                  <a:pt x="52859" y="140179"/>
                  <a:pt x="52044" y="112470"/>
                </a:cubicBezTo>
                <a:cubicBezTo>
                  <a:pt x="51229" y="84761"/>
                  <a:pt x="-41678" y="819"/>
                  <a:pt x="227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77E366EA-FE7A-7DBA-E18F-EE135596D3C0}"/>
              </a:ext>
            </a:extLst>
          </p:cNvPr>
          <p:cNvSpPr/>
          <p:nvPr/>
        </p:nvSpPr>
        <p:spPr>
          <a:xfrm>
            <a:off x="767219" y="7356957"/>
            <a:ext cx="768504" cy="692322"/>
          </a:xfrm>
          <a:custGeom>
            <a:avLst/>
            <a:gdLst>
              <a:gd name="connsiteX0" fmla="*/ 486 w 768504"/>
              <a:gd name="connsiteY0" fmla="*/ 168506 h 692322"/>
              <a:gd name="connsiteX1" fmla="*/ 249868 w 768504"/>
              <a:gd name="connsiteY1" fmla="*/ 266303 h 692322"/>
              <a:gd name="connsiteX2" fmla="*/ 411232 w 768504"/>
              <a:gd name="connsiteY2" fmla="*/ 427668 h 692322"/>
              <a:gd name="connsiteX3" fmla="*/ 386783 w 768504"/>
              <a:gd name="connsiteY3" fmla="*/ 373879 h 692322"/>
              <a:gd name="connsiteX4" fmla="*/ 582377 w 768504"/>
              <a:gd name="connsiteY4" fmla="*/ 530354 h 692322"/>
              <a:gd name="connsiteX5" fmla="*/ 543258 w 768504"/>
              <a:gd name="connsiteY5" fmla="*/ 496125 h 692322"/>
              <a:gd name="connsiteX6" fmla="*/ 680174 w 768504"/>
              <a:gd name="connsiteY6" fmla="*/ 564583 h 692322"/>
              <a:gd name="connsiteX7" fmla="*/ 743741 w 768504"/>
              <a:gd name="connsiteY7" fmla="*/ 642821 h 692322"/>
              <a:gd name="connsiteX8" fmla="*/ 768191 w 768504"/>
              <a:gd name="connsiteY8" fmla="*/ 598812 h 692322"/>
              <a:gd name="connsiteX9" fmla="*/ 729072 w 768504"/>
              <a:gd name="connsiteY9" fmla="*/ 691719 h 692322"/>
              <a:gd name="connsiteX10" fmla="*/ 753521 w 768504"/>
              <a:gd name="connsiteY10" fmla="*/ 545024 h 692322"/>
              <a:gd name="connsiteX11" fmla="*/ 606826 w 768504"/>
              <a:gd name="connsiteY11" fmla="*/ 408108 h 692322"/>
              <a:gd name="connsiteX12" fmla="*/ 499249 w 768504"/>
              <a:gd name="connsiteY12" fmla="*/ 188065 h 692322"/>
              <a:gd name="connsiteX13" fmla="*/ 469910 w 768504"/>
              <a:gd name="connsiteY13" fmla="*/ 227184 h 692322"/>
              <a:gd name="connsiteX14" fmla="*/ 259647 w 768504"/>
              <a:gd name="connsiteY14" fmla="*/ 2252 h 692322"/>
              <a:gd name="connsiteX15" fmla="*/ 362334 w 768504"/>
              <a:gd name="connsiteY15" fmla="*/ 119608 h 692322"/>
              <a:gd name="connsiteX16" fmla="*/ 430792 w 768504"/>
              <a:gd name="connsiteY16" fmla="*/ 251633 h 692322"/>
              <a:gd name="connsiteX17" fmla="*/ 342775 w 768504"/>
              <a:gd name="connsiteY17" fmla="*/ 280972 h 692322"/>
              <a:gd name="connsiteX18" fmla="*/ 191190 w 768504"/>
              <a:gd name="connsiteY18" fmla="*/ 168506 h 692322"/>
              <a:gd name="connsiteX19" fmla="*/ 486 w 768504"/>
              <a:gd name="connsiteY19" fmla="*/ 168506 h 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8504" h="692322">
                <a:moveTo>
                  <a:pt x="486" y="168506"/>
                </a:moveTo>
                <a:cubicBezTo>
                  <a:pt x="10266" y="184805"/>
                  <a:pt x="181410" y="223109"/>
                  <a:pt x="249868" y="266303"/>
                </a:cubicBezTo>
                <a:cubicBezTo>
                  <a:pt x="318326" y="309497"/>
                  <a:pt x="388413" y="409739"/>
                  <a:pt x="411232" y="427668"/>
                </a:cubicBezTo>
                <a:cubicBezTo>
                  <a:pt x="434051" y="445597"/>
                  <a:pt x="358259" y="356765"/>
                  <a:pt x="386783" y="373879"/>
                </a:cubicBezTo>
                <a:cubicBezTo>
                  <a:pt x="415307" y="390993"/>
                  <a:pt x="556298" y="509980"/>
                  <a:pt x="582377" y="530354"/>
                </a:cubicBezTo>
                <a:cubicBezTo>
                  <a:pt x="608456" y="550728"/>
                  <a:pt x="526958" y="490420"/>
                  <a:pt x="543258" y="496125"/>
                </a:cubicBezTo>
                <a:cubicBezTo>
                  <a:pt x="559558" y="501830"/>
                  <a:pt x="646760" y="540134"/>
                  <a:pt x="680174" y="564583"/>
                </a:cubicBezTo>
                <a:cubicBezTo>
                  <a:pt x="713588" y="589032"/>
                  <a:pt x="729072" y="637116"/>
                  <a:pt x="743741" y="642821"/>
                </a:cubicBezTo>
                <a:cubicBezTo>
                  <a:pt x="758411" y="648526"/>
                  <a:pt x="770636" y="590662"/>
                  <a:pt x="768191" y="598812"/>
                </a:cubicBezTo>
                <a:cubicBezTo>
                  <a:pt x="765746" y="606962"/>
                  <a:pt x="731517" y="700684"/>
                  <a:pt x="729072" y="691719"/>
                </a:cubicBezTo>
                <a:cubicBezTo>
                  <a:pt x="726627" y="682754"/>
                  <a:pt x="773895" y="592293"/>
                  <a:pt x="753521" y="545024"/>
                </a:cubicBezTo>
                <a:cubicBezTo>
                  <a:pt x="733147" y="497756"/>
                  <a:pt x="649205" y="467601"/>
                  <a:pt x="606826" y="408108"/>
                </a:cubicBezTo>
                <a:cubicBezTo>
                  <a:pt x="564447" y="348615"/>
                  <a:pt x="522068" y="218219"/>
                  <a:pt x="499249" y="188065"/>
                </a:cubicBezTo>
                <a:cubicBezTo>
                  <a:pt x="476430" y="157911"/>
                  <a:pt x="509844" y="258153"/>
                  <a:pt x="469910" y="227184"/>
                </a:cubicBezTo>
                <a:cubicBezTo>
                  <a:pt x="429976" y="196215"/>
                  <a:pt x="277576" y="20181"/>
                  <a:pt x="259647" y="2252"/>
                </a:cubicBezTo>
                <a:cubicBezTo>
                  <a:pt x="241718" y="-15677"/>
                  <a:pt x="333810" y="78045"/>
                  <a:pt x="362334" y="119608"/>
                </a:cubicBezTo>
                <a:cubicBezTo>
                  <a:pt x="390858" y="161171"/>
                  <a:pt x="434052" y="224739"/>
                  <a:pt x="430792" y="251633"/>
                </a:cubicBezTo>
                <a:cubicBezTo>
                  <a:pt x="427532" y="278527"/>
                  <a:pt x="382709" y="294826"/>
                  <a:pt x="342775" y="280972"/>
                </a:cubicBezTo>
                <a:cubicBezTo>
                  <a:pt x="302841" y="267118"/>
                  <a:pt x="251498" y="188880"/>
                  <a:pt x="191190" y="168506"/>
                </a:cubicBezTo>
                <a:cubicBezTo>
                  <a:pt x="130882" y="148132"/>
                  <a:pt x="-9294" y="152207"/>
                  <a:pt x="486" y="168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AB6A9DD8-ABB3-5B29-2D34-DD65BD2404CA}"/>
              </a:ext>
            </a:extLst>
          </p:cNvPr>
          <p:cNvSpPr/>
          <p:nvPr/>
        </p:nvSpPr>
        <p:spPr>
          <a:xfrm>
            <a:off x="1941890" y="4649347"/>
            <a:ext cx="79841" cy="741411"/>
          </a:xfrm>
          <a:custGeom>
            <a:avLst/>
            <a:gdLst>
              <a:gd name="connsiteX0" fmla="*/ 71208 w 79841"/>
              <a:gd name="connsiteY0" fmla="*/ 625 h 741411"/>
              <a:gd name="connsiteX1" fmla="*/ 64119 w 79841"/>
              <a:gd name="connsiteY1" fmla="*/ 312513 h 741411"/>
              <a:gd name="connsiteX2" fmla="*/ 49943 w 79841"/>
              <a:gd name="connsiteY2" fmla="*/ 248718 h 741411"/>
              <a:gd name="connsiteX3" fmla="*/ 35766 w 79841"/>
              <a:gd name="connsiteY3" fmla="*/ 525165 h 741411"/>
              <a:gd name="connsiteX4" fmla="*/ 35766 w 79841"/>
              <a:gd name="connsiteY4" fmla="*/ 241630 h 741411"/>
              <a:gd name="connsiteX5" fmla="*/ 49943 w 79841"/>
              <a:gd name="connsiteY5" fmla="*/ 737816 h 741411"/>
              <a:gd name="connsiteX6" fmla="*/ 324 w 79841"/>
              <a:gd name="connsiteY6" fmla="*/ 454281 h 741411"/>
              <a:gd name="connsiteX7" fmla="*/ 78296 w 79841"/>
              <a:gd name="connsiteY7" fmla="*/ 241630 h 741411"/>
              <a:gd name="connsiteX8" fmla="*/ 49943 w 79841"/>
              <a:gd name="connsiteY8" fmla="*/ 305425 h 741411"/>
              <a:gd name="connsiteX9" fmla="*/ 21589 w 79841"/>
              <a:gd name="connsiteY9" fmla="*/ 71509 h 741411"/>
              <a:gd name="connsiteX10" fmla="*/ 21589 w 79841"/>
              <a:gd name="connsiteY10" fmla="*/ 227453 h 741411"/>
              <a:gd name="connsiteX11" fmla="*/ 71208 w 79841"/>
              <a:gd name="connsiteY11" fmla="*/ 625 h 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41" h="741411">
                <a:moveTo>
                  <a:pt x="71208" y="625"/>
                </a:moveTo>
                <a:cubicBezTo>
                  <a:pt x="78296" y="14802"/>
                  <a:pt x="67663" y="271164"/>
                  <a:pt x="64119" y="312513"/>
                </a:cubicBezTo>
                <a:cubicBezTo>
                  <a:pt x="60575" y="353862"/>
                  <a:pt x="54668" y="213276"/>
                  <a:pt x="49943" y="248718"/>
                </a:cubicBezTo>
                <a:cubicBezTo>
                  <a:pt x="45218" y="284160"/>
                  <a:pt x="38129" y="526346"/>
                  <a:pt x="35766" y="525165"/>
                </a:cubicBezTo>
                <a:cubicBezTo>
                  <a:pt x="33403" y="523984"/>
                  <a:pt x="33403" y="206188"/>
                  <a:pt x="35766" y="241630"/>
                </a:cubicBezTo>
                <a:cubicBezTo>
                  <a:pt x="38129" y="277072"/>
                  <a:pt x="55850" y="702374"/>
                  <a:pt x="49943" y="737816"/>
                </a:cubicBezTo>
                <a:cubicBezTo>
                  <a:pt x="44036" y="773258"/>
                  <a:pt x="-4402" y="536979"/>
                  <a:pt x="324" y="454281"/>
                </a:cubicBezTo>
                <a:cubicBezTo>
                  <a:pt x="5049" y="371583"/>
                  <a:pt x="70026" y="266439"/>
                  <a:pt x="78296" y="241630"/>
                </a:cubicBezTo>
                <a:cubicBezTo>
                  <a:pt x="86566" y="216821"/>
                  <a:pt x="59394" y="333779"/>
                  <a:pt x="49943" y="305425"/>
                </a:cubicBezTo>
                <a:cubicBezTo>
                  <a:pt x="40492" y="277072"/>
                  <a:pt x="26315" y="84504"/>
                  <a:pt x="21589" y="71509"/>
                </a:cubicBezTo>
                <a:cubicBezTo>
                  <a:pt x="16863" y="58514"/>
                  <a:pt x="16863" y="236904"/>
                  <a:pt x="21589" y="227453"/>
                </a:cubicBezTo>
                <a:cubicBezTo>
                  <a:pt x="26315" y="218002"/>
                  <a:pt x="64120" y="-13552"/>
                  <a:pt x="71208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099BB02B-CA84-2287-3A44-7934E8A1F003}"/>
              </a:ext>
            </a:extLst>
          </p:cNvPr>
          <p:cNvSpPr/>
          <p:nvPr/>
        </p:nvSpPr>
        <p:spPr>
          <a:xfrm>
            <a:off x="1927173" y="3345022"/>
            <a:ext cx="1164568" cy="795337"/>
          </a:xfrm>
          <a:custGeom>
            <a:avLst/>
            <a:gdLst>
              <a:gd name="connsiteX0" fmla="*/ 864 w 1164568"/>
              <a:gd name="connsiteY0" fmla="*/ 794587 h 795337"/>
              <a:gd name="connsiteX1" fmla="*/ 461608 w 1164568"/>
              <a:gd name="connsiteY1" fmla="*/ 589025 h 795337"/>
              <a:gd name="connsiteX2" fmla="*/ 355283 w 1164568"/>
              <a:gd name="connsiteY2" fmla="*/ 659908 h 795337"/>
              <a:gd name="connsiteX3" fmla="*/ 908176 w 1164568"/>
              <a:gd name="connsiteY3" fmla="*/ 206252 h 795337"/>
              <a:gd name="connsiteX4" fmla="*/ 745143 w 1164568"/>
              <a:gd name="connsiteY4" fmla="*/ 326755 h 795337"/>
              <a:gd name="connsiteX5" fmla="*/ 1163357 w 1164568"/>
              <a:gd name="connsiteY5" fmla="*/ 690 h 795337"/>
              <a:gd name="connsiteX6" fmla="*/ 858557 w 1164568"/>
              <a:gd name="connsiteY6" fmla="*/ 248783 h 795337"/>
              <a:gd name="connsiteX7" fmla="*/ 461608 w 1164568"/>
              <a:gd name="connsiteY7" fmla="*/ 525229 h 795337"/>
              <a:gd name="connsiteX8" fmla="*/ 638818 w 1164568"/>
              <a:gd name="connsiteY8" fmla="*/ 355108 h 795337"/>
              <a:gd name="connsiteX9" fmla="*/ 355283 w 1164568"/>
              <a:gd name="connsiteY9" fmla="*/ 581936 h 795337"/>
              <a:gd name="connsiteX10" fmla="*/ 404901 w 1164568"/>
              <a:gd name="connsiteY10" fmla="*/ 503964 h 795337"/>
              <a:gd name="connsiteX11" fmla="*/ 348194 w 1164568"/>
              <a:gd name="connsiteY11" fmla="*/ 652820 h 795337"/>
              <a:gd name="connsiteX12" fmla="*/ 864 w 1164568"/>
              <a:gd name="connsiteY12" fmla="*/ 794587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568" h="795337">
                <a:moveTo>
                  <a:pt x="864" y="794587"/>
                </a:moveTo>
                <a:cubicBezTo>
                  <a:pt x="19766" y="783955"/>
                  <a:pt x="402538" y="611471"/>
                  <a:pt x="461608" y="589025"/>
                </a:cubicBezTo>
                <a:cubicBezTo>
                  <a:pt x="520678" y="566578"/>
                  <a:pt x="280855" y="723703"/>
                  <a:pt x="355283" y="659908"/>
                </a:cubicBezTo>
                <a:cubicBezTo>
                  <a:pt x="429711" y="596112"/>
                  <a:pt x="843199" y="261777"/>
                  <a:pt x="908176" y="206252"/>
                </a:cubicBezTo>
                <a:cubicBezTo>
                  <a:pt x="973153" y="150727"/>
                  <a:pt x="702613" y="361015"/>
                  <a:pt x="745143" y="326755"/>
                </a:cubicBezTo>
                <a:cubicBezTo>
                  <a:pt x="787673" y="292495"/>
                  <a:pt x="1144455" y="13685"/>
                  <a:pt x="1163357" y="690"/>
                </a:cubicBezTo>
                <a:cubicBezTo>
                  <a:pt x="1182259" y="-12305"/>
                  <a:pt x="975515" y="161360"/>
                  <a:pt x="858557" y="248783"/>
                </a:cubicBezTo>
                <a:cubicBezTo>
                  <a:pt x="741599" y="336206"/>
                  <a:pt x="498231" y="507508"/>
                  <a:pt x="461608" y="525229"/>
                </a:cubicBezTo>
                <a:cubicBezTo>
                  <a:pt x="424985" y="542950"/>
                  <a:pt x="656539" y="345657"/>
                  <a:pt x="638818" y="355108"/>
                </a:cubicBezTo>
                <a:cubicBezTo>
                  <a:pt x="621097" y="364559"/>
                  <a:pt x="394269" y="557127"/>
                  <a:pt x="355283" y="581936"/>
                </a:cubicBezTo>
                <a:cubicBezTo>
                  <a:pt x="316297" y="606745"/>
                  <a:pt x="406083" y="492150"/>
                  <a:pt x="404901" y="503964"/>
                </a:cubicBezTo>
                <a:cubicBezTo>
                  <a:pt x="403720" y="515778"/>
                  <a:pt x="417896" y="605564"/>
                  <a:pt x="348194" y="652820"/>
                </a:cubicBezTo>
                <a:cubicBezTo>
                  <a:pt x="278492" y="700076"/>
                  <a:pt x="-18038" y="805219"/>
                  <a:pt x="864" y="794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7FA08DB-B0D0-892B-0510-37943A0F3452}"/>
              </a:ext>
            </a:extLst>
          </p:cNvPr>
          <p:cNvSpPr/>
          <p:nvPr/>
        </p:nvSpPr>
        <p:spPr>
          <a:xfrm>
            <a:off x="694660" y="5423871"/>
            <a:ext cx="376809" cy="1125796"/>
          </a:xfrm>
          <a:custGeom>
            <a:avLst/>
            <a:gdLst>
              <a:gd name="connsiteX0" fmla="*/ 368596 w 376809"/>
              <a:gd name="connsiteY0" fmla="*/ 12910 h 1125796"/>
              <a:gd name="connsiteX1" fmla="*/ 205563 w 376809"/>
              <a:gd name="connsiteY1" fmla="*/ 296445 h 1125796"/>
              <a:gd name="connsiteX2" fmla="*/ 106326 w 376809"/>
              <a:gd name="connsiteY2" fmla="*/ 509096 h 1125796"/>
              <a:gd name="connsiteX3" fmla="*/ 106326 w 376809"/>
              <a:gd name="connsiteY3" fmla="*/ 424036 h 1125796"/>
              <a:gd name="connsiteX4" fmla="*/ 56707 w 376809"/>
              <a:gd name="connsiteY4" fmla="*/ 771366 h 1125796"/>
              <a:gd name="connsiteX5" fmla="*/ 63796 w 376809"/>
              <a:gd name="connsiteY5" fmla="*/ 622510 h 1125796"/>
              <a:gd name="connsiteX6" fmla="*/ 0 w 376809"/>
              <a:gd name="connsiteY6" fmla="*/ 1125785 h 1125796"/>
              <a:gd name="connsiteX7" fmla="*/ 63796 w 376809"/>
              <a:gd name="connsiteY7" fmla="*/ 636687 h 1125796"/>
              <a:gd name="connsiteX8" fmla="*/ 120503 w 376809"/>
              <a:gd name="connsiteY8" fmla="*/ 324799 h 1125796"/>
              <a:gd name="connsiteX9" fmla="*/ 92149 w 376809"/>
              <a:gd name="connsiteY9" fmla="*/ 473655 h 1125796"/>
              <a:gd name="connsiteX10" fmla="*/ 326066 w 376809"/>
              <a:gd name="connsiteY10" fmla="*/ 90882 h 1125796"/>
              <a:gd name="connsiteX11" fmla="*/ 368596 w 376809"/>
              <a:gd name="connsiteY11" fmla="*/ 12910 h 112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809" h="1125796">
                <a:moveTo>
                  <a:pt x="368596" y="12910"/>
                </a:moveTo>
                <a:cubicBezTo>
                  <a:pt x="348512" y="47170"/>
                  <a:pt x="249275" y="213747"/>
                  <a:pt x="205563" y="296445"/>
                </a:cubicBezTo>
                <a:cubicBezTo>
                  <a:pt x="161851" y="379143"/>
                  <a:pt x="122865" y="487831"/>
                  <a:pt x="106326" y="509096"/>
                </a:cubicBezTo>
                <a:cubicBezTo>
                  <a:pt x="89786" y="530361"/>
                  <a:pt x="114596" y="380324"/>
                  <a:pt x="106326" y="424036"/>
                </a:cubicBezTo>
                <a:cubicBezTo>
                  <a:pt x="98056" y="467748"/>
                  <a:pt x="63795" y="738287"/>
                  <a:pt x="56707" y="771366"/>
                </a:cubicBezTo>
                <a:cubicBezTo>
                  <a:pt x="49619" y="804445"/>
                  <a:pt x="73247" y="563440"/>
                  <a:pt x="63796" y="622510"/>
                </a:cubicBezTo>
                <a:cubicBezTo>
                  <a:pt x="54345" y="681580"/>
                  <a:pt x="0" y="1123422"/>
                  <a:pt x="0" y="1125785"/>
                </a:cubicBezTo>
                <a:cubicBezTo>
                  <a:pt x="0" y="1128148"/>
                  <a:pt x="43712" y="770185"/>
                  <a:pt x="63796" y="636687"/>
                </a:cubicBezTo>
                <a:cubicBezTo>
                  <a:pt x="83880" y="503189"/>
                  <a:pt x="115778" y="351971"/>
                  <a:pt x="120503" y="324799"/>
                </a:cubicBezTo>
                <a:cubicBezTo>
                  <a:pt x="125228" y="297627"/>
                  <a:pt x="57888" y="512641"/>
                  <a:pt x="92149" y="473655"/>
                </a:cubicBezTo>
                <a:cubicBezTo>
                  <a:pt x="126409" y="434669"/>
                  <a:pt x="281173" y="166491"/>
                  <a:pt x="326066" y="90882"/>
                </a:cubicBezTo>
                <a:cubicBezTo>
                  <a:pt x="370959" y="15273"/>
                  <a:pt x="388680" y="-21350"/>
                  <a:pt x="368596" y="12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9ECED940-C52D-5A53-F9D6-19A89D1A752B}"/>
              </a:ext>
            </a:extLst>
          </p:cNvPr>
          <p:cNvSpPr/>
          <p:nvPr/>
        </p:nvSpPr>
        <p:spPr>
          <a:xfrm>
            <a:off x="580669" y="5924636"/>
            <a:ext cx="248701" cy="754130"/>
          </a:xfrm>
          <a:custGeom>
            <a:avLst/>
            <a:gdLst>
              <a:gd name="connsiteX0" fmla="*/ 248671 w 248701"/>
              <a:gd name="connsiteY0" fmla="*/ 121745 h 754130"/>
              <a:gd name="connsiteX1" fmla="*/ 99815 w 248701"/>
              <a:gd name="connsiteY1" fmla="*/ 440722 h 754130"/>
              <a:gd name="connsiteX2" fmla="*/ 149433 w 248701"/>
              <a:gd name="connsiteY2" fmla="*/ 398192 h 754130"/>
              <a:gd name="connsiteX3" fmla="*/ 578 w 248701"/>
              <a:gd name="connsiteY3" fmla="*/ 752611 h 754130"/>
              <a:gd name="connsiteX4" fmla="*/ 99815 w 248701"/>
              <a:gd name="connsiteY4" fmla="*/ 504517 h 754130"/>
              <a:gd name="connsiteX5" fmla="*/ 149433 w 248701"/>
              <a:gd name="connsiteY5" fmla="*/ 1243 h 754130"/>
              <a:gd name="connsiteX6" fmla="*/ 85638 w 248701"/>
              <a:gd name="connsiteY6" fmla="*/ 355662 h 754130"/>
              <a:gd name="connsiteX7" fmla="*/ 248671 w 248701"/>
              <a:gd name="connsiteY7" fmla="*/ 121745 h 7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1" h="754130">
                <a:moveTo>
                  <a:pt x="248671" y="121745"/>
                </a:moveTo>
                <a:cubicBezTo>
                  <a:pt x="251034" y="135922"/>
                  <a:pt x="116355" y="394647"/>
                  <a:pt x="99815" y="440722"/>
                </a:cubicBezTo>
                <a:cubicBezTo>
                  <a:pt x="83275" y="486797"/>
                  <a:pt x="165972" y="346211"/>
                  <a:pt x="149433" y="398192"/>
                </a:cubicBezTo>
                <a:cubicBezTo>
                  <a:pt x="132893" y="450174"/>
                  <a:pt x="8848" y="734890"/>
                  <a:pt x="578" y="752611"/>
                </a:cubicBezTo>
                <a:cubicBezTo>
                  <a:pt x="-7692" y="770332"/>
                  <a:pt x="75006" y="629745"/>
                  <a:pt x="99815" y="504517"/>
                </a:cubicBezTo>
                <a:cubicBezTo>
                  <a:pt x="124624" y="379289"/>
                  <a:pt x="151796" y="26052"/>
                  <a:pt x="149433" y="1243"/>
                </a:cubicBezTo>
                <a:cubicBezTo>
                  <a:pt x="147070" y="-23566"/>
                  <a:pt x="71461" y="330853"/>
                  <a:pt x="85638" y="355662"/>
                </a:cubicBezTo>
                <a:cubicBezTo>
                  <a:pt x="99815" y="380471"/>
                  <a:pt x="246308" y="107568"/>
                  <a:pt x="248671" y="12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4B50F3C0-46A2-D25B-1CB7-332A837A256B}"/>
              </a:ext>
            </a:extLst>
          </p:cNvPr>
          <p:cNvSpPr/>
          <p:nvPr/>
        </p:nvSpPr>
        <p:spPr>
          <a:xfrm>
            <a:off x="361305" y="6322828"/>
            <a:ext cx="262505" cy="801250"/>
          </a:xfrm>
          <a:custGeom>
            <a:avLst/>
            <a:gdLst>
              <a:gd name="connsiteX0" fmla="*/ 227030 w 262505"/>
              <a:gd name="connsiteY0" fmla="*/ 524539 h 801250"/>
              <a:gd name="connsiteX1" fmla="*/ 78174 w 262505"/>
              <a:gd name="connsiteY1" fmla="*/ 666307 h 801250"/>
              <a:gd name="connsiteX2" fmla="*/ 202 w 262505"/>
              <a:gd name="connsiteY2" fmla="*/ 800986 h 801250"/>
              <a:gd name="connsiteX3" fmla="*/ 99439 w 262505"/>
              <a:gd name="connsiteY3" fmla="*/ 630865 h 801250"/>
              <a:gd name="connsiteX4" fmla="*/ 205765 w 262505"/>
              <a:gd name="connsiteY4" fmla="*/ 212651 h 801250"/>
              <a:gd name="connsiteX5" fmla="*/ 262472 w 262505"/>
              <a:gd name="connsiteY5" fmla="*/ 0 h 801250"/>
              <a:gd name="connsiteX6" fmla="*/ 198676 w 262505"/>
              <a:gd name="connsiteY6" fmla="*/ 212651 h 801250"/>
              <a:gd name="connsiteX7" fmla="*/ 177411 w 262505"/>
              <a:gd name="connsiteY7" fmla="*/ 425302 h 801250"/>
              <a:gd name="connsiteX8" fmla="*/ 170323 w 262505"/>
              <a:gd name="connsiteY8" fmla="*/ 489098 h 801250"/>
              <a:gd name="connsiteX9" fmla="*/ 227030 w 262505"/>
              <a:gd name="connsiteY9" fmla="*/ 524539 h 80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05" h="801250">
                <a:moveTo>
                  <a:pt x="227030" y="524539"/>
                </a:moveTo>
                <a:cubicBezTo>
                  <a:pt x="211672" y="554074"/>
                  <a:pt x="115979" y="620233"/>
                  <a:pt x="78174" y="666307"/>
                </a:cubicBezTo>
                <a:cubicBezTo>
                  <a:pt x="40369" y="712382"/>
                  <a:pt x="-3342" y="806893"/>
                  <a:pt x="202" y="800986"/>
                </a:cubicBezTo>
                <a:cubicBezTo>
                  <a:pt x="3746" y="795079"/>
                  <a:pt x="65178" y="728921"/>
                  <a:pt x="99439" y="630865"/>
                </a:cubicBezTo>
                <a:cubicBezTo>
                  <a:pt x="133699" y="532809"/>
                  <a:pt x="178593" y="317795"/>
                  <a:pt x="205765" y="212651"/>
                </a:cubicBezTo>
                <a:cubicBezTo>
                  <a:pt x="232937" y="107507"/>
                  <a:pt x="263653" y="0"/>
                  <a:pt x="262472" y="0"/>
                </a:cubicBezTo>
                <a:cubicBezTo>
                  <a:pt x="261291" y="0"/>
                  <a:pt x="212853" y="141767"/>
                  <a:pt x="198676" y="212651"/>
                </a:cubicBezTo>
                <a:cubicBezTo>
                  <a:pt x="184499" y="283535"/>
                  <a:pt x="182137" y="379227"/>
                  <a:pt x="177411" y="425302"/>
                </a:cubicBezTo>
                <a:cubicBezTo>
                  <a:pt x="172685" y="471377"/>
                  <a:pt x="156146" y="472559"/>
                  <a:pt x="170323" y="489098"/>
                </a:cubicBezTo>
                <a:cubicBezTo>
                  <a:pt x="184500" y="505637"/>
                  <a:pt x="242388" y="495004"/>
                  <a:pt x="227030" y="524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68D5747A-5675-E472-1574-80C20AA90783}"/>
              </a:ext>
            </a:extLst>
          </p:cNvPr>
          <p:cNvSpPr/>
          <p:nvPr/>
        </p:nvSpPr>
        <p:spPr>
          <a:xfrm>
            <a:off x="162998" y="7967266"/>
            <a:ext cx="2407114" cy="879477"/>
          </a:xfrm>
          <a:custGeom>
            <a:avLst/>
            <a:gdLst>
              <a:gd name="connsiteX0" fmla="*/ 120537 w 2407114"/>
              <a:gd name="connsiteY0" fmla="*/ 64 h 879477"/>
              <a:gd name="connsiteX1" fmla="*/ 42565 w 2407114"/>
              <a:gd name="connsiteY1" fmla="*/ 205627 h 879477"/>
              <a:gd name="connsiteX2" fmla="*/ 191421 w 2407114"/>
              <a:gd name="connsiteY2" fmla="*/ 397013 h 879477"/>
              <a:gd name="connsiteX3" fmla="*/ 134714 w 2407114"/>
              <a:gd name="connsiteY3" fmla="*/ 404101 h 879477"/>
              <a:gd name="connsiteX4" fmla="*/ 574193 w 2407114"/>
              <a:gd name="connsiteY4" fmla="*/ 659283 h 879477"/>
              <a:gd name="connsiteX5" fmla="*/ 538751 w 2407114"/>
              <a:gd name="connsiteY5" fmla="*/ 602576 h 879477"/>
              <a:gd name="connsiteX6" fmla="*/ 1275942 w 2407114"/>
              <a:gd name="connsiteY6" fmla="*/ 857757 h 879477"/>
              <a:gd name="connsiteX7" fmla="*/ 1353914 w 2407114"/>
              <a:gd name="connsiteY7" fmla="*/ 765608 h 879477"/>
              <a:gd name="connsiteX8" fmla="*/ 1722509 w 2407114"/>
              <a:gd name="connsiteY8" fmla="*/ 786874 h 879477"/>
              <a:gd name="connsiteX9" fmla="*/ 1672890 w 2407114"/>
              <a:gd name="connsiteY9" fmla="*/ 786874 h 879477"/>
              <a:gd name="connsiteX10" fmla="*/ 2402993 w 2407114"/>
              <a:gd name="connsiteY10" fmla="*/ 879022 h 879477"/>
              <a:gd name="connsiteX11" fmla="*/ 1920983 w 2407114"/>
              <a:gd name="connsiteY11" fmla="*/ 808139 h 879477"/>
              <a:gd name="connsiteX12" fmla="*/ 928611 w 2407114"/>
              <a:gd name="connsiteY12" fmla="*/ 531692 h 879477"/>
              <a:gd name="connsiteX13" fmla="*/ 1793393 w 2407114"/>
              <a:gd name="connsiteY13" fmla="*/ 808139 h 879477"/>
              <a:gd name="connsiteX14" fmla="*/ 1226323 w 2407114"/>
              <a:gd name="connsiteY14" fmla="*/ 715990 h 879477"/>
              <a:gd name="connsiteX15" fmla="*/ 822286 w 2407114"/>
              <a:gd name="connsiteY15" fmla="*/ 638018 h 879477"/>
              <a:gd name="connsiteX16" fmla="*/ 574193 w 2407114"/>
              <a:gd name="connsiteY16" fmla="*/ 432455 h 879477"/>
              <a:gd name="connsiteX17" fmla="*/ 531662 w 2407114"/>
              <a:gd name="connsiteY17" fmla="*/ 517515 h 879477"/>
              <a:gd name="connsiteX18" fmla="*/ 163067 w 2407114"/>
              <a:gd name="connsiteY18" fmla="*/ 446632 h 879477"/>
              <a:gd name="connsiteX19" fmla="*/ 113449 w 2407114"/>
              <a:gd name="connsiteY19" fmla="*/ 404101 h 879477"/>
              <a:gd name="connsiteX20" fmla="*/ 35 w 2407114"/>
              <a:gd name="connsiteY20" fmla="*/ 226892 h 879477"/>
              <a:gd name="connsiteX21" fmla="*/ 120537 w 2407114"/>
              <a:gd name="connsiteY21" fmla="*/ 64 h 8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7114" h="879477">
                <a:moveTo>
                  <a:pt x="120537" y="64"/>
                </a:moveTo>
                <a:cubicBezTo>
                  <a:pt x="127625" y="-3480"/>
                  <a:pt x="30751" y="139469"/>
                  <a:pt x="42565" y="205627"/>
                </a:cubicBezTo>
                <a:cubicBezTo>
                  <a:pt x="54379" y="271785"/>
                  <a:pt x="176063" y="363934"/>
                  <a:pt x="191421" y="397013"/>
                </a:cubicBezTo>
                <a:cubicBezTo>
                  <a:pt x="206779" y="430092"/>
                  <a:pt x="70919" y="360389"/>
                  <a:pt x="134714" y="404101"/>
                </a:cubicBezTo>
                <a:cubicBezTo>
                  <a:pt x="198509" y="447813"/>
                  <a:pt x="506854" y="626204"/>
                  <a:pt x="574193" y="659283"/>
                </a:cubicBezTo>
                <a:cubicBezTo>
                  <a:pt x="641533" y="692362"/>
                  <a:pt x="421793" y="569497"/>
                  <a:pt x="538751" y="602576"/>
                </a:cubicBezTo>
                <a:cubicBezTo>
                  <a:pt x="655709" y="635655"/>
                  <a:pt x="1140082" y="830585"/>
                  <a:pt x="1275942" y="857757"/>
                </a:cubicBezTo>
                <a:cubicBezTo>
                  <a:pt x="1411802" y="884929"/>
                  <a:pt x="1279486" y="777422"/>
                  <a:pt x="1353914" y="765608"/>
                </a:cubicBezTo>
                <a:cubicBezTo>
                  <a:pt x="1428342" y="753794"/>
                  <a:pt x="1669346" y="783330"/>
                  <a:pt x="1722509" y="786874"/>
                </a:cubicBezTo>
                <a:cubicBezTo>
                  <a:pt x="1775672" y="790418"/>
                  <a:pt x="1672890" y="786874"/>
                  <a:pt x="1672890" y="786874"/>
                </a:cubicBezTo>
                <a:lnTo>
                  <a:pt x="2402993" y="879022"/>
                </a:lnTo>
                <a:cubicBezTo>
                  <a:pt x="2444342" y="882566"/>
                  <a:pt x="2166713" y="866027"/>
                  <a:pt x="1920983" y="808139"/>
                </a:cubicBezTo>
                <a:cubicBezTo>
                  <a:pt x="1675253" y="750251"/>
                  <a:pt x="949876" y="531692"/>
                  <a:pt x="928611" y="531692"/>
                </a:cubicBezTo>
                <a:cubicBezTo>
                  <a:pt x="907346" y="531692"/>
                  <a:pt x="1743774" y="777423"/>
                  <a:pt x="1793393" y="808139"/>
                </a:cubicBezTo>
                <a:cubicBezTo>
                  <a:pt x="1843012" y="838855"/>
                  <a:pt x="1388174" y="744343"/>
                  <a:pt x="1226323" y="715990"/>
                </a:cubicBezTo>
                <a:cubicBezTo>
                  <a:pt x="1064472" y="687637"/>
                  <a:pt x="930974" y="685274"/>
                  <a:pt x="822286" y="638018"/>
                </a:cubicBezTo>
                <a:cubicBezTo>
                  <a:pt x="713598" y="590762"/>
                  <a:pt x="622630" y="452539"/>
                  <a:pt x="574193" y="432455"/>
                </a:cubicBezTo>
                <a:cubicBezTo>
                  <a:pt x="525756" y="412371"/>
                  <a:pt x="600183" y="515152"/>
                  <a:pt x="531662" y="517515"/>
                </a:cubicBezTo>
                <a:cubicBezTo>
                  <a:pt x="463141" y="519878"/>
                  <a:pt x="232769" y="465534"/>
                  <a:pt x="163067" y="446632"/>
                </a:cubicBezTo>
                <a:cubicBezTo>
                  <a:pt x="93365" y="427730"/>
                  <a:pt x="140621" y="440724"/>
                  <a:pt x="113449" y="404101"/>
                </a:cubicBezTo>
                <a:cubicBezTo>
                  <a:pt x="86277" y="367478"/>
                  <a:pt x="2398" y="295413"/>
                  <a:pt x="35" y="226892"/>
                </a:cubicBezTo>
                <a:cubicBezTo>
                  <a:pt x="-2328" y="158371"/>
                  <a:pt x="113449" y="3608"/>
                  <a:pt x="12053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0A59C12-1ECA-B651-B2E8-0405A2AE8990}"/>
              </a:ext>
            </a:extLst>
          </p:cNvPr>
          <p:cNvSpPr/>
          <p:nvPr/>
        </p:nvSpPr>
        <p:spPr>
          <a:xfrm>
            <a:off x="205459" y="7248955"/>
            <a:ext cx="177607" cy="838935"/>
          </a:xfrm>
          <a:custGeom>
            <a:avLst/>
            <a:gdLst>
              <a:gd name="connsiteX0" fmla="*/ 163136 w 177607"/>
              <a:gd name="connsiteY0" fmla="*/ 9538 h 838935"/>
              <a:gd name="connsiteX1" fmla="*/ 148960 w 177607"/>
              <a:gd name="connsiteY1" fmla="*/ 137129 h 838935"/>
              <a:gd name="connsiteX2" fmla="*/ 177313 w 177607"/>
              <a:gd name="connsiteY2" fmla="*/ 697110 h 838935"/>
              <a:gd name="connsiteX3" fmla="*/ 127694 w 177607"/>
              <a:gd name="connsiteY3" fmla="*/ 534078 h 838935"/>
              <a:gd name="connsiteX4" fmla="*/ 104 w 177607"/>
              <a:gd name="connsiteY4" fmla="*/ 838878 h 838935"/>
              <a:gd name="connsiteX5" fmla="*/ 106429 w 177607"/>
              <a:gd name="connsiteY5" fmla="*/ 505724 h 838935"/>
              <a:gd name="connsiteX6" fmla="*/ 134783 w 177607"/>
              <a:gd name="connsiteY6" fmla="*/ 321426 h 838935"/>
              <a:gd name="connsiteX7" fmla="*/ 163136 w 177607"/>
              <a:gd name="connsiteY7" fmla="*/ 9538 h 8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07" h="838935">
                <a:moveTo>
                  <a:pt x="163136" y="9538"/>
                </a:moveTo>
                <a:cubicBezTo>
                  <a:pt x="165499" y="-21178"/>
                  <a:pt x="146597" y="22534"/>
                  <a:pt x="148960" y="137129"/>
                </a:cubicBezTo>
                <a:cubicBezTo>
                  <a:pt x="151323" y="251724"/>
                  <a:pt x="180857" y="630952"/>
                  <a:pt x="177313" y="697110"/>
                </a:cubicBezTo>
                <a:cubicBezTo>
                  <a:pt x="173769" y="763268"/>
                  <a:pt x="157229" y="510450"/>
                  <a:pt x="127694" y="534078"/>
                </a:cubicBezTo>
                <a:cubicBezTo>
                  <a:pt x="98159" y="557706"/>
                  <a:pt x="3648" y="843604"/>
                  <a:pt x="104" y="838878"/>
                </a:cubicBezTo>
                <a:cubicBezTo>
                  <a:pt x="-3440" y="834152"/>
                  <a:pt x="83982" y="591966"/>
                  <a:pt x="106429" y="505724"/>
                </a:cubicBezTo>
                <a:cubicBezTo>
                  <a:pt x="128875" y="419482"/>
                  <a:pt x="126513" y="405305"/>
                  <a:pt x="134783" y="321426"/>
                </a:cubicBezTo>
                <a:cubicBezTo>
                  <a:pt x="143053" y="237547"/>
                  <a:pt x="160773" y="40254"/>
                  <a:pt x="163136" y="9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9D487CC1-0156-FE75-34A9-7B66648035F5}"/>
              </a:ext>
            </a:extLst>
          </p:cNvPr>
          <p:cNvSpPr/>
          <p:nvPr/>
        </p:nvSpPr>
        <p:spPr>
          <a:xfrm>
            <a:off x="318809" y="8045256"/>
            <a:ext cx="1214475" cy="448335"/>
          </a:xfrm>
          <a:custGeom>
            <a:avLst/>
            <a:gdLst>
              <a:gd name="connsiteX0" fmla="*/ 168 w 1214475"/>
              <a:gd name="connsiteY0" fmla="*/ 120549 h 448335"/>
              <a:gd name="connsiteX1" fmla="*/ 262438 w 1214475"/>
              <a:gd name="connsiteY1" fmla="*/ 148902 h 448335"/>
              <a:gd name="connsiteX2" fmla="*/ 304968 w 1214475"/>
              <a:gd name="connsiteY2" fmla="*/ 241051 h 448335"/>
              <a:gd name="connsiteX3" fmla="*/ 397117 w 1214475"/>
              <a:gd name="connsiteY3" fmla="*/ 212697 h 448335"/>
              <a:gd name="connsiteX4" fmla="*/ 489265 w 1214475"/>
              <a:gd name="connsiteY4" fmla="*/ 375730 h 448335"/>
              <a:gd name="connsiteX5" fmla="*/ 517619 w 1214475"/>
              <a:gd name="connsiteY5" fmla="*/ 205609 h 448335"/>
              <a:gd name="connsiteX6" fmla="*/ 673563 w 1214475"/>
              <a:gd name="connsiteY6" fmla="*/ 446614 h 448335"/>
              <a:gd name="connsiteX7" fmla="*/ 638121 w 1214475"/>
              <a:gd name="connsiteY7" fmla="*/ 319023 h 448335"/>
              <a:gd name="connsiteX8" fmla="*/ 893303 w 1214475"/>
              <a:gd name="connsiteY8" fmla="*/ 425349 h 448335"/>
              <a:gd name="connsiteX9" fmla="*/ 1120131 w 1214475"/>
              <a:gd name="connsiteY9" fmla="*/ 368642 h 448335"/>
              <a:gd name="connsiteX10" fmla="*/ 1134307 w 1214475"/>
              <a:gd name="connsiteY10" fmla="*/ 319023 h 448335"/>
              <a:gd name="connsiteX11" fmla="*/ 1070512 w 1214475"/>
              <a:gd name="connsiteY11" fmla="*/ 163079 h 448335"/>
              <a:gd name="connsiteX12" fmla="*/ 1205191 w 1214475"/>
              <a:gd name="connsiteY12" fmla="*/ 347377 h 448335"/>
              <a:gd name="connsiteX13" fmla="*/ 765712 w 1214475"/>
              <a:gd name="connsiteY13" fmla="*/ 411172 h 448335"/>
              <a:gd name="connsiteX14" fmla="*/ 545972 w 1214475"/>
              <a:gd name="connsiteY14" fmla="*/ 241051 h 448335"/>
              <a:gd name="connsiteX15" fmla="*/ 368763 w 1214475"/>
              <a:gd name="connsiteY15" fmla="*/ 46 h 448335"/>
              <a:gd name="connsiteX16" fmla="*/ 531796 w 1214475"/>
              <a:gd name="connsiteY16" fmla="*/ 219786 h 448335"/>
              <a:gd name="connsiteX17" fmla="*/ 304968 w 1214475"/>
              <a:gd name="connsiteY17" fmla="*/ 148902 h 448335"/>
              <a:gd name="connsiteX18" fmla="*/ 168 w 1214475"/>
              <a:gd name="connsiteY18" fmla="*/ 120549 h 4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5" h="448335">
                <a:moveTo>
                  <a:pt x="168" y="120549"/>
                </a:moveTo>
                <a:cubicBezTo>
                  <a:pt x="-6920" y="120549"/>
                  <a:pt x="211638" y="128818"/>
                  <a:pt x="262438" y="148902"/>
                </a:cubicBezTo>
                <a:cubicBezTo>
                  <a:pt x="313238" y="168986"/>
                  <a:pt x="282522" y="230419"/>
                  <a:pt x="304968" y="241051"/>
                </a:cubicBezTo>
                <a:cubicBezTo>
                  <a:pt x="327414" y="251683"/>
                  <a:pt x="366401" y="190251"/>
                  <a:pt x="397117" y="212697"/>
                </a:cubicBezTo>
                <a:cubicBezTo>
                  <a:pt x="427833" y="235144"/>
                  <a:pt x="469181" y="376911"/>
                  <a:pt x="489265" y="375730"/>
                </a:cubicBezTo>
                <a:cubicBezTo>
                  <a:pt x="509349" y="374549"/>
                  <a:pt x="486903" y="193795"/>
                  <a:pt x="517619" y="205609"/>
                </a:cubicBezTo>
                <a:cubicBezTo>
                  <a:pt x="548335" y="217423"/>
                  <a:pt x="653479" y="427712"/>
                  <a:pt x="673563" y="446614"/>
                </a:cubicBezTo>
                <a:cubicBezTo>
                  <a:pt x="693647" y="465516"/>
                  <a:pt x="601498" y="322567"/>
                  <a:pt x="638121" y="319023"/>
                </a:cubicBezTo>
                <a:cubicBezTo>
                  <a:pt x="674744" y="315479"/>
                  <a:pt x="812968" y="417079"/>
                  <a:pt x="893303" y="425349"/>
                </a:cubicBezTo>
                <a:cubicBezTo>
                  <a:pt x="973638" y="433619"/>
                  <a:pt x="1079964" y="386363"/>
                  <a:pt x="1120131" y="368642"/>
                </a:cubicBezTo>
                <a:cubicBezTo>
                  <a:pt x="1160298" y="350921"/>
                  <a:pt x="1142577" y="353283"/>
                  <a:pt x="1134307" y="319023"/>
                </a:cubicBezTo>
                <a:cubicBezTo>
                  <a:pt x="1126037" y="284763"/>
                  <a:pt x="1058698" y="158353"/>
                  <a:pt x="1070512" y="163079"/>
                </a:cubicBezTo>
                <a:cubicBezTo>
                  <a:pt x="1082326" y="167805"/>
                  <a:pt x="1255991" y="306028"/>
                  <a:pt x="1205191" y="347377"/>
                </a:cubicBezTo>
                <a:cubicBezTo>
                  <a:pt x="1154391" y="388726"/>
                  <a:pt x="875582" y="428893"/>
                  <a:pt x="765712" y="411172"/>
                </a:cubicBezTo>
                <a:cubicBezTo>
                  <a:pt x="655842" y="393451"/>
                  <a:pt x="612130" y="309572"/>
                  <a:pt x="545972" y="241051"/>
                </a:cubicBezTo>
                <a:cubicBezTo>
                  <a:pt x="479814" y="172530"/>
                  <a:pt x="371126" y="3590"/>
                  <a:pt x="368763" y="46"/>
                </a:cubicBezTo>
                <a:cubicBezTo>
                  <a:pt x="366400" y="-3498"/>
                  <a:pt x="542428" y="194977"/>
                  <a:pt x="531796" y="219786"/>
                </a:cubicBezTo>
                <a:cubicBezTo>
                  <a:pt x="521164" y="244595"/>
                  <a:pt x="387666" y="163079"/>
                  <a:pt x="304968" y="148902"/>
                </a:cubicBezTo>
                <a:cubicBezTo>
                  <a:pt x="222270" y="134725"/>
                  <a:pt x="7256" y="120549"/>
                  <a:pt x="168" y="120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6AE2F6D7-FFA8-1F89-6BCB-1A6399E9301D}"/>
              </a:ext>
            </a:extLst>
          </p:cNvPr>
          <p:cNvSpPr/>
          <p:nvPr/>
        </p:nvSpPr>
        <p:spPr>
          <a:xfrm>
            <a:off x="1772536" y="7873363"/>
            <a:ext cx="1970819" cy="703775"/>
          </a:xfrm>
          <a:custGeom>
            <a:avLst/>
            <a:gdLst>
              <a:gd name="connsiteX0" fmla="*/ 134236 w 1970819"/>
              <a:gd name="connsiteY0" fmla="*/ 639772 h 703775"/>
              <a:gd name="connsiteX1" fmla="*/ 1261287 w 1970819"/>
              <a:gd name="connsiteY1" fmla="*/ 696479 h 703775"/>
              <a:gd name="connsiteX2" fmla="*/ 1062813 w 1970819"/>
              <a:gd name="connsiteY2" fmla="*/ 661037 h 703775"/>
              <a:gd name="connsiteX3" fmla="*/ 1899241 w 1970819"/>
              <a:gd name="connsiteY3" fmla="*/ 320795 h 703775"/>
              <a:gd name="connsiteX4" fmla="*/ 1636971 w 1970819"/>
              <a:gd name="connsiteY4" fmla="*/ 370414 h 703775"/>
              <a:gd name="connsiteX5" fmla="*/ 1970124 w 1970819"/>
              <a:gd name="connsiteY5" fmla="*/ 1818 h 703775"/>
              <a:gd name="connsiteX6" fmla="*/ 1700766 w 1970819"/>
              <a:gd name="connsiteY6" fmla="*/ 228646 h 703775"/>
              <a:gd name="connsiteX7" fmla="*/ 963576 w 1970819"/>
              <a:gd name="connsiteY7" fmla="*/ 221558 h 703775"/>
              <a:gd name="connsiteX8" fmla="*/ 1736208 w 1970819"/>
              <a:gd name="connsiteY8" fmla="*/ 292442 h 703775"/>
              <a:gd name="connsiteX9" fmla="*/ 1481027 w 1970819"/>
              <a:gd name="connsiteY9" fmla="*/ 519270 h 703775"/>
              <a:gd name="connsiteX10" fmla="*/ 502831 w 1970819"/>
              <a:gd name="connsiteY10" fmla="*/ 490916 h 703775"/>
              <a:gd name="connsiteX11" fmla="*/ 1154962 w 1970819"/>
              <a:gd name="connsiteY11" fmla="*/ 661037 h 703775"/>
              <a:gd name="connsiteX12" fmla="*/ 687129 w 1970819"/>
              <a:gd name="connsiteY12" fmla="*/ 618507 h 703775"/>
              <a:gd name="connsiteX13" fmla="*/ 84617 w 1970819"/>
              <a:gd name="connsiteY13" fmla="*/ 661037 h 703775"/>
              <a:gd name="connsiteX14" fmla="*/ 134236 w 1970819"/>
              <a:gd name="connsiteY14" fmla="*/ 639772 h 7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0819" h="703775">
                <a:moveTo>
                  <a:pt x="134236" y="639772"/>
                </a:moveTo>
                <a:cubicBezTo>
                  <a:pt x="330348" y="645679"/>
                  <a:pt x="1106524" y="692935"/>
                  <a:pt x="1261287" y="696479"/>
                </a:cubicBezTo>
                <a:cubicBezTo>
                  <a:pt x="1416050" y="700023"/>
                  <a:pt x="956487" y="723651"/>
                  <a:pt x="1062813" y="661037"/>
                </a:cubicBezTo>
                <a:cubicBezTo>
                  <a:pt x="1169139" y="598423"/>
                  <a:pt x="1803548" y="369232"/>
                  <a:pt x="1899241" y="320795"/>
                </a:cubicBezTo>
                <a:cubicBezTo>
                  <a:pt x="1994934" y="272358"/>
                  <a:pt x="1625157" y="423577"/>
                  <a:pt x="1636971" y="370414"/>
                </a:cubicBezTo>
                <a:cubicBezTo>
                  <a:pt x="1648785" y="317251"/>
                  <a:pt x="1959492" y="25446"/>
                  <a:pt x="1970124" y="1818"/>
                </a:cubicBezTo>
                <a:cubicBezTo>
                  <a:pt x="1980756" y="-21810"/>
                  <a:pt x="1868524" y="192023"/>
                  <a:pt x="1700766" y="228646"/>
                </a:cubicBezTo>
                <a:cubicBezTo>
                  <a:pt x="1533008" y="265269"/>
                  <a:pt x="957669" y="210925"/>
                  <a:pt x="963576" y="221558"/>
                </a:cubicBezTo>
                <a:cubicBezTo>
                  <a:pt x="969483" y="232191"/>
                  <a:pt x="1649966" y="242823"/>
                  <a:pt x="1736208" y="292442"/>
                </a:cubicBezTo>
                <a:cubicBezTo>
                  <a:pt x="1822450" y="342061"/>
                  <a:pt x="1686590" y="486191"/>
                  <a:pt x="1481027" y="519270"/>
                </a:cubicBezTo>
                <a:cubicBezTo>
                  <a:pt x="1275464" y="552349"/>
                  <a:pt x="557175" y="467288"/>
                  <a:pt x="502831" y="490916"/>
                </a:cubicBezTo>
                <a:cubicBezTo>
                  <a:pt x="448487" y="514544"/>
                  <a:pt x="1124246" y="639772"/>
                  <a:pt x="1154962" y="661037"/>
                </a:cubicBezTo>
                <a:cubicBezTo>
                  <a:pt x="1185678" y="682302"/>
                  <a:pt x="865520" y="618507"/>
                  <a:pt x="687129" y="618507"/>
                </a:cubicBezTo>
                <a:cubicBezTo>
                  <a:pt x="508738" y="618507"/>
                  <a:pt x="180310" y="653949"/>
                  <a:pt x="84617" y="661037"/>
                </a:cubicBezTo>
                <a:cubicBezTo>
                  <a:pt x="-11076" y="668125"/>
                  <a:pt x="-61876" y="633865"/>
                  <a:pt x="134236" y="63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78A1DF68-9A69-D1CC-2376-E879772CEC12}"/>
              </a:ext>
            </a:extLst>
          </p:cNvPr>
          <p:cNvSpPr/>
          <p:nvPr/>
        </p:nvSpPr>
        <p:spPr>
          <a:xfrm>
            <a:off x="4701683" y="7286943"/>
            <a:ext cx="843034" cy="267825"/>
          </a:xfrm>
          <a:custGeom>
            <a:avLst/>
            <a:gdLst>
              <a:gd name="connsiteX0" fmla="*/ 16343 w 843034"/>
              <a:gd name="connsiteY0" fmla="*/ 264680 h 267825"/>
              <a:gd name="connsiteX1" fmla="*/ 736042 w 843034"/>
              <a:gd name="connsiteY1" fmla="*/ 76932 h 267825"/>
              <a:gd name="connsiteX2" fmla="*/ 635214 w 843034"/>
              <a:gd name="connsiteY2" fmla="*/ 76932 h 267825"/>
              <a:gd name="connsiteX3" fmla="*/ 840346 w 843034"/>
              <a:gd name="connsiteY3" fmla="*/ 49118 h 267825"/>
              <a:gd name="connsiteX4" fmla="*/ 742995 w 843034"/>
              <a:gd name="connsiteY4" fmla="*/ 42164 h 267825"/>
              <a:gd name="connsiteX5" fmla="*/ 607400 w 843034"/>
              <a:gd name="connsiteY5" fmla="*/ 28257 h 267825"/>
              <a:gd name="connsiteX6" fmla="*/ 503096 w 843034"/>
              <a:gd name="connsiteY6" fmla="*/ 443 h 267825"/>
              <a:gd name="connsiteX7" fmla="*/ 722134 w 843034"/>
              <a:gd name="connsiteY7" fmla="*/ 52595 h 267825"/>
              <a:gd name="connsiteX8" fmla="*/ 562201 w 843034"/>
              <a:gd name="connsiteY8" fmla="*/ 101270 h 267825"/>
              <a:gd name="connsiteX9" fmla="*/ 510049 w 843034"/>
              <a:gd name="connsiteY9" fmla="*/ 108224 h 267825"/>
              <a:gd name="connsiteX10" fmla="*/ 252766 w 843034"/>
              <a:gd name="connsiteY10" fmla="*/ 188190 h 267825"/>
              <a:gd name="connsiteX11" fmla="*/ 16343 w 843034"/>
              <a:gd name="connsiteY11" fmla="*/ 264680 h 2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034" h="267825">
                <a:moveTo>
                  <a:pt x="16343" y="264680"/>
                </a:moveTo>
                <a:cubicBezTo>
                  <a:pt x="96889" y="246137"/>
                  <a:pt x="632897" y="108223"/>
                  <a:pt x="736042" y="76932"/>
                </a:cubicBezTo>
                <a:cubicBezTo>
                  <a:pt x="839187" y="45641"/>
                  <a:pt x="617830" y="81568"/>
                  <a:pt x="635214" y="76932"/>
                </a:cubicBezTo>
                <a:cubicBezTo>
                  <a:pt x="652598" y="72296"/>
                  <a:pt x="822383" y="54913"/>
                  <a:pt x="840346" y="49118"/>
                </a:cubicBezTo>
                <a:cubicBezTo>
                  <a:pt x="858309" y="43323"/>
                  <a:pt x="781819" y="45641"/>
                  <a:pt x="742995" y="42164"/>
                </a:cubicBezTo>
                <a:cubicBezTo>
                  <a:pt x="704171" y="38687"/>
                  <a:pt x="647383" y="35211"/>
                  <a:pt x="607400" y="28257"/>
                </a:cubicBezTo>
                <a:cubicBezTo>
                  <a:pt x="567417" y="21303"/>
                  <a:pt x="483974" y="-3613"/>
                  <a:pt x="503096" y="443"/>
                </a:cubicBezTo>
                <a:cubicBezTo>
                  <a:pt x="522218" y="4499"/>
                  <a:pt x="712283" y="35790"/>
                  <a:pt x="722134" y="52595"/>
                </a:cubicBezTo>
                <a:cubicBezTo>
                  <a:pt x="731985" y="69399"/>
                  <a:pt x="597549" y="91998"/>
                  <a:pt x="562201" y="101270"/>
                </a:cubicBezTo>
                <a:cubicBezTo>
                  <a:pt x="526854" y="110541"/>
                  <a:pt x="561621" y="93737"/>
                  <a:pt x="510049" y="108224"/>
                </a:cubicBezTo>
                <a:cubicBezTo>
                  <a:pt x="458477" y="122711"/>
                  <a:pt x="330415" y="161535"/>
                  <a:pt x="252766" y="188190"/>
                </a:cubicBezTo>
                <a:cubicBezTo>
                  <a:pt x="175117" y="214845"/>
                  <a:pt x="-64203" y="283223"/>
                  <a:pt x="16343" y="264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A7C3AC2F-AE5D-79B7-F07B-5EB12A82FAB5}"/>
              </a:ext>
            </a:extLst>
          </p:cNvPr>
          <p:cNvSpPr/>
          <p:nvPr/>
        </p:nvSpPr>
        <p:spPr>
          <a:xfrm>
            <a:off x="5038074" y="7314095"/>
            <a:ext cx="914229" cy="255015"/>
          </a:xfrm>
          <a:custGeom>
            <a:avLst/>
            <a:gdLst>
              <a:gd name="connsiteX0" fmla="*/ 3295 w 914229"/>
              <a:gd name="connsiteY0" fmla="*/ 39350 h 255015"/>
              <a:gd name="connsiteX1" fmla="*/ 65877 w 914229"/>
              <a:gd name="connsiteY1" fmla="*/ 56734 h 255015"/>
              <a:gd name="connsiteX2" fmla="*/ 337068 w 914229"/>
              <a:gd name="connsiteY2" fmla="*/ 28919 h 255015"/>
              <a:gd name="connsiteX3" fmla="*/ 364883 w 914229"/>
              <a:gd name="connsiteY3" fmla="*/ 28919 h 255015"/>
              <a:gd name="connsiteX4" fmla="*/ 597829 w 914229"/>
              <a:gd name="connsiteY4" fmla="*/ 63688 h 255015"/>
              <a:gd name="connsiteX5" fmla="*/ 615213 w 914229"/>
              <a:gd name="connsiteY5" fmla="*/ 53257 h 255015"/>
              <a:gd name="connsiteX6" fmla="*/ 764715 w 914229"/>
              <a:gd name="connsiteY6" fmla="*/ 112363 h 255015"/>
              <a:gd name="connsiteX7" fmla="*/ 757762 w 914229"/>
              <a:gd name="connsiteY7" fmla="*/ 84548 h 255015"/>
              <a:gd name="connsiteX8" fmla="*/ 914218 w 914229"/>
              <a:gd name="connsiteY8" fmla="*/ 254912 h 255015"/>
              <a:gd name="connsiteX9" fmla="*/ 764715 w 914229"/>
              <a:gd name="connsiteY9" fmla="*/ 108886 h 255015"/>
              <a:gd name="connsiteX10" fmla="*/ 545677 w 914229"/>
              <a:gd name="connsiteY10" fmla="*/ 49780 h 255015"/>
              <a:gd name="connsiteX11" fmla="*/ 250148 w 914229"/>
              <a:gd name="connsiteY11" fmla="*/ 18489 h 255015"/>
              <a:gd name="connsiteX12" fmla="*/ 257102 w 914229"/>
              <a:gd name="connsiteY12" fmla="*/ 1105 h 255015"/>
              <a:gd name="connsiteX13" fmla="*/ 135413 w 914229"/>
              <a:gd name="connsiteY13" fmla="*/ 49780 h 255015"/>
              <a:gd name="connsiteX14" fmla="*/ 3295 w 914229"/>
              <a:gd name="connsiteY14" fmla="*/ 39350 h 2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229" h="255015">
                <a:moveTo>
                  <a:pt x="3295" y="39350"/>
                </a:moveTo>
                <a:cubicBezTo>
                  <a:pt x="-8294" y="40509"/>
                  <a:pt x="10248" y="58472"/>
                  <a:pt x="65877" y="56734"/>
                </a:cubicBezTo>
                <a:cubicBezTo>
                  <a:pt x="121506" y="54996"/>
                  <a:pt x="287234" y="33555"/>
                  <a:pt x="337068" y="28919"/>
                </a:cubicBezTo>
                <a:cubicBezTo>
                  <a:pt x="386902" y="24283"/>
                  <a:pt x="321423" y="23124"/>
                  <a:pt x="364883" y="28919"/>
                </a:cubicBezTo>
                <a:cubicBezTo>
                  <a:pt x="408343" y="34714"/>
                  <a:pt x="597829" y="63688"/>
                  <a:pt x="597829" y="63688"/>
                </a:cubicBezTo>
                <a:cubicBezTo>
                  <a:pt x="639551" y="67744"/>
                  <a:pt x="587399" y="45144"/>
                  <a:pt x="615213" y="53257"/>
                </a:cubicBezTo>
                <a:cubicBezTo>
                  <a:pt x="643027" y="61370"/>
                  <a:pt x="740957" y="107148"/>
                  <a:pt x="764715" y="112363"/>
                </a:cubicBezTo>
                <a:cubicBezTo>
                  <a:pt x="788473" y="117578"/>
                  <a:pt x="732845" y="60790"/>
                  <a:pt x="757762" y="84548"/>
                </a:cubicBezTo>
                <a:cubicBezTo>
                  <a:pt x="782679" y="108306"/>
                  <a:pt x="913059" y="250856"/>
                  <a:pt x="914218" y="254912"/>
                </a:cubicBezTo>
                <a:cubicBezTo>
                  <a:pt x="915377" y="258968"/>
                  <a:pt x="826138" y="143075"/>
                  <a:pt x="764715" y="108886"/>
                </a:cubicBezTo>
                <a:cubicBezTo>
                  <a:pt x="703292" y="74697"/>
                  <a:pt x="631438" y="64846"/>
                  <a:pt x="545677" y="49780"/>
                </a:cubicBezTo>
                <a:cubicBezTo>
                  <a:pt x="459916" y="34714"/>
                  <a:pt x="250148" y="18489"/>
                  <a:pt x="250148" y="18489"/>
                </a:cubicBezTo>
                <a:cubicBezTo>
                  <a:pt x="202052" y="10377"/>
                  <a:pt x="276224" y="-4110"/>
                  <a:pt x="257102" y="1105"/>
                </a:cubicBezTo>
                <a:cubicBezTo>
                  <a:pt x="237980" y="6320"/>
                  <a:pt x="178294" y="41668"/>
                  <a:pt x="135413" y="49780"/>
                </a:cubicBezTo>
                <a:cubicBezTo>
                  <a:pt x="92532" y="57892"/>
                  <a:pt x="14884" y="38191"/>
                  <a:pt x="3295" y="3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DCF85CA4-0EE4-3051-042F-9D8C5A917837}"/>
              </a:ext>
            </a:extLst>
          </p:cNvPr>
          <p:cNvSpPr/>
          <p:nvPr/>
        </p:nvSpPr>
        <p:spPr>
          <a:xfrm>
            <a:off x="5333829" y="7285854"/>
            <a:ext cx="618556" cy="450040"/>
          </a:xfrm>
          <a:custGeom>
            <a:avLst/>
            <a:gdLst>
              <a:gd name="connsiteX0" fmla="*/ 267306 w 618556"/>
              <a:gd name="connsiteY0" fmla="*/ 8485 h 450040"/>
              <a:gd name="connsiteX1" fmla="*/ 493298 w 618556"/>
              <a:gd name="connsiteY1" fmla="*/ 157988 h 450040"/>
              <a:gd name="connsiteX2" fmla="*/ 486344 w 618556"/>
              <a:gd name="connsiteY2" fmla="*/ 123220 h 450040"/>
              <a:gd name="connsiteX3" fmla="*/ 594125 w 618556"/>
              <a:gd name="connsiteY3" fmla="*/ 234478 h 450040"/>
              <a:gd name="connsiteX4" fmla="*/ 587172 w 618556"/>
              <a:gd name="connsiteY4" fmla="*/ 220570 h 450040"/>
              <a:gd name="connsiteX5" fmla="*/ 604556 w 618556"/>
              <a:gd name="connsiteY5" fmla="*/ 317921 h 450040"/>
              <a:gd name="connsiteX6" fmla="*/ 618463 w 618556"/>
              <a:gd name="connsiteY6" fmla="*/ 450040 h 450040"/>
              <a:gd name="connsiteX7" fmla="*/ 597602 w 618556"/>
              <a:gd name="connsiteY7" fmla="*/ 317921 h 450040"/>
              <a:gd name="connsiteX8" fmla="*/ 524589 w 618556"/>
              <a:gd name="connsiteY8" fmla="*/ 147557 h 450040"/>
              <a:gd name="connsiteX9" fmla="*/ 444623 w 618556"/>
              <a:gd name="connsiteY9" fmla="*/ 137127 h 450040"/>
              <a:gd name="connsiteX10" fmla="*/ 3068 w 618556"/>
              <a:gd name="connsiteY10" fmla="*/ 53684 h 450040"/>
              <a:gd name="connsiteX11" fmla="*/ 256875 w 618556"/>
              <a:gd name="connsiteY11" fmla="*/ 98882 h 450040"/>
              <a:gd name="connsiteX12" fmla="*/ 413331 w 618556"/>
              <a:gd name="connsiteY12" fmla="*/ 140604 h 450040"/>
              <a:gd name="connsiteX13" fmla="*/ 350749 w 618556"/>
              <a:gd name="connsiteY13" fmla="*/ 29346 h 450040"/>
              <a:gd name="connsiteX14" fmla="*/ 267306 w 618556"/>
              <a:gd name="connsiteY14" fmla="*/ 8485 h 45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6" h="450040">
                <a:moveTo>
                  <a:pt x="267306" y="8485"/>
                </a:moveTo>
                <a:cubicBezTo>
                  <a:pt x="291064" y="29925"/>
                  <a:pt x="456792" y="138866"/>
                  <a:pt x="493298" y="157988"/>
                </a:cubicBezTo>
                <a:cubicBezTo>
                  <a:pt x="529804" y="177110"/>
                  <a:pt x="469540" y="110472"/>
                  <a:pt x="486344" y="123220"/>
                </a:cubicBezTo>
                <a:cubicBezTo>
                  <a:pt x="503148" y="135968"/>
                  <a:pt x="577320" y="218253"/>
                  <a:pt x="594125" y="234478"/>
                </a:cubicBezTo>
                <a:cubicBezTo>
                  <a:pt x="610930" y="250703"/>
                  <a:pt x="585434" y="206663"/>
                  <a:pt x="587172" y="220570"/>
                </a:cubicBezTo>
                <a:cubicBezTo>
                  <a:pt x="588910" y="234477"/>
                  <a:pt x="599341" y="279676"/>
                  <a:pt x="604556" y="317921"/>
                </a:cubicBezTo>
                <a:cubicBezTo>
                  <a:pt x="609771" y="356166"/>
                  <a:pt x="619622" y="450040"/>
                  <a:pt x="618463" y="450040"/>
                </a:cubicBezTo>
                <a:cubicBezTo>
                  <a:pt x="617304" y="450040"/>
                  <a:pt x="613248" y="368335"/>
                  <a:pt x="597602" y="317921"/>
                </a:cubicBezTo>
                <a:cubicBezTo>
                  <a:pt x="581956" y="267507"/>
                  <a:pt x="550085" y="177689"/>
                  <a:pt x="524589" y="147557"/>
                </a:cubicBezTo>
                <a:cubicBezTo>
                  <a:pt x="499093" y="117425"/>
                  <a:pt x="444623" y="137127"/>
                  <a:pt x="444623" y="137127"/>
                </a:cubicBezTo>
                <a:lnTo>
                  <a:pt x="3068" y="53684"/>
                </a:lnTo>
                <a:cubicBezTo>
                  <a:pt x="-28223" y="47310"/>
                  <a:pt x="188498" y="84395"/>
                  <a:pt x="256875" y="98882"/>
                </a:cubicBezTo>
                <a:cubicBezTo>
                  <a:pt x="325252" y="113369"/>
                  <a:pt x="397685" y="152193"/>
                  <a:pt x="413331" y="140604"/>
                </a:cubicBezTo>
                <a:cubicBezTo>
                  <a:pt x="428977" y="129015"/>
                  <a:pt x="370451" y="47889"/>
                  <a:pt x="350749" y="29346"/>
                </a:cubicBezTo>
                <a:cubicBezTo>
                  <a:pt x="331047" y="10803"/>
                  <a:pt x="243548" y="-12955"/>
                  <a:pt x="267306" y="8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A906D533-8211-8B5B-342F-1D89F11B2018}"/>
              </a:ext>
            </a:extLst>
          </p:cNvPr>
          <p:cNvSpPr/>
          <p:nvPr/>
        </p:nvSpPr>
        <p:spPr>
          <a:xfrm>
            <a:off x="5374757" y="7359210"/>
            <a:ext cx="540479" cy="324593"/>
          </a:xfrm>
          <a:custGeom>
            <a:avLst/>
            <a:gdLst>
              <a:gd name="connsiteX0" fmla="*/ 385 w 540479"/>
              <a:gd name="connsiteY0" fmla="*/ 60294 h 324593"/>
              <a:gd name="connsiteX1" fmla="*/ 278530 w 540479"/>
              <a:gd name="connsiteY1" fmla="*/ 88109 h 324593"/>
              <a:gd name="connsiteX2" fmla="*/ 233331 w 540479"/>
              <a:gd name="connsiteY2" fmla="*/ 39433 h 324593"/>
              <a:gd name="connsiteX3" fmla="*/ 431509 w 540479"/>
              <a:gd name="connsiteY3" fmla="*/ 185459 h 324593"/>
              <a:gd name="connsiteX4" fmla="*/ 417602 w 540479"/>
              <a:gd name="connsiteY4" fmla="*/ 140261 h 324593"/>
              <a:gd name="connsiteX5" fmla="*/ 511476 w 540479"/>
              <a:gd name="connsiteY5" fmla="*/ 258472 h 324593"/>
              <a:gd name="connsiteX6" fmla="*/ 476708 w 540479"/>
              <a:gd name="connsiteY6" fmla="*/ 175029 h 324593"/>
              <a:gd name="connsiteX7" fmla="*/ 539290 w 540479"/>
              <a:gd name="connsiteY7" fmla="*/ 324531 h 324593"/>
              <a:gd name="connsiteX8" fmla="*/ 410648 w 540479"/>
              <a:gd name="connsiteY8" fmla="*/ 154168 h 324593"/>
              <a:gd name="connsiteX9" fmla="*/ 264622 w 540479"/>
              <a:gd name="connsiteY9" fmla="*/ 70725 h 324593"/>
              <a:gd name="connsiteX10" fmla="*/ 80352 w 540479"/>
              <a:gd name="connsiteY10" fmla="*/ 1188 h 324593"/>
              <a:gd name="connsiteX11" fmla="*/ 282006 w 540479"/>
              <a:gd name="connsiteY11" fmla="*/ 129830 h 324593"/>
              <a:gd name="connsiteX12" fmla="*/ 219424 w 540479"/>
              <a:gd name="connsiteY12" fmla="*/ 67248 h 324593"/>
              <a:gd name="connsiteX13" fmla="*/ 385 w 540479"/>
              <a:gd name="connsiteY13" fmla="*/ 60294 h 3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479" h="324593">
                <a:moveTo>
                  <a:pt x="385" y="60294"/>
                </a:moveTo>
                <a:cubicBezTo>
                  <a:pt x="10236" y="63771"/>
                  <a:pt x="239706" y="91586"/>
                  <a:pt x="278530" y="88109"/>
                </a:cubicBezTo>
                <a:cubicBezTo>
                  <a:pt x="317354" y="84632"/>
                  <a:pt x="207835" y="23208"/>
                  <a:pt x="233331" y="39433"/>
                </a:cubicBezTo>
                <a:cubicBezTo>
                  <a:pt x="258827" y="55658"/>
                  <a:pt x="400797" y="168654"/>
                  <a:pt x="431509" y="185459"/>
                </a:cubicBezTo>
                <a:cubicBezTo>
                  <a:pt x="462221" y="202264"/>
                  <a:pt x="404274" y="128092"/>
                  <a:pt x="417602" y="140261"/>
                </a:cubicBezTo>
                <a:cubicBezTo>
                  <a:pt x="430930" y="152430"/>
                  <a:pt x="501625" y="252677"/>
                  <a:pt x="511476" y="258472"/>
                </a:cubicBezTo>
                <a:cubicBezTo>
                  <a:pt x="521327" y="264267"/>
                  <a:pt x="472072" y="164019"/>
                  <a:pt x="476708" y="175029"/>
                </a:cubicBezTo>
                <a:cubicBezTo>
                  <a:pt x="481344" y="186039"/>
                  <a:pt x="550300" y="328008"/>
                  <a:pt x="539290" y="324531"/>
                </a:cubicBezTo>
                <a:cubicBezTo>
                  <a:pt x="528280" y="321054"/>
                  <a:pt x="456426" y="196469"/>
                  <a:pt x="410648" y="154168"/>
                </a:cubicBezTo>
                <a:cubicBezTo>
                  <a:pt x="364870" y="111867"/>
                  <a:pt x="319671" y="96222"/>
                  <a:pt x="264622" y="70725"/>
                </a:cubicBezTo>
                <a:cubicBezTo>
                  <a:pt x="209573" y="45228"/>
                  <a:pt x="77455" y="-8663"/>
                  <a:pt x="80352" y="1188"/>
                </a:cubicBezTo>
                <a:cubicBezTo>
                  <a:pt x="83249" y="11039"/>
                  <a:pt x="258827" y="118820"/>
                  <a:pt x="282006" y="129830"/>
                </a:cubicBezTo>
                <a:cubicBezTo>
                  <a:pt x="305185" y="140840"/>
                  <a:pt x="266361" y="78837"/>
                  <a:pt x="219424" y="67248"/>
                </a:cubicBezTo>
                <a:cubicBezTo>
                  <a:pt x="172487" y="55659"/>
                  <a:pt x="-9466" y="56817"/>
                  <a:pt x="385" y="60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347513E4-FC06-5CDE-7A31-FD029650D213}"/>
              </a:ext>
            </a:extLst>
          </p:cNvPr>
          <p:cNvSpPr/>
          <p:nvPr/>
        </p:nvSpPr>
        <p:spPr>
          <a:xfrm>
            <a:off x="5649621" y="7433411"/>
            <a:ext cx="260949" cy="615714"/>
          </a:xfrm>
          <a:custGeom>
            <a:avLst/>
            <a:gdLst>
              <a:gd name="connsiteX0" fmla="*/ 107970 w 260949"/>
              <a:gd name="connsiteY0" fmla="*/ 0 h 615714"/>
              <a:gd name="connsiteX1" fmla="*/ 250519 w 260949"/>
              <a:gd name="connsiteY1" fmla="*/ 170364 h 615714"/>
              <a:gd name="connsiteX2" fmla="*/ 250519 w 260949"/>
              <a:gd name="connsiteY2" fmla="*/ 128642 h 615714"/>
              <a:gd name="connsiteX3" fmla="*/ 260949 w 260949"/>
              <a:gd name="connsiteY3" fmla="*/ 274668 h 615714"/>
              <a:gd name="connsiteX4" fmla="*/ 243565 w 260949"/>
              <a:gd name="connsiteY4" fmla="*/ 260761 h 615714"/>
              <a:gd name="connsiteX5" fmla="*/ 174029 w 260949"/>
              <a:gd name="connsiteY5" fmla="*/ 365065 h 615714"/>
              <a:gd name="connsiteX6" fmla="*/ 226181 w 260949"/>
              <a:gd name="connsiteY6" fmla="*/ 372019 h 615714"/>
              <a:gd name="connsiteX7" fmla="*/ 121877 w 260949"/>
              <a:gd name="connsiteY7" fmla="*/ 420694 h 615714"/>
              <a:gd name="connsiteX8" fmla="*/ 189 w 260949"/>
              <a:gd name="connsiteY8" fmla="*/ 615395 h 615714"/>
              <a:gd name="connsiteX9" fmla="*/ 97539 w 260949"/>
              <a:gd name="connsiteY9" fmla="*/ 462416 h 615714"/>
              <a:gd name="connsiteX10" fmla="*/ 236612 w 260949"/>
              <a:gd name="connsiteY10" fmla="*/ 305959 h 615714"/>
              <a:gd name="connsiteX11" fmla="*/ 160122 w 260949"/>
              <a:gd name="connsiteY11" fmla="*/ 215562 h 615714"/>
              <a:gd name="connsiteX12" fmla="*/ 83632 w 260949"/>
              <a:gd name="connsiteY12" fmla="*/ 76490 h 615714"/>
              <a:gd name="connsiteX13" fmla="*/ 236612 w 260949"/>
              <a:gd name="connsiteY13" fmla="*/ 250330 h 615714"/>
              <a:gd name="connsiteX14" fmla="*/ 222704 w 260949"/>
              <a:gd name="connsiteY14" fmla="*/ 170364 h 615714"/>
              <a:gd name="connsiteX15" fmla="*/ 107970 w 260949"/>
              <a:gd name="connsiteY15" fmla="*/ 0 h 61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949" h="615714">
                <a:moveTo>
                  <a:pt x="107970" y="0"/>
                </a:moveTo>
                <a:cubicBezTo>
                  <a:pt x="112606" y="0"/>
                  <a:pt x="226761" y="148924"/>
                  <a:pt x="250519" y="170364"/>
                </a:cubicBezTo>
                <a:cubicBezTo>
                  <a:pt x="274277" y="191804"/>
                  <a:pt x="248781" y="111258"/>
                  <a:pt x="250519" y="128642"/>
                </a:cubicBezTo>
                <a:cubicBezTo>
                  <a:pt x="252257" y="146026"/>
                  <a:pt x="260949" y="274668"/>
                  <a:pt x="260949" y="274668"/>
                </a:cubicBezTo>
                <a:cubicBezTo>
                  <a:pt x="259790" y="296688"/>
                  <a:pt x="258052" y="245695"/>
                  <a:pt x="243565" y="260761"/>
                </a:cubicBezTo>
                <a:cubicBezTo>
                  <a:pt x="229078" y="275827"/>
                  <a:pt x="176926" y="346522"/>
                  <a:pt x="174029" y="365065"/>
                </a:cubicBezTo>
                <a:cubicBezTo>
                  <a:pt x="171132" y="383608"/>
                  <a:pt x="234873" y="362748"/>
                  <a:pt x="226181" y="372019"/>
                </a:cubicBezTo>
                <a:cubicBezTo>
                  <a:pt x="217489" y="381290"/>
                  <a:pt x="159542" y="380131"/>
                  <a:pt x="121877" y="420694"/>
                </a:cubicBezTo>
                <a:cubicBezTo>
                  <a:pt x="84212" y="461257"/>
                  <a:pt x="4245" y="608441"/>
                  <a:pt x="189" y="615395"/>
                </a:cubicBezTo>
                <a:cubicBezTo>
                  <a:pt x="-3867" y="622349"/>
                  <a:pt x="58135" y="513988"/>
                  <a:pt x="97539" y="462416"/>
                </a:cubicBezTo>
                <a:cubicBezTo>
                  <a:pt x="136943" y="410844"/>
                  <a:pt x="226182" y="347101"/>
                  <a:pt x="236612" y="305959"/>
                </a:cubicBezTo>
                <a:cubicBezTo>
                  <a:pt x="247042" y="264817"/>
                  <a:pt x="185619" y="253807"/>
                  <a:pt x="160122" y="215562"/>
                </a:cubicBezTo>
                <a:cubicBezTo>
                  <a:pt x="134625" y="177317"/>
                  <a:pt x="70884" y="70695"/>
                  <a:pt x="83632" y="76490"/>
                </a:cubicBezTo>
                <a:cubicBezTo>
                  <a:pt x="96380" y="82285"/>
                  <a:pt x="213433" y="234684"/>
                  <a:pt x="236612" y="250330"/>
                </a:cubicBezTo>
                <a:cubicBezTo>
                  <a:pt x="259791" y="265976"/>
                  <a:pt x="239509" y="209768"/>
                  <a:pt x="222704" y="170364"/>
                </a:cubicBezTo>
                <a:cubicBezTo>
                  <a:pt x="205899" y="130960"/>
                  <a:pt x="103334" y="0"/>
                  <a:pt x="1079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5CA6031B-8DE6-BFB8-065B-7960C27DCC5C}"/>
              </a:ext>
            </a:extLst>
          </p:cNvPr>
          <p:cNvSpPr/>
          <p:nvPr/>
        </p:nvSpPr>
        <p:spPr>
          <a:xfrm>
            <a:off x="4949767" y="7394039"/>
            <a:ext cx="615206" cy="155023"/>
          </a:xfrm>
          <a:custGeom>
            <a:avLst/>
            <a:gdLst>
              <a:gd name="connsiteX0" fmla="*/ 4682 w 615206"/>
              <a:gd name="connsiteY0" fmla="*/ 154107 h 155023"/>
              <a:gd name="connsiteX1" fmla="*/ 602692 w 615206"/>
              <a:gd name="connsiteY1" fmla="*/ 4604 h 155023"/>
              <a:gd name="connsiteX2" fmla="*/ 401038 w 615206"/>
              <a:gd name="connsiteY2" fmla="*/ 35896 h 155023"/>
              <a:gd name="connsiteX3" fmla="*/ 282826 w 615206"/>
              <a:gd name="connsiteY3" fmla="*/ 11558 h 155023"/>
              <a:gd name="connsiteX4" fmla="*/ 484481 w 615206"/>
              <a:gd name="connsiteY4" fmla="*/ 42849 h 155023"/>
              <a:gd name="connsiteX5" fmla="*/ 317594 w 615206"/>
              <a:gd name="connsiteY5" fmla="*/ 53280 h 155023"/>
              <a:gd name="connsiteX6" fmla="*/ 88125 w 615206"/>
              <a:gd name="connsiteY6" fmla="*/ 63710 h 155023"/>
              <a:gd name="connsiteX7" fmla="*/ 314117 w 615206"/>
              <a:gd name="connsiteY7" fmla="*/ 67187 h 155023"/>
              <a:gd name="connsiteX8" fmla="*/ 4682 w 615206"/>
              <a:gd name="connsiteY8" fmla="*/ 154107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206" h="155023">
                <a:moveTo>
                  <a:pt x="4682" y="154107"/>
                </a:moveTo>
                <a:cubicBezTo>
                  <a:pt x="52778" y="143676"/>
                  <a:pt x="536633" y="24306"/>
                  <a:pt x="602692" y="4604"/>
                </a:cubicBezTo>
                <a:cubicBezTo>
                  <a:pt x="668751" y="-15098"/>
                  <a:pt x="454349" y="34737"/>
                  <a:pt x="401038" y="35896"/>
                </a:cubicBezTo>
                <a:cubicBezTo>
                  <a:pt x="347727" y="37055"/>
                  <a:pt x="268919" y="10399"/>
                  <a:pt x="282826" y="11558"/>
                </a:cubicBezTo>
                <a:cubicBezTo>
                  <a:pt x="296733" y="12717"/>
                  <a:pt x="478686" y="35895"/>
                  <a:pt x="484481" y="42849"/>
                </a:cubicBezTo>
                <a:cubicBezTo>
                  <a:pt x="490276" y="49803"/>
                  <a:pt x="317594" y="53280"/>
                  <a:pt x="317594" y="53280"/>
                </a:cubicBezTo>
                <a:cubicBezTo>
                  <a:pt x="251535" y="56757"/>
                  <a:pt x="88704" y="61392"/>
                  <a:pt x="88125" y="63710"/>
                </a:cubicBezTo>
                <a:cubicBezTo>
                  <a:pt x="87546" y="66028"/>
                  <a:pt x="333819" y="51541"/>
                  <a:pt x="314117" y="67187"/>
                </a:cubicBezTo>
                <a:cubicBezTo>
                  <a:pt x="294415" y="82833"/>
                  <a:pt x="-43414" y="164538"/>
                  <a:pt x="4682" y="154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D3AD9B4B-7E25-93F7-0E09-8C85FEF9E7B2}"/>
              </a:ext>
            </a:extLst>
          </p:cNvPr>
          <p:cNvSpPr/>
          <p:nvPr/>
        </p:nvSpPr>
        <p:spPr>
          <a:xfrm>
            <a:off x="4990215" y="7440094"/>
            <a:ext cx="913579" cy="191509"/>
          </a:xfrm>
          <a:custGeom>
            <a:avLst/>
            <a:gdLst>
              <a:gd name="connsiteX0" fmla="*/ 12909 w 913579"/>
              <a:gd name="connsiteY0" fmla="*/ 90668 h 191509"/>
              <a:gd name="connsiteX1" fmla="*/ 676979 w 913579"/>
              <a:gd name="connsiteY1" fmla="*/ 24609 h 191509"/>
              <a:gd name="connsiteX2" fmla="*/ 513569 w 913579"/>
              <a:gd name="connsiteY2" fmla="*/ 45469 h 191509"/>
              <a:gd name="connsiteX3" fmla="*/ 715224 w 913579"/>
              <a:gd name="connsiteY3" fmla="*/ 83714 h 191509"/>
              <a:gd name="connsiteX4" fmla="*/ 913402 w 913579"/>
              <a:gd name="connsiteY4" fmla="*/ 191495 h 191509"/>
              <a:gd name="connsiteX5" fmla="*/ 680456 w 913579"/>
              <a:gd name="connsiteY5" fmla="*/ 90668 h 191509"/>
              <a:gd name="connsiteX6" fmla="*/ 412742 w 913579"/>
              <a:gd name="connsiteY6" fmla="*/ 271 h 191509"/>
              <a:gd name="connsiteX7" fmla="*/ 510092 w 913579"/>
              <a:gd name="connsiteY7" fmla="*/ 62854 h 191509"/>
              <a:gd name="connsiteX8" fmla="*/ 256285 w 913579"/>
              <a:gd name="connsiteY8" fmla="*/ 66330 h 191509"/>
              <a:gd name="connsiteX9" fmla="*/ 12909 w 913579"/>
              <a:gd name="connsiteY9" fmla="*/ 90668 h 1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579" h="191509">
                <a:moveTo>
                  <a:pt x="12909" y="90668"/>
                </a:moveTo>
                <a:lnTo>
                  <a:pt x="676979" y="24609"/>
                </a:lnTo>
                <a:cubicBezTo>
                  <a:pt x="760422" y="17076"/>
                  <a:pt x="507195" y="35618"/>
                  <a:pt x="513569" y="45469"/>
                </a:cubicBezTo>
                <a:cubicBezTo>
                  <a:pt x="519943" y="55320"/>
                  <a:pt x="648585" y="59376"/>
                  <a:pt x="715224" y="83714"/>
                </a:cubicBezTo>
                <a:cubicBezTo>
                  <a:pt x="781863" y="108052"/>
                  <a:pt x="919197" y="190336"/>
                  <a:pt x="913402" y="191495"/>
                </a:cubicBezTo>
                <a:cubicBezTo>
                  <a:pt x="907607" y="192654"/>
                  <a:pt x="763899" y="122539"/>
                  <a:pt x="680456" y="90668"/>
                </a:cubicBezTo>
                <a:cubicBezTo>
                  <a:pt x="597013" y="58797"/>
                  <a:pt x="441136" y="4907"/>
                  <a:pt x="412742" y="271"/>
                </a:cubicBezTo>
                <a:cubicBezTo>
                  <a:pt x="384348" y="-4365"/>
                  <a:pt x="536168" y="51844"/>
                  <a:pt x="510092" y="62854"/>
                </a:cubicBezTo>
                <a:cubicBezTo>
                  <a:pt x="484016" y="73864"/>
                  <a:pt x="335092" y="59956"/>
                  <a:pt x="256285" y="66330"/>
                </a:cubicBezTo>
                <a:cubicBezTo>
                  <a:pt x="177478" y="72704"/>
                  <a:pt x="-57207" y="97621"/>
                  <a:pt x="12909" y="90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3D3F43DE-F240-A96F-AEBB-4D2A36F18393}"/>
              </a:ext>
            </a:extLst>
          </p:cNvPr>
          <p:cNvSpPr/>
          <p:nvPr/>
        </p:nvSpPr>
        <p:spPr>
          <a:xfrm>
            <a:off x="5214355" y="7635751"/>
            <a:ext cx="748969" cy="830780"/>
          </a:xfrm>
          <a:custGeom>
            <a:avLst/>
            <a:gdLst>
              <a:gd name="connsiteX0" fmla="*/ 748367 w 748969"/>
              <a:gd name="connsiteY0" fmla="*/ 2792 h 830780"/>
              <a:gd name="connsiteX1" fmla="*/ 633633 w 748969"/>
              <a:gd name="connsiteY1" fmla="*/ 253122 h 830780"/>
              <a:gd name="connsiteX2" fmla="*/ 567574 w 748969"/>
              <a:gd name="connsiteY2" fmla="*/ 385241 h 830780"/>
              <a:gd name="connsiteX3" fmla="*/ 588434 w 748969"/>
              <a:gd name="connsiteY3" fmla="*/ 294844 h 830780"/>
              <a:gd name="connsiteX4" fmla="*/ 515421 w 748969"/>
              <a:gd name="connsiteY4" fmla="*/ 468684 h 830780"/>
              <a:gd name="connsiteX5" fmla="*/ 515421 w 748969"/>
              <a:gd name="connsiteY5" fmla="*/ 454777 h 830780"/>
              <a:gd name="connsiteX6" fmla="*/ 352012 w 748969"/>
              <a:gd name="connsiteY6" fmla="*/ 583419 h 830780"/>
              <a:gd name="connsiteX7" fmla="*/ 390256 w 748969"/>
              <a:gd name="connsiteY7" fmla="*/ 555604 h 830780"/>
              <a:gd name="connsiteX8" fmla="*/ 247707 w 748969"/>
              <a:gd name="connsiteY8" fmla="*/ 663385 h 830780"/>
              <a:gd name="connsiteX9" fmla="*/ 854 w 748969"/>
              <a:gd name="connsiteY9" fmla="*/ 830272 h 830780"/>
              <a:gd name="connsiteX10" fmla="*/ 160787 w 748969"/>
              <a:gd name="connsiteY10" fmla="*/ 719014 h 830780"/>
              <a:gd name="connsiteX11" fmla="*/ 536282 w 748969"/>
              <a:gd name="connsiteY11" fmla="*/ 447823 h 830780"/>
              <a:gd name="connsiteX12" fmla="*/ 550189 w 748969"/>
              <a:gd name="connsiteY12" fmla="*/ 329612 h 830780"/>
              <a:gd name="connsiteX13" fmla="*/ 640586 w 748969"/>
              <a:gd name="connsiteY13" fmla="*/ 134911 h 830780"/>
              <a:gd name="connsiteX14" fmla="*/ 588434 w 748969"/>
              <a:gd name="connsiteY14" fmla="*/ 294844 h 830780"/>
              <a:gd name="connsiteX15" fmla="*/ 675355 w 748969"/>
              <a:gd name="connsiteY15" fmla="*/ 127957 h 830780"/>
              <a:gd name="connsiteX16" fmla="*/ 748367 w 748969"/>
              <a:gd name="connsiteY16" fmla="*/ 2792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8969" h="830780">
                <a:moveTo>
                  <a:pt x="748367" y="2792"/>
                </a:moveTo>
                <a:cubicBezTo>
                  <a:pt x="741413" y="23653"/>
                  <a:pt x="663765" y="189380"/>
                  <a:pt x="633633" y="253122"/>
                </a:cubicBezTo>
                <a:cubicBezTo>
                  <a:pt x="603501" y="316864"/>
                  <a:pt x="575107" y="378287"/>
                  <a:pt x="567574" y="385241"/>
                </a:cubicBezTo>
                <a:cubicBezTo>
                  <a:pt x="560041" y="392195"/>
                  <a:pt x="597126" y="280937"/>
                  <a:pt x="588434" y="294844"/>
                </a:cubicBezTo>
                <a:cubicBezTo>
                  <a:pt x="579742" y="308751"/>
                  <a:pt x="527590" y="442029"/>
                  <a:pt x="515421" y="468684"/>
                </a:cubicBezTo>
                <a:cubicBezTo>
                  <a:pt x="503252" y="495339"/>
                  <a:pt x="542656" y="435655"/>
                  <a:pt x="515421" y="454777"/>
                </a:cubicBezTo>
                <a:cubicBezTo>
                  <a:pt x="488186" y="473899"/>
                  <a:pt x="372873" y="566615"/>
                  <a:pt x="352012" y="583419"/>
                </a:cubicBezTo>
                <a:cubicBezTo>
                  <a:pt x="331151" y="600224"/>
                  <a:pt x="407640" y="542276"/>
                  <a:pt x="390256" y="555604"/>
                </a:cubicBezTo>
                <a:cubicBezTo>
                  <a:pt x="372872" y="568932"/>
                  <a:pt x="312607" y="617607"/>
                  <a:pt x="247707" y="663385"/>
                </a:cubicBezTo>
                <a:cubicBezTo>
                  <a:pt x="182807" y="709163"/>
                  <a:pt x="15340" y="821001"/>
                  <a:pt x="854" y="830272"/>
                </a:cubicBezTo>
                <a:cubicBezTo>
                  <a:pt x="-13632" y="839543"/>
                  <a:pt x="160787" y="719014"/>
                  <a:pt x="160787" y="719014"/>
                </a:cubicBezTo>
                <a:cubicBezTo>
                  <a:pt x="250025" y="655273"/>
                  <a:pt x="471382" y="512723"/>
                  <a:pt x="536282" y="447823"/>
                </a:cubicBezTo>
                <a:cubicBezTo>
                  <a:pt x="601182" y="382923"/>
                  <a:pt x="532805" y="381764"/>
                  <a:pt x="550189" y="329612"/>
                </a:cubicBezTo>
                <a:cubicBezTo>
                  <a:pt x="567573" y="277460"/>
                  <a:pt x="634212" y="140706"/>
                  <a:pt x="640586" y="134911"/>
                </a:cubicBezTo>
                <a:cubicBezTo>
                  <a:pt x="646960" y="129116"/>
                  <a:pt x="582639" y="296003"/>
                  <a:pt x="588434" y="294844"/>
                </a:cubicBezTo>
                <a:cubicBezTo>
                  <a:pt x="594229" y="293685"/>
                  <a:pt x="650438" y="172576"/>
                  <a:pt x="675355" y="127957"/>
                </a:cubicBezTo>
                <a:cubicBezTo>
                  <a:pt x="700272" y="83338"/>
                  <a:pt x="755321" y="-18069"/>
                  <a:pt x="748367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E3A39A5-829C-8E0D-913A-FE449083B638}"/>
              </a:ext>
            </a:extLst>
          </p:cNvPr>
          <p:cNvSpPr/>
          <p:nvPr/>
        </p:nvSpPr>
        <p:spPr>
          <a:xfrm>
            <a:off x="4505573" y="8321387"/>
            <a:ext cx="923485" cy="360852"/>
          </a:xfrm>
          <a:custGeom>
            <a:avLst/>
            <a:gdLst>
              <a:gd name="connsiteX0" fmla="*/ 24705 w 923485"/>
              <a:gd name="connsiteY0" fmla="*/ 356721 h 360852"/>
              <a:gd name="connsiteX1" fmla="*/ 546226 w 923485"/>
              <a:gd name="connsiteY1" fmla="*/ 217649 h 360852"/>
              <a:gd name="connsiteX2" fmla="*/ 316757 w 923485"/>
              <a:gd name="connsiteY2" fmla="*/ 252417 h 360852"/>
              <a:gd name="connsiteX3" fmla="*/ 626193 w 923485"/>
              <a:gd name="connsiteY3" fmla="*/ 186357 h 360852"/>
              <a:gd name="connsiteX4" fmla="*/ 921721 w 923485"/>
              <a:gd name="connsiteY4" fmla="*/ 2087 h 360852"/>
              <a:gd name="connsiteX5" fmla="*/ 737451 w 923485"/>
              <a:gd name="connsiteY5" fmla="*/ 92484 h 360852"/>
              <a:gd name="connsiteX6" fmla="*/ 497551 w 923485"/>
              <a:gd name="connsiteY6" fmla="*/ 179404 h 360852"/>
              <a:gd name="connsiteX7" fmla="*/ 733974 w 923485"/>
              <a:gd name="connsiteY7" fmla="*/ 123775 h 360852"/>
              <a:gd name="connsiteX8" fmla="*/ 532319 w 923485"/>
              <a:gd name="connsiteY8" fmla="*/ 186357 h 360852"/>
              <a:gd name="connsiteX9" fmla="*/ 198546 w 923485"/>
              <a:gd name="connsiteY9" fmla="*/ 241986 h 360852"/>
              <a:gd name="connsiteX10" fmla="*/ 379340 w 923485"/>
              <a:gd name="connsiteY10" fmla="*/ 221126 h 360852"/>
              <a:gd name="connsiteX11" fmla="*/ 490597 w 923485"/>
              <a:gd name="connsiteY11" fmla="*/ 78576 h 360852"/>
              <a:gd name="connsiteX12" fmla="*/ 355002 w 923485"/>
              <a:gd name="connsiteY12" fmla="*/ 193311 h 360852"/>
              <a:gd name="connsiteX13" fmla="*/ 278512 w 923485"/>
              <a:gd name="connsiteY13" fmla="*/ 255894 h 360852"/>
              <a:gd name="connsiteX14" fmla="*/ 104672 w 923485"/>
              <a:gd name="connsiteY14" fmla="*/ 318476 h 360852"/>
              <a:gd name="connsiteX15" fmla="*/ 24705 w 923485"/>
              <a:gd name="connsiteY15" fmla="*/ 356721 h 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3485" h="360852">
                <a:moveTo>
                  <a:pt x="24705" y="356721"/>
                </a:moveTo>
                <a:cubicBezTo>
                  <a:pt x="98297" y="339917"/>
                  <a:pt x="497551" y="235033"/>
                  <a:pt x="546226" y="217649"/>
                </a:cubicBezTo>
                <a:cubicBezTo>
                  <a:pt x="594901" y="200265"/>
                  <a:pt x="303429" y="257632"/>
                  <a:pt x="316757" y="252417"/>
                </a:cubicBezTo>
                <a:cubicBezTo>
                  <a:pt x="330085" y="247202"/>
                  <a:pt x="525366" y="228079"/>
                  <a:pt x="626193" y="186357"/>
                </a:cubicBezTo>
                <a:cubicBezTo>
                  <a:pt x="727020" y="144635"/>
                  <a:pt x="903178" y="17732"/>
                  <a:pt x="921721" y="2087"/>
                </a:cubicBezTo>
                <a:cubicBezTo>
                  <a:pt x="940264" y="-13559"/>
                  <a:pt x="808146" y="62931"/>
                  <a:pt x="737451" y="92484"/>
                </a:cubicBezTo>
                <a:cubicBezTo>
                  <a:pt x="666756" y="122037"/>
                  <a:pt x="498130" y="174189"/>
                  <a:pt x="497551" y="179404"/>
                </a:cubicBezTo>
                <a:cubicBezTo>
                  <a:pt x="496972" y="184619"/>
                  <a:pt x="728179" y="122616"/>
                  <a:pt x="733974" y="123775"/>
                </a:cubicBezTo>
                <a:cubicBezTo>
                  <a:pt x="739769" y="124934"/>
                  <a:pt x="621557" y="166655"/>
                  <a:pt x="532319" y="186357"/>
                </a:cubicBezTo>
                <a:cubicBezTo>
                  <a:pt x="443081" y="206059"/>
                  <a:pt x="224042" y="236191"/>
                  <a:pt x="198546" y="241986"/>
                </a:cubicBezTo>
                <a:cubicBezTo>
                  <a:pt x="173050" y="247781"/>
                  <a:pt x="330665" y="248361"/>
                  <a:pt x="379340" y="221126"/>
                </a:cubicBezTo>
                <a:cubicBezTo>
                  <a:pt x="428015" y="193891"/>
                  <a:pt x="494653" y="83212"/>
                  <a:pt x="490597" y="78576"/>
                </a:cubicBezTo>
                <a:cubicBezTo>
                  <a:pt x="486541" y="73940"/>
                  <a:pt x="390350" y="163758"/>
                  <a:pt x="355002" y="193311"/>
                </a:cubicBezTo>
                <a:cubicBezTo>
                  <a:pt x="319655" y="222864"/>
                  <a:pt x="320234" y="235033"/>
                  <a:pt x="278512" y="255894"/>
                </a:cubicBezTo>
                <a:cubicBezTo>
                  <a:pt x="236790" y="276755"/>
                  <a:pt x="148132" y="302251"/>
                  <a:pt x="104672" y="318476"/>
                </a:cubicBezTo>
                <a:cubicBezTo>
                  <a:pt x="61212" y="334701"/>
                  <a:pt x="-48887" y="373525"/>
                  <a:pt x="24705" y="356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77709030-4CF5-76D3-D145-2E79DA5C8972}"/>
              </a:ext>
            </a:extLst>
          </p:cNvPr>
          <p:cNvSpPr/>
          <p:nvPr/>
        </p:nvSpPr>
        <p:spPr>
          <a:xfrm>
            <a:off x="4208978" y="8222561"/>
            <a:ext cx="406563" cy="497624"/>
          </a:xfrm>
          <a:custGeom>
            <a:avLst/>
            <a:gdLst>
              <a:gd name="connsiteX0" fmla="*/ 123122 w 406563"/>
              <a:gd name="connsiteY0" fmla="*/ 118297 h 497624"/>
              <a:gd name="connsiteX1" fmla="*/ 70970 w 406563"/>
              <a:gd name="connsiteY1" fmla="*/ 257369 h 497624"/>
              <a:gd name="connsiteX2" fmla="*/ 133553 w 406563"/>
              <a:gd name="connsiteY2" fmla="*/ 375580 h 497624"/>
              <a:gd name="connsiteX3" fmla="*/ 133553 w 406563"/>
              <a:gd name="connsiteY3" fmla="*/ 365150 h 497624"/>
              <a:gd name="connsiteX4" fmla="*/ 255241 w 406563"/>
              <a:gd name="connsiteY4" fmla="*/ 434686 h 497624"/>
              <a:gd name="connsiteX5" fmla="*/ 404744 w 406563"/>
              <a:gd name="connsiteY5" fmla="*/ 497269 h 497624"/>
              <a:gd name="connsiteX6" fmla="*/ 324777 w 406563"/>
              <a:gd name="connsiteY6" fmla="*/ 455547 h 497624"/>
              <a:gd name="connsiteX7" fmla="*/ 130076 w 406563"/>
              <a:gd name="connsiteY7" fmla="*/ 361673 h 497624"/>
              <a:gd name="connsiteX8" fmla="*/ 4911 w 406563"/>
              <a:gd name="connsiteY8" fmla="*/ 191310 h 497624"/>
              <a:gd name="connsiteX9" fmla="*/ 32725 w 406563"/>
              <a:gd name="connsiteY9" fmla="*/ 229555 h 497624"/>
              <a:gd name="connsiteX10" fmla="*/ 102262 w 406563"/>
              <a:gd name="connsiteY10" fmla="*/ 85 h 497624"/>
              <a:gd name="connsiteX11" fmla="*/ 46633 w 406563"/>
              <a:gd name="connsiteY11" fmla="*/ 201740 h 497624"/>
              <a:gd name="connsiteX12" fmla="*/ 123122 w 406563"/>
              <a:gd name="connsiteY12" fmla="*/ 118297 h 4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63" h="497624">
                <a:moveTo>
                  <a:pt x="123122" y="118297"/>
                </a:moveTo>
                <a:cubicBezTo>
                  <a:pt x="127178" y="127568"/>
                  <a:pt x="69232" y="214489"/>
                  <a:pt x="70970" y="257369"/>
                </a:cubicBezTo>
                <a:cubicBezTo>
                  <a:pt x="72708" y="300249"/>
                  <a:pt x="123123" y="357617"/>
                  <a:pt x="133553" y="375580"/>
                </a:cubicBezTo>
                <a:cubicBezTo>
                  <a:pt x="143984" y="393544"/>
                  <a:pt x="113272" y="355299"/>
                  <a:pt x="133553" y="365150"/>
                </a:cubicBezTo>
                <a:cubicBezTo>
                  <a:pt x="153834" y="375001"/>
                  <a:pt x="210043" y="412666"/>
                  <a:pt x="255241" y="434686"/>
                </a:cubicBezTo>
                <a:cubicBezTo>
                  <a:pt x="300439" y="456706"/>
                  <a:pt x="393155" y="493792"/>
                  <a:pt x="404744" y="497269"/>
                </a:cubicBezTo>
                <a:cubicBezTo>
                  <a:pt x="416333" y="500746"/>
                  <a:pt x="370555" y="478146"/>
                  <a:pt x="324777" y="455547"/>
                </a:cubicBezTo>
                <a:cubicBezTo>
                  <a:pt x="278999" y="432948"/>
                  <a:pt x="183387" y="405712"/>
                  <a:pt x="130076" y="361673"/>
                </a:cubicBezTo>
                <a:cubicBezTo>
                  <a:pt x="76765" y="317634"/>
                  <a:pt x="21136" y="213330"/>
                  <a:pt x="4911" y="191310"/>
                </a:cubicBezTo>
                <a:cubicBezTo>
                  <a:pt x="-11314" y="169290"/>
                  <a:pt x="16500" y="261426"/>
                  <a:pt x="32725" y="229555"/>
                </a:cubicBezTo>
                <a:cubicBezTo>
                  <a:pt x="48950" y="197684"/>
                  <a:pt x="99944" y="4721"/>
                  <a:pt x="102262" y="85"/>
                </a:cubicBezTo>
                <a:cubicBezTo>
                  <a:pt x="104580" y="-4551"/>
                  <a:pt x="46633" y="180879"/>
                  <a:pt x="46633" y="201740"/>
                </a:cubicBezTo>
                <a:cubicBezTo>
                  <a:pt x="46633" y="222601"/>
                  <a:pt x="119066" y="109026"/>
                  <a:pt x="123122" y="11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2765970F-43DC-2646-CD80-80565AFBBF4F}"/>
              </a:ext>
            </a:extLst>
          </p:cNvPr>
          <p:cNvSpPr/>
          <p:nvPr/>
        </p:nvSpPr>
        <p:spPr>
          <a:xfrm>
            <a:off x="4803143" y="7392883"/>
            <a:ext cx="614202" cy="290240"/>
          </a:xfrm>
          <a:custGeom>
            <a:avLst/>
            <a:gdLst>
              <a:gd name="connsiteX0" fmla="*/ 8757 w 614202"/>
              <a:gd name="connsiteY0" fmla="*/ 287382 h 290240"/>
              <a:gd name="connsiteX1" fmla="*/ 603290 w 614202"/>
              <a:gd name="connsiteY1" fmla="*/ 5760 h 290240"/>
              <a:gd name="connsiteX2" fmla="*/ 401636 w 614202"/>
              <a:gd name="connsiteY2" fmla="*/ 99634 h 290240"/>
              <a:gd name="connsiteX3" fmla="*/ 613721 w 614202"/>
              <a:gd name="connsiteY3" fmla="*/ 123972 h 290240"/>
              <a:gd name="connsiteX4" fmla="*/ 328623 w 614202"/>
              <a:gd name="connsiteY4" fmla="*/ 113541 h 290240"/>
              <a:gd name="connsiteX5" fmla="*/ 47001 w 614202"/>
              <a:gd name="connsiteY5" fmla="*/ 165693 h 290240"/>
              <a:gd name="connsiteX6" fmla="*/ 234749 w 614202"/>
              <a:gd name="connsiteY6" fmla="*/ 151786 h 290240"/>
              <a:gd name="connsiteX7" fmla="*/ 8757 w 614202"/>
              <a:gd name="connsiteY7" fmla="*/ 287382 h 2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02" h="290240">
                <a:moveTo>
                  <a:pt x="8757" y="287382"/>
                </a:moveTo>
                <a:cubicBezTo>
                  <a:pt x="70180" y="263044"/>
                  <a:pt x="537810" y="37051"/>
                  <a:pt x="603290" y="5760"/>
                </a:cubicBezTo>
                <a:cubicBezTo>
                  <a:pt x="668770" y="-25531"/>
                  <a:pt x="399898" y="79932"/>
                  <a:pt x="401636" y="99634"/>
                </a:cubicBezTo>
                <a:cubicBezTo>
                  <a:pt x="403374" y="119336"/>
                  <a:pt x="625890" y="121654"/>
                  <a:pt x="613721" y="123972"/>
                </a:cubicBezTo>
                <a:cubicBezTo>
                  <a:pt x="601552" y="126290"/>
                  <a:pt x="423076" y="106588"/>
                  <a:pt x="328623" y="113541"/>
                </a:cubicBezTo>
                <a:cubicBezTo>
                  <a:pt x="234170" y="120494"/>
                  <a:pt x="62647" y="159319"/>
                  <a:pt x="47001" y="165693"/>
                </a:cubicBezTo>
                <a:cubicBezTo>
                  <a:pt x="31355" y="172067"/>
                  <a:pt x="240544" y="130346"/>
                  <a:pt x="234749" y="151786"/>
                </a:cubicBezTo>
                <a:cubicBezTo>
                  <a:pt x="228954" y="173226"/>
                  <a:pt x="-52666" y="311720"/>
                  <a:pt x="8757" y="28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158490D8-1563-62DE-08A4-5EDD6253686C}"/>
              </a:ext>
            </a:extLst>
          </p:cNvPr>
          <p:cNvSpPr/>
          <p:nvPr/>
        </p:nvSpPr>
        <p:spPr>
          <a:xfrm>
            <a:off x="4213605" y="7593142"/>
            <a:ext cx="640057" cy="810652"/>
          </a:xfrm>
          <a:custGeom>
            <a:avLst/>
            <a:gdLst>
              <a:gd name="connsiteX0" fmla="*/ 640016 w 640057"/>
              <a:gd name="connsiteY0" fmla="*/ 202 h 810652"/>
              <a:gd name="connsiteX1" fmla="*/ 539189 w 640057"/>
              <a:gd name="connsiteY1" fmla="*/ 257486 h 810652"/>
              <a:gd name="connsiteX2" fmla="*/ 441838 w 640057"/>
              <a:gd name="connsiteY2" fmla="*/ 320069 h 810652"/>
              <a:gd name="connsiteX3" fmla="*/ 261044 w 640057"/>
              <a:gd name="connsiteY3" fmla="*/ 354837 h 810652"/>
              <a:gd name="connsiteX4" fmla="*/ 507898 w 640057"/>
              <a:gd name="connsiteY4" fmla="*/ 340929 h 810652"/>
              <a:gd name="connsiteX5" fmla="*/ 334057 w 640057"/>
              <a:gd name="connsiteY5" fmla="*/ 448710 h 810652"/>
              <a:gd name="connsiteX6" fmla="*/ 271475 w 640057"/>
              <a:gd name="connsiteY6" fmla="*/ 559968 h 810652"/>
              <a:gd name="connsiteX7" fmla="*/ 351441 w 640057"/>
              <a:gd name="connsiteY7" fmla="*/ 445234 h 810652"/>
              <a:gd name="connsiteX8" fmla="*/ 188032 w 640057"/>
              <a:gd name="connsiteY8" fmla="*/ 657319 h 810652"/>
              <a:gd name="connsiteX9" fmla="*/ 233230 w 640057"/>
              <a:gd name="connsiteY9" fmla="*/ 615597 h 810652"/>
              <a:gd name="connsiteX10" fmla="*/ 73297 w 640057"/>
              <a:gd name="connsiteY10" fmla="*/ 688610 h 810652"/>
              <a:gd name="connsiteX11" fmla="*/ 14191 w 640057"/>
              <a:gd name="connsiteY11" fmla="*/ 709471 h 810652"/>
              <a:gd name="connsiteX12" fmla="*/ 139356 w 640057"/>
              <a:gd name="connsiteY12" fmla="*/ 667749 h 810652"/>
              <a:gd name="connsiteX13" fmla="*/ 284 w 640057"/>
              <a:gd name="connsiteY13" fmla="*/ 810298 h 810652"/>
              <a:gd name="connsiteX14" fmla="*/ 184555 w 640057"/>
              <a:gd name="connsiteY14" fmla="*/ 619074 h 810652"/>
              <a:gd name="connsiteX15" fmla="*/ 462699 w 640057"/>
              <a:gd name="connsiteY15" fmla="*/ 361790 h 810652"/>
              <a:gd name="connsiteX16" fmla="*/ 459222 w 640057"/>
              <a:gd name="connsiteY16" fmla="*/ 295731 h 810652"/>
              <a:gd name="connsiteX17" fmla="*/ 483560 w 640057"/>
              <a:gd name="connsiteY17" fmla="*/ 142752 h 810652"/>
              <a:gd name="connsiteX18" fmla="*/ 396640 w 640057"/>
              <a:gd name="connsiteY18" fmla="*/ 333976 h 810652"/>
              <a:gd name="connsiteX19" fmla="*/ 549619 w 640057"/>
              <a:gd name="connsiteY19" fmla="*/ 215764 h 810652"/>
              <a:gd name="connsiteX20" fmla="*/ 640016 w 640057"/>
              <a:gd name="connsiteY20" fmla="*/ 202 h 8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57" h="810652">
                <a:moveTo>
                  <a:pt x="640016" y="202"/>
                </a:moveTo>
                <a:cubicBezTo>
                  <a:pt x="638278" y="7156"/>
                  <a:pt x="572219" y="204175"/>
                  <a:pt x="539189" y="257486"/>
                </a:cubicBezTo>
                <a:cubicBezTo>
                  <a:pt x="506159" y="310797"/>
                  <a:pt x="488195" y="303844"/>
                  <a:pt x="441838" y="320069"/>
                </a:cubicBezTo>
                <a:cubicBezTo>
                  <a:pt x="395481" y="336294"/>
                  <a:pt x="250034" y="351360"/>
                  <a:pt x="261044" y="354837"/>
                </a:cubicBezTo>
                <a:cubicBezTo>
                  <a:pt x="272054" y="358314"/>
                  <a:pt x="495729" y="325284"/>
                  <a:pt x="507898" y="340929"/>
                </a:cubicBezTo>
                <a:cubicBezTo>
                  <a:pt x="520067" y="356575"/>
                  <a:pt x="373461" y="412204"/>
                  <a:pt x="334057" y="448710"/>
                </a:cubicBezTo>
                <a:cubicBezTo>
                  <a:pt x="294653" y="485217"/>
                  <a:pt x="268578" y="560547"/>
                  <a:pt x="271475" y="559968"/>
                </a:cubicBezTo>
                <a:cubicBezTo>
                  <a:pt x="274372" y="559389"/>
                  <a:pt x="365348" y="429009"/>
                  <a:pt x="351441" y="445234"/>
                </a:cubicBezTo>
                <a:cubicBezTo>
                  <a:pt x="337534" y="461459"/>
                  <a:pt x="207734" y="628925"/>
                  <a:pt x="188032" y="657319"/>
                </a:cubicBezTo>
                <a:cubicBezTo>
                  <a:pt x="168330" y="685713"/>
                  <a:pt x="252352" y="610382"/>
                  <a:pt x="233230" y="615597"/>
                </a:cubicBezTo>
                <a:cubicBezTo>
                  <a:pt x="214108" y="620812"/>
                  <a:pt x="109803" y="672964"/>
                  <a:pt x="73297" y="688610"/>
                </a:cubicBezTo>
                <a:cubicBezTo>
                  <a:pt x="36790" y="704256"/>
                  <a:pt x="3181" y="712948"/>
                  <a:pt x="14191" y="709471"/>
                </a:cubicBezTo>
                <a:cubicBezTo>
                  <a:pt x="25201" y="705994"/>
                  <a:pt x="141674" y="650945"/>
                  <a:pt x="139356" y="667749"/>
                </a:cubicBezTo>
                <a:cubicBezTo>
                  <a:pt x="137038" y="684553"/>
                  <a:pt x="-7249" y="818411"/>
                  <a:pt x="284" y="810298"/>
                </a:cubicBezTo>
                <a:cubicBezTo>
                  <a:pt x="7817" y="802186"/>
                  <a:pt x="107486" y="693825"/>
                  <a:pt x="184555" y="619074"/>
                </a:cubicBezTo>
                <a:cubicBezTo>
                  <a:pt x="261624" y="544323"/>
                  <a:pt x="416921" y="415680"/>
                  <a:pt x="462699" y="361790"/>
                </a:cubicBezTo>
                <a:cubicBezTo>
                  <a:pt x="508477" y="307900"/>
                  <a:pt x="455745" y="332237"/>
                  <a:pt x="459222" y="295731"/>
                </a:cubicBezTo>
                <a:cubicBezTo>
                  <a:pt x="462699" y="259225"/>
                  <a:pt x="493990" y="136378"/>
                  <a:pt x="483560" y="142752"/>
                </a:cubicBezTo>
                <a:cubicBezTo>
                  <a:pt x="473130" y="149126"/>
                  <a:pt x="385630" y="321807"/>
                  <a:pt x="396640" y="333976"/>
                </a:cubicBezTo>
                <a:cubicBezTo>
                  <a:pt x="407650" y="346145"/>
                  <a:pt x="510215" y="263860"/>
                  <a:pt x="549619" y="215764"/>
                </a:cubicBezTo>
                <a:cubicBezTo>
                  <a:pt x="589023" y="167668"/>
                  <a:pt x="641754" y="-6752"/>
                  <a:pt x="640016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0A273861-7AD6-558D-0D10-00E226AD730C}"/>
              </a:ext>
            </a:extLst>
          </p:cNvPr>
          <p:cNvSpPr/>
          <p:nvPr/>
        </p:nvSpPr>
        <p:spPr>
          <a:xfrm>
            <a:off x="4914022" y="7532388"/>
            <a:ext cx="294262" cy="318240"/>
          </a:xfrm>
          <a:custGeom>
            <a:avLst/>
            <a:gdLst>
              <a:gd name="connsiteX0" fmla="*/ 294234 w 294262"/>
              <a:gd name="connsiteY0" fmla="*/ 1851 h 318240"/>
              <a:gd name="connsiteX1" fmla="*/ 29996 w 294262"/>
              <a:gd name="connsiteY1" fmla="*/ 241750 h 318240"/>
              <a:gd name="connsiteX2" fmla="*/ 12612 w 294262"/>
              <a:gd name="connsiteY2" fmla="*/ 283472 h 318240"/>
              <a:gd name="connsiteX3" fmla="*/ 89102 w 294262"/>
              <a:gd name="connsiteY3" fmla="*/ 318240 h 318240"/>
              <a:gd name="connsiteX4" fmla="*/ 176022 w 294262"/>
              <a:gd name="connsiteY4" fmla="*/ 283472 h 318240"/>
              <a:gd name="connsiteX5" fmla="*/ 71718 w 294262"/>
              <a:gd name="connsiteY5" fmla="*/ 182645 h 318240"/>
              <a:gd name="connsiteX6" fmla="*/ 127347 w 294262"/>
              <a:gd name="connsiteY6" fmla="*/ 266088 h 318240"/>
              <a:gd name="connsiteX7" fmla="*/ 36950 w 294262"/>
              <a:gd name="connsiteY7" fmla="*/ 293902 h 318240"/>
              <a:gd name="connsiteX8" fmla="*/ 54334 w 294262"/>
              <a:gd name="connsiteY8" fmla="*/ 220890 h 318240"/>
              <a:gd name="connsiteX9" fmla="*/ 130824 w 294262"/>
              <a:gd name="connsiteY9" fmla="*/ 116585 h 318240"/>
              <a:gd name="connsiteX10" fmla="*/ 47380 w 294262"/>
              <a:gd name="connsiteY10" fmla="*/ 130493 h 318240"/>
              <a:gd name="connsiteX11" fmla="*/ 294234 w 294262"/>
              <a:gd name="connsiteY11" fmla="*/ 1851 h 31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262" h="318240">
                <a:moveTo>
                  <a:pt x="294234" y="1851"/>
                </a:moveTo>
                <a:cubicBezTo>
                  <a:pt x="291337" y="20394"/>
                  <a:pt x="76933" y="194813"/>
                  <a:pt x="29996" y="241750"/>
                </a:cubicBezTo>
                <a:cubicBezTo>
                  <a:pt x="-16941" y="288687"/>
                  <a:pt x="2761" y="270724"/>
                  <a:pt x="12612" y="283472"/>
                </a:cubicBezTo>
                <a:cubicBezTo>
                  <a:pt x="22463" y="296220"/>
                  <a:pt x="61867" y="318240"/>
                  <a:pt x="89102" y="318240"/>
                </a:cubicBezTo>
                <a:cubicBezTo>
                  <a:pt x="116337" y="318240"/>
                  <a:pt x="178919" y="306071"/>
                  <a:pt x="176022" y="283472"/>
                </a:cubicBezTo>
                <a:cubicBezTo>
                  <a:pt x="173125" y="260873"/>
                  <a:pt x="79830" y="185542"/>
                  <a:pt x="71718" y="182645"/>
                </a:cubicBezTo>
                <a:cubicBezTo>
                  <a:pt x="63605" y="179748"/>
                  <a:pt x="133142" y="247545"/>
                  <a:pt x="127347" y="266088"/>
                </a:cubicBezTo>
                <a:cubicBezTo>
                  <a:pt x="121552" y="284631"/>
                  <a:pt x="49119" y="301435"/>
                  <a:pt x="36950" y="293902"/>
                </a:cubicBezTo>
                <a:cubicBezTo>
                  <a:pt x="24781" y="286369"/>
                  <a:pt x="38688" y="250443"/>
                  <a:pt x="54334" y="220890"/>
                </a:cubicBezTo>
                <a:cubicBezTo>
                  <a:pt x="69980" y="191337"/>
                  <a:pt x="131983" y="131651"/>
                  <a:pt x="130824" y="116585"/>
                </a:cubicBezTo>
                <a:cubicBezTo>
                  <a:pt x="129665" y="101519"/>
                  <a:pt x="17248" y="151354"/>
                  <a:pt x="47380" y="130493"/>
                </a:cubicBezTo>
                <a:cubicBezTo>
                  <a:pt x="77512" y="109632"/>
                  <a:pt x="297131" y="-16692"/>
                  <a:pt x="294234" y="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3E397B95-3819-B837-3648-641141157079}"/>
              </a:ext>
            </a:extLst>
          </p:cNvPr>
          <p:cNvSpPr/>
          <p:nvPr/>
        </p:nvSpPr>
        <p:spPr>
          <a:xfrm>
            <a:off x="4549501" y="7617439"/>
            <a:ext cx="400706" cy="622591"/>
          </a:xfrm>
          <a:custGeom>
            <a:avLst/>
            <a:gdLst>
              <a:gd name="connsiteX0" fmla="*/ 397994 w 400706"/>
              <a:gd name="connsiteY0" fmla="*/ 243 h 622591"/>
              <a:gd name="connsiteX1" fmla="*/ 366703 w 400706"/>
              <a:gd name="connsiteY1" fmla="*/ 97594 h 622591"/>
              <a:gd name="connsiteX2" fmla="*/ 154618 w 400706"/>
              <a:gd name="connsiteY2" fmla="*/ 135839 h 622591"/>
              <a:gd name="connsiteX3" fmla="*/ 251968 w 400706"/>
              <a:gd name="connsiteY3" fmla="*/ 163653 h 622591"/>
              <a:gd name="connsiteX4" fmla="*/ 245015 w 400706"/>
              <a:gd name="connsiteY4" fmla="*/ 250573 h 622591"/>
              <a:gd name="connsiteX5" fmla="*/ 255445 w 400706"/>
              <a:gd name="connsiteY5" fmla="*/ 299248 h 622591"/>
              <a:gd name="connsiteX6" fmla="*/ 98989 w 400706"/>
              <a:gd name="connsiteY6" fmla="*/ 344447 h 622591"/>
              <a:gd name="connsiteX7" fmla="*/ 185909 w 400706"/>
              <a:gd name="connsiteY7" fmla="*/ 330540 h 622591"/>
              <a:gd name="connsiteX8" fmla="*/ 50313 w 400706"/>
              <a:gd name="connsiteY8" fmla="*/ 452228 h 622591"/>
              <a:gd name="connsiteX9" fmla="*/ 25976 w 400706"/>
              <a:gd name="connsiteY9" fmla="*/ 504380 h 622591"/>
              <a:gd name="connsiteX10" fmla="*/ 98989 w 400706"/>
              <a:gd name="connsiteY10" fmla="*/ 622591 h 622591"/>
              <a:gd name="connsiteX11" fmla="*/ 1638 w 400706"/>
              <a:gd name="connsiteY11" fmla="*/ 504380 h 622591"/>
              <a:gd name="connsiteX12" fmla="*/ 196339 w 400706"/>
              <a:gd name="connsiteY12" fmla="*/ 358354 h 622591"/>
              <a:gd name="connsiteX13" fmla="*/ 241538 w 400706"/>
              <a:gd name="connsiteY13" fmla="*/ 302725 h 622591"/>
              <a:gd name="connsiteX14" fmla="*/ 311074 w 400706"/>
              <a:gd name="connsiteY14" fmla="*/ 174083 h 622591"/>
              <a:gd name="connsiteX15" fmla="*/ 227631 w 400706"/>
              <a:gd name="connsiteY15" fmla="*/ 205375 h 622591"/>
              <a:gd name="connsiteX16" fmla="*/ 307597 w 400706"/>
              <a:gd name="connsiteY16" fmla="*/ 101071 h 622591"/>
              <a:gd name="connsiteX17" fmla="*/ 300643 w 400706"/>
              <a:gd name="connsiteY17" fmla="*/ 38488 h 622591"/>
              <a:gd name="connsiteX18" fmla="*/ 342365 w 400706"/>
              <a:gd name="connsiteY18" fmla="*/ 128885 h 622591"/>
              <a:gd name="connsiteX19" fmla="*/ 397994 w 400706"/>
              <a:gd name="connsiteY19" fmla="*/ 243 h 62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706" h="622591">
                <a:moveTo>
                  <a:pt x="397994" y="243"/>
                </a:moveTo>
                <a:cubicBezTo>
                  <a:pt x="402050" y="-4972"/>
                  <a:pt x="407266" y="74995"/>
                  <a:pt x="366703" y="97594"/>
                </a:cubicBezTo>
                <a:cubicBezTo>
                  <a:pt x="326140" y="120193"/>
                  <a:pt x="173740" y="124829"/>
                  <a:pt x="154618" y="135839"/>
                </a:cubicBezTo>
                <a:cubicBezTo>
                  <a:pt x="135496" y="146849"/>
                  <a:pt x="236902" y="144531"/>
                  <a:pt x="251968" y="163653"/>
                </a:cubicBezTo>
                <a:cubicBezTo>
                  <a:pt x="267034" y="182775"/>
                  <a:pt x="244436" y="227974"/>
                  <a:pt x="245015" y="250573"/>
                </a:cubicBezTo>
                <a:cubicBezTo>
                  <a:pt x="245594" y="273172"/>
                  <a:pt x="279783" y="283602"/>
                  <a:pt x="255445" y="299248"/>
                </a:cubicBezTo>
                <a:cubicBezTo>
                  <a:pt x="231107" y="314894"/>
                  <a:pt x="110578" y="339232"/>
                  <a:pt x="98989" y="344447"/>
                </a:cubicBezTo>
                <a:cubicBezTo>
                  <a:pt x="87400" y="349662"/>
                  <a:pt x="194022" y="312577"/>
                  <a:pt x="185909" y="330540"/>
                </a:cubicBezTo>
                <a:cubicBezTo>
                  <a:pt x="177796" y="348504"/>
                  <a:pt x="76968" y="423255"/>
                  <a:pt x="50313" y="452228"/>
                </a:cubicBezTo>
                <a:cubicBezTo>
                  <a:pt x="23658" y="481201"/>
                  <a:pt x="17863" y="475986"/>
                  <a:pt x="25976" y="504380"/>
                </a:cubicBezTo>
                <a:cubicBezTo>
                  <a:pt x="34089" y="532774"/>
                  <a:pt x="103045" y="622591"/>
                  <a:pt x="98989" y="622591"/>
                </a:cubicBezTo>
                <a:cubicBezTo>
                  <a:pt x="94933" y="622591"/>
                  <a:pt x="-14587" y="548419"/>
                  <a:pt x="1638" y="504380"/>
                </a:cubicBezTo>
                <a:cubicBezTo>
                  <a:pt x="17863" y="460341"/>
                  <a:pt x="156356" y="391963"/>
                  <a:pt x="196339" y="358354"/>
                </a:cubicBezTo>
                <a:cubicBezTo>
                  <a:pt x="236322" y="324745"/>
                  <a:pt x="222415" y="333437"/>
                  <a:pt x="241538" y="302725"/>
                </a:cubicBezTo>
                <a:cubicBezTo>
                  <a:pt x="260660" y="272013"/>
                  <a:pt x="313392" y="190308"/>
                  <a:pt x="311074" y="174083"/>
                </a:cubicBezTo>
                <a:cubicBezTo>
                  <a:pt x="308756" y="157858"/>
                  <a:pt x="228210" y="217544"/>
                  <a:pt x="227631" y="205375"/>
                </a:cubicBezTo>
                <a:cubicBezTo>
                  <a:pt x="227052" y="193206"/>
                  <a:pt x="295428" y="128885"/>
                  <a:pt x="307597" y="101071"/>
                </a:cubicBezTo>
                <a:cubicBezTo>
                  <a:pt x="319766" y="73257"/>
                  <a:pt x="294848" y="33852"/>
                  <a:pt x="300643" y="38488"/>
                </a:cubicBezTo>
                <a:cubicBezTo>
                  <a:pt x="306438" y="43124"/>
                  <a:pt x="326719" y="128885"/>
                  <a:pt x="342365" y="128885"/>
                </a:cubicBezTo>
                <a:cubicBezTo>
                  <a:pt x="358011" y="128885"/>
                  <a:pt x="393938" y="5458"/>
                  <a:pt x="397994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44A6857-4F06-74C7-CDE6-B27475D0FC2E}"/>
              </a:ext>
            </a:extLst>
          </p:cNvPr>
          <p:cNvSpPr/>
          <p:nvPr/>
        </p:nvSpPr>
        <p:spPr>
          <a:xfrm>
            <a:off x="5096762" y="7485506"/>
            <a:ext cx="784199" cy="709328"/>
          </a:xfrm>
          <a:custGeom>
            <a:avLst/>
            <a:gdLst>
              <a:gd name="connsiteX0" fmla="*/ 3713 w 784199"/>
              <a:gd name="connsiteY0" fmla="*/ 111315 h 709328"/>
              <a:gd name="connsiteX1" fmla="*/ 511326 w 784199"/>
              <a:gd name="connsiteY1" fmla="*/ 3534 h 709328"/>
              <a:gd name="connsiteX2" fmla="*/ 236659 w 784199"/>
              <a:gd name="connsiteY2" fmla="*/ 80024 h 709328"/>
              <a:gd name="connsiteX3" fmla="*/ 184506 w 784199"/>
              <a:gd name="connsiteY3" fmla="*/ 146083 h 709328"/>
              <a:gd name="connsiteX4" fmla="*/ 431360 w 784199"/>
              <a:gd name="connsiteY4" fmla="*/ 111315 h 709328"/>
              <a:gd name="connsiteX5" fmla="*/ 556525 w 784199"/>
              <a:gd name="connsiteY5" fmla="*/ 219096 h 709328"/>
              <a:gd name="connsiteX6" fmla="*/ 563478 w 784199"/>
              <a:gd name="connsiteY6" fmla="*/ 170421 h 709328"/>
              <a:gd name="connsiteX7" fmla="*/ 619107 w 784199"/>
              <a:gd name="connsiteY7" fmla="*/ 337308 h 709328"/>
              <a:gd name="connsiteX8" fmla="*/ 594770 w 784199"/>
              <a:gd name="connsiteY8" fmla="*/ 410321 h 709328"/>
              <a:gd name="connsiteX9" fmla="*/ 619107 w 784199"/>
              <a:gd name="connsiteY9" fmla="*/ 351215 h 709328"/>
              <a:gd name="connsiteX10" fmla="*/ 528710 w 784199"/>
              <a:gd name="connsiteY10" fmla="*/ 528532 h 709328"/>
              <a:gd name="connsiteX11" fmla="*/ 452221 w 784199"/>
              <a:gd name="connsiteY11" fmla="*/ 709326 h 709328"/>
              <a:gd name="connsiteX12" fmla="*/ 507849 w 784199"/>
              <a:gd name="connsiteY12" fmla="*/ 532009 h 709328"/>
              <a:gd name="connsiteX13" fmla="*/ 740795 w 784199"/>
              <a:gd name="connsiteY13" fmla="*/ 330354 h 709328"/>
              <a:gd name="connsiteX14" fmla="*/ 775563 w 784199"/>
              <a:gd name="connsiteY14" fmla="*/ 212143 h 709328"/>
              <a:gd name="connsiteX15" fmla="*/ 636491 w 784199"/>
              <a:gd name="connsiteY15" fmla="*/ 55686 h 709328"/>
              <a:gd name="connsiteX16" fmla="*/ 497419 w 784199"/>
              <a:gd name="connsiteY16" fmla="*/ 57 h 709328"/>
              <a:gd name="connsiteX17" fmla="*/ 201890 w 784199"/>
              <a:gd name="connsiteY17" fmla="*/ 45256 h 709328"/>
              <a:gd name="connsiteX18" fmla="*/ 278380 w 784199"/>
              <a:gd name="connsiteY18" fmla="*/ 52210 h 709328"/>
              <a:gd name="connsiteX19" fmla="*/ 3713 w 784199"/>
              <a:gd name="connsiteY19" fmla="*/ 111315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99" h="709328">
                <a:moveTo>
                  <a:pt x="3713" y="111315"/>
                </a:moveTo>
                <a:lnTo>
                  <a:pt x="511326" y="3534"/>
                </a:lnTo>
                <a:cubicBezTo>
                  <a:pt x="550150" y="-1681"/>
                  <a:pt x="291129" y="56266"/>
                  <a:pt x="236659" y="80024"/>
                </a:cubicBezTo>
                <a:cubicBezTo>
                  <a:pt x="182189" y="103782"/>
                  <a:pt x="152056" y="140868"/>
                  <a:pt x="184506" y="146083"/>
                </a:cubicBezTo>
                <a:cubicBezTo>
                  <a:pt x="216956" y="151298"/>
                  <a:pt x="369357" y="99146"/>
                  <a:pt x="431360" y="111315"/>
                </a:cubicBezTo>
                <a:cubicBezTo>
                  <a:pt x="493363" y="123484"/>
                  <a:pt x="534505" y="209245"/>
                  <a:pt x="556525" y="219096"/>
                </a:cubicBezTo>
                <a:cubicBezTo>
                  <a:pt x="578545" y="228947"/>
                  <a:pt x="553048" y="150719"/>
                  <a:pt x="563478" y="170421"/>
                </a:cubicBezTo>
                <a:cubicBezTo>
                  <a:pt x="573908" y="190123"/>
                  <a:pt x="613892" y="297325"/>
                  <a:pt x="619107" y="337308"/>
                </a:cubicBezTo>
                <a:cubicBezTo>
                  <a:pt x="624322" y="377291"/>
                  <a:pt x="594770" y="408003"/>
                  <a:pt x="594770" y="410321"/>
                </a:cubicBezTo>
                <a:cubicBezTo>
                  <a:pt x="594770" y="412639"/>
                  <a:pt x="630117" y="331513"/>
                  <a:pt x="619107" y="351215"/>
                </a:cubicBezTo>
                <a:cubicBezTo>
                  <a:pt x="608097" y="370917"/>
                  <a:pt x="556524" y="468847"/>
                  <a:pt x="528710" y="528532"/>
                </a:cubicBezTo>
                <a:cubicBezTo>
                  <a:pt x="500896" y="588217"/>
                  <a:pt x="455698" y="708746"/>
                  <a:pt x="452221" y="709326"/>
                </a:cubicBezTo>
                <a:cubicBezTo>
                  <a:pt x="448744" y="709906"/>
                  <a:pt x="459753" y="595171"/>
                  <a:pt x="507849" y="532009"/>
                </a:cubicBezTo>
                <a:cubicBezTo>
                  <a:pt x="555945" y="468847"/>
                  <a:pt x="696176" y="383665"/>
                  <a:pt x="740795" y="330354"/>
                </a:cubicBezTo>
                <a:cubicBezTo>
                  <a:pt x="785414" y="277043"/>
                  <a:pt x="792947" y="257921"/>
                  <a:pt x="775563" y="212143"/>
                </a:cubicBezTo>
                <a:cubicBezTo>
                  <a:pt x="758179" y="166365"/>
                  <a:pt x="682848" y="91034"/>
                  <a:pt x="636491" y="55686"/>
                </a:cubicBezTo>
                <a:cubicBezTo>
                  <a:pt x="590134" y="20338"/>
                  <a:pt x="569852" y="1795"/>
                  <a:pt x="497419" y="57"/>
                </a:cubicBezTo>
                <a:cubicBezTo>
                  <a:pt x="424986" y="-1681"/>
                  <a:pt x="238396" y="36564"/>
                  <a:pt x="201890" y="45256"/>
                </a:cubicBezTo>
                <a:cubicBezTo>
                  <a:pt x="165384" y="53948"/>
                  <a:pt x="314307" y="42359"/>
                  <a:pt x="278380" y="52210"/>
                </a:cubicBezTo>
                <a:cubicBezTo>
                  <a:pt x="242453" y="62061"/>
                  <a:pt x="-35111" y="119428"/>
                  <a:pt x="3713" y="11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7D478165-005A-B260-12AC-F1F5A7D5BE39}"/>
              </a:ext>
            </a:extLst>
          </p:cNvPr>
          <p:cNvSpPr/>
          <p:nvPr/>
        </p:nvSpPr>
        <p:spPr>
          <a:xfrm>
            <a:off x="4975056" y="7539457"/>
            <a:ext cx="521856" cy="700882"/>
          </a:xfrm>
          <a:custGeom>
            <a:avLst/>
            <a:gdLst>
              <a:gd name="connsiteX0" fmla="*/ 521774 w 521856"/>
              <a:gd name="connsiteY0" fmla="*/ 1735 h 700882"/>
              <a:gd name="connsiteX1" fmla="*/ 288828 w 521856"/>
              <a:gd name="connsiteY1" fmla="*/ 85179 h 700882"/>
              <a:gd name="connsiteX2" fmla="*/ 194955 w 521856"/>
              <a:gd name="connsiteY2" fmla="*/ 168622 h 700882"/>
              <a:gd name="connsiteX3" fmla="*/ 87174 w 521856"/>
              <a:gd name="connsiteY3" fmla="*/ 161668 h 700882"/>
              <a:gd name="connsiteX4" fmla="*/ 153233 w 521856"/>
              <a:gd name="connsiteY4" fmla="*/ 276403 h 700882"/>
              <a:gd name="connsiteX5" fmla="*/ 198431 w 521856"/>
              <a:gd name="connsiteY5" fmla="*/ 405045 h 700882"/>
              <a:gd name="connsiteX6" fmla="*/ 153233 w 521856"/>
              <a:gd name="connsiteY6" fmla="*/ 314648 h 700882"/>
              <a:gd name="connsiteX7" fmla="*/ 247107 w 521856"/>
              <a:gd name="connsiteY7" fmla="*/ 457197 h 700882"/>
              <a:gd name="connsiteX8" fmla="*/ 257537 w 521856"/>
              <a:gd name="connsiteY8" fmla="*/ 516303 h 700882"/>
              <a:gd name="connsiteX9" fmla="*/ 222769 w 521856"/>
              <a:gd name="connsiteY9" fmla="*/ 589316 h 700882"/>
              <a:gd name="connsiteX10" fmla="*/ 254 w 521856"/>
              <a:gd name="connsiteY10" fmla="*/ 700573 h 700882"/>
              <a:gd name="connsiteX11" fmla="*/ 181047 w 521856"/>
              <a:gd name="connsiteY11" fmla="*/ 620607 h 700882"/>
              <a:gd name="connsiteX12" fmla="*/ 302736 w 521856"/>
              <a:gd name="connsiteY12" fmla="*/ 561501 h 700882"/>
              <a:gd name="connsiteX13" fmla="*/ 208862 w 521856"/>
              <a:gd name="connsiteY13" fmla="*/ 439813 h 700882"/>
              <a:gd name="connsiteX14" fmla="*/ 153233 w 521856"/>
              <a:gd name="connsiteY14" fmla="*/ 467627 h 700882"/>
              <a:gd name="connsiteX15" fmla="*/ 191478 w 521856"/>
              <a:gd name="connsiteY15" fmla="*/ 356370 h 700882"/>
              <a:gd name="connsiteX16" fmla="*/ 66313 w 521856"/>
              <a:gd name="connsiteY16" fmla="*/ 192960 h 700882"/>
              <a:gd name="connsiteX17" fmla="*/ 153233 w 521856"/>
              <a:gd name="connsiteY17" fmla="*/ 182529 h 700882"/>
              <a:gd name="connsiteX18" fmla="*/ 267968 w 521856"/>
              <a:gd name="connsiteY18" fmla="*/ 46934 h 700882"/>
              <a:gd name="connsiteX19" fmla="*/ 101081 w 521856"/>
              <a:gd name="connsiteY19" fmla="*/ 95609 h 700882"/>
              <a:gd name="connsiteX20" fmla="*/ 313166 w 521856"/>
              <a:gd name="connsiteY20" fmla="*/ 33027 h 700882"/>
              <a:gd name="connsiteX21" fmla="*/ 521774 w 521856"/>
              <a:gd name="connsiteY21" fmla="*/ 1735 h 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856" h="700882">
                <a:moveTo>
                  <a:pt x="521774" y="1735"/>
                </a:moveTo>
                <a:cubicBezTo>
                  <a:pt x="517718" y="10427"/>
                  <a:pt x="343298" y="57365"/>
                  <a:pt x="288828" y="85179"/>
                </a:cubicBezTo>
                <a:cubicBezTo>
                  <a:pt x="234358" y="112993"/>
                  <a:pt x="228564" y="155874"/>
                  <a:pt x="194955" y="168622"/>
                </a:cubicBezTo>
                <a:cubicBezTo>
                  <a:pt x="161346" y="181370"/>
                  <a:pt x="94128" y="143705"/>
                  <a:pt x="87174" y="161668"/>
                </a:cubicBezTo>
                <a:cubicBezTo>
                  <a:pt x="80220" y="179631"/>
                  <a:pt x="134690" y="235840"/>
                  <a:pt x="153233" y="276403"/>
                </a:cubicBezTo>
                <a:cubicBezTo>
                  <a:pt x="171776" y="316966"/>
                  <a:pt x="198431" y="398671"/>
                  <a:pt x="198431" y="405045"/>
                </a:cubicBezTo>
                <a:cubicBezTo>
                  <a:pt x="198431" y="411419"/>
                  <a:pt x="145120" y="305956"/>
                  <a:pt x="153233" y="314648"/>
                </a:cubicBezTo>
                <a:cubicBezTo>
                  <a:pt x="161346" y="323340"/>
                  <a:pt x="229723" y="423588"/>
                  <a:pt x="247107" y="457197"/>
                </a:cubicBezTo>
                <a:cubicBezTo>
                  <a:pt x="264491" y="490806"/>
                  <a:pt x="261593" y="494283"/>
                  <a:pt x="257537" y="516303"/>
                </a:cubicBezTo>
                <a:cubicBezTo>
                  <a:pt x="253481" y="538323"/>
                  <a:pt x="265649" y="558604"/>
                  <a:pt x="222769" y="589316"/>
                </a:cubicBezTo>
                <a:cubicBezTo>
                  <a:pt x="179889" y="620028"/>
                  <a:pt x="7208" y="695358"/>
                  <a:pt x="254" y="700573"/>
                </a:cubicBezTo>
                <a:cubicBezTo>
                  <a:pt x="-6700" y="705788"/>
                  <a:pt x="130633" y="643786"/>
                  <a:pt x="181047" y="620607"/>
                </a:cubicBezTo>
                <a:cubicBezTo>
                  <a:pt x="231461" y="597428"/>
                  <a:pt x="298100" y="591633"/>
                  <a:pt x="302736" y="561501"/>
                </a:cubicBezTo>
                <a:cubicBezTo>
                  <a:pt x="307372" y="531369"/>
                  <a:pt x="233779" y="455459"/>
                  <a:pt x="208862" y="439813"/>
                </a:cubicBezTo>
                <a:cubicBezTo>
                  <a:pt x="183945" y="424167"/>
                  <a:pt x="156130" y="481534"/>
                  <a:pt x="153233" y="467627"/>
                </a:cubicBezTo>
                <a:cubicBezTo>
                  <a:pt x="150336" y="453720"/>
                  <a:pt x="205965" y="402148"/>
                  <a:pt x="191478" y="356370"/>
                </a:cubicBezTo>
                <a:cubicBezTo>
                  <a:pt x="176991" y="310592"/>
                  <a:pt x="72687" y="221933"/>
                  <a:pt x="66313" y="192960"/>
                </a:cubicBezTo>
                <a:cubicBezTo>
                  <a:pt x="59939" y="163987"/>
                  <a:pt x="119624" y="206867"/>
                  <a:pt x="153233" y="182529"/>
                </a:cubicBezTo>
                <a:cubicBezTo>
                  <a:pt x="186842" y="158191"/>
                  <a:pt x="276660" y="61421"/>
                  <a:pt x="267968" y="46934"/>
                </a:cubicBezTo>
                <a:cubicBezTo>
                  <a:pt x="259276" y="32447"/>
                  <a:pt x="93548" y="97927"/>
                  <a:pt x="101081" y="95609"/>
                </a:cubicBezTo>
                <a:cubicBezTo>
                  <a:pt x="108614" y="93291"/>
                  <a:pt x="247686" y="46934"/>
                  <a:pt x="313166" y="33027"/>
                </a:cubicBezTo>
                <a:cubicBezTo>
                  <a:pt x="378646" y="19120"/>
                  <a:pt x="525830" y="-6957"/>
                  <a:pt x="521774" y="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0FBB9DC6-5617-9551-0542-0601710907DE}"/>
              </a:ext>
            </a:extLst>
          </p:cNvPr>
          <p:cNvSpPr/>
          <p:nvPr/>
        </p:nvSpPr>
        <p:spPr>
          <a:xfrm>
            <a:off x="5079464" y="7579356"/>
            <a:ext cx="261060" cy="488572"/>
          </a:xfrm>
          <a:custGeom>
            <a:avLst/>
            <a:gdLst>
              <a:gd name="connsiteX0" fmla="*/ 198328 w 261060"/>
              <a:gd name="connsiteY0" fmla="*/ 81 h 488572"/>
              <a:gd name="connsiteX1" fmla="*/ 100977 w 261060"/>
              <a:gd name="connsiteY1" fmla="*/ 104385 h 488572"/>
              <a:gd name="connsiteX2" fmla="*/ 212235 w 261060"/>
              <a:gd name="connsiteY2" fmla="*/ 194782 h 488572"/>
              <a:gd name="connsiteX3" fmla="*/ 149652 w 261060"/>
              <a:gd name="connsiteY3" fmla="*/ 236504 h 488572"/>
              <a:gd name="connsiteX4" fmla="*/ 260910 w 261060"/>
              <a:gd name="connsiteY4" fmla="*/ 257365 h 488572"/>
              <a:gd name="connsiteX5" fmla="*/ 173990 w 261060"/>
              <a:gd name="connsiteY5" fmla="*/ 319947 h 488572"/>
              <a:gd name="connsiteX6" fmla="*/ 191374 w 261060"/>
              <a:gd name="connsiteY6" fmla="*/ 486834 h 488572"/>
              <a:gd name="connsiteX7" fmla="*/ 132268 w 261060"/>
              <a:gd name="connsiteY7" fmla="*/ 392960 h 488572"/>
              <a:gd name="connsiteX8" fmla="*/ 150 w 261060"/>
              <a:gd name="connsiteY8" fmla="*/ 173922 h 488572"/>
              <a:gd name="connsiteX9" fmla="*/ 104454 w 261060"/>
              <a:gd name="connsiteY9" fmla="*/ 69617 h 488572"/>
              <a:gd name="connsiteX10" fmla="*/ 31441 w 261060"/>
              <a:gd name="connsiteY10" fmla="*/ 121769 h 488572"/>
              <a:gd name="connsiteX11" fmla="*/ 198328 w 261060"/>
              <a:gd name="connsiteY11" fmla="*/ 81 h 4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060" h="488572">
                <a:moveTo>
                  <a:pt x="198328" y="81"/>
                </a:moveTo>
                <a:cubicBezTo>
                  <a:pt x="209917" y="-2816"/>
                  <a:pt x="98659" y="71935"/>
                  <a:pt x="100977" y="104385"/>
                </a:cubicBezTo>
                <a:cubicBezTo>
                  <a:pt x="103295" y="136835"/>
                  <a:pt x="204123" y="172762"/>
                  <a:pt x="212235" y="194782"/>
                </a:cubicBezTo>
                <a:cubicBezTo>
                  <a:pt x="220347" y="216802"/>
                  <a:pt x="141540" y="226074"/>
                  <a:pt x="149652" y="236504"/>
                </a:cubicBezTo>
                <a:cubicBezTo>
                  <a:pt x="157764" y="246934"/>
                  <a:pt x="256854" y="243458"/>
                  <a:pt x="260910" y="257365"/>
                </a:cubicBezTo>
                <a:cubicBezTo>
                  <a:pt x="264966" y="271272"/>
                  <a:pt x="185579" y="281702"/>
                  <a:pt x="173990" y="319947"/>
                </a:cubicBezTo>
                <a:cubicBezTo>
                  <a:pt x="162401" y="358192"/>
                  <a:pt x="198328" y="474665"/>
                  <a:pt x="191374" y="486834"/>
                </a:cubicBezTo>
                <a:cubicBezTo>
                  <a:pt x="184420" y="499003"/>
                  <a:pt x="164139" y="445112"/>
                  <a:pt x="132268" y="392960"/>
                </a:cubicBezTo>
                <a:cubicBezTo>
                  <a:pt x="100397" y="340808"/>
                  <a:pt x="4786" y="227813"/>
                  <a:pt x="150" y="173922"/>
                </a:cubicBezTo>
                <a:cubicBezTo>
                  <a:pt x="-4486" y="120031"/>
                  <a:pt x="99239" y="78309"/>
                  <a:pt x="104454" y="69617"/>
                </a:cubicBezTo>
                <a:cubicBezTo>
                  <a:pt x="109669" y="60925"/>
                  <a:pt x="10001" y="128722"/>
                  <a:pt x="31441" y="121769"/>
                </a:cubicBezTo>
                <a:cubicBezTo>
                  <a:pt x="52881" y="114816"/>
                  <a:pt x="186739" y="2978"/>
                  <a:pt x="19832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68059D58-8A86-45DB-F9BF-B905562B7D96}"/>
              </a:ext>
            </a:extLst>
          </p:cNvPr>
          <p:cNvSpPr/>
          <p:nvPr/>
        </p:nvSpPr>
        <p:spPr>
          <a:xfrm>
            <a:off x="4678182" y="7506412"/>
            <a:ext cx="574496" cy="602382"/>
          </a:xfrm>
          <a:custGeom>
            <a:avLst/>
            <a:gdLst>
              <a:gd name="connsiteX0" fmla="*/ 571795 w 574496"/>
              <a:gd name="connsiteY0" fmla="*/ 12 h 602382"/>
              <a:gd name="connsiteX1" fmla="*/ 391001 w 574496"/>
              <a:gd name="connsiteY1" fmla="*/ 100840 h 602382"/>
              <a:gd name="connsiteX2" fmla="*/ 352756 w 574496"/>
              <a:gd name="connsiteY2" fmla="*/ 156469 h 602382"/>
              <a:gd name="connsiteX3" fmla="*/ 342326 w 574496"/>
              <a:gd name="connsiteY3" fmla="*/ 226005 h 602382"/>
              <a:gd name="connsiteX4" fmla="*/ 297128 w 574496"/>
              <a:gd name="connsiteY4" fmla="*/ 319878 h 602382"/>
              <a:gd name="connsiteX5" fmla="*/ 269313 w 574496"/>
              <a:gd name="connsiteY5" fmla="*/ 382461 h 602382"/>
              <a:gd name="connsiteX6" fmla="*/ 283220 w 574496"/>
              <a:gd name="connsiteY6" fmla="*/ 601500 h 602382"/>
              <a:gd name="connsiteX7" fmla="*/ 272790 w 574496"/>
              <a:gd name="connsiteY7" fmla="*/ 458951 h 602382"/>
              <a:gd name="connsiteX8" fmla="*/ 119810 w 574496"/>
              <a:gd name="connsiteY8" fmla="*/ 445044 h 602382"/>
              <a:gd name="connsiteX9" fmla="*/ 1599 w 574496"/>
              <a:gd name="connsiteY9" fmla="*/ 521533 h 602382"/>
              <a:gd name="connsiteX10" fmla="*/ 206731 w 574496"/>
              <a:gd name="connsiteY10" fmla="*/ 309448 h 602382"/>
              <a:gd name="connsiteX11" fmla="*/ 238022 w 574496"/>
              <a:gd name="connsiteY11" fmla="*/ 215574 h 602382"/>
              <a:gd name="connsiteX12" fmla="*/ 258883 w 574496"/>
              <a:gd name="connsiteY12" fmla="*/ 135608 h 602382"/>
              <a:gd name="connsiteX13" fmla="*/ 98950 w 574496"/>
              <a:gd name="connsiteY13" fmla="*/ 215574 h 602382"/>
              <a:gd name="connsiteX14" fmla="*/ 366664 w 574496"/>
              <a:gd name="connsiteY14" fmla="*/ 76502 h 602382"/>
              <a:gd name="connsiteX15" fmla="*/ 234545 w 574496"/>
              <a:gd name="connsiteY15" fmla="*/ 93886 h 602382"/>
              <a:gd name="connsiteX16" fmla="*/ 571795 w 574496"/>
              <a:gd name="connsiteY16" fmla="*/ 12 h 6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496" h="602382">
                <a:moveTo>
                  <a:pt x="571795" y="12"/>
                </a:moveTo>
                <a:cubicBezTo>
                  <a:pt x="597871" y="1171"/>
                  <a:pt x="427507" y="74764"/>
                  <a:pt x="391001" y="100840"/>
                </a:cubicBezTo>
                <a:cubicBezTo>
                  <a:pt x="354495" y="126916"/>
                  <a:pt x="360868" y="135608"/>
                  <a:pt x="352756" y="156469"/>
                </a:cubicBezTo>
                <a:cubicBezTo>
                  <a:pt x="344644" y="177330"/>
                  <a:pt x="351597" y="198770"/>
                  <a:pt x="342326" y="226005"/>
                </a:cubicBezTo>
                <a:cubicBezTo>
                  <a:pt x="333055" y="253240"/>
                  <a:pt x="309297" y="293802"/>
                  <a:pt x="297128" y="319878"/>
                </a:cubicBezTo>
                <a:cubicBezTo>
                  <a:pt x="284959" y="345954"/>
                  <a:pt x="271631" y="335524"/>
                  <a:pt x="269313" y="382461"/>
                </a:cubicBezTo>
                <a:cubicBezTo>
                  <a:pt x="266995" y="429398"/>
                  <a:pt x="282641" y="588752"/>
                  <a:pt x="283220" y="601500"/>
                </a:cubicBezTo>
                <a:cubicBezTo>
                  <a:pt x="283799" y="614248"/>
                  <a:pt x="300025" y="485027"/>
                  <a:pt x="272790" y="458951"/>
                </a:cubicBezTo>
                <a:cubicBezTo>
                  <a:pt x="245555" y="432875"/>
                  <a:pt x="165008" y="434614"/>
                  <a:pt x="119810" y="445044"/>
                </a:cubicBezTo>
                <a:cubicBezTo>
                  <a:pt x="74612" y="455474"/>
                  <a:pt x="-12888" y="544132"/>
                  <a:pt x="1599" y="521533"/>
                </a:cubicBezTo>
                <a:cubicBezTo>
                  <a:pt x="16086" y="498934"/>
                  <a:pt x="167327" y="360441"/>
                  <a:pt x="206731" y="309448"/>
                </a:cubicBezTo>
                <a:cubicBezTo>
                  <a:pt x="246135" y="258455"/>
                  <a:pt x="229330" y="244547"/>
                  <a:pt x="238022" y="215574"/>
                </a:cubicBezTo>
                <a:cubicBezTo>
                  <a:pt x="246714" y="186601"/>
                  <a:pt x="282062" y="135608"/>
                  <a:pt x="258883" y="135608"/>
                </a:cubicBezTo>
                <a:cubicBezTo>
                  <a:pt x="235704" y="135608"/>
                  <a:pt x="80986" y="225425"/>
                  <a:pt x="98950" y="215574"/>
                </a:cubicBezTo>
                <a:cubicBezTo>
                  <a:pt x="116913" y="205723"/>
                  <a:pt x="344065" y="96783"/>
                  <a:pt x="366664" y="76502"/>
                </a:cubicBezTo>
                <a:cubicBezTo>
                  <a:pt x="389263" y="56221"/>
                  <a:pt x="204413" y="106055"/>
                  <a:pt x="234545" y="93886"/>
                </a:cubicBezTo>
                <a:cubicBezTo>
                  <a:pt x="264677" y="81717"/>
                  <a:pt x="545719" y="-1147"/>
                  <a:pt x="57179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F1BD1628-21E6-685C-0D53-D2DADA05E449}"/>
              </a:ext>
            </a:extLst>
          </p:cNvPr>
          <p:cNvSpPr/>
          <p:nvPr/>
        </p:nvSpPr>
        <p:spPr>
          <a:xfrm>
            <a:off x="4996169" y="7666932"/>
            <a:ext cx="654171" cy="635691"/>
          </a:xfrm>
          <a:custGeom>
            <a:avLst/>
            <a:gdLst>
              <a:gd name="connsiteX0" fmla="*/ 458940 w 654171"/>
              <a:gd name="connsiteY0" fmla="*/ 2902 h 635691"/>
              <a:gd name="connsiteX1" fmla="*/ 591058 w 654171"/>
              <a:gd name="connsiteY1" fmla="*/ 145451 h 635691"/>
              <a:gd name="connsiteX2" fmla="*/ 500661 w 654171"/>
              <a:gd name="connsiteY2" fmla="*/ 281047 h 635691"/>
              <a:gd name="connsiteX3" fmla="*/ 580628 w 654171"/>
              <a:gd name="connsiteY3" fmla="*/ 267139 h 635691"/>
              <a:gd name="connsiteX4" fmla="*/ 469370 w 654171"/>
              <a:gd name="connsiteY4" fmla="*/ 447933 h 635691"/>
              <a:gd name="connsiteX5" fmla="*/ 392880 w 654171"/>
              <a:gd name="connsiteY5" fmla="*/ 559191 h 635691"/>
              <a:gd name="connsiteX6" fmla="*/ 295530 w 654171"/>
              <a:gd name="connsiteY6" fmla="*/ 600913 h 635691"/>
              <a:gd name="connsiteX7" fmla="*/ 1 w 654171"/>
              <a:gd name="connsiteY7" fmla="*/ 635681 h 635691"/>
              <a:gd name="connsiteX8" fmla="*/ 299007 w 654171"/>
              <a:gd name="connsiteY8" fmla="*/ 597436 h 635691"/>
              <a:gd name="connsiteX9" fmla="*/ 472847 w 654171"/>
              <a:gd name="connsiteY9" fmla="*/ 520946 h 635691"/>
              <a:gd name="connsiteX10" fmla="*/ 594535 w 654171"/>
              <a:gd name="connsiteY10" fmla="*/ 281047 h 635691"/>
              <a:gd name="connsiteX11" fmla="*/ 653641 w 654171"/>
              <a:gd name="connsiteY11" fmla="*/ 121114 h 635691"/>
              <a:gd name="connsiteX12" fmla="*/ 563244 w 654171"/>
              <a:gd name="connsiteY12" fmla="*/ 228895 h 635691"/>
              <a:gd name="connsiteX13" fmla="*/ 584105 w 654171"/>
              <a:gd name="connsiteY13" fmla="*/ 117637 h 635691"/>
              <a:gd name="connsiteX14" fmla="*/ 538906 w 654171"/>
              <a:gd name="connsiteY14" fmla="*/ 55054 h 635691"/>
              <a:gd name="connsiteX15" fmla="*/ 458940 w 654171"/>
              <a:gd name="connsiteY15" fmla="*/ 2902 h 6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171" h="635691">
                <a:moveTo>
                  <a:pt x="458940" y="2902"/>
                </a:moveTo>
                <a:cubicBezTo>
                  <a:pt x="467632" y="17968"/>
                  <a:pt x="584105" y="99094"/>
                  <a:pt x="591058" y="145451"/>
                </a:cubicBezTo>
                <a:cubicBezTo>
                  <a:pt x="598011" y="191808"/>
                  <a:pt x="502399" y="260766"/>
                  <a:pt x="500661" y="281047"/>
                </a:cubicBezTo>
                <a:cubicBezTo>
                  <a:pt x="498923" y="301328"/>
                  <a:pt x="585843" y="239325"/>
                  <a:pt x="580628" y="267139"/>
                </a:cubicBezTo>
                <a:cubicBezTo>
                  <a:pt x="575413" y="294953"/>
                  <a:pt x="500661" y="399258"/>
                  <a:pt x="469370" y="447933"/>
                </a:cubicBezTo>
                <a:cubicBezTo>
                  <a:pt x="438079" y="496608"/>
                  <a:pt x="421853" y="533694"/>
                  <a:pt x="392880" y="559191"/>
                </a:cubicBezTo>
                <a:cubicBezTo>
                  <a:pt x="363907" y="584688"/>
                  <a:pt x="361010" y="588165"/>
                  <a:pt x="295530" y="600913"/>
                </a:cubicBezTo>
                <a:cubicBezTo>
                  <a:pt x="230050" y="613661"/>
                  <a:pt x="-578" y="636260"/>
                  <a:pt x="1" y="635681"/>
                </a:cubicBezTo>
                <a:cubicBezTo>
                  <a:pt x="580" y="635102"/>
                  <a:pt x="220199" y="616559"/>
                  <a:pt x="299007" y="597436"/>
                </a:cubicBezTo>
                <a:cubicBezTo>
                  <a:pt x="377815" y="578314"/>
                  <a:pt x="423592" y="573677"/>
                  <a:pt x="472847" y="520946"/>
                </a:cubicBezTo>
                <a:cubicBezTo>
                  <a:pt x="522102" y="468215"/>
                  <a:pt x="564403" y="347686"/>
                  <a:pt x="594535" y="281047"/>
                </a:cubicBezTo>
                <a:cubicBezTo>
                  <a:pt x="624667" y="214408"/>
                  <a:pt x="658856" y="129806"/>
                  <a:pt x="653641" y="121114"/>
                </a:cubicBezTo>
                <a:cubicBezTo>
                  <a:pt x="648426" y="112422"/>
                  <a:pt x="574833" y="229474"/>
                  <a:pt x="563244" y="228895"/>
                </a:cubicBezTo>
                <a:cubicBezTo>
                  <a:pt x="551655" y="228316"/>
                  <a:pt x="588161" y="146611"/>
                  <a:pt x="584105" y="117637"/>
                </a:cubicBezTo>
                <a:cubicBezTo>
                  <a:pt x="580049" y="88664"/>
                  <a:pt x="557449" y="74756"/>
                  <a:pt x="538906" y="55054"/>
                </a:cubicBezTo>
                <a:cubicBezTo>
                  <a:pt x="520363" y="35352"/>
                  <a:pt x="450248" y="-12164"/>
                  <a:pt x="458940" y="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09FF25E-D711-36E3-34C2-87D2CC0A309B}"/>
              </a:ext>
            </a:extLst>
          </p:cNvPr>
          <p:cNvSpPr/>
          <p:nvPr/>
        </p:nvSpPr>
        <p:spPr>
          <a:xfrm>
            <a:off x="4967942" y="7697642"/>
            <a:ext cx="525556" cy="566873"/>
          </a:xfrm>
          <a:custGeom>
            <a:avLst/>
            <a:gdLst>
              <a:gd name="connsiteX0" fmla="*/ 351571 w 525556"/>
              <a:gd name="connsiteY0" fmla="*/ 7 h 566873"/>
              <a:gd name="connsiteX1" fmla="*/ 469783 w 525556"/>
              <a:gd name="connsiteY1" fmla="*/ 159940 h 566873"/>
              <a:gd name="connsiteX2" fmla="*/ 494120 w 525556"/>
              <a:gd name="connsiteY2" fmla="*/ 330303 h 566873"/>
              <a:gd name="connsiteX3" fmla="*/ 514981 w 525556"/>
              <a:gd name="connsiteY3" fmla="*/ 236429 h 566873"/>
              <a:gd name="connsiteX4" fmla="*/ 469783 w 525556"/>
              <a:gd name="connsiteY4" fmla="*/ 382455 h 566873"/>
              <a:gd name="connsiteX5" fmla="*/ 355048 w 525556"/>
              <a:gd name="connsiteY5" fmla="*/ 465899 h 566873"/>
              <a:gd name="connsiteX6" fmla="*/ 184685 w 525556"/>
              <a:gd name="connsiteY6" fmla="*/ 511097 h 566873"/>
              <a:gd name="connsiteX7" fmla="*/ 362002 w 525556"/>
              <a:gd name="connsiteY7" fmla="*/ 493713 h 566873"/>
              <a:gd name="connsiteX8" fmla="*/ 414 w 525556"/>
              <a:gd name="connsiteY8" fmla="*/ 566726 h 566873"/>
              <a:gd name="connsiteX9" fmla="*/ 292466 w 525556"/>
              <a:gd name="connsiteY9" fmla="*/ 511097 h 566873"/>
              <a:gd name="connsiteX10" fmla="*/ 414154 w 525556"/>
              <a:gd name="connsiteY10" fmla="*/ 458945 h 566873"/>
              <a:gd name="connsiteX11" fmla="*/ 400247 w 525556"/>
              <a:gd name="connsiteY11" fmla="*/ 180801 h 566873"/>
              <a:gd name="connsiteX12" fmla="*/ 448922 w 525556"/>
              <a:gd name="connsiteY12" fmla="*/ 361595 h 566873"/>
              <a:gd name="connsiteX13" fmla="*/ 514981 w 525556"/>
              <a:gd name="connsiteY13" fmla="*/ 194708 h 566873"/>
              <a:gd name="connsiteX14" fmla="*/ 334187 w 525556"/>
              <a:gd name="connsiteY14" fmla="*/ 83450 h 566873"/>
              <a:gd name="connsiteX15" fmla="*/ 525412 w 525556"/>
              <a:gd name="connsiteY15" fmla="*/ 152986 h 566873"/>
              <a:gd name="connsiteX16" fmla="*/ 351571 w 525556"/>
              <a:gd name="connsiteY16" fmla="*/ 7 h 56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556" h="566873">
                <a:moveTo>
                  <a:pt x="351571" y="7"/>
                </a:moveTo>
                <a:cubicBezTo>
                  <a:pt x="342300" y="1166"/>
                  <a:pt x="446025" y="104891"/>
                  <a:pt x="469783" y="159940"/>
                </a:cubicBezTo>
                <a:cubicBezTo>
                  <a:pt x="493541" y="214989"/>
                  <a:pt x="486587" y="317555"/>
                  <a:pt x="494120" y="330303"/>
                </a:cubicBezTo>
                <a:cubicBezTo>
                  <a:pt x="501653" y="343051"/>
                  <a:pt x="519037" y="227737"/>
                  <a:pt x="514981" y="236429"/>
                </a:cubicBezTo>
                <a:cubicBezTo>
                  <a:pt x="510925" y="245121"/>
                  <a:pt x="496438" y="344210"/>
                  <a:pt x="469783" y="382455"/>
                </a:cubicBezTo>
                <a:cubicBezTo>
                  <a:pt x="443128" y="420700"/>
                  <a:pt x="402564" y="444459"/>
                  <a:pt x="355048" y="465899"/>
                </a:cubicBezTo>
                <a:cubicBezTo>
                  <a:pt x="307532" y="487339"/>
                  <a:pt x="183526" y="506461"/>
                  <a:pt x="184685" y="511097"/>
                </a:cubicBezTo>
                <a:cubicBezTo>
                  <a:pt x="185844" y="515733"/>
                  <a:pt x="392714" y="484442"/>
                  <a:pt x="362002" y="493713"/>
                </a:cubicBezTo>
                <a:cubicBezTo>
                  <a:pt x="331290" y="502984"/>
                  <a:pt x="12003" y="563829"/>
                  <a:pt x="414" y="566726"/>
                </a:cubicBezTo>
                <a:cubicBezTo>
                  <a:pt x="-11175" y="569623"/>
                  <a:pt x="223509" y="529061"/>
                  <a:pt x="292466" y="511097"/>
                </a:cubicBezTo>
                <a:cubicBezTo>
                  <a:pt x="361423" y="493134"/>
                  <a:pt x="396191" y="513994"/>
                  <a:pt x="414154" y="458945"/>
                </a:cubicBezTo>
                <a:cubicBezTo>
                  <a:pt x="432117" y="403896"/>
                  <a:pt x="394452" y="197026"/>
                  <a:pt x="400247" y="180801"/>
                </a:cubicBezTo>
                <a:cubicBezTo>
                  <a:pt x="406042" y="164576"/>
                  <a:pt x="429800" y="359277"/>
                  <a:pt x="448922" y="361595"/>
                </a:cubicBezTo>
                <a:cubicBezTo>
                  <a:pt x="468044" y="363913"/>
                  <a:pt x="534104" y="241066"/>
                  <a:pt x="514981" y="194708"/>
                </a:cubicBezTo>
                <a:cubicBezTo>
                  <a:pt x="495859" y="148351"/>
                  <a:pt x="332448" y="90404"/>
                  <a:pt x="334187" y="83450"/>
                </a:cubicBezTo>
                <a:cubicBezTo>
                  <a:pt x="335925" y="76496"/>
                  <a:pt x="519617" y="163996"/>
                  <a:pt x="525412" y="152986"/>
                </a:cubicBezTo>
                <a:cubicBezTo>
                  <a:pt x="531207" y="141976"/>
                  <a:pt x="360842" y="-1152"/>
                  <a:pt x="35157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113EADB9-DD9A-3F0A-FF44-EF73E7A4212C}"/>
              </a:ext>
            </a:extLst>
          </p:cNvPr>
          <p:cNvSpPr/>
          <p:nvPr/>
        </p:nvSpPr>
        <p:spPr>
          <a:xfrm>
            <a:off x="4690120" y="8074672"/>
            <a:ext cx="786104" cy="275790"/>
          </a:xfrm>
          <a:custGeom>
            <a:avLst/>
            <a:gdLst>
              <a:gd name="connsiteX0" fmla="*/ 91 w 786104"/>
              <a:gd name="connsiteY0" fmla="*/ 78438 h 275790"/>
              <a:gd name="connsiteX1" fmla="*/ 229561 w 786104"/>
              <a:gd name="connsiteY1" fmla="*/ 61054 h 275790"/>
              <a:gd name="connsiteX2" fmla="*/ 372110 w 786104"/>
              <a:gd name="connsiteY2" fmla="*/ 165358 h 275790"/>
              <a:gd name="connsiteX3" fmla="*/ 316481 w 786104"/>
              <a:gd name="connsiteY3" fmla="*/ 158405 h 275790"/>
              <a:gd name="connsiteX4" fmla="*/ 299097 w 786104"/>
              <a:gd name="connsiteY4" fmla="*/ 248802 h 275790"/>
              <a:gd name="connsiteX5" fmla="*/ 448599 w 786104"/>
              <a:gd name="connsiteY5" fmla="*/ 252279 h 275790"/>
              <a:gd name="connsiteX6" fmla="*/ 257375 w 786104"/>
              <a:gd name="connsiteY6" fmla="*/ 269663 h 275790"/>
              <a:gd name="connsiteX7" fmla="*/ 518136 w 786104"/>
              <a:gd name="connsiteY7" fmla="*/ 227941 h 275790"/>
              <a:gd name="connsiteX8" fmla="*/ 785850 w 786104"/>
              <a:gd name="connsiteY8" fmla="*/ 71485 h 275790"/>
              <a:gd name="connsiteX9" fmla="*/ 469460 w 786104"/>
              <a:gd name="connsiteY9" fmla="*/ 234895 h 275790"/>
              <a:gd name="connsiteX10" fmla="*/ 382540 w 786104"/>
              <a:gd name="connsiteY10" fmla="*/ 234895 h 275790"/>
              <a:gd name="connsiteX11" fmla="*/ 379063 w 786104"/>
              <a:gd name="connsiteY11" fmla="*/ 147974 h 275790"/>
              <a:gd name="connsiteX12" fmla="*/ 413831 w 786104"/>
              <a:gd name="connsiteY12" fmla="*/ 196650 h 275790"/>
              <a:gd name="connsiteX13" fmla="*/ 274759 w 786104"/>
              <a:gd name="connsiteY13" fmla="*/ 273139 h 275790"/>
              <a:gd name="connsiteX14" fmla="*/ 316481 w 786104"/>
              <a:gd name="connsiteY14" fmla="*/ 92345 h 275790"/>
              <a:gd name="connsiteX15" fmla="*/ 243468 w 786104"/>
              <a:gd name="connsiteY15" fmla="*/ 1949 h 275790"/>
              <a:gd name="connsiteX16" fmla="*/ 257375 w 786104"/>
              <a:gd name="connsiteY16" fmla="*/ 33240 h 275790"/>
              <a:gd name="connsiteX17" fmla="*/ 91 w 786104"/>
              <a:gd name="connsiteY17" fmla="*/ 78438 h 2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6104" h="275790">
                <a:moveTo>
                  <a:pt x="91" y="78438"/>
                </a:moveTo>
                <a:cubicBezTo>
                  <a:pt x="-4545" y="83074"/>
                  <a:pt x="167558" y="46567"/>
                  <a:pt x="229561" y="61054"/>
                </a:cubicBezTo>
                <a:cubicBezTo>
                  <a:pt x="291564" y="75541"/>
                  <a:pt x="357623" y="149133"/>
                  <a:pt x="372110" y="165358"/>
                </a:cubicBezTo>
                <a:cubicBezTo>
                  <a:pt x="386597" y="181583"/>
                  <a:pt x="328650" y="144498"/>
                  <a:pt x="316481" y="158405"/>
                </a:cubicBezTo>
                <a:cubicBezTo>
                  <a:pt x="304312" y="172312"/>
                  <a:pt x="277077" y="233156"/>
                  <a:pt x="299097" y="248802"/>
                </a:cubicBezTo>
                <a:cubicBezTo>
                  <a:pt x="321117" y="264448"/>
                  <a:pt x="455553" y="248802"/>
                  <a:pt x="448599" y="252279"/>
                </a:cubicBezTo>
                <a:cubicBezTo>
                  <a:pt x="441645" y="255756"/>
                  <a:pt x="245786" y="273719"/>
                  <a:pt x="257375" y="269663"/>
                </a:cubicBezTo>
                <a:cubicBezTo>
                  <a:pt x="268964" y="265607"/>
                  <a:pt x="430057" y="260971"/>
                  <a:pt x="518136" y="227941"/>
                </a:cubicBezTo>
                <a:cubicBezTo>
                  <a:pt x="606215" y="194911"/>
                  <a:pt x="793963" y="70326"/>
                  <a:pt x="785850" y="71485"/>
                </a:cubicBezTo>
                <a:cubicBezTo>
                  <a:pt x="777737" y="72644"/>
                  <a:pt x="536678" y="207660"/>
                  <a:pt x="469460" y="234895"/>
                </a:cubicBezTo>
                <a:cubicBezTo>
                  <a:pt x="402242" y="262130"/>
                  <a:pt x="397606" y="249382"/>
                  <a:pt x="382540" y="234895"/>
                </a:cubicBezTo>
                <a:cubicBezTo>
                  <a:pt x="367474" y="220408"/>
                  <a:pt x="373848" y="154348"/>
                  <a:pt x="379063" y="147974"/>
                </a:cubicBezTo>
                <a:cubicBezTo>
                  <a:pt x="384278" y="141600"/>
                  <a:pt x="431215" y="175789"/>
                  <a:pt x="413831" y="196650"/>
                </a:cubicBezTo>
                <a:cubicBezTo>
                  <a:pt x="396447" y="217511"/>
                  <a:pt x="290984" y="290523"/>
                  <a:pt x="274759" y="273139"/>
                </a:cubicBezTo>
                <a:cubicBezTo>
                  <a:pt x="258534" y="255755"/>
                  <a:pt x="321696" y="137543"/>
                  <a:pt x="316481" y="92345"/>
                </a:cubicBezTo>
                <a:cubicBezTo>
                  <a:pt x="311266" y="47147"/>
                  <a:pt x="243468" y="1949"/>
                  <a:pt x="243468" y="1949"/>
                </a:cubicBezTo>
                <a:cubicBezTo>
                  <a:pt x="233617" y="-7902"/>
                  <a:pt x="293302" y="22230"/>
                  <a:pt x="257375" y="33240"/>
                </a:cubicBezTo>
                <a:cubicBezTo>
                  <a:pt x="221448" y="44250"/>
                  <a:pt x="4727" y="73802"/>
                  <a:pt x="91" y="78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B8CD6C8-CC0A-39D9-7FCD-BC5D16346950}"/>
              </a:ext>
            </a:extLst>
          </p:cNvPr>
          <p:cNvSpPr/>
          <p:nvPr/>
        </p:nvSpPr>
        <p:spPr>
          <a:xfrm>
            <a:off x="4350561" y="8266964"/>
            <a:ext cx="86315" cy="372943"/>
          </a:xfrm>
          <a:custGeom>
            <a:avLst/>
            <a:gdLst>
              <a:gd name="connsiteX0" fmla="*/ 85844 w 86315"/>
              <a:gd name="connsiteY0" fmla="*/ 881 h 372943"/>
              <a:gd name="connsiteX1" fmla="*/ 2400 w 86315"/>
              <a:gd name="connsiteY1" fmla="*/ 226873 h 372943"/>
              <a:gd name="connsiteX2" fmla="*/ 23261 w 86315"/>
              <a:gd name="connsiteY2" fmla="*/ 372899 h 372943"/>
              <a:gd name="connsiteX3" fmla="*/ 30215 w 86315"/>
              <a:gd name="connsiteY3" fmla="*/ 240780 h 372943"/>
              <a:gd name="connsiteX4" fmla="*/ 19784 w 86315"/>
              <a:gd name="connsiteY4" fmla="*/ 98231 h 372943"/>
              <a:gd name="connsiteX5" fmla="*/ 33691 w 86315"/>
              <a:gd name="connsiteY5" fmla="*/ 146907 h 372943"/>
              <a:gd name="connsiteX6" fmla="*/ 85844 w 86315"/>
              <a:gd name="connsiteY6" fmla="*/ 881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15" h="372943">
                <a:moveTo>
                  <a:pt x="85844" y="881"/>
                </a:moveTo>
                <a:cubicBezTo>
                  <a:pt x="80629" y="14209"/>
                  <a:pt x="12830" y="164870"/>
                  <a:pt x="2400" y="226873"/>
                </a:cubicBezTo>
                <a:cubicBezTo>
                  <a:pt x="-8030" y="288876"/>
                  <a:pt x="18625" y="370581"/>
                  <a:pt x="23261" y="372899"/>
                </a:cubicBezTo>
                <a:cubicBezTo>
                  <a:pt x="27897" y="375217"/>
                  <a:pt x="30794" y="286558"/>
                  <a:pt x="30215" y="240780"/>
                </a:cubicBezTo>
                <a:cubicBezTo>
                  <a:pt x="29635" y="195002"/>
                  <a:pt x="19205" y="113876"/>
                  <a:pt x="19784" y="98231"/>
                </a:cubicBezTo>
                <a:cubicBezTo>
                  <a:pt x="20363" y="82586"/>
                  <a:pt x="15727" y="164291"/>
                  <a:pt x="33691" y="146907"/>
                </a:cubicBezTo>
                <a:cubicBezTo>
                  <a:pt x="51654" y="129523"/>
                  <a:pt x="91059" y="-12447"/>
                  <a:pt x="85844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D4D012DB-946B-3B04-6F25-B87370658586}"/>
              </a:ext>
            </a:extLst>
          </p:cNvPr>
          <p:cNvSpPr/>
          <p:nvPr/>
        </p:nvSpPr>
        <p:spPr>
          <a:xfrm>
            <a:off x="4369744" y="8217302"/>
            <a:ext cx="209728" cy="395483"/>
          </a:xfrm>
          <a:custGeom>
            <a:avLst/>
            <a:gdLst>
              <a:gd name="connsiteX0" fmla="*/ 205733 w 209728"/>
              <a:gd name="connsiteY0" fmla="*/ 1868 h 395483"/>
              <a:gd name="connsiteX1" fmla="*/ 97952 w 209728"/>
              <a:gd name="connsiteY1" fmla="*/ 140940 h 395483"/>
              <a:gd name="connsiteX2" fmla="*/ 87521 w 209728"/>
              <a:gd name="connsiteY2" fmla="*/ 307827 h 395483"/>
              <a:gd name="connsiteX3" fmla="*/ 80568 w 209728"/>
              <a:gd name="connsiteY3" fmla="*/ 231337 h 395483"/>
              <a:gd name="connsiteX4" fmla="*/ 73614 w 209728"/>
              <a:gd name="connsiteY4" fmla="*/ 346071 h 395483"/>
              <a:gd name="connsiteX5" fmla="*/ 101429 w 209728"/>
              <a:gd name="connsiteY5" fmla="*/ 394747 h 395483"/>
              <a:gd name="connsiteX6" fmla="*/ 153581 w 209728"/>
              <a:gd name="connsiteY6" fmla="*/ 370409 h 395483"/>
              <a:gd name="connsiteX7" fmla="*/ 195302 w 209728"/>
              <a:gd name="connsiteY7" fmla="*/ 304350 h 395483"/>
              <a:gd name="connsiteX8" fmla="*/ 167488 w 209728"/>
              <a:gd name="connsiteY8" fmla="*/ 220906 h 395483"/>
              <a:gd name="connsiteX9" fmla="*/ 205733 w 209728"/>
              <a:gd name="connsiteY9" fmla="*/ 321734 h 395483"/>
              <a:gd name="connsiteX10" fmla="*/ 52753 w 209728"/>
              <a:gd name="connsiteY10" fmla="*/ 366932 h 395483"/>
              <a:gd name="connsiteX11" fmla="*/ 601 w 209728"/>
              <a:gd name="connsiteY11" fmla="*/ 227860 h 395483"/>
              <a:gd name="connsiteX12" fmla="*/ 80568 w 209728"/>
              <a:gd name="connsiteY12" fmla="*/ 213953 h 395483"/>
              <a:gd name="connsiteX13" fmla="*/ 101429 w 209728"/>
              <a:gd name="connsiteY13" fmla="*/ 78357 h 395483"/>
              <a:gd name="connsiteX14" fmla="*/ 14508 w 209728"/>
              <a:gd name="connsiteY14" fmla="*/ 85311 h 395483"/>
              <a:gd name="connsiteX15" fmla="*/ 129243 w 209728"/>
              <a:gd name="connsiteY15" fmla="*/ 60973 h 395483"/>
              <a:gd name="connsiteX16" fmla="*/ 205733 w 209728"/>
              <a:gd name="connsiteY16" fmla="*/ 1868 h 3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728" h="395483">
                <a:moveTo>
                  <a:pt x="205733" y="1868"/>
                </a:moveTo>
                <a:cubicBezTo>
                  <a:pt x="200518" y="15196"/>
                  <a:pt x="117654" y="89947"/>
                  <a:pt x="97952" y="140940"/>
                </a:cubicBezTo>
                <a:cubicBezTo>
                  <a:pt x="78250" y="191933"/>
                  <a:pt x="90418" y="292761"/>
                  <a:pt x="87521" y="307827"/>
                </a:cubicBezTo>
                <a:cubicBezTo>
                  <a:pt x="84624" y="322893"/>
                  <a:pt x="82886" y="224963"/>
                  <a:pt x="80568" y="231337"/>
                </a:cubicBezTo>
                <a:cubicBezTo>
                  <a:pt x="78250" y="237711"/>
                  <a:pt x="70137" y="318836"/>
                  <a:pt x="73614" y="346071"/>
                </a:cubicBezTo>
                <a:cubicBezTo>
                  <a:pt x="77091" y="373306"/>
                  <a:pt x="88101" y="390691"/>
                  <a:pt x="101429" y="394747"/>
                </a:cubicBezTo>
                <a:cubicBezTo>
                  <a:pt x="114757" y="398803"/>
                  <a:pt x="137936" y="385475"/>
                  <a:pt x="153581" y="370409"/>
                </a:cubicBezTo>
                <a:cubicBezTo>
                  <a:pt x="169226" y="355343"/>
                  <a:pt x="192984" y="329267"/>
                  <a:pt x="195302" y="304350"/>
                </a:cubicBezTo>
                <a:cubicBezTo>
                  <a:pt x="197620" y="279433"/>
                  <a:pt x="165750" y="218009"/>
                  <a:pt x="167488" y="220906"/>
                </a:cubicBezTo>
                <a:cubicBezTo>
                  <a:pt x="169226" y="223803"/>
                  <a:pt x="224855" y="297396"/>
                  <a:pt x="205733" y="321734"/>
                </a:cubicBezTo>
                <a:cubicBezTo>
                  <a:pt x="186611" y="346072"/>
                  <a:pt x="86942" y="382578"/>
                  <a:pt x="52753" y="366932"/>
                </a:cubicBezTo>
                <a:cubicBezTo>
                  <a:pt x="18564" y="351286"/>
                  <a:pt x="-4035" y="253356"/>
                  <a:pt x="601" y="227860"/>
                </a:cubicBezTo>
                <a:cubicBezTo>
                  <a:pt x="5237" y="202364"/>
                  <a:pt x="63763" y="238870"/>
                  <a:pt x="80568" y="213953"/>
                </a:cubicBezTo>
                <a:cubicBezTo>
                  <a:pt x="97373" y="189036"/>
                  <a:pt x="112439" y="99797"/>
                  <a:pt x="101429" y="78357"/>
                </a:cubicBezTo>
                <a:cubicBezTo>
                  <a:pt x="90419" y="56917"/>
                  <a:pt x="9872" y="88208"/>
                  <a:pt x="14508" y="85311"/>
                </a:cubicBezTo>
                <a:cubicBezTo>
                  <a:pt x="19144" y="82414"/>
                  <a:pt x="97372" y="71403"/>
                  <a:pt x="129243" y="60973"/>
                </a:cubicBezTo>
                <a:cubicBezTo>
                  <a:pt x="161114" y="50543"/>
                  <a:pt x="210948" y="-11460"/>
                  <a:pt x="205733" y="1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DFB435D1-B09C-D9F9-67E7-50A02CA9C404}"/>
              </a:ext>
            </a:extLst>
          </p:cNvPr>
          <p:cNvSpPr/>
          <p:nvPr/>
        </p:nvSpPr>
        <p:spPr>
          <a:xfrm>
            <a:off x="4478598" y="8208024"/>
            <a:ext cx="239510" cy="195504"/>
          </a:xfrm>
          <a:custGeom>
            <a:avLst/>
            <a:gdLst>
              <a:gd name="connsiteX0" fmla="*/ 239428 w 239510"/>
              <a:gd name="connsiteY0" fmla="*/ 715 h 195504"/>
              <a:gd name="connsiteX1" fmla="*/ 62111 w 239510"/>
              <a:gd name="connsiteY1" fmla="*/ 91112 h 195504"/>
              <a:gd name="connsiteX2" fmla="*/ 3005 w 239510"/>
              <a:gd name="connsiteY2" fmla="*/ 167602 h 195504"/>
              <a:gd name="connsiteX3" fmla="*/ 142077 w 239510"/>
              <a:gd name="connsiteY3" fmla="*/ 94589 h 195504"/>
              <a:gd name="connsiteX4" fmla="*/ 235951 w 239510"/>
              <a:gd name="connsiteY4" fmla="*/ 195416 h 195504"/>
              <a:gd name="connsiteX5" fmla="*/ 180322 w 239510"/>
              <a:gd name="connsiteY5" fmla="*/ 73728 h 195504"/>
              <a:gd name="connsiteX6" fmla="*/ 86448 w 239510"/>
              <a:gd name="connsiteY6" fmla="*/ 49390 h 195504"/>
              <a:gd name="connsiteX7" fmla="*/ 239428 w 239510"/>
              <a:gd name="connsiteY7" fmla="*/ 715 h 19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10" h="195504">
                <a:moveTo>
                  <a:pt x="239428" y="715"/>
                </a:moveTo>
                <a:cubicBezTo>
                  <a:pt x="235372" y="7669"/>
                  <a:pt x="101515" y="63298"/>
                  <a:pt x="62111" y="91112"/>
                </a:cubicBezTo>
                <a:cubicBezTo>
                  <a:pt x="22707" y="118927"/>
                  <a:pt x="-10323" y="167023"/>
                  <a:pt x="3005" y="167602"/>
                </a:cubicBezTo>
                <a:cubicBezTo>
                  <a:pt x="16333" y="168181"/>
                  <a:pt x="103253" y="89953"/>
                  <a:pt x="142077" y="94589"/>
                </a:cubicBezTo>
                <a:cubicBezTo>
                  <a:pt x="180901" y="99225"/>
                  <a:pt x="229577" y="198893"/>
                  <a:pt x="235951" y="195416"/>
                </a:cubicBezTo>
                <a:cubicBezTo>
                  <a:pt x="242325" y="191939"/>
                  <a:pt x="205239" y="98066"/>
                  <a:pt x="180322" y="73728"/>
                </a:cubicBezTo>
                <a:cubicBezTo>
                  <a:pt x="155405" y="49390"/>
                  <a:pt x="76597" y="59241"/>
                  <a:pt x="86448" y="49390"/>
                </a:cubicBezTo>
                <a:cubicBezTo>
                  <a:pt x="96299" y="39539"/>
                  <a:pt x="243484" y="-6239"/>
                  <a:pt x="239428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702E5FA3-A105-72DE-5C25-B82546AA001F}"/>
              </a:ext>
            </a:extLst>
          </p:cNvPr>
          <p:cNvSpPr/>
          <p:nvPr/>
        </p:nvSpPr>
        <p:spPr>
          <a:xfrm>
            <a:off x="4694641" y="8023820"/>
            <a:ext cx="221563" cy="342956"/>
          </a:xfrm>
          <a:custGeom>
            <a:avLst/>
            <a:gdLst>
              <a:gd name="connsiteX0" fmla="*/ 2524 w 221563"/>
              <a:gd name="connsiteY0" fmla="*/ 167535 h 342956"/>
              <a:gd name="connsiteX1" fmla="*/ 214609 w 221563"/>
              <a:gd name="connsiteY1" fmla="*/ 223164 h 342956"/>
              <a:gd name="connsiteX2" fmla="*/ 158980 w 221563"/>
              <a:gd name="connsiteY2" fmla="*/ 341375 h 342956"/>
              <a:gd name="connsiteX3" fmla="*/ 193748 w 221563"/>
              <a:gd name="connsiteY3" fmla="*/ 129290 h 342956"/>
              <a:gd name="connsiteX4" fmla="*/ 221563 w 221563"/>
              <a:gd name="connsiteY4" fmla="*/ 648 h 342956"/>
              <a:gd name="connsiteX5" fmla="*/ 193748 w 221563"/>
              <a:gd name="connsiteY5" fmla="*/ 181442 h 342956"/>
              <a:gd name="connsiteX6" fmla="*/ 193748 w 221563"/>
              <a:gd name="connsiteY6" fmla="*/ 188396 h 342956"/>
              <a:gd name="connsiteX7" fmla="*/ 103351 w 221563"/>
              <a:gd name="connsiteY7" fmla="*/ 167535 h 342956"/>
              <a:gd name="connsiteX8" fmla="*/ 2524 w 221563"/>
              <a:gd name="connsiteY8" fmla="*/ 167535 h 3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63" h="342956">
                <a:moveTo>
                  <a:pt x="2524" y="167535"/>
                </a:moveTo>
                <a:cubicBezTo>
                  <a:pt x="21067" y="176806"/>
                  <a:pt x="188533" y="194191"/>
                  <a:pt x="214609" y="223164"/>
                </a:cubicBezTo>
                <a:cubicBezTo>
                  <a:pt x="240685" y="252137"/>
                  <a:pt x="162457" y="357021"/>
                  <a:pt x="158980" y="341375"/>
                </a:cubicBezTo>
                <a:cubicBezTo>
                  <a:pt x="155503" y="325729"/>
                  <a:pt x="183318" y="186078"/>
                  <a:pt x="193748" y="129290"/>
                </a:cubicBezTo>
                <a:cubicBezTo>
                  <a:pt x="204178" y="72502"/>
                  <a:pt x="221563" y="-8044"/>
                  <a:pt x="221563" y="648"/>
                </a:cubicBezTo>
                <a:cubicBezTo>
                  <a:pt x="221563" y="9340"/>
                  <a:pt x="198384" y="150151"/>
                  <a:pt x="193748" y="181442"/>
                </a:cubicBezTo>
                <a:cubicBezTo>
                  <a:pt x="189112" y="212733"/>
                  <a:pt x="208814" y="190714"/>
                  <a:pt x="193748" y="188396"/>
                </a:cubicBezTo>
                <a:cubicBezTo>
                  <a:pt x="178682" y="186078"/>
                  <a:pt x="134063" y="172750"/>
                  <a:pt x="103351" y="167535"/>
                </a:cubicBezTo>
                <a:cubicBezTo>
                  <a:pt x="72639" y="162320"/>
                  <a:pt x="-16019" y="158264"/>
                  <a:pt x="2524" y="167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C06C504B-EB23-F0E8-B8C6-71ED68592165}"/>
              </a:ext>
            </a:extLst>
          </p:cNvPr>
          <p:cNvSpPr/>
          <p:nvPr/>
        </p:nvSpPr>
        <p:spPr>
          <a:xfrm>
            <a:off x="5015125" y="8094002"/>
            <a:ext cx="527043" cy="295685"/>
          </a:xfrm>
          <a:custGeom>
            <a:avLst/>
            <a:gdLst>
              <a:gd name="connsiteX0" fmla="*/ 499089 w 527043"/>
              <a:gd name="connsiteY0" fmla="*/ 104307 h 295685"/>
              <a:gd name="connsiteX1" fmla="*/ 269620 w 527043"/>
              <a:gd name="connsiteY1" fmla="*/ 212088 h 295685"/>
              <a:gd name="connsiteX2" fmla="*/ 1906 w 527043"/>
              <a:gd name="connsiteY2" fmla="*/ 295531 h 295685"/>
              <a:gd name="connsiteX3" fmla="*/ 144455 w 527043"/>
              <a:gd name="connsiteY3" fmla="*/ 232949 h 295685"/>
              <a:gd name="connsiteX4" fmla="*/ 40151 w 527043"/>
              <a:gd name="connsiteY4" fmla="*/ 236425 h 295685"/>
              <a:gd name="connsiteX5" fmla="*/ 314819 w 527043"/>
              <a:gd name="connsiteY5" fmla="*/ 114737 h 295685"/>
              <a:gd name="connsiteX6" fmla="*/ 526904 w 527043"/>
              <a:gd name="connsiteY6" fmla="*/ 3 h 295685"/>
              <a:gd name="connsiteX7" fmla="*/ 349587 w 527043"/>
              <a:gd name="connsiteY7" fmla="*/ 118214 h 295685"/>
              <a:gd name="connsiteX8" fmla="*/ 499089 w 527043"/>
              <a:gd name="connsiteY8" fmla="*/ 104307 h 29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43" h="295685">
                <a:moveTo>
                  <a:pt x="499089" y="104307"/>
                </a:moveTo>
                <a:cubicBezTo>
                  <a:pt x="485761" y="119953"/>
                  <a:pt x="352484" y="180217"/>
                  <a:pt x="269620" y="212088"/>
                </a:cubicBezTo>
                <a:cubicBezTo>
                  <a:pt x="186756" y="243959"/>
                  <a:pt x="22767" y="292054"/>
                  <a:pt x="1906" y="295531"/>
                </a:cubicBezTo>
                <a:cubicBezTo>
                  <a:pt x="-18955" y="299008"/>
                  <a:pt x="138081" y="242800"/>
                  <a:pt x="144455" y="232949"/>
                </a:cubicBezTo>
                <a:cubicBezTo>
                  <a:pt x="150829" y="223098"/>
                  <a:pt x="11757" y="256127"/>
                  <a:pt x="40151" y="236425"/>
                </a:cubicBezTo>
                <a:cubicBezTo>
                  <a:pt x="68545" y="216723"/>
                  <a:pt x="233693" y="154141"/>
                  <a:pt x="314819" y="114737"/>
                </a:cubicBezTo>
                <a:cubicBezTo>
                  <a:pt x="395944" y="75333"/>
                  <a:pt x="521109" y="-577"/>
                  <a:pt x="526904" y="3"/>
                </a:cubicBezTo>
                <a:cubicBezTo>
                  <a:pt x="532699" y="582"/>
                  <a:pt x="356541" y="100830"/>
                  <a:pt x="349587" y="118214"/>
                </a:cubicBezTo>
                <a:cubicBezTo>
                  <a:pt x="342633" y="135598"/>
                  <a:pt x="512417" y="88661"/>
                  <a:pt x="499089" y="104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6692F792-45FD-9301-157B-E0F4C2AE93EA}"/>
              </a:ext>
            </a:extLst>
          </p:cNvPr>
          <p:cNvSpPr/>
          <p:nvPr/>
        </p:nvSpPr>
        <p:spPr>
          <a:xfrm>
            <a:off x="4801065" y="7579082"/>
            <a:ext cx="309861" cy="359004"/>
          </a:xfrm>
          <a:custGeom>
            <a:avLst/>
            <a:gdLst>
              <a:gd name="connsiteX0" fmla="*/ 309840 w 309861"/>
              <a:gd name="connsiteY0" fmla="*/ 355 h 359004"/>
              <a:gd name="connsiteX1" fmla="*/ 73417 w 309861"/>
              <a:gd name="connsiteY1" fmla="*/ 233301 h 359004"/>
              <a:gd name="connsiteX2" fmla="*/ 404 w 309861"/>
              <a:gd name="connsiteY2" fmla="*/ 358466 h 359004"/>
              <a:gd name="connsiteX3" fmla="*/ 45603 w 309861"/>
              <a:gd name="connsiteY3" fmla="*/ 188103 h 359004"/>
              <a:gd name="connsiteX4" fmla="*/ 80371 w 309861"/>
              <a:gd name="connsiteY4" fmla="*/ 122043 h 359004"/>
              <a:gd name="connsiteX5" fmla="*/ 129046 w 309861"/>
              <a:gd name="connsiteY5" fmla="*/ 73368 h 359004"/>
              <a:gd name="connsiteX6" fmla="*/ 59510 w 309861"/>
              <a:gd name="connsiteY6" fmla="*/ 177672 h 359004"/>
              <a:gd name="connsiteX7" fmla="*/ 309840 w 309861"/>
              <a:gd name="connsiteY7" fmla="*/ 355 h 3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861" h="359004">
                <a:moveTo>
                  <a:pt x="309840" y="355"/>
                </a:moveTo>
                <a:cubicBezTo>
                  <a:pt x="312158" y="9626"/>
                  <a:pt x="124990" y="173616"/>
                  <a:pt x="73417" y="233301"/>
                </a:cubicBezTo>
                <a:cubicBezTo>
                  <a:pt x="21844" y="292986"/>
                  <a:pt x="5040" y="365999"/>
                  <a:pt x="404" y="358466"/>
                </a:cubicBezTo>
                <a:cubicBezTo>
                  <a:pt x="-4232" y="350933"/>
                  <a:pt x="32275" y="227507"/>
                  <a:pt x="45603" y="188103"/>
                </a:cubicBezTo>
                <a:cubicBezTo>
                  <a:pt x="58931" y="148699"/>
                  <a:pt x="66464" y="141166"/>
                  <a:pt x="80371" y="122043"/>
                </a:cubicBezTo>
                <a:cubicBezTo>
                  <a:pt x="94278" y="102921"/>
                  <a:pt x="132523" y="64097"/>
                  <a:pt x="129046" y="73368"/>
                </a:cubicBezTo>
                <a:cubicBezTo>
                  <a:pt x="125569" y="82639"/>
                  <a:pt x="30537" y="189261"/>
                  <a:pt x="59510" y="177672"/>
                </a:cubicBezTo>
                <a:cubicBezTo>
                  <a:pt x="88483" y="166083"/>
                  <a:pt x="307522" y="-8916"/>
                  <a:pt x="309840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519388FC-8829-C889-977B-5ADC5E74E730}"/>
              </a:ext>
            </a:extLst>
          </p:cNvPr>
          <p:cNvSpPr/>
          <p:nvPr/>
        </p:nvSpPr>
        <p:spPr>
          <a:xfrm>
            <a:off x="4459651" y="8285229"/>
            <a:ext cx="707238" cy="338029"/>
          </a:xfrm>
          <a:custGeom>
            <a:avLst/>
            <a:gdLst>
              <a:gd name="connsiteX0" fmla="*/ 4568 w 707238"/>
              <a:gd name="connsiteY0" fmla="*/ 337250 h 338029"/>
              <a:gd name="connsiteX1" fmla="*/ 307050 w 707238"/>
              <a:gd name="connsiteY1" fmla="*/ 180794 h 338029"/>
              <a:gd name="connsiteX2" fmla="*/ 307050 w 707238"/>
              <a:gd name="connsiteY2" fmla="*/ 107781 h 338029"/>
              <a:gd name="connsiteX3" fmla="*/ 307050 w 707238"/>
              <a:gd name="connsiteY3" fmla="*/ 100827 h 338029"/>
              <a:gd name="connsiteX4" fmla="*/ 706883 w 707238"/>
              <a:gd name="connsiteY4" fmla="*/ 97350 h 338029"/>
              <a:gd name="connsiteX5" fmla="*/ 376586 w 707238"/>
              <a:gd name="connsiteY5" fmla="*/ 104304 h 338029"/>
              <a:gd name="connsiteX6" fmla="*/ 307050 w 707238"/>
              <a:gd name="connsiteY6" fmla="*/ 41722 h 338029"/>
              <a:gd name="connsiteX7" fmla="*/ 359202 w 707238"/>
              <a:gd name="connsiteY7" fmla="*/ 0 h 338029"/>
              <a:gd name="connsiteX8" fmla="*/ 303573 w 707238"/>
              <a:gd name="connsiteY8" fmla="*/ 41722 h 338029"/>
              <a:gd name="connsiteX9" fmla="*/ 320957 w 707238"/>
              <a:gd name="connsiteY9" fmla="*/ 93874 h 338029"/>
              <a:gd name="connsiteX10" fmla="*/ 261852 w 707238"/>
              <a:gd name="connsiteY10" fmla="*/ 180794 h 338029"/>
              <a:gd name="connsiteX11" fmla="*/ 105395 w 707238"/>
              <a:gd name="connsiteY11" fmla="*/ 236423 h 338029"/>
              <a:gd name="connsiteX12" fmla="*/ 230560 w 707238"/>
              <a:gd name="connsiteY12" fmla="*/ 194701 h 338029"/>
              <a:gd name="connsiteX13" fmla="*/ 129733 w 707238"/>
              <a:gd name="connsiteY13" fmla="*/ 239900 h 338029"/>
              <a:gd name="connsiteX14" fmla="*/ 4568 w 707238"/>
              <a:gd name="connsiteY14" fmla="*/ 337250 h 33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238" h="338029">
                <a:moveTo>
                  <a:pt x="4568" y="337250"/>
                </a:moveTo>
                <a:cubicBezTo>
                  <a:pt x="34121" y="327399"/>
                  <a:pt x="256636" y="219039"/>
                  <a:pt x="307050" y="180794"/>
                </a:cubicBezTo>
                <a:cubicBezTo>
                  <a:pt x="357464" y="142549"/>
                  <a:pt x="307050" y="107781"/>
                  <a:pt x="307050" y="107781"/>
                </a:cubicBezTo>
                <a:cubicBezTo>
                  <a:pt x="307050" y="94453"/>
                  <a:pt x="240411" y="102565"/>
                  <a:pt x="307050" y="100827"/>
                </a:cubicBezTo>
                <a:cubicBezTo>
                  <a:pt x="373689" y="99089"/>
                  <a:pt x="695294" y="96771"/>
                  <a:pt x="706883" y="97350"/>
                </a:cubicBezTo>
                <a:cubicBezTo>
                  <a:pt x="718472" y="97929"/>
                  <a:pt x="443225" y="113575"/>
                  <a:pt x="376586" y="104304"/>
                </a:cubicBezTo>
                <a:cubicBezTo>
                  <a:pt x="309947" y="95033"/>
                  <a:pt x="309947" y="59106"/>
                  <a:pt x="307050" y="41722"/>
                </a:cubicBezTo>
                <a:cubicBezTo>
                  <a:pt x="304153" y="24338"/>
                  <a:pt x="359781" y="0"/>
                  <a:pt x="359202" y="0"/>
                </a:cubicBezTo>
                <a:cubicBezTo>
                  <a:pt x="358623" y="0"/>
                  <a:pt x="309947" y="26076"/>
                  <a:pt x="303573" y="41722"/>
                </a:cubicBezTo>
                <a:cubicBezTo>
                  <a:pt x="297199" y="57368"/>
                  <a:pt x="327910" y="70695"/>
                  <a:pt x="320957" y="93874"/>
                </a:cubicBezTo>
                <a:cubicBezTo>
                  <a:pt x="314004" y="117053"/>
                  <a:pt x="297779" y="157036"/>
                  <a:pt x="261852" y="180794"/>
                </a:cubicBezTo>
                <a:cubicBezTo>
                  <a:pt x="225925" y="204552"/>
                  <a:pt x="110610" y="234105"/>
                  <a:pt x="105395" y="236423"/>
                </a:cubicBezTo>
                <a:cubicBezTo>
                  <a:pt x="100180" y="238741"/>
                  <a:pt x="226504" y="194121"/>
                  <a:pt x="230560" y="194701"/>
                </a:cubicBezTo>
                <a:cubicBezTo>
                  <a:pt x="234616" y="195281"/>
                  <a:pt x="162183" y="219039"/>
                  <a:pt x="129733" y="239900"/>
                </a:cubicBezTo>
                <a:cubicBezTo>
                  <a:pt x="97283" y="260761"/>
                  <a:pt x="-24985" y="347101"/>
                  <a:pt x="4568" y="337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3DF31E3A-9341-3AD7-366E-0082FB5A3CC3}"/>
              </a:ext>
            </a:extLst>
          </p:cNvPr>
          <p:cNvSpPr/>
          <p:nvPr/>
        </p:nvSpPr>
        <p:spPr>
          <a:xfrm>
            <a:off x="4929925" y="7753278"/>
            <a:ext cx="900679" cy="678453"/>
          </a:xfrm>
          <a:custGeom>
            <a:avLst/>
            <a:gdLst>
              <a:gd name="connsiteX0" fmla="*/ 900679 w 900679"/>
              <a:gd name="connsiteY0" fmla="*/ 0 h 678453"/>
              <a:gd name="connsiteX1" fmla="*/ 778991 w 900679"/>
              <a:gd name="connsiteY1" fmla="*/ 250330 h 678453"/>
              <a:gd name="connsiteX2" fmla="*/ 751176 w 900679"/>
              <a:gd name="connsiteY2" fmla="*/ 295528 h 678453"/>
              <a:gd name="connsiteX3" fmla="*/ 573859 w 900679"/>
              <a:gd name="connsiteY3" fmla="*/ 427647 h 678453"/>
              <a:gd name="connsiteX4" fmla="*/ 479985 w 900679"/>
              <a:gd name="connsiteY4" fmla="*/ 570196 h 678453"/>
              <a:gd name="connsiteX5" fmla="*/ 257470 w 900679"/>
              <a:gd name="connsiteY5" fmla="*/ 636255 h 678453"/>
              <a:gd name="connsiteX6" fmla="*/ 372204 w 900679"/>
              <a:gd name="connsiteY6" fmla="*/ 566719 h 678453"/>
              <a:gd name="connsiteX7" fmla="*/ 186 w 900679"/>
              <a:gd name="connsiteY7" fmla="*/ 677977 h 678453"/>
              <a:gd name="connsiteX8" fmla="*/ 427833 w 900679"/>
              <a:gd name="connsiteY8" fmla="*/ 514567 h 678453"/>
              <a:gd name="connsiteX9" fmla="*/ 719885 w 900679"/>
              <a:gd name="connsiteY9" fmla="*/ 333773 h 678453"/>
              <a:gd name="connsiteX10" fmla="*/ 730315 w 900679"/>
              <a:gd name="connsiteY10" fmla="*/ 225992 h 678453"/>
              <a:gd name="connsiteX11" fmla="*/ 744223 w 900679"/>
              <a:gd name="connsiteY11" fmla="*/ 208608 h 678453"/>
              <a:gd name="connsiteX12" fmla="*/ 900679 w 900679"/>
              <a:gd name="connsiteY12" fmla="*/ 0 h 6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679" h="678453">
                <a:moveTo>
                  <a:pt x="900679" y="0"/>
                </a:moveTo>
                <a:cubicBezTo>
                  <a:pt x="852293" y="100537"/>
                  <a:pt x="803908" y="201075"/>
                  <a:pt x="778991" y="250330"/>
                </a:cubicBezTo>
                <a:cubicBezTo>
                  <a:pt x="754074" y="299585"/>
                  <a:pt x="785365" y="265975"/>
                  <a:pt x="751176" y="295528"/>
                </a:cubicBezTo>
                <a:cubicBezTo>
                  <a:pt x="716987" y="325081"/>
                  <a:pt x="619057" y="381869"/>
                  <a:pt x="573859" y="427647"/>
                </a:cubicBezTo>
                <a:cubicBezTo>
                  <a:pt x="528661" y="473425"/>
                  <a:pt x="532716" y="535428"/>
                  <a:pt x="479985" y="570196"/>
                </a:cubicBezTo>
                <a:cubicBezTo>
                  <a:pt x="427254" y="604964"/>
                  <a:pt x="275433" y="636834"/>
                  <a:pt x="257470" y="636255"/>
                </a:cubicBezTo>
                <a:cubicBezTo>
                  <a:pt x="239507" y="635676"/>
                  <a:pt x="415085" y="559765"/>
                  <a:pt x="372204" y="566719"/>
                </a:cubicBezTo>
                <a:cubicBezTo>
                  <a:pt x="329323" y="573673"/>
                  <a:pt x="-9085" y="686669"/>
                  <a:pt x="186" y="677977"/>
                </a:cubicBezTo>
                <a:cubicBezTo>
                  <a:pt x="9457" y="669285"/>
                  <a:pt x="307883" y="571934"/>
                  <a:pt x="427833" y="514567"/>
                </a:cubicBezTo>
                <a:cubicBezTo>
                  <a:pt x="547783" y="457200"/>
                  <a:pt x="669471" y="381869"/>
                  <a:pt x="719885" y="333773"/>
                </a:cubicBezTo>
                <a:cubicBezTo>
                  <a:pt x="770299" y="285677"/>
                  <a:pt x="726259" y="246853"/>
                  <a:pt x="730315" y="225992"/>
                </a:cubicBezTo>
                <a:cubicBezTo>
                  <a:pt x="734371" y="205131"/>
                  <a:pt x="744223" y="208608"/>
                  <a:pt x="744223" y="208608"/>
                </a:cubicBezTo>
                <a:lnTo>
                  <a:pt x="9006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A5A3F8D8-912C-A75C-E03B-5E29BB310878}"/>
              </a:ext>
            </a:extLst>
          </p:cNvPr>
          <p:cNvSpPr/>
          <p:nvPr/>
        </p:nvSpPr>
        <p:spPr>
          <a:xfrm>
            <a:off x="4618414" y="7888846"/>
            <a:ext cx="357158" cy="262967"/>
          </a:xfrm>
          <a:custGeom>
            <a:avLst/>
            <a:gdLst>
              <a:gd name="connsiteX0" fmla="*/ 245638 w 357158"/>
              <a:gd name="connsiteY0" fmla="*/ 27 h 262967"/>
              <a:gd name="connsiteX1" fmla="*/ 68321 w 357158"/>
              <a:gd name="connsiteY1" fmla="*/ 170391 h 262967"/>
              <a:gd name="connsiteX2" fmla="*/ 221300 w 357158"/>
              <a:gd name="connsiteY2" fmla="*/ 170391 h 262967"/>
              <a:gd name="connsiteX3" fmla="*/ 89181 w 357158"/>
              <a:gd name="connsiteY3" fmla="*/ 212112 h 262967"/>
              <a:gd name="connsiteX4" fmla="*/ 356896 w 357158"/>
              <a:gd name="connsiteY4" fmla="*/ 170391 h 262967"/>
              <a:gd name="connsiteX5" fmla="*/ 137857 w 357158"/>
              <a:gd name="connsiteY5" fmla="*/ 184298 h 262967"/>
              <a:gd name="connsiteX6" fmla="*/ 89181 w 357158"/>
              <a:gd name="connsiteY6" fmla="*/ 239927 h 262967"/>
              <a:gd name="connsiteX7" fmla="*/ 99612 w 357158"/>
              <a:gd name="connsiteY7" fmla="*/ 260787 h 262967"/>
              <a:gd name="connsiteX8" fmla="*/ 57890 w 357158"/>
              <a:gd name="connsiteY8" fmla="*/ 191251 h 262967"/>
              <a:gd name="connsiteX9" fmla="*/ 71797 w 357158"/>
              <a:gd name="connsiteY9" fmla="*/ 114762 h 262967"/>
              <a:gd name="connsiteX10" fmla="*/ 5738 w 357158"/>
              <a:gd name="connsiteY10" fmla="*/ 156483 h 262967"/>
              <a:gd name="connsiteX11" fmla="*/ 245638 w 357158"/>
              <a:gd name="connsiteY11" fmla="*/ 27 h 2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158" h="262967">
                <a:moveTo>
                  <a:pt x="245638" y="27"/>
                </a:moveTo>
                <a:cubicBezTo>
                  <a:pt x="256069" y="2345"/>
                  <a:pt x="72377" y="141997"/>
                  <a:pt x="68321" y="170391"/>
                </a:cubicBezTo>
                <a:cubicBezTo>
                  <a:pt x="64265" y="198785"/>
                  <a:pt x="217823" y="163438"/>
                  <a:pt x="221300" y="170391"/>
                </a:cubicBezTo>
                <a:cubicBezTo>
                  <a:pt x="224777" y="177344"/>
                  <a:pt x="66582" y="212112"/>
                  <a:pt x="89181" y="212112"/>
                </a:cubicBezTo>
                <a:cubicBezTo>
                  <a:pt x="111780" y="212112"/>
                  <a:pt x="348783" y="175027"/>
                  <a:pt x="356896" y="170391"/>
                </a:cubicBezTo>
                <a:cubicBezTo>
                  <a:pt x="365009" y="165755"/>
                  <a:pt x="182476" y="172709"/>
                  <a:pt x="137857" y="184298"/>
                </a:cubicBezTo>
                <a:cubicBezTo>
                  <a:pt x="93238" y="195887"/>
                  <a:pt x="95555" y="227179"/>
                  <a:pt x="89181" y="239927"/>
                </a:cubicBezTo>
                <a:cubicBezTo>
                  <a:pt x="82807" y="252675"/>
                  <a:pt x="104827" y="268900"/>
                  <a:pt x="99612" y="260787"/>
                </a:cubicBezTo>
                <a:cubicBezTo>
                  <a:pt x="94397" y="252674"/>
                  <a:pt x="62526" y="215588"/>
                  <a:pt x="57890" y="191251"/>
                </a:cubicBezTo>
                <a:cubicBezTo>
                  <a:pt x="53254" y="166914"/>
                  <a:pt x="80489" y="120557"/>
                  <a:pt x="71797" y="114762"/>
                </a:cubicBezTo>
                <a:cubicBezTo>
                  <a:pt x="63105" y="108967"/>
                  <a:pt x="-22656" y="172129"/>
                  <a:pt x="5738" y="156483"/>
                </a:cubicBezTo>
                <a:cubicBezTo>
                  <a:pt x="34132" y="140837"/>
                  <a:pt x="235207" y="-2291"/>
                  <a:pt x="2456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079126CF-E9B2-4EE0-FD20-E65803DFA90D}"/>
              </a:ext>
            </a:extLst>
          </p:cNvPr>
          <p:cNvSpPr/>
          <p:nvPr/>
        </p:nvSpPr>
        <p:spPr>
          <a:xfrm>
            <a:off x="1441450" y="4225925"/>
            <a:ext cx="298450" cy="663583"/>
          </a:xfrm>
          <a:custGeom>
            <a:avLst/>
            <a:gdLst>
              <a:gd name="connsiteX0" fmla="*/ 298450 w 298450"/>
              <a:gd name="connsiteY0" fmla="*/ 0 h 663583"/>
              <a:gd name="connsiteX1" fmla="*/ 184150 w 298450"/>
              <a:gd name="connsiteY1" fmla="*/ 114300 h 663583"/>
              <a:gd name="connsiteX2" fmla="*/ 196850 w 298450"/>
              <a:gd name="connsiteY2" fmla="*/ 174625 h 663583"/>
              <a:gd name="connsiteX3" fmla="*/ 123825 w 298450"/>
              <a:gd name="connsiteY3" fmla="*/ 250825 h 663583"/>
              <a:gd name="connsiteX4" fmla="*/ 155575 w 298450"/>
              <a:gd name="connsiteY4" fmla="*/ 238125 h 663583"/>
              <a:gd name="connsiteX5" fmla="*/ 88900 w 298450"/>
              <a:gd name="connsiteY5" fmla="*/ 396875 h 663583"/>
              <a:gd name="connsiteX6" fmla="*/ 146050 w 298450"/>
              <a:gd name="connsiteY6" fmla="*/ 317500 h 663583"/>
              <a:gd name="connsiteX7" fmla="*/ 6350 w 298450"/>
              <a:gd name="connsiteY7" fmla="*/ 561975 h 663583"/>
              <a:gd name="connsiteX8" fmla="*/ 66675 w 298450"/>
              <a:gd name="connsiteY8" fmla="*/ 479425 h 663583"/>
              <a:gd name="connsiteX9" fmla="*/ 0 w 298450"/>
              <a:gd name="connsiteY9" fmla="*/ 663575 h 663583"/>
              <a:gd name="connsiteX10" fmla="*/ 66675 w 298450"/>
              <a:gd name="connsiteY10" fmla="*/ 485775 h 663583"/>
              <a:gd name="connsiteX11" fmla="*/ 155575 w 298450"/>
              <a:gd name="connsiteY11" fmla="*/ 177800 h 663583"/>
              <a:gd name="connsiteX12" fmla="*/ 177800 w 298450"/>
              <a:gd name="connsiteY12" fmla="*/ 98425 h 663583"/>
              <a:gd name="connsiteX13" fmla="*/ 146050 w 298450"/>
              <a:gd name="connsiteY13" fmla="*/ 127000 h 663583"/>
              <a:gd name="connsiteX14" fmla="*/ 298450 w 298450"/>
              <a:gd name="connsiteY14" fmla="*/ 0 h 6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450" h="663583">
                <a:moveTo>
                  <a:pt x="298450" y="0"/>
                </a:moveTo>
                <a:cubicBezTo>
                  <a:pt x="249766" y="42598"/>
                  <a:pt x="201083" y="85196"/>
                  <a:pt x="184150" y="114300"/>
                </a:cubicBezTo>
                <a:cubicBezTo>
                  <a:pt x="167217" y="143404"/>
                  <a:pt x="206904" y="151871"/>
                  <a:pt x="196850" y="174625"/>
                </a:cubicBezTo>
                <a:cubicBezTo>
                  <a:pt x="186796" y="197379"/>
                  <a:pt x="130704" y="240242"/>
                  <a:pt x="123825" y="250825"/>
                </a:cubicBezTo>
                <a:cubicBezTo>
                  <a:pt x="116946" y="261408"/>
                  <a:pt x="161396" y="213783"/>
                  <a:pt x="155575" y="238125"/>
                </a:cubicBezTo>
                <a:cubicBezTo>
                  <a:pt x="149754" y="262467"/>
                  <a:pt x="90487" y="383646"/>
                  <a:pt x="88900" y="396875"/>
                </a:cubicBezTo>
                <a:cubicBezTo>
                  <a:pt x="87313" y="410104"/>
                  <a:pt x="159808" y="289983"/>
                  <a:pt x="146050" y="317500"/>
                </a:cubicBezTo>
                <a:cubicBezTo>
                  <a:pt x="132292" y="345017"/>
                  <a:pt x="19579" y="534988"/>
                  <a:pt x="6350" y="561975"/>
                </a:cubicBezTo>
                <a:cubicBezTo>
                  <a:pt x="-6879" y="588963"/>
                  <a:pt x="67733" y="462492"/>
                  <a:pt x="66675" y="479425"/>
                </a:cubicBezTo>
                <a:cubicBezTo>
                  <a:pt x="65617" y="496358"/>
                  <a:pt x="0" y="662517"/>
                  <a:pt x="0" y="663575"/>
                </a:cubicBezTo>
                <a:cubicBezTo>
                  <a:pt x="0" y="664633"/>
                  <a:pt x="40746" y="566737"/>
                  <a:pt x="66675" y="485775"/>
                </a:cubicBezTo>
                <a:cubicBezTo>
                  <a:pt x="92604" y="404813"/>
                  <a:pt x="137054" y="242358"/>
                  <a:pt x="155575" y="177800"/>
                </a:cubicBezTo>
                <a:cubicBezTo>
                  <a:pt x="174096" y="113242"/>
                  <a:pt x="179387" y="106892"/>
                  <a:pt x="177800" y="98425"/>
                </a:cubicBezTo>
                <a:cubicBezTo>
                  <a:pt x="176213" y="89958"/>
                  <a:pt x="146050" y="127000"/>
                  <a:pt x="146050" y="127000"/>
                </a:cubicBezTo>
                <a:lnTo>
                  <a:pt x="2984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E665E064-6069-A8A6-FCE8-A434F39DFF0E}"/>
              </a:ext>
            </a:extLst>
          </p:cNvPr>
          <p:cNvSpPr/>
          <p:nvPr/>
        </p:nvSpPr>
        <p:spPr>
          <a:xfrm>
            <a:off x="1063142" y="4559226"/>
            <a:ext cx="439018" cy="445704"/>
          </a:xfrm>
          <a:custGeom>
            <a:avLst/>
            <a:gdLst>
              <a:gd name="connsiteX0" fmla="*/ 114783 w 439018"/>
              <a:gd name="connsiteY0" fmla="*/ 74 h 445704"/>
              <a:gd name="connsiteX1" fmla="*/ 73508 w 439018"/>
              <a:gd name="connsiteY1" fmla="*/ 149299 h 445704"/>
              <a:gd name="connsiteX2" fmla="*/ 140183 w 439018"/>
              <a:gd name="connsiteY2" fmla="*/ 320749 h 445704"/>
              <a:gd name="connsiteX3" fmla="*/ 149708 w 439018"/>
              <a:gd name="connsiteY3" fmla="*/ 279474 h 445704"/>
              <a:gd name="connsiteX4" fmla="*/ 241783 w 439018"/>
              <a:gd name="connsiteY4" fmla="*/ 362024 h 445704"/>
              <a:gd name="connsiteX5" fmla="*/ 248133 w 439018"/>
              <a:gd name="connsiteY5" fmla="*/ 279474 h 445704"/>
              <a:gd name="connsiteX6" fmla="*/ 435458 w 439018"/>
              <a:gd name="connsiteY6" fmla="*/ 444574 h 445704"/>
              <a:gd name="connsiteX7" fmla="*/ 368783 w 439018"/>
              <a:gd name="connsiteY7" fmla="*/ 349324 h 445704"/>
              <a:gd name="connsiteX8" fmla="*/ 340208 w 439018"/>
              <a:gd name="connsiteY8" fmla="*/ 292174 h 445704"/>
              <a:gd name="connsiteX9" fmla="*/ 381483 w 439018"/>
              <a:gd name="connsiteY9" fmla="*/ 73099 h 445704"/>
              <a:gd name="connsiteX10" fmla="*/ 333858 w 439018"/>
              <a:gd name="connsiteY10" fmla="*/ 231849 h 445704"/>
              <a:gd name="connsiteX11" fmla="*/ 194158 w 439018"/>
              <a:gd name="connsiteY11" fmla="*/ 285824 h 445704"/>
              <a:gd name="connsiteX12" fmla="*/ 73508 w 439018"/>
              <a:gd name="connsiteY12" fmla="*/ 209624 h 445704"/>
              <a:gd name="connsiteX13" fmla="*/ 3658 w 439018"/>
              <a:gd name="connsiteY13" fmla="*/ 171524 h 445704"/>
              <a:gd name="connsiteX14" fmla="*/ 19533 w 439018"/>
              <a:gd name="connsiteY14" fmla="*/ 168349 h 445704"/>
              <a:gd name="connsiteX15" fmla="*/ 114783 w 439018"/>
              <a:gd name="connsiteY15" fmla="*/ 74 h 4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018" h="445704">
                <a:moveTo>
                  <a:pt x="114783" y="74"/>
                </a:moveTo>
                <a:cubicBezTo>
                  <a:pt x="123779" y="-3101"/>
                  <a:pt x="69275" y="95853"/>
                  <a:pt x="73508" y="149299"/>
                </a:cubicBezTo>
                <a:cubicBezTo>
                  <a:pt x="77741" y="202745"/>
                  <a:pt x="127483" y="299053"/>
                  <a:pt x="140183" y="320749"/>
                </a:cubicBezTo>
                <a:cubicBezTo>
                  <a:pt x="152883" y="342445"/>
                  <a:pt x="132775" y="272595"/>
                  <a:pt x="149708" y="279474"/>
                </a:cubicBezTo>
                <a:cubicBezTo>
                  <a:pt x="166641" y="286353"/>
                  <a:pt x="225379" y="362024"/>
                  <a:pt x="241783" y="362024"/>
                </a:cubicBezTo>
                <a:cubicBezTo>
                  <a:pt x="258187" y="362024"/>
                  <a:pt x="215854" y="265716"/>
                  <a:pt x="248133" y="279474"/>
                </a:cubicBezTo>
                <a:cubicBezTo>
                  <a:pt x="280412" y="293232"/>
                  <a:pt x="415350" y="432932"/>
                  <a:pt x="435458" y="444574"/>
                </a:cubicBezTo>
                <a:cubicBezTo>
                  <a:pt x="455566" y="456216"/>
                  <a:pt x="384658" y="374724"/>
                  <a:pt x="368783" y="349324"/>
                </a:cubicBezTo>
                <a:cubicBezTo>
                  <a:pt x="352908" y="323924"/>
                  <a:pt x="338091" y="338211"/>
                  <a:pt x="340208" y="292174"/>
                </a:cubicBezTo>
                <a:cubicBezTo>
                  <a:pt x="342325" y="246137"/>
                  <a:pt x="382541" y="83153"/>
                  <a:pt x="381483" y="73099"/>
                </a:cubicBezTo>
                <a:cubicBezTo>
                  <a:pt x="380425" y="63045"/>
                  <a:pt x="365079" y="196395"/>
                  <a:pt x="333858" y="231849"/>
                </a:cubicBezTo>
                <a:cubicBezTo>
                  <a:pt x="302637" y="267303"/>
                  <a:pt x="237550" y="289528"/>
                  <a:pt x="194158" y="285824"/>
                </a:cubicBezTo>
                <a:cubicBezTo>
                  <a:pt x="150766" y="282120"/>
                  <a:pt x="105258" y="228674"/>
                  <a:pt x="73508" y="209624"/>
                </a:cubicBezTo>
                <a:cubicBezTo>
                  <a:pt x="41758" y="190574"/>
                  <a:pt x="3658" y="171524"/>
                  <a:pt x="3658" y="171524"/>
                </a:cubicBezTo>
                <a:cubicBezTo>
                  <a:pt x="-5338" y="164645"/>
                  <a:pt x="3129" y="188986"/>
                  <a:pt x="19533" y="168349"/>
                </a:cubicBezTo>
                <a:cubicBezTo>
                  <a:pt x="35937" y="147712"/>
                  <a:pt x="105787" y="3249"/>
                  <a:pt x="11478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F239B37-2B49-61C0-1757-5465B56D5697}"/>
              </a:ext>
            </a:extLst>
          </p:cNvPr>
          <p:cNvSpPr/>
          <p:nvPr/>
        </p:nvSpPr>
        <p:spPr>
          <a:xfrm>
            <a:off x="802109" y="5252062"/>
            <a:ext cx="447573" cy="779021"/>
          </a:xfrm>
          <a:custGeom>
            <a:avLst/>
            <a:gdLst>
              <a:gd name="connsiteX0" fmla="*/ 447571 w 447573"/>
              <a:gd name="connsiteY0" fmla="*/ 658 h 779021"/>
              <a:gd name="connsiteX1" fmla="*/ 158011 w 447573"/>
              <a:gd name="connsiteY1" fmla="*/ 325778 h 779021"/>
              <a:gd name="connsiteX2" fmla="*/ 224051 w 447573"/>
              <a:gd name="connsiteY2" fmla="*/ 239418 h 779021"/>
              <a:gd name="connsiteX3" fmla="*/ 5611 w 447573"/>
              <a:gd name="connsiteY3" fmla="*/ 518818 h 779021"/>
              <a:gd name="connsiteX4" fmla="*/ 107211 w 447573"/>
              <a:gd name="connsiteY4" fmla="*/ 417218 h 779021"/>
              <a:gd name="connsiteX5" fmla="*/ 531 w 447573"/>
              <a:gd name="connsiteY5" fmla="*/ 777898 h 779021"/>
              <a:gd name="connsiteX6" fmla="*/ 71651 w 447573"/>
              <a:gd name="connsiteY6" fmla="*/ 518818 h 779021"/>
              <a:gd name="connsiteX7" fmla="*/ 193571 w 447573"/>
              <a:gd name="connsiteY7" fmla="*/ 193698 h 779021"/>
              <a:gd name="connsiteX8" fmla="*/ 163091 w 447573"/>
              <a:gd name="connsiteY8" fmla="*/ 239418 h 779021"/>
              <a:gd name="connsiteX9" fmla="*/ 447571 w 447573"/>
              <a:gd name="connsiteY9" fmla="*/ 658 h 7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573" h="779021">
                <a:moveTo>
                  <a:pt x="447571" y="658"/>
                </a:moveTo>
                <a:cubicBezTo>
                  <a:pt x="446724" y="15051"/>
                  <a:pt x="195264" y="285985"/>
                  <a:pt x="158011" y="325778"/>
                </a:cubicBezTo>
                <a:cubicBezTo>
                  <a:pt x="120758" y="365571"/>
                  <a:pt x="249451" y="207245"/>
                  <a:pt x="224051" y="239418"/>
                </a:cubicBezTo>
                <a:cubicBezTo>
                  <a:pt x="198651" y="271591"/>
                  <a:pt x="25084" y="489185"/>
                  <a:pt x="5611" y="518818"/>
                </a:cubicBezTo>
                <a:cubicBezTo>
                  <a:pt x="-13862" y="548451"/>
                  <a:pt x="108058" y="374038"/>
                  <a:pt x="107211" y="417218"/>
                </a:cubicBezTo>
                <a:cubicBezTo>
                  <a:pt x="106364" y="460398"/>
                  <a:pt x="6458" y="760965"/>
                  <a:pt x="531" y="777898"/>
                </a:cubicBezTo>
                <a:cubicBezTo>
                  <a:pt x="-5396" y="794831"/>
                  <a:pt x="39478" y="616185"/>
                  <a:pt x="71651" y="518818"/>
                </a:cubicBezTo>
                <a:cubicBezTo>
                  <a:pt x="103824" y="421451"/>
                  <a:pt x="178331" y="240265"/>
                  <a:pt x="193571" y="193698"/>
                </a:cubicBezTo>
                <a:cubicBezTo>
                  <a:pt x="208811" y="147131"/>
                  <a:pt x="124144" y="266511"/>
                  <a:pt x="163091" y="239418"/>
                </a:cubicBezTo>
                <a:cubicBezTo>
                  <a:pt x="202038" y="212325"/>
                  <a:pt x="448418" y="-13735"/>
                  <a:pt x="44757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8393E4C2-84E7-D0CD-00BE-06E28CFAD3C7}"/>
              </a:ext>
            </a:extLst>
          </p:cNvPr>
          <p:cNvSpPr/>
          <p:nvPr/>
        </p:nvSpPr>
        <p:spPr>
          <a:xfrm>
            <a:off x="1442700" y="5205907"/>
            <a:ext cx="35980" cy="220232"/>
          </a:xfrm>
          <a:custGeom>
            <a:avLst/>
            <a:gdLst>
              <a:gd name="connsiteX0" fmla="*/ 20 w 35980"/>
              <a:gd name="connsiteY0" fmla="*/ 6173 h 220232"/>
              <a:gd name="connsiteX1" fmla="*/ 30500 w 35980"/>
              <a:gd name="connsiteY1" fmla="*/ 219533 h 220232"/>
              <a:gd name="connsiteX2" fmla="*/ 35580 w 35980"/>
              <a:gd name="connsiteY2" fmla="*/ 72213 h 220232"/>
              <a:gd name="connsiteX3" fmla="*/ 20 w 35980"/>
              <a:gd name="connsiteY3" fmla="*/ 6173 h 2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0" h="220232">
                <a:moveTo>
                  <a:pt x="20" y="6173"/>
                </a:moveTo>
                <a:cubicBezTo>
                  <a:pt x="-827" y="30726"/>
                  <a:pt x="24573" y="208526"/>
                  <a:pt x="30500" y="219533"/>
                </a:cubicBezTo>
                <a:cubicBezTo>
                  <a:pt x="36427" y="230540"/>
                  <a:pt x="36427" y="108620"/>
                  <a:pt x="35580" y="72213"/>
                </a:cubicBezTo>
                <a:cubicBezTo>
                  <a:pt x="34733" y="35806"/>
                  <a:pt x="867" y="-18380"/>
                  <a:pt x="20" y="6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9AC3958E-B45F-8DC5-F084-A6A8CC0BB003}"/>
              </a:ext>
            </a:extLst>
          </p:cNvPr>
          <p:cNvSpPr/>
          <p:nvPr/>
        </p:nvSpPr>
        <p:spPr>
          <a:xfrm>
            <a:off x="1349771" y="5006521"/>
            <a:ext cx="149602" cy="348629"/>
          </a:xfrm>
          <a:custGeom>
            <a:avLst/>
            <a:gdLst>
              <a:gd name="connsiteX0" fmla="*/ 148829 w 149602"/>
              <a:gd name="connsiteY0" fmla="*/ 2359 h 348629"/>
              <a:gd name="connsiteX1" fmla="*/ 118349 w 149602"/>
              <a:gd name="connsiteY1" fmla="*/ 73479 h 348629"/>
              <a:gd name="connsiteX2" fmla="*/ 21829 w 149602"/>
              <a:gd name="connsiteY2" fmla="*/ 114119 h 348629"/>
              <a:gd name="connsiteX3" fmla="*/ 62469 w 149602"/>
              <a:gd name="connsiteY3" fmla="*/ 119199 h 348629"/>
              <a:gd name="connsiteX4" fmla="*/ 21829 w 149602"/>
              <a:gd name="connsiteY4" fmla="*/ 164919 h 348629"/>
              <a:gd name="connsiteX5" fmla="*/ 21829 w 149602"/>
              <a:gd name="connsiteY5" fmla="*/ 347799 h 348629"/>
              <a:gd name="connsiteX6" fmla="*/ 11669 w 149602"/>
              <a:gd name="connsiteY6" fmla="*/ 225879 h 348629"/>
              <a:gd name="connsiteX7" fmla="*/ 6589 w 149602"/>
              <a:gd name="connsiteY7" fmla="*/ 68399 h 348629"/>
              <a:gd name="connsiteX8" fmla="*/ 6589 w 149602"/>
              <a:gd name="connsiteY8" fmla="*/ 98879 h 348629"/>
              <a:gd name="connsiteX9" fmla="*/ 92949 w 149602"/>
              <a:gd name="connsiteY9" fmla="*/ 22679 h 348629"/>
              <a:gd name="connsiteX10" fmla="*/ 148829 w 149602"/>
              <a:gd name="connsiteY10" fmla="*/ 2359 h 3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02" h="348629">
                <a:moveTo>
                  <a:pt x="148829" y="2359"/>
                </a:moveTo>
                <a:cubicBezTo>
                  <a:pt x="153062" y="10826"/>
                  <a:pt x="139516" y="54852"/>
                  <a:pt x="118349" y="73479"/>
                </a:cubicBezTo>
                <a:cubicBezTo>
                  <a:pt x="97182" y="92106"/>
                  <a:pt x="31142" y="106499"/>
                  <a:pt x="21829" y="114119"/>
                </a:cubicBezTo>
                <a:cubicBezTo>
                  <a:pt x="12516" y="121739"/>
                  <a:pt x="62469" y="110732"/>
                  <a:pt x="62469" y="119199"/>
                </a:cubicBezTo>
                <a:cubicBezTo>
                  <a:pt x="62469" y="127666"/>
                  <a:pt x="28602" y="126819"/>
                  <a:pt x="21829" y="164919"/>
                </a:cubicBezTo>
                <a:cubicBezTo>
                  <a:pt x="15056" y="203019"/>
                  <a:pt x="23522" y="337639"/>
                  <a:pt x="21829" y="347799"/>
                </a:cubicBezTo>
                <a:cubicBezTo>
                  <a:pt x="20136" y="357959"/>
                  <a:pt x="14209" y="272446"/>
                  <a:pt x="11669" y="225879"/>
                </a:cubicBezTo>
                <a:cubicBezTo>
                  <a:pt x="9129" y="179312"/>
                  <a:pt x="6589" y="68399"/>
                  <a:pt x="6589" y="68399"/>
                </a:cubicBezTo>
                <a:cubicBezTo>
                  <a:pt x="5742" y="47232"/>
                  <a:pt x="-7804" y="106499"/>
                  <a:pt x="6589" y="98879"/>
                </a:cubicBezTo>
                <a:cubicBezTo>
                  <a:pt x="20982" y="91259"/>
                  <a:pt x="65856" y="35379"/>
                  <a:pt x="92949" y="22679"/>
                </a:cubicBezTo>
                <a:cubicBezTo>
                  <a:pt x="120042" y="9979"/>
                  <a:pt x="144596" y="-6108"/>
                  <a:pt x="148829" y="2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18AA8CE0-2212-C39E-F712-7EE04553586A}"/>
              </a:ext>
            </a:extLst>
          </p:cNvPr>
          <p:cNvSpPr/>
          <p:nvPr/>
        </p:nvSpPr>
        <p:spPr>
          <a:xfrm>
            <a:off x="1701760" y="5298436"/>
            <a:ext cx="215091" cy="351509"/>
          </a:xfrm>
          <a:custGeom>
            <a:avLst/>
            <a:gdLst>
              <a:gd name="connsiteX0" fmla="*/ 172760 w 215091"/>
              <a:gd name="connsiteY0" fmla="*/ 4 h 351509"/>
              <a:gd name="connsiteX1" fmla="*/ 213400 w 215091"/>
              <a:gd name="connsiteY1" fmla="*/ 137164 h 351509"/>
              <a:gd name="connsiteX2" fmla="*/ 116880 w 215091"/>
              <a:gd name="connsiteY2" fmla="*/ 238764 h 351509"/>
              <a:gd name="connsiteX3" fmla="*/ 35600 w 215091"/>
              <a:gd name="connsiteY3" fmla="*/ 350524 h 351509"/>
              <a:gd name="connsiteX4" fmla="*/ 81320 w 215091"/>
              <a:gd name="connsiteY4" fmla="*/ 289564 h 351509"/>
              <a:gd name="connsiteX5" fmla="*/ 40 w 215091"/>
              <a:gd name="connsiteY5" fmla="*/ 223524 h 351509"/>
              <a:gd name="connsiteX6" fmla="*/ 71160 w 215091"/>
              <a:gd name="connsiteY6" fmla="*/ 208284 h 351509"/>
              <a:gd name="connsiteX7" fmla="*/ 127040 w 215091"/>
              <a:gd name="connsiteY7" fmla="*/ 101604 h 351509"/>
              <a:gd name="connsiteX8" fmla="*/ 101640 w 215091"/>
              <a:gd name="connsiteY8" fmla="*/ 132084 h 351509"/>
              <a:gd name="connsiteX9" fmla="*/ 172760 w 215091"/>
              <a:gd name="connsiteY9" fmla="*/ 4 h 3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091" h="351509">
                <a:moveTo>
                  <a:pt x="172760" y="4"/>
                </a:moveTo>
                <a:cubicBezTo>
                  <a:pt x="191387" y="851"/>
                  <a:pt x="222713" y="97371"/>
                  <a:pt x="213400" y="137164"/>
                </a:cubicBezTo>
                <a:cubicBezTo>
                  <a:pt x="204087" y="176957"/>
                  <a:pt x="146513" y="203204"/>
                  <a:pt x="116880" y="238764"/>
                </a:cubicBezTo>
                <a:cubicBezTo>
                  <a:pt x="87247" y="274324"/>
                  <a:pt x="41527" y="342057"/>
                  <a:pt x="35600" y="350524"/>
                </a:cubicBezTo>
                <a:cubicBezTo>
                  <a:pt x="29673" y="358991"/>
                  <a:pt x="87247" y="310731"/>
                  <a:pt x="81320" y="289564"/>
                </a:cubicBezTo>
                <a:cubicBezTo>
                  <a:pt x="75393" y="268397"/>
                  <a:pt x="1733" y="237071"/>
                  <a:pt x="40" y="223524"/>
                </a:cubicBezTo>
                <a:cubicBezTo>
                  <a:pt x="-1653" y="209977"/>
                  <a:pt x="49993" y="228604"/>
                  <a:pt x="71160" y="208284"/>
                </a:cubicBezTo>
                <a:cubicBezTo>
                  <a:pt x="92327" y="187964"/>
                  <a:pt x="127040" y="101604"/>
                  <a:pt x="127040" y="101604"/>
                </a:cubicBezTo>
                <a:cubicBezTo>
                  <a:pt x="132120" y="88904"/>
                  <a:pt x="90633" y="146477"/>
                  <a:pt x="101640" y="132084"/>
                </a:cubicBezTo>
                <a:cubicBezTo>
                  <a:pt x="112647" y="117691"/>
                  <a:pt x="154133" y="-843"/>
                  <a:pt x="1727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EF4EF41F-C81F-69EF-35BC-A3632B68BF93}"/>
              </a:ext>
            </a:extLst>
          </p:cNvPr>
          <p:cNvSpPr/>
          <p:nvPr/>
        </p:nvSpPr>
        <p:spPr>
          <a:xfrm>
            <a:off x="1188419" y="5278120"/>
            <a:ext cx="727013" cy="362231"/>
          </a:xfrm>
          <a:custGeom>
            <a:avLst/>
            <a:gdLst>
              <a:gd name="connsiteX0" fmla="*/ 301 w 727013"/>
              <a:gd name="connsiteY0" fmla="*/ 0 h 362231"/>
              <a:gd name="connsiteX1" fmla="*/ 183181 w 727013"/>
              <a:gd name="connsiteY1" fmla="*/ 203200 h 362231"/>
              <a:gd name="connsiteX2" fmla="*/ 274621 w 727013"/>
              <a:gd name="connsiteY2" fmla="*/ 167640 h 362231"/>
              <a:gd name="connsiteX3" fmla="*/ 269541 w 727013"/>
              <a:gd name="connsiteY3" fmla="*/ 233680 h 362231"/>
              <a:gd name="connsiteX4" fmla="*/ 305101 w 727013"/>
              <a:gd name="connsiteY4" fmla="*/ 279400 h 362231"/>
              <a:gd name="connsiteX5" fmla="*/ 406701 w 727013"/>
              <a:gd name="connsiteY5" fmla="*/ 218440 h 362231"/>
              <a:gd name="connsiteX6" fmla="*/ 371141 w 727013"/>
              <a:gd name="connsiteY6" fmla="*/ 284480 h 362231"/>
              <a:gd name="connsiteX7" fmla="*/ 416861 w 727013"/>
              <a:gd name="connsiteY7" fmla="*/ 294640 h 362231"/>
              <a:gd name="connsiteX8" fmla="*/ 498141 w 727013"/>
              <a:gd name="connsiteY8" fmla="*/ 309880 h 362231"/>
              <a:gd name="connsiteX9" fmla="*/ 442261 w 727013"/>
              <a:gd name="connsiteY9" fmla="*/ 360680 h 362231"/>
              <a:gd name="connsiteX10" fmla="*/ 711501 w 727013"/>
              <a:gd name="connsiteY10" fmla="*/ 243840 h 362231"/>
              <a:gd name="connsiteX11" fmla="*/ 681021 w 727013"/>
              <a:gd name="connsiteY11" fmla="*/ 274320 h 362231"/>
              <a:gd name="connsiteX12" fmla="*/ 569261 w 727013"/>
              <a:gd name="connsiteY12" fmla="*/ 335280 h 362231"/>
              <a:gd name="connsiteX13" fmla="*/ 457501 w 727013"/>
              <a:gd name="connsiteY13" fmla="*/ 325120 h 362231"/>
              <a:gd name="connsiteX14" fmla="*/ 289861 w 727013"/>
              <a:gd name="connsiteY14" fmla="*/ 335280 h 362231"/>
              <a:gd name="connsiteX15" fmla="*/ 340661 w 727013"/>
              <a:gd name="connsiteY15" fmla="*/ 325120 h 362231"/>
              <a:gd name="connsiteX16" fmla="*/ 259381 w 727013"/>
              <a:gd name="connsiteY16" fmla="*/ 243840 h 362231"/>
              <a:gd name="connsiteX17" fmla="*/ 142541 w 727013"/>
              <a:gd name="connsiteY17" fmla="*/ 203200 h 362231"/>
              <a:gd name="connsiteX18" fmla="*/ 301 w 727013"/>
              <a:gd name="connsiteY18" fmla="*/ 0 h 3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013" h="362231">
                <a:moveTo>
                  <a:pt x="301" y="0"/>
                </a:moveTo>
                <a:cubicBezTo>
                  <a:pt x="7074" y="0"/>
                  <a:pt x="137461" y="175260"/>
                  <a:pt x="183181" y="203200"/>
                </a:cubicBezTo>
                <a:cubicBezTo>
                  <a:pt x="228901" y="231140"/>
                  <a:pt x="260228" y="162560"/>
                  <a:pt x="274621" y="167640"/>
                </a:cubicBezTo>
                <a:cubicBezTo>
                  <a:pt x="289014" y="172720"/>
                  <a:pt x="264461" y="215053"/>
                  <a:pt x="269541" y="233680"/>
                </a:cubicBezTo>
                <a:cubicBezTo>
                  <a:pt x="274621" y="252307"/>
                  <a:pt x="282241" y="281940"/>
                  <a:pt x="305101" y="279400"/>
                </a:cubicBezTo>
                <a:cubicBezTo>
                  <a:pt x="327961" y="276860"/>
                  <a:pt x="395694" y="217593"/>
                  <a:pt x="406701" y="218440"/>
                </a:cubicBezTo>
                <a:cubicBezTo>
                  <a:pt x="417708" y="219287"/>
                  <a:pt x="369448" y="271780"/>
                  <a:pt x="371141" y="284480"/>
                </a:cubicBezTo>
                <a:cubicBezTo>
                  <a:pt x="372834" y="297180"/>
                  <a:pt x="395694" y="290407"/>
                  <a:pt x="416861" y="294640"/>
                </a:cubicBezTo>
                <a:cubicBezTo>
                  <a:pt x="438028" y="298873"/>
                  <a:pt x="493908" y="298873"/>
                  <a:pt x="498141" y="309880"/>
                </a:cubicBezTo>
                <a:cubicBezTo>
                  <a:pt x="502374" y="320887"/>
                  <a:pt x="406701" y="371687"/>
                  <a:pt x="442261" y="360680"/>
                </a:cubicBezTo>
                <a:cubicBezTo>
                  <a:pt x="477821" y="349673"/>
                  <a:pt x="671708" y="258233"/>
                  <a:pt x="711501" y="243840"/>
                </a:cubicBezTo>
                <a:cubicBezTo>
                  <a:pt x="751294" y="229447"/>
                  <a:pt x="704728" y="259080"/>
                  <a:pt x="681021" y="274320"/>
                </a:cubicBezTo>
                <a:cubicBezTo>
                  <a:pt x="657314" y="289560"/>
                  <a:pt x="606514" y="326813"/>
                  <a:pt x="569261" y="335280"/>
                </a:cubicBezTo>
                <a:cubicBezTo>
                  <a:pt x="532008" y="343747"/>
                  <a:pt x="504068" y="325120"/>
                  <a:pt x="457501" y="325120"/>
                </a:cubicBezTo>
                <a:cubicBezTo>
                  <a:pt x="410934" y="325120"/>
                  <a:pt x="309334" y="335280"/>
                  <a:pt x="289861" y="335280"/>
                </a:cubicBezTo>
                <a:cubicBezTo>
                  <a:pt x="270388" y="335280"/>
                  <a:pt x="345741" y="340360"/>
                  <a:pt x="340661" y="325120"/>
                </a:cubicBezTo>
                <a:cubicBezTo>
                  <a:pt x="335581" y="309880"/>
                  <a:pt x="292401" y="264160"/>
                  <a:pt x="259381" y="243840"/>
                </a:cubicBezTo>
                <a:cubicBezTo>
                  <a:pt x="226361" y="223520"/>
                  <a:pt x="182334" y="239607"/>
                  <a:pt x="142541" y="203200"/>
                </a:cubicBezTo>
                <a:cubicBezTo>
                  <a:pt x="102748" y="166793"/>
                  <a:pt x="-6472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9C6D2186-32FC-DD7E-2350-561ED70F2899}"/>
              </a:ext>
            </a:extLst>
          </p:cNvPr>
          <p:cNvSpPr/>
          <p:nvPr/>
        </p:nvSpPr>
        <p:spPr>
          <a:xfrm>
            <a:off x="1155476" y="5368579"/>
            <a:ext cx="429579" cy="244988"/>
          </a:xfrm>
          <a:custGeom>
            <a:avLst/>
            <a:gdLst>
              <a:gd name="connsiteX0" fmla="*/ 2764 w 429579"/>
              <a:gd name="connsiteY0" fmla="*/ 981 h 244988"/>
              <a:gd name="connsiteX1" fmla="*/ 185644 w 429579"/>
              <a:gd name="connsiteY1" fmla="*/ 178781 h 244988"/>
              <a:gd name="connsiteX2" fmla="*/ 150084 w 429579"/>
              <a:gd name="connsiteY2" fmla="*/ 122901 h 244988"/>
              <a:gd name="connsiteX3" fmla="*/ 287244 w 429579"/>
              <a:gd name="connsiteY3" fmla="*/ 204181 h 244988"/>
              <a:gd name="connsiteX4" fmla="*/ 272004 w 429579"/>
              <a:gd name="connsiteY4" fmla="*/ 168621 h 244988"/>
              <a:gd name="connsiteX5" fmla="*/ 429484 w 429579"/>
              <a:gd name="connsiteY5" fmla="*/ 244821 h 244988"/>
              <a:gd name="connsiteX6" fmla="*/ 246604 w 429579"/>
              <a:gd name="connsiteY6" fmla="*/ 188941 h 244988"/>
              <a:gd name="connsiteX7" fmla="*/ 129764 w 429579"/>
              <a:gd name="connsiteY7" fmla="*/ 183861 h 244988"/>
              <a:gd name="connsiteX8" fmla="*/ 7844 w 429579"/>
              <a:gd name="connsiteY8" fmla="*/ 153381 h 244988"/>
              <a:gd name="connsiteX9" fmla="*/ 78964 w 429579"/>
              <a:gd name="connsiteY9" fmla="*/ 153381 h 244988"/>
              <a:gd name="connsiteX10" fmla="*/ 73884 w 429579"/>
              <a:gd name="connsiteY10" fmla="*/ 107661 h 244988"/>
              <a:gd name="connsiteX11" fmla="*/ 2764 w 429579"/>
              <a:gd name="connsiteY11" fmla="*/ 981 h 2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579" h="244988">
                <a:moveTo>
                  <a:pt x="2764" y="981"/>
                </a:moveTo>
                <a:cubicBezTo>
                  <a:pt x="21390" y="12834"/>
                  <a:pt x="161091" y="158461"/>
                  <a:pt x="185644" y="178781"/>
                </a:cubicBezTo>
                <a:cubicBezTo>
                  <a:pt x="210197" y="199101"/>
                  <a:pt x="133151" y="118668"/>
                  <a:pt x="150084" y="122901"/>
                </a:cubicBezTo>
                <a:cubicBezTo>
                  <a:pt x="167017" y="127134"/>
                  <a:pt x="266924" y="196561"/>
                  <a:pt x="287244" y="204181"/>
                </a:cubicBezTo>
                <a:cubicBezTo>
                  <a:pt x="307564" y="211801"/>
                  <a:pt x="248297" y="161848"/>
                  <a:pt x="272004" y="168621"/>
                </a:cubicBezTo>
                <a:cubicBezTo>
                  <a:pt x="295711" y="175394"/>
                  <a:pt x="433717" y="241434"/>
                  <a:pt x="429484" y="244821"/>
                </a:cubicBezTo>
                <a:cubicBezTo>
                  <a:pt x="425251" y="248208"/>
                  <a:pt x="296557" y="199101"/>
                  <a:pt x="246604" y="188941"/>
                </a:cubicBezTo>
                <a:cubicBezTo>
                  <a:pt x="196651" y="178781"/>
                  <a:pt x="169557" y="189788"/>
                  <a:pt x="129764" y="183861"/>
                </a:cubicBezTo>
                <a:cubicBezTo>
                  <a:pt x="89971" y="177934"/>
                  <a:pt x="16311" y="158461"/>
                  <a:pt x="7844" y="153381"/>
                </a:cubicBezTo>
                <a:cubicBezTo>
                  <a:pt x="-623" y="148301"/>
                  <a:pt x="67957" y="161001"/>
                  <a:pt x="78964" y="153381"/>
                </a:cubicBezTo>
                <a:cubicBezTo>
                  <a:pt x="89971" y="145761"/>
                  <a:pt x="82351" y="127134"/>
                  <a:pt x="73884" y="107661"/>
                </a:cubicBezTo>
                <a:cubicBezTo>
                  <a:pt x="65417" y="88188"/>
                  <a:pt x="-15862" y="-10872"/>
                  <a:pt x="2764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8BA1113D-C03B-F10A-F45D-E212A5CA3B2B}"/>
              </a:ext>
            </a:extLst>
          </p:cNvPr>
          <p:cNvSpPr/>
          <p:nvPr/>
        </p:nvSpPr>
        <p:spPr>
          <a:xfrm>
            <a:off x="2280661" y="5825100"/>
            <a:ext cx="528627" cy="322750"/>
          </a:xfrm>
          <a:custGeom>
            <a:avLst/>
            <a:gdLst>
              <a:gd name="connsiteX0" fmla="*/ 513339 w 528627"/>
              <a:gd name="connsiteY0" fmla="*/ 1660 h 322750"/>
              <a:gd name="connsiteX1" fmla="*/ 81539 w 528627"/>
              <a:gd name="connsiteY1" fmla="*/ 128660 h 322750"/>
              <a:gd name="connsiteX2" fmla="*/ 122179 w 528627"/>
              <a:gd name="connsiteY2" fmla="*/ 98180 h 322750"/>
              <a:gd name="connsiteX3" fmla="*/ 40899 w 528627"/>
              <a:gd name="connsiteY3" fmla="*/ 169300 h 322750"/>
              <a:gd name="connsiteX4" fmla="*/ 45979 w 528627"/>
              <a:gd name="connsiteY4" fmla="*/ 321700 h 322750"/>
              <a:gd name="connsiteX5" fmla="*/ 5339 w 528627"/>
              <a:gd name="connsiteY5" fmla="*/ 230260 h 322750"/>
              <a:gd name="connsiteX6" fmla="*/ 183139 w 528627"/>
              <a:gd name="connsiteY6" fmla="*/ 108340 h 322750"/>
              <a:gd name="connsiteX7" fmla="*/ 203459 w 528627"/>
              <a:gd name="connsiteY7" fmla="*/ 37220 h 322750"/>
              <a:gd name="connsiteX8" fmla="*/ 411739 w 528627"/>
              <a:gd name="connsiteY8" fmla="*/ 52460 h 322750"/>
              <a:gd name="connsiteX9" fmla="*/ 513339 w 528627"/>
              <a:gd name="connsiteY9" fmla="*/ 1660 h 3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627" h="322750">
                <a:moveTo>
                  <a:pt x="513339" y="1660"/>
                </a:moveTo>
                <a:cubicBezTo>
                  <a:pt x="458306" y="14360"/>
                  <a:pt x="146732" y="112573"/>
                  <a:pt x="81539" y="128660"/>
                </a:cubicBezTo>
                <a:cubicBezTo>
                  <a:pt x="16346" y="144747"/>
                  <a:pt x="128952" y="91407"/>
                  <a:pt x="122179" y="98180"/>
                </a:cubicBezTo>
                <a:cubicBezTo>
                  <a:pt x="115406" y="104953"/>
                  <a:pt x="53599" y="132047"/>
                  <a:pt x="40899" y="169300"/>
                </a:cubicBezTo>
                <a:cubicBezTo>
                  <a:pt x="28199" y="206553"/>
                  <a:pt x="51906" y="311540"/>
                  <a:pt x="45979" y="321700"/>
                </a:cubicBezTo>
                <a:cubicBezTo>
                  <a:pt x="40052" y="331860"/>
                  <a:pt x="-17521" y="265820"/>
                  <a:pt x="5339" y="230260"/>
                </a:cubicBezTo>
                <a:cubicBezTo>
                  <a:pt x="28199" y="194700"/>
                  <a:pt x="150119" y="140513"/>
                  <a:pt x="183139" y="108340"/>
                </a:cubicBezTo>
                <a:cubicBezTo>
                  <a:pt x="216159" y="76167"/>
                  <a:pt x="165359" y="46533"/>
                  <a:pt x="203459" y="37220"/>
                </a:cubicBezTo>
                <a:cubicBezTo>
                  <a:pt x="241559" y="27907"/>
                  <a:pt x="362632" y="51613"/>
                  <a:pt x="411739" y="52460"/>
                </a:cubicBezTo>
                <a:cubicBezTo>
                  <a:pt x="460846" y="53307"/>
                  <a:pt x="568372" y="-11040"/>
                  <a:pt x="513339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9A04697C-29D8-A82A-50AB-D933F6BACC68}"/>
              </a:ext>
            </a:extLst>
          </p:cNvPr>
          <p:cNvSpPr/>
          <p:nvPr/>
        </p:nvSpPr>
        <p:spPr>
          <a:xfrm>
            <a:off x="2343849" y="6144435"/>
            <a:ext cx="582394" cy="490195"/>
          </a:xfrm>
          <a:custGeom>
            <a:avLst/>
            <a:gdLst>
              <a:gd name="connsiteX0" fmla="*/ 13271 w 582394"/>
              <a:gd name="connsiteY0" fmla="*/ 12525 h 490195"/>
              <a:gd name="connsiteX1" fmla="*/ 246951 w 582394"/>
              <a:gd name="connsiteY1" fmla="*/ 281765 h 490195"/>
              <a:gd name="connsiteX2" fmla="*/ 221551 w 582394"/>
              <a:gd name="connsiteY2" fmla="*/ 251285 h 490195"/>
              <a:gd name="connsiteX3" fmla="*/ 465391 w 582394"/>
              <a:gd name="connsiteY3" fmla="*/ 464645 h 490195"/>
              <a:gd name="connsiteX4" fmla="*/ 434911 w 582394"/>
              <a:gd name="connsiteY4" fmla="*/ 434165 h 490195"/>
              <a:gd name="connsiteX5" fmla="*/ 582231 w 582394"/>
              <a:gd name="connsiteY5" fmla="*/ 490045 h 490195"/>
              <a:gd name="connsiteX6" fmla="*/ 460311 w 582394"/>
              <a:gd name="connsiteY6" fmla="*/ 413845 h 490195"/>
              <a:gd name="connsiteX7" fmla="*/ 297751 w 582394"/>
              <a:gd name="connsiteY7" fmla="*/ 291925 h 490195"/>
              <a:gd name="connsiteX8" fmla="*/ 114871 w 582394"/>
              <a:gd name="connsiteY8" fmla="*/ 185245 h 490195"/>
              <a:gd name="connsiteX9" fmla="*/ 38671 w 582394"/>
              <a:gd name="connsiteY9" fmla="*/ 58245 h 490195"/>
              <a:gd name="connsiteX10" fmla="*/ 13271 w 582394"/>
              <a:gd name="connsiteY10" fmla="*/ 12525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394" h="490195">
                <a:moveTo>
                  <a:pt x="13271" y="12525"/>
                </a:moveTo>
                <a:cubicBezTo>
                  <a:pt x="47984" y="49778"/>
                  <a:pt x="212238" y="241972"/>
                  <a:pt x="246951" y="281765"/>
                </a:cubicBezTo>
                <a:cubicBezTo>
                  <a:pt x="281664" y="321558"/>
                  <a:pt x="185144" y="220805"/>
                  <a:pt x="221551" y="251285"/>
                </a:cubicBezTo>
                <a:cubicBezTo>
                  <a:pt x="257958" y="281765"/>
                  <a:pt x="465391" y="464645"/>
                  <a:pt x="465391" y="464645"/>
                </a:cubicBezTo>
                <a:cubicBezTo>
                  <a:pt x="500951" y="495125"/>
                  <a:pt x="415438" y="429932"/>
                  <a:pt x="434911" y="434165"/>
                </a:cubicBezTo>
                <a:cubicBezTo>
                  <a:pt x="454384" y="438398"/>
                  <a:pt x="577998" y="493432"/>
                  <a:pt x="582231" y="490045"/>
                </a:cubicBezTo>
                <a:cubicBezTo>
                  <a:pt x="586464" y="486658"/>
                  <a:pt x="507724" y="446865"/>
                  <a:pt x="460311" y="413845"/>
                </a:cubicBezTo>
                <a:cubicBezTo>
                  <a:pt x="412898" y="380825"/>
                  <a:pt x="355324" y="330025"/>
                  <a:pt x="297751" y="291925"/>
                </a:cubicBezTo>
                <a:cubicBezTo>
                  <a:pt x="240178" y="253825"/>
                  <a:pt x="158051" y="224192"/>
                  <a:pt x="114871" y="185245"/>
                </a:cubicBezTo>
                <a:cubicBezTo>
                  <a:pt x="71691" y="146298"/>
                  <a:pt x="56451" y="86185"/>
                  <a:pt x="38671" y="58245"/>
                </a:cubicBezTo>
                <a:cubicBezTo>
                  <a:pt x="20891" y="30305"/>
                  <a:pt x="-21442" y="-24728"/>
                  <a:pt x="13271" y="1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D19F87AF-AEC7-0998-590B-7EF546574406}"/>
              </a:ext>
            </a:extLst>
          </p:cNvPr>
          <p:cNvSpPr/>
          <p:nvPr/>
        </p:nvSpPr>
        <p:spPr>
          <a:xfrm>
            <a:off x="2306318" y="6085641"/>
            <a:ext cx="559859" cy="527945"/>
          </a:xfrm>
          <a:custGeom>
            <a:avLst/>
            <a:gdLst>
              <a:gd name="connsiteX0" fmla="*/ 2 w 559859"/>
              <a:gd name="connsiteY0" fmla="*/ 199 h 527945"/>
              <a:gd name="connsiteX1" fmla="*/ 233682 w 559859"/>
              <a:gd name="connsiteY1" fmla="*/ 223719 h 527945"/>
              <a:gd name="connsiteX2" fmla="*/ 223522 w 559859"/>
              <a:gd name="connsiteY2" fmla="*/ 183079 h 527945"/>
              <a:gd name="connsiteX3" fmla="*/ 416562 w 559859"/>
              <a:gd name="connsiteY3" fmla="*/ 365959 h 527945"/>
              <a:gd name="connsiteX4" fmla="*/ 381002 w 559859"/>
              <a:gd name="connsiteY4" fmla="*/ 320239 h 527945"/>
              <a:gd name="connsiteX5" fmla="*/ 508002 w 559859"/>
              <a:gd name="connsiteY5" fmla="*/ 452319 h 527945"/>
              <a:gd name="connsiteX6" fmla="*/ 553722 w 559859"/>
              <a:gd name="connsiteY6" fmla="*/ 523439 h 527945"/>
              <a:gd name="connsiteX7" fmla="*/ 381002 w 559859"/>
              <a:gd name="connsiteY7" fmla="*/ 325319 h 527945"/>
              <a:gd name="connsiteX8" fmla="*/ 259082 w 559859"/>
              <a:gd name="connsiteY8" fmla="*/ 157679 h 527945"/>
              <a:gd name="connsiteX9" fmla="*/ 228602 w 559859"/>
              <a:gd name="connsiteY9" fmla="*/ 183079 h 527945"/>
              <a:gd name="connsiteX10" fmla="*/ 2 w 559859"/>
              <a:gd name="connsiteY10" fmla="*/ 199 h 52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59" h="527945">
                <a:moveTo>
                  <a:pt x="2" y="199"/>
                </a:moveTo>
                <a:cubicBezTo>
                  <a:pt x="849" y="6972"/>
                  <a:pt x="196429" y="193239"/>
                  <a:pt x="233682" y="223719"/>
                </a:cubicBezTo>
                <a:cubicBezTo>
                  <a:pt x="270935" y="254199"/>
                  <a:pt x="193042" y="159372"/>
                  <a:pt x="223522" y="183079"/>
                </a:cubicBezTo>
                <a:cubicBezTo>
                  <a:pt x="254002" y="206786"/>
                  <a:pt x="390315" y="343099"/>
                  <a:pt x="416562" y="365959"/>
                </a:cubicBezTo>
                <a:cubicBezTo>
                  <a:pt x="442809" y="388819"/>
                  <a:pt x="365762" y="305846"/>
                  <a:pt x="381002" y="320239"/>
                </a:cubicBezTo>
                <a:cubicBezTo>
                  <a:pt x="396242" y="334632"/>
                  <a:pt x="479215" y="418452"/>
                  <a:pt x="508002" y="452319"/>
                </a:cubicBezTo>
                <a:cubicBezTo>
                  <a:pt x="536789" y="486186"/>
                  <a:pt x="574889" y="544606"/>
                  <a:pt x="553722" y="523439"/>
                </a:cubicBezTo>
                <a:cubicBezTo>
                  <a:pt x="532555" y="502272"/>
                  <a:pt x="430109" y="386279"/>
                  <a:pt x="381002" y="325319"/>
                </a:cubicBezTo>
                <a:cubicBezTo>
                  <a:pt x="331895" y="264359"/>
                  <a:pt x="284482" y="181386"/>
                  <a:pt x="259082" y="157679"/>
                </a:cubicBezTo>
                <a:cubicBezTo>
                  <a:pt x="233682" y="133972"/>
                  <a:pt x="270089" y="205092"/>
                  <a:pt x="228602" y="183079"/>
                </a:cubicBezTo>
                <a:cubicBezTo>
                  <a:pt x="187115" y="161066"/>
                  <a:pt x="-845" y="-6574"/>
                  <a:pt x="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1BE5D9E-84A6-6362-C8C6-2731C650FCE7}"/>
              </a:ext>
            </a:extLst>
          </p:cNvPr>
          <p:cNvSpPr/>
          <p:nvPr/>
        </p:nvSpPr>
        <p:spPr>
          <a:xfrm>
            <a:off x="3053018" y="6210494"/>
            <a:ext cx="503490" cy="399170"/>
          </a:xfrm>
          <a:custGeom>
            <a:avLst/>
            <a:gdLst>
              <a:gd name="connsiteX0" fmla="*/ 142302 w 503490"/>
              <a:gd name="connsiteY0" fmla="*/ 129346 h 399170"/>
              <a:gd name="connsiteX1" fmla="*/ 30542 w 503490"/>
              <a:gd name="connsiteY1" fmla="*/ 302066 h 399170"/>
              <a:gd name="connsiteX2" fmla="*/ 62 w 503490"/>
              <a:gd name="connsiteY2" fmla="*/ 398586 h 399170"/>
              <a:gd name="connsiteX3" fmla="*/ 35622 w 503490"/>
              <a:gd name="connsiteY3" fmla="*/ 342706 h 399170"/>
              <a:gd name="connsiteX4" fmla="*/ 198182 w 503490"/>
              <a:gd name="connsiteY4" fmla="*/ 347786 h 399170"/>
              <a:gd name="connsiteX5" fmla="*/ 182942 w 503490"/>
              <a:gd name="connsiteY5" fmla="*/ 332546 h 399170"/>
              <a:gd name="connsiteX6" fmla="*/ 396302 w 503490"/>
              <a:gd name="connsiteY6" fmla="*/ 393506 h 399170"/>
              <a:gd name="connsiteX7" fmla="*/ 284542 w 503490"/>
              <a:gd name="connsiteY7" fmla="*/ 347786 h 399170"/>
              <a:gd name="connsiteX8" fmla="*/ 360742 w 503490"/>
              <a:gd name="connsiteY8" fmla="*/ 261426 h 399170"/>
              <a:gd name="connsiteX9" fmla="*/ 248982 w 503490"/>
              <a:gd name="connsiteY9" fmla="*/ 276666 h 399170"/>
              <a:gd name="connsiteX10" fmla="*/ 502982 w 503490"/>
              <a:gd name="connsiteY10" fmla="*/ 139506 h 399170"/>
              <a:gd name="connsiteX11" fmla="*/ 315022 w 503490"/>
              <a:gd name="connsiteY11" fmla="*/ 159826 h 399170"/>
              <a:gd name="connsiteX12" fmla="*/ 335342 w 503490"/>
              <a:gd name="connsiteY12" fmla="*/ 42986 h 399170"/>
              <a:gd name="connsiteX13" fmla="*/ 294702 w 503490"/>
              <a:gd name="connsiteY13" fmla="*/ 2346 h 399170"/>
              <a:gd name="connsiteX14" fmla="*/ 355662 w 503490"/>
              <a:gd name="connsiteY14" fmla="*/ 103946 h 399170"/>
              <a:gd name="connsiteX15" fmla="*/ 248982 w 503490"/>
              <a:gd name="connsiteY15" fmla="*/ 119186 h 399170"/>
              <a:gd name="connsiteX16" fmla="*/ 345502 w 503490"/>
              <a:gd name="connsiteY16" fmla="*/ 175066 h 399170"/>
              <a:gd name="connsiteX17" fmla="*/ 254062 w 503490"/>
              <a:gd name="connsiteY17" fmla="*/ 225866 h 399170"/>
              <a:gd name="connsiteX18" fmla="*/ 167702 w 503490"/>
              <a:gd name="connsiteY18" fmla="*/ 281746 h 399170"/>
              <a:gd name="connsiteX19" fmla="*/ 177862 w 503490"/>
              <a:gd name="connsiteY19" fmla="*/ 241106 h 399170"/>
              <a:gd name="connsiteX20" fmla="*/ 96582 w 503490"/>
              <a:gd name="connsiteY20" fmla="*/ 261426 h 399170"/>
              <a:gd name="connsiteX21" fmla="*/ 121982 w 503490"/>
              <a:gd name="connsiteY21" fmla="*/ 190306 h 399170"/>
              <a:gd name="connsiteX22" fmla="*/ 142302 w 503490"/>
              <a:gd name="connsiteY22" fmla="*/ 129346 h 3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490" h="399170">
                <a:moveTo>
                  <a:pt x="142302" y="129346"/>
                </a:moveTo>
                <a:cubicBezTo>
                  <a:pt x="127062" y="147973"/>
                  <a:pt x="54249" y="257193"/>
                  <a:pt x="30542" y="302066"/>
                </a:cubicBezTo>
                <a:cubicBezTo>
                  <a:pt x="6835" y="346939"/>
                  <a:pt x="-785" y="391813"/>
                  <a:pt x="62" y="398586"/>
                </a:cubicBezTo>
                <a:cubicBezTo>
                  <a:pt x="909" y="405359"/>
                  <a:pt x="2602" y="351173"/>
                  <a:pt x="35622" y="342706"/>
                </a:cubicBezTo>
                <a:cubicBezTo>
                  <a:pt x="68642" y="334239"/>
                  <a:pt x="198182" y="347786"/>
                  <a:pt x="198182" y="347786"/>
                </a:cubicBezTo>
                <a:cubicBezTo>
                  <a:pt x="222735" y="346093"/>
                  <a:pt x="149922" y="324926"/>
                  <a:pt x="182942" y="332546"/>
                </a:cubicBezTo>
                <a:cubicBezTo>
                  <a:pt x="215962" y="340166"/>
                  <a:pt x="379369" y="390966"/>
                  <a:pt x="396302" y="393506"/>
                </a:cubicBezTo>
                <a:cubicBezTo>
                  <a:pt x="413235" y="396046"/>
                  <a:pt x="290469" y="369799"/>
                  <a:pt x="284542" y="347786"/>
                </a:cubicBezTo>
                <a:cubicBezTo>
                  <a:pt x="278615" y="325773"/>
                  <a:pt x="366669" y="273279"/>
                  <a:pt x="360742" y="261426"/>
                </a:cubicBezTo>
                <a:cubicBezTo>
                  <a:pt x="354815" y="249573"/>
                  <a:pt x="225275" y="296986"/>
                  <a:pt x="248982" y="276666"/>
                </a:cubicBezTo>
                <a:cubicBezTo>
                  <a:pt x="272689" y="256346"/>
                  <a:pt x="491975" y="158979"/>
                  <a:pt x="502982" y="139506"/>
                </a:cubicBezTo>
                <a:cubicBezTo>
                  <a:pt x="513989" y="120033"/>
                  <a:pt x="342962" y="175913"/>
                  <a:pt x="315022" y="159826"/>
                </a:cubicBezTo>
                <a:cubicBezTo>
                  <a:pt x="287082" y="143739"/>
                  <a:pt x="338729" y="69233"/>
                  <a:pt x="335342" y="42986"/>
                </a:cubicBezTo>
                <a:cubicBezTo>
                  <a:pt x="331955" y="16739"/>
                  <a:pt x="291315" y="-7814"/>
                  <a:pt x="294702" y="2346"/>
                </a:cubicBezTo>
                <a:cubicBezTo>
                  <a:pt x="298089" y="12506"/>
                  <a:pt x="363282" y="84473"/>
                  <a:pt x="355662" y="103946"/>
                </a:cubicBezTo>
                <a:cubicBezTo>
                  <a:pt x="348042" y="123419"/>
                  <a:pt x="250675" y="107333"/>
                  <a:pt x="248982" y="119186"/>
                </a:cubicBezTo>
                <a:cubicBezTo>
                  <a:pt x="247289" y="131039"/>
                  <a:pt x="344655" y="157286"/>
                  <a:pt x="345502" y="175066"/>
                </a:cubicBezTo>
                <a:cubicBezTo>
                  <a:pt x="346349" y="192846"/>
                  <a:pt x="283695" y="208086"/>
                  <a:pt x="254062" y="225866"/>
                </a:cubicBezTo>
                <a:cubicBezTo>
                  <a:pt x="224429" y="243646"/>
                  <a:pt x="180402" y="279206"/>
                  <a:pt x="167702" y="281746"/>
                </a:cubicBezTo>
                <a:cubicBezTo>
                  <a:pt x="155002" y="284286"/>
                  <a:pt x="189715" y="244493"/>
                  <a:pt x="177862" y="241106"/>
                </a:cubicBezTo>
                <a:cubicBezTo>
                  <a:pt x="166009" y="237719"/>
                  <a:pt x="105895" y="269893"/>
                  <a:pt x="96582" y="261426"/>
                </a:cubicBezTo>
                <a:cubicBezTo>
                  <a:pt x="87269" y="252959"/>
                  <a:pt x="116055" y="205546"/>
                  <a:pt x="121982" y="190306"/>
                </a:cubicBezTo>
                <a:cubicBezTo>
                  <a:pt x="127909" y="175066"/>
                  <a:pt x="157542" y="110719"/>
                  <a:pt x="142302" y="129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0D6224E-E44D-2E73-B6D4-BA80AF5F743F}"/>
              </a:ext>
            </a:extLst>
          </p:cNvPr>
          <p:cNvSpPr/>
          <p:nvPr/>
        </p:nvSpPr>
        <p:spPr>
          <a:xfrm>
            <a:off x="2664101" y="5496469"/>
            <a:ext cx="714102" cy="528753"/>
          </a:xfrm>
          <a:custGeom>
            <a:avLst/>
            <a:gdLst>
              <a:gd name="connsiteX0" fmla="*/ 2899 w 714102"/>
              <a:gd name="connsiteY0" fmla="*/ 162651 h 528753"/>
              <a:gd name="connsiteX1" fmla="*/ 236579 w 714102"/>
              <a:gd name="connsiteY1" fmla="*/ 152491 h 528753"/>
              <a:gd name="connsiteX2" fmla="*/ 216259 w 714102"/>
              <a:gd name="connsiteY2" fmla="*/ 61051 h 528753"/>
              <a:gd name="connsiteX3" fmla="*/ 399139 w 714102"/>
              <a:gd name="connsiteY3" fmla="*/ 243931 h 528753"/>
              <a:gd name="connsiteX4" fmla="*/ 363579 w 714102"/>
              <a:gd name="connsiteY4" fmla="*/ 157571 h 528753"/>
              <a:gd name="connsiteX5" fmla="*/ 576939 w 714102"/>
              <a:gd name="connsiteY5" fmla="*/ 320131 h 528753"/>
              <a:gd name="connsiteX6" fmla="*/ 495659 w 714102"/>
              <a:gd name="connsiteY6" fmla="*/ 254091 h 528753"/>
              <a:gd name="connsiteX7" fmla="*/ 714099 w 714102"/>
              <a:gd name="connsiteY7" fmla="*/ 528411 h 528753"/>
              <a:gd name="connsiteX8" fmla="*/ 500739 w 714102"/>
              <a:gd name="connsiteY8" fmla="*/ 304891 h 528753"/>
              <a:gd name="connsiteX9" fmla="*/ 241659 w 714102"/>
              <a:gd name="connsiteY9" fmla="*/ 40731 h 528753"/>
              <a:gd name="connsiteX10" fmla="*/ 195939 w 714102"/>
              <a:gd name="connsiteY10" fmla="*/ 81371 h 528753"/>
              <a:gd name="connsiteX11" fmla="*/ 404219 w 714102"/>
              <a:gd name="connsiteY11" fmla="*/ 91 h 528753"/>
              <a:gd name="connsiteX12" fmla="*/ 190859 w 714102"/>
              <a:gd name="connsiteY12" fmla="*/ 66131 h 528753"/>
              <a:gd name="connsiteX13" fmla="*/ 109579 w 714102"/>
              <a:gd name="connsiteY13" fmla="*/ 106771 h 528753"/>
              <a:gd name="connsiteX14" fmla="*/ 2899 w 714102"/>
              <a:gd name="connsiteY14" fmla="*/ 162651 h 52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102" h="528753">
                <a:moveTo>
                  <a:pt x="2899" y="162651"/>
                </a:moveTo>
                <a:cubicBezTo>
                  <a:pt x="24066" y="170271"/>
                  <a:pt x="201019" y="169424"/>
                  <a:pt x="236579" y="152491"/>
                </a:cubicBezTo>
                <a:cubicBezTo>
                  <a:pt x="272139" y="135558"/>
                  <a:pt x="189166" y="45811"/>
                  <a:pt x="216259" y="61051"/>
                </a:cubicBezTo>
                <a:cubicBezTo>
                  <a:pt x="243352" y="76291"/>
                  <a:pt x="374586" y="227844"/>
                  <a:pt x="399139" y="243931"/>
                </a:cubicBezTo>
                <a:cubicBezTo>
                  <a:pt x="423692" y="260018"/>
                  <a:pt x="333946" y="144871"/>
                  <a:pt x="363579" y="157571"/>
                </a:cubicBezTo>
                <a:cubicBezTo>
                  <a:pt x="393212" y="170271"/>
                  <a:pt x="554926" y="304044"/>
                  <a:pt x="576939" y="320131"/>
                </a:cubicBezTo>
                <a:cubicBezTo>
                  <a:pt x="598952" y="336218"/>
                  <a:pt x="472799" y="219378"/>
                  <a:pt x="495659" y="254091"/>
                </a:cubicBezTo>
                <a:cubicBezTo>
                  <a:pt x="518519" y="288804"/>
                  <a:pt x="713252" y="519944"/>
                  <a:pt x="714099" y="528411"/>
                </a:cubicBezTo>
                <a:cubicBezTo>
                  <a:pt x="714946" y="536878"/>
                  <a:pt x="579479" y="386171"/>
                  <a:pt x="500739" y="304891"/>
                </a:cubicBezTo>
                <a:cubicBezTo>
                  <a:pt x="421999" y="223611"/>
                  <a:pt x="292459" y="77984"/>
                  <a:pt x="241659" y="40731"/>
                </a:cubicBezTo>
                <a:cubicBezTo>
                  <a:pt x="190859" y="3478"/>
                  <a:pt x="168846" y="88144"/>
                  <a:pt x="195939" y="81371"/>
                </a:cubicBezTo>
                <a:cubicBezTo>
                  <a:pt x="223032" y="74598"/>
                  <a:pt x="405066" y="2631"/>
                  <a:pt x="404219" y="91"/>
                </a:cubicBezTo>
                <a:cubicBezTo>
                  <a:pt x="403372" y="-2449"/>
                  <a:pt x="239966" y="48351"/>
                  <a:pt x="190859" y="66131"/>
                </a:cubicBezTo>
                <a:cubicBezTo>
                  <a:pt x="141752" y="83911"/>
                  <a:pt x="136672" y="88144"/>
                  <a:pt x="109579" y="106771"/>
                </a:cubicBezTo>
                <a:cubicBezTo>
                  <a:pt x="82486" y="125398"/>
                  <a:pt x="-18268" y="155031"/>
                  <a:pt x="2899" y="162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1D25B235-64B2-638D-E879-2BACD705F6B6}"/>
              </a:ext>
            </a:extLst>
          </p:cNvPr>
          <p:cNvSpPr/>
          <p:nvPr/>
        </p:nvSpPr>
        <p:spPr>
          <a:xfrm>
            <a:off x="3235727" y="5896342"/>
            <a:ext cx="657084" cy="699194"/>
          </a:xfrm>
          <a:custGeom>
            <a:avLst/>
            <a:gdLst>
              <a:gd name="connsiteX0" fmla="*/ 183113 w 657084"/>
              <a:gd name="connsiteY0" fmla="*/ 204738 h 699194"/>
              <a:gd name="connsiteX1" fmla="*/ 284713 w 657084"/>
              <a:gd name="connsiteY1" fmla="*/ 214898 h 699194"/>
              <a:gd name="connsiteX2" fmla="*/ 254233 w 657084"/>
              <a:gd name="connsiteY2" fmla="*/ 138698 h 699194"/>
              <a:gd name="connsiteX3" fmla="*/ 513313 w 657084"/>
              <a:gd name="connsiteY3" fmla="*/ 423178 h 699194"/>
              <a:gd name="connsiteX4" fmla="*/ 411713 w 657084"/>
              <a:gd name="connsiteY4" fmla="*/ 291098 h 699194"/>
              <a:gd name="connsiteX5" fmla="*/ 635233 w 657084"/>
              <a:gd name="connsiteY5" fmla="*/ 555258 h 699194"/>
              <a:gd name="connsiteX6" fmla="*/ 589513 w 657084"/>
              <a:gd name="connsiteY6" fmla="*/ 595898 h 699194"/>
              <a:gd name="connsiteX7" fmla="*/ 279633 w 657084"/>
              <a:gd name="connsiteY7" fmla="*/ 616218 h 699194"/>
              <a:gd name="connsiteX8" fmla="*/ 584433 w 657084"/>
              <a:gd name="connsiteY8" fmla="*/ 585738 h 699194"/>
              <a:gd name="connsiteX9" fmla="*/ 10393 w 657084"/>
              <a:gd name="connsiteY9" fmla="*/ 697498 h 699194"/>
              <a:gd name="connsiteX10" fmla="*/ 518393 w 657084"/>
              <a:gd name="connsiteY10" fmla="*/ 651778 h 699194"/>
              <a:gd name="connsiteX11" fmla="*/ 655553 w 657084"/>
              <a:gd name="connsiteY11" fmla="*/ 631458 h 699194"/>
              <a:gd name="connsiteX12" fmla="*/ 457433 w 657084"/>
              <a:gd name="connsiteY12" fmla="*/ 433338 h 699194"/>
              <a:gd name="connsiteX13" fmla="*/ 325353 w 657084"/>
              <a:gd name="connsiteY13" fmla="*/ 468898 h 699194"/>
              <a:gd name="connsiteX14" fmla="*/ 462513 w 657084"/>
              <a:gd name="connsiteY14" fmla="*/ 428258 h 699194"/>
              <a:gd name="connsiteX15" fmla="*/ 208513 w 657084"/>
              <a:gd name="connsiteY15" fmla="*/ 77738 h 699194"/>
              <a:gd name="connsiteX16" fmla="*/ 208513 w 657084"/>
              <a:gd name="connsiteY16" fmla="*/ 62498 h 699194"/>
              <a:gd name="connsiteX17" fmla="*/ 233 w 657084"/>
              <a:gd name="connsiteY17" fmla="*/ 1538 h 699194"/>
              <a:gd name="connsiteX18" fmla="*/ 254233 w 657084"/>
              <a:gd name="connsiteY18" fmla="*/ 133618 h 699194"/>
              <a:gd name="connsiteX19" fmla="*/ 183113 w 657084"/>
              <a:gd name="connsiteY19" fmla="*/ 204738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084" h="699194">
                <a:moveTo>
                  <a:pt x="183113" y="204738"/>
                </a:moveTo>
                <a:cubicBezTo>
                  <a:pt x="188193" y="218285"/>
                  <a:pt x="272860" y="225905"/>
                  <a:pt x="284713" y="214898"/>
                </a:cubicBezTo>
                <a:cubicBezTo>
                  <a:pt x="296566" y="203891"/>
                  <a:pt x="216133" y="103985"/>
                  <a:pt x="254233" y="138698"/>
                </a:cubicBezTo>
                <a:cubicBezTo>
                  <a:pt x="292333" y="173411"/>
                  <a:pt x="487066" y="397778"/>
                  <a:pt x="513313" y="423178"/>
                </a:cubicBezTo>
                <a:cubicBezTo>
                  <a:pt x="539560" y="448578"/>
                  <a:pt x="391393" y="269085"/>
                  <a:pt x="411713" y="291098"/>
                </a:cubicBezTo>
                <a:cubicBezTo>
                  <a:pt x="432033" y="313111"/>
                  <a:pt x="605600" y="504458"/>
                  <a:pt x="635233" y="555258"/>
                </a:cubicBezTo>
                <a:cubicBezTo>
                  <a:pt x="664866" y="606058"/>
                  <a:pt x="648780" y="585738"/>
                  <a:pt x="589513" y="595898"/>
                </a:cubicBezTo>
                <a:cubicBezTo>
                  <a:pt x="530246" y="606058"/>
                  <a:pt x="280480" y="617911"/>
                  <a:pt x="279633" y="616218"/>
                </a:cubicBezTo>
                <a:cubicBezTo>
                  <a:pt x="278786" y="614525"/>
                  <a:pt x="629306" y="572191"/>
                  <a:pt x="584433" y="585738"/>
                </a:cubicBezTo>
                <a:cubicBezTo>
                  <a:pt x="539560" y="599285"/>
                  <a:pt x="21400" y="686491"/>
                  <a:pt x="10393" y="697498"/>
                </a:cubicBezTo>
                <a:cubicBezTo>
                  <a:pt x="-614" y="708505"/>
                  <a:pt x="410866" y="662785"/>
                  <a:pt x="518393" y="651778"/>
                </a:cubicBezTo>
                <a:cubicBezTo>
                  <a:pt x="625920" y="640771"/>
                  <a:pt x="665713" y="667865"/>
                  <a:pt x="655553" y="631458"/>
                </a:cubicBezTo>
                <a:cubicBezTo>
                  <a:pt x="645393" y="595051"/>
                  <a:pt x="512466" y="460431"/>
                  <a:pt x="457433" y="433338"/>
                </a:cubicBezTo>
                <a:cubicBezTo>
                  <a:pt x="402400" y="406245"/>
                  <a:pt x="324506" y="469745"/>
                  <a:pt x="325353" y="468898"/>
                </a:cubicBezTo>
                <a:cubicBezTo>
                  <a:pt x="326200" y="468051"/>
                  <a:pt x="481986" y="493451"/>
                  <a:pt x="462513" y="428258"/>
                </a:cubicBezTo>
                <a:cubicBezTo>
                  <a:pt x="443040" y="363065"/>
                  <a:pt x="208513" y="77738"/>
                  <a:pt x="208513" y="77738"/>
                </a:cubicBezTo>
                <a:cubicBezTo>
                  <a:pt x="166180" y="16778"/>
                  <a:pt x="243226" y="75198"/>
                  <a:pt x="208513" y="62498"/>
                </a:cubicBezTo>
                <a:cubicBezTo>
                  <a:pt x="173800" y="49798"/>
                  <a:pt x="-7387" y="-10315"/>
                  <a:pt x="233" y="1538"/>
                </a:cubicBezTo>
                <a:cubicBezTo>
                  <a:pt x="7853" y="13391"/>
                  <a:pt x="216980" y="99751"/>
                  <a:pt x="254233" y="133618"/>
                </a:cubicBezTo>
                <a:cubicBezTo>
                  <a:pt x="291486" y="167485"/>
                  <a:pt x="178033" y="191191"/>
                  <a:pt x="183113" y="20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DB1B585B-A04B-B34F-A5DD-642636977853}"/>
              </a:ext>
            </a:extLst>
          </p:cNvPr>
          <p:cNvSpPr/>
          <p:nvPr/>
        </p:nvSpPr>
        <p:spPr>
          <a:xfrm>
            <a:off x="2703821" y="2765533"/>
            <a:ext cx="3256041" cy="443550"/>
          </a:xfrm>
          <a:custGeom>
            <a:avLst/>
            <a:gdLst>
              <a:gd name="connsiteX0" fmla="*/ 6526 w 3256041"/>
              <a:gd name="connsiteY0" fmla="*/ 443080 h 443550"/>
              <a:gd name="connsiteX1" fmla="*/ 1577980 w 3256041"/>
              <a:gd name="connsiteY1" fmla="*/ 48848 h 443550"/>
              <a:gd name="connsiteX2" fmla="*/ 1254929 w 3256041"/>
              <a:gd name="connsiteY2" fmla="*/ 54323 h 443550"/>
              <a:gd name="connsiteX3" fmla="*/ 1955786 w 3256041"/>
              <a:gd name="connsiteY3" fmla="*/ 54323 h 443550"/>
              <a:gd name="connsiteX4" fmla="*/ 2612840 w 3256041"/>
              <a:gd name="connsiteY4" fmla="*/ 240489 h 443550"/>
              <a:gd name="connsiteX5" fmla="*/ 2470478 w 3256041"/>
              <a:gd name="connsiteY5" fmla="*/ 125504 h 443550"/>
              <a:gd name="connsiteX6" fmla="*/ 3253468 w 3256041"/>
              <a:gd name="connsiteY6" fmla="*/ 366424 h 443550"/>
              <a:gd name="connsiteX7" fmla="*/ 2662119 w 3256041"/>
              <a:gd name="connsiteY7" fmla="*/ 213111 h 443550"/>
              <a:gd name="connsiteX8" fmla="*/ 1128993 w 3256041"/>
              <a:gd name="connsiteY8" fmla="*/ 5044 h 443550"/>
              <a:gd name="connsiteX9" fmla="*/ 844270 w 3256041"/>
              <a:gd name="connsiteY9" fmla="*/ 65274 h 443550"/>
              <a:gd name="connsiteX10" fmla="*/ 1233027 w 3256041"/>
              <a:gd name="connsiteY10" fmla="*/ 76225 h 443550"/>
              <a:gd name="connsiteX11" fmla="*/ 537645 w 3256041"/>
              <a:gd name="connsiteY11" fmla="*/ 169308 h 443550"/>
              <a:gd name="connsiteX12" fmla="*/ 61281 w 3256041"/>
              <a:gd name="connsiteY12" fmla="*/ 218587 h 443550"/>
              <a:gd name="connsiteX13" fmla="*/ 981156 w 3256041"/>
              <a:gd name="connsiteY13" fmla="*/ 130980 h 443550"/>
              <a:gd name="connsiteX14" fmla="*/ 6526 w 3256041"/>
              <a:gd name="connsiteY14" fmla="*/ 443080 h 4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6041" h="443550">
                <a:moveTo>
                  <a:pt x="6526" y="443080"/>
                </a:moveTo>
                <a:cubicBezTo>
                  <a:pt x="105997" y="429391"/>
                  <a:pt x="1369913" y="113641"/>
                  <a:pt x="1577980" y="48848"/>
                </a:cubicBezTo>
                <a:cubicBezTo>
                  <a:pt x="1786047" y="-15945"/>
                  <a:pt x="1191961" y="53411"/>
                  <a:pt x="1254929" y="54323"/>
                </a:cubicBezTo>
                <a:cubicBezTo>
                  <a:pt x="1317897" y="55235"/>
                  <a:pt x="1729468" y="23295"/>
                  <a:pt x="1955786" y="54323"/>
                </a:cubicBezTo>
                <a:cubicBezTo>
                  <a:pt x="2182104" y="85351"/>
                  <a:pt x="2527058" y="228626"/>
                  <a:pt x="2612840" y="240489"/>
                </a:cubicBezTo>
                <a:cubicBezTo>
                  <a:pt x="2698622" y="252352"/>
                  <a:pt x="2363707" y="104515"/>
                  <a:pt x="2470478" y="125504"/>
                </a:cubicBezTo>
                <a:cubicBezTo>
                  <a:pt x="2577249" y="146493"/>
                  <a:pt x="3221528" y="351823"/>
                  <a:pt x="3253468" y="366424"/>
                </a:cubicBezTo>
                <a:cubicBezTo>
                  <a:pt x="3285408" y="381025"/>
                  <a:pt x="3016198" y="273341"/>
                  <a:pt x="2662119" y="213111"/>
                </a:cubicBezTo>
                <a:cubicBezTo>
                  <a:pt x="2308040" y="152881"/>
                  <a:pt x="1431968" y="29683"/>
                  <a:pt x="1128993" y="5044"/>
                </a:cubicBezTo>
                <a:cubicBezTo>
                  <a:pt x="826018" y="-19595"/>
                  <a:pt x="826931" y="53411"/>
                  <a:pt x="844270" y="65274"/>
                </a:cubicBezTo>
                <a:cubicBezTo>
                  <a:pt x="861609" y="77137"/>
                  <a:pt x="1284131" y="58886"/>
                  <a:pt x="1233027" y="76225"/>
                </a:cubicBezTo>
                <a:cubicBezTo>
                  <a:pt x="1181923" y="93564"/>
                  <a:pt x="732936" y="145581"/>
                  <a:pt x="537645" y="169308"/>
                </a:cubicBezTo>
                <a:cubicBezTo>
                  <a:pt x="342354" y="193035"/>
                  <a:pt x="61281" y="218587"/>
                  <a:pt x="61281" y="218587"/>
                </a:cubicBezTo>
                <a:cubicBezTo>
                  <a:pt x="135200" y="212199"/>
                  <a:pt x="984806" y="94477"/>
                  <a:pt x="981156" y="130980"/>
                </a:cubicBezTo>
                <a:cubicBezTo>
                  <a:pt x="977506" y="167483"/>
                  <a:pt x="-92945" y="456769"/>
                  <a:pt x="6526" y="443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CA108A47-326E-CB56-CDF2-01C7AA369E08}"/>
              </a:ext>
            </a:extLst>
          </p:cNvPr>
          <p:cNvSpPr/>
          <p:nvPr/>
        </p:nvSpPr>
        <p:spPr>
          <a:xfrm>
            <a:off x="3589551" y="3186303"/>
            <a:ext cx="2197030" cy="350922"/>
          </a:xfrm>
          <a:custGeom>
            <a:avLst/>
            <a:gdLst>
              <a:gd name="connsiteX0" fmla="*/ 2344 w 2197030"/>
              <a:gd name="connsiteY0" fmla="*/ 350837 h 350922"/>
              <a:gd name="connsiteX1" fmla="*/ 1332878 w 2197030"/>
              <a:gd name="connsiteY1" fmla="*/ 5884 h 350922"/>
              <a:gd name="connsiteX2" fmla="*/ 1064581 w 2197030"/>
              <a:gd name="connsiteY2" fmla="*/ 142770 h 350922"/>
              <a:gd name="connsiteX3" fmla="*/ 2187048 w 2197030"/>
              <a:gd name="connsiteY3" fmla="*/ 22310 h 350922"/>
              <a:gd name="connsiteX4" fmla="*/ 1546420 w 2197030"/>
              <a:gd name="connsiteY4" fmla="*/ 38737 h 350922"/>
              <a:gd name="connsiteX5" fmla="*/ 391100 w 2197030"/>
              <a:gd name="connsiteY5" fmla="*/ 5884 h 350922"/>
              <a:gd name="connsiteX6" fmla="*/ 993400 w 2197030"/>
              <a:gd name="connsiteY6" fmla="*/ 38737 h 350922"/>
              <a:gd name="connsiteX7" fmla="*/ 2344 w 2197030"/>
              <a:gd name="connsiteY7" fmla="*/ 350837 h 3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030" h="350922">
                <a:moveTo>
                  <a:pt x="2344" y="350837"/>
                </a:moveTo>
                <a:cubicBezTo>
                  <a:pt x="58924" y="345362"/>
                  <a:pt x="1155839" y="40562"/>
                  <a:pt x="1332878" y="5884"/>
                </a:cubicBezTo>
                <a:cubicBezTo>
                  <a:pt x="1509917" y="-28794"/>
                  <a:pt x="922219" y="140032"/>
                  <a:pt x="1064581" y="142770"/>
                </a:cubicBezTo>
                <a:cubicBezTo>
                  <a:pt x="1206943" y="145508"/>
                  <a:pt x="2106742" y="39649"/>
                  <a:pt x="2187048" y="22310"/>
                </a:cubicBezTo>
                <a:cubicBezTo>
                  <a:pt x="2267354" y="4971"/>
                  <a:pt x="1845745" y="41475"/>
                  <a:pt x="1546420" y="38737"/>
                </a:cubicBezTo>
                <a:cubicBezTo>
                  <a:pt x="1247095" y="35999"/>
                  <a:pt x="483270" y="5884"/>
                  <a:pt x="391100" y="5884"/>
                </a:cubicBezTo>
                <a:cubicBezTo>
                  <a:pt x="298930" y="5884"/>
                  <a:pt x="1055455" y="-20580"/>
                  <a:pt x="993400" y="38737"/>
                </a:cubicBezTo>
                <a:cubicBezTo>
                  <a:pt x="931345" y="98054"/>
                  <a:pt x="-54236" y="356312"/>
                  <a:pt x="2344" y="35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A826EF80-F4F1-A1F8-D054-EC49B08E8855}"/>
              </a:ext>
            </a:extLst>
          </p:cNvPr>
          <p:cNvSpPr/>
          <p:nvPr/>
        </p:nvSpPr>
        <p:spPr>
          <a:xfrm>
            <a:off x="3548091" y="4358247"/>
            <a:ext cx="149336" cy="493413"/>
          </a:xfrm>
          <a:custGeom>
            <a:avLst/>
            <a:gdLst>
              <a:gd name="connsiteX0" fmla="*/ 54755 w 149336"/>
              <a:gd name="connsiteY0" fmla="*/ 210 h 493413"/>
              <a:gd name="connsiteX1" fmla="*/ 114984 w 149336"/>
              <a:gd name="connsiteY1" fmla="*/ 213753 h 493413"/>
              <a:gd name="connsiteX2" fmla="*/ 0 w 149336"/>
              <a:gd name="connsiteY2" fmla="*/ 493001 h 493413"/>
              <a:gd name="connsiteX3" fmla="*/ 114984 w 149336"/>
              <a:gd name="connsiteY3" fmla="*/ 273983 h 493413"/>
              <a:gd name="connsiteX4" fmla="*/ 147837 w 149336"/>
              <a:gd name="connsiteY4" fmla="*/ 175425 h 493413"/>
              <a:gd name="connsiteX5" fmla="*/ 54755 w 149336"/>
              <a:gd name="connsiteY5" fmla="*/ 210 h 4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36" h="493413">
                <a:moveTo>
                  <a:pt x="54755" y="210"/>
                </a:moveTo>
                <a:cubicBezTo>
                  <a:pt x="49280" y="6598"/>
                  <a:pt x="124110" y="131621"/>
                  <a:pt x="114984" y="213753"/>
                </a:cubicBezTo>
                <a:cubicBezTo>
                  <a:pt x="105858" y="295885"/>
                  <a:pt x="0" y="482963"/>
                  <a:pt x="0" y="493001"/>
                </a:cubicBezTo>
                <a:cubicBezTo>
                  <a:pt x="0" y="503039"/>
                  <a:pt x="90345" y="326912"/>
                  <a:pt x="114984" y="273983"/>
                </a:cubicBezTo>
                <a:cubicBezTo>
                  <a:pt x="139624" y="221054"/>
                  <a:pt x="154225" y="216491"/>
                  <a:pt x="147837" y="175425"/>
                </a:cubicBezTo>
                <a:cubicBezTo>
                  <a:pt x="141449" y="134359"/>
                  <a:pt x="60230" y="-6178"/>
                  <a:pt x="54755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58765BC8-4D9B-4AEB-0008-47684FA8B79D}"/>
              </a:ext>
            </a:extLst>
          </p:cNvPr>
          <p:cNvSpPr/>
          <p:nvPr/>
        </p:nvSpPr>
        <p:spPr>
          <a:xfrm>
            <a:off x="4650105" y="4276098"/>
            <a:ext cx="1350526" cy="679472"/>
          </a:xfrm>
          <a:custGeom>
            <a:avLst/>
            <a:gdLst>
              <a:gd name="connsiteX0" fmla="*/ 14978 w 1350526"/>
              <a:gd name="connsiteY0" fmla="*/ 356132 h 679472"/>
              <a:gd name="connsiteX1" fmla="*/ 776065 w 1350526"/>
              <a:gd name="connsiteY1" fmla="*/ 471116 h 679472"/>
              <a:gd name="connsiteX2" fmla="*/ 1340036 w 1350526"/>
              <a:gd name="connsiteY2" fmla="*/ 5703 h 679472"/>
              <a:gd name="connsiteX3" fmla="*/ 1131969 w 1350526"/>
              <a:gd name="connsiteY3" fmla="*/ 241148 h 679472"/>
              <a:gd name="connsiteX4" fmla="*/ 989608 w 1350526"/>
              <a:gd name="connsiteY4" fmla="*/ 668233 h 679472"/>
              <a:gd name="connsiteX5" fmla="*/ 989608 w 1350526"/>
              <a:gd name="connsiteY5" fmla="*/ 547773 h 679472"/>
              <a:gd name="connsiteX6" fmla="*/ 836295 w 1350526"/>
              <a:gd name="connsiteY6" fmla="*/ 465641 h 679472"/>
              <a:gd name="connsiteX7" fmla="*/ 480391 w 1350526"/>
              <a:gd name="connsiteY7" fmla="*/ 553248 h 679472"/>
              <a:gd name="connsiteX8" fmla="*/ 912951 w 1350526"/>
              <a:gd name="connsiteY8" fmla="*/ 345181 h 679472"/>
              <a:gd name="connsiteX9" fmla="*/ 316127 w 1350526"/>
              <a:gd name="connsiteY9" fmla="*/ 503969 h 679472"/>
              <a:gd name="connsiteX10" fmla="*/ 14978 w 1350526"/>
              <a:gd name="connsiteY10" fmla="*/ 356132 h 67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0526" h="679472">
                <a:moveTo>
                  <a:pt x="14978" y="356132"/>
                </a:moveTo>
                <a:cubicBezTo>
                  <a:pt x="91634" y="350657"/>
                  <a:pt x="555222" y="529521"/>
                  <a:pt x="776065" y="471116"/>
                </a:cubicBezTo>
                <a:cubicBezTo>
                  <a:pt x="996908" y="412711"/>
                  <a:pt x="1280719" y="44031"/>
                  <a:pt x="1340036" y="5703"/>
                </a:cubicBezTo>
                <a:cubicBezTo>
                  <a:pt x="1399353" y="-32625"/>
                  <a:pt x="1190374" y="130726"/>
                  <a:pt x="1131969" y="241148"/>
                </a:cubicBezTo>
                <a:cubicBezTo>
                  <a:pt x="1073564" y="351570"/>
                  <a:pt x="1013335" y="617129"/>
                  <a:pt x="989608" y="668233"/>
                </a:cubicBezTo>
                <a:cubicBezTo>
                  <a:pt x="965881" y="719337"/>
                  <a:pt x="1015160" y="581538"/>
                  <a:pt x="989608" y="547773"/>
                </a:cubicBezTo>
                <a:cubicBezTo>
                  <a:pt x="964056" y="514008"/>
                  <a:pt x="921164" y="464729"/>
                  <a:pt x="836295" y="465641"/>
                </a:cubicBezTo>
                <a:cubicBezTo>
                  <a:pt x="751426" y="466553"/>
                  <a:pt x="467615" y="573325"/>
                  <a:pt x="480391" y="553248"/>
                </a:cubicBezTo>
                <a:cubicBezTo>
                  <a:pt x="493167" y="533171"/>
                  <a:pt x="940328" y="353394"/>
                  <a:pt x="912951" y="345181"/>
                </a:cubicBezTo>
                <a:cubicBezTo>
                  <a:pt x="885574" y="336968"/>
                  <a:pt x="458489" y="502144"/>
                  <a:pt x="316127" y="503969"/>
                </a:cubicBezTo>
                <a:cubicBezTo>
                  <a:pt x="173765" y="505794"/>
                  <a:pt x="-61678" y="361607"/>
                  <a:pt x="14978" y="35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DFAD07BA-AE44-6447-8CB9-2301DAFB780D}"/>
              </a:ext>
            </a:extLst>
          </p:cNvPr>
          <p:cNvSpPr/>
          <p:nvPr/>
        </p:nvSpPr>
        <p:spPr>
          <a:xfrm>
            <a:off x="4303519" y="6222966"/>
            <a:ext cx="220136" cy="404178"/>
          </a:xfrm>
          <a:custGeom>
            <a:avLst/>
            <a:gdLst>
              <a:gd name="connsiteX0" fmla="*/ 184 w 220136"/>
              <a:gd name="connsiteY0" fmla="*/ 8095 h 404178"/>
              <a:gd name="connsiteX1" fmla="*/ 120644 w 220136"/>
              <a:gd name="connsiteY1" fmla="*/ 172359 h 404178"/>
              <a:gd name="connsiteX2" fmla="*/ 54938 w 220136"/>
              <a:gd name="connsiteY2" fmla="*/ 210687 h 404178"/>
              <a:gd name="connsiteX3" fmla="*/ 219202 w 220136"/>
              <a:gd name="connsiteY3" fmla="*/ 402327 h 404178"/>
              <a:gd name="connsiteX4" fmla="*/ 120644 w 220136"/>
              <a:gd name="connsiteY4" fmla="*/ 292818 h 404178"/>
              <a:gd name="connsiteX5" fmla="*/ 93267 w 220136"/>
              <a:gd name="connsiteY5" fmla="*/ 51899 h 404178"/>
              <a:gd name="connsiteX6" fmla="*/ 184 w 220136"/>
              <a:gd name="connsiteY6" fmla="*/ 8095 h 4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136" h="404178">
                <a:moveTo>
                  <a:pt x="184" y="8095"/>
                </a:moveTo>
                <a:cubicBezTo>
                  <a:pt x="4747" y="28171"/>
                  <a:pt x="111518" y="138594"/>
                  <a:pt x="120644" y="172359"/>
                </a:cubicBezTo>
                <a:cubicBezTo>
                  <a:pt x="129770" y="206124"/>
                  <a:pt x="38512" y="172359"/>
                  <a:pt x="54938" y="210687"/>
                </a:cubicBezTo>
                <a:cubicBezTo>
                  <a:pt x="71364" y="249015"/>
                  <a:pt x="208251" y="388639"/>
                  <a:pt x="219202" y="402327"/>
                </a:cubicBezTo>
                <a:cubicBezTo>
                  <a:pt x="230153" y="416015"/>
                  <a:pt x="141633" y="351223"/>
                  <a:pt x="120644" y="292818"/>
                </a:cubicBezTo>
                <a:cubicBezTo>
                  <a:pt x="99655" y="234413"/>
                  <a:pt x="109693" y="97528"/>
                  <a:pt x="93267" y="51899"/>
                </a:cubicBezTo>
                <a:cubicBezTo>
                  <a:pt x="76841" y="6270"/>
                  <a:pt x="-4379" y="-11981"/>
                  <a:pt x="184" y="8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AA1711E1-5980-E7FC-C141-D922BB5FB595}"/>
              </a:ext>
            </a:extLst>
          </p:cNvPr>
          <p:cNvSpPr/>
          <p:nvPr/>
        </p:nvSpPr>
        <p:spPr>
          <a:xfrm>
            <a:off x="4473400" y="5069390"/>
            <a:ext cx="1594049" cy="849960"/>
          </a:xfrm>
          <a:custGeom>
            <a:avLst/>
            <a:gdLst>
              <a:gd name="connsiteX0" fmla="*/ 42 w 1594049"/>
              <a:gd name="connsiteY0" fmla="*/ 285599 h 849960"/>
              <a:gd name="connsiteX1" fmla="*/ 323093 w 1594049"/>
              <a:gd name="connsiteY1" fmla="*/ 685307 h 849960"/>
              <a:gd name="connsiteX2" fmla="*/ 1122509 w 1594049"/>
              <a:gd name="connsiteY2" fmla="*/ 427961 h 849960"/>
              <a:gd name="connsiteX3" fmla="*/ 903491 w 1594049"/>
              <a:gd name="connsiteY3" fmla="*/ 767439 h 849960"/>
              <a:gd name="connsiteX4" fmla="*/ 1593398 w 1594049"/>
              <a:gd name="connsiteY4" fmla="*/ 876 h 849960"/>
              <a:gd name="connsiteX5" fmla="*/ 1023951 w 1594049"/>
              <a:gd name="connsiteY5" fmla="*/ 619602 h 849960"/>
              <a:gd name="connsiteX6" fmla="*/ 755654 w 1594049"/>
              <a:gd name="connsiteY6" fmla="*/ 849570 h 849960"/>
              <a:gd name="connsiteX7" fmla="*/ 870638 w 1594049"/>
              <a:gd name="connsiteY7" fmla="*/ 575798 h 849960"/>
              <a:gd name="connsiteX8" fmla="*/ 454504 w 1594049"/>
              <a:gd name="connsiteY8" fmla="*/ 751012 h 849960"/>
              <a:gd name="connsiteX9" fmla="*/ 301192 w 1594049"/>
              <a:gd name="connsiteY9" fmla="*/ 636028 h 849960"/>
              <a:gd name="connsiteX10" fmla="*/ 42 w 1594049"/>
              <a:gd name="connsiteY10" fmla="*/ 285599 h 8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4049" h="849960">
                <a:moveTo>
                  <a:pt x="42" y="285599"/>
                </a:moveTo>
                <a:cubicBezTo>
                  <a:pt x="3692" y="293812"/>
                  <a:pt x="136015" y="661580"/>
                  <a:pt x="323093" y="685307"/>
                </a:cubicBezTo>
                <a:cubicBezTo>
                  <a:pt x="510171" y="709034"/>
                  <a:pt x="1025776" y="414272"/>
                  <a:pt x="1122509" y="427961"/>
                </a:cubicBezTo>
                <a:cubicBezTo>
                  <a:pt x="1219242" y="441650"/>
                  <a:pt x="825010" y="838620"/>
                  <a:pt x="903491" y="767439"/>
                </a:cubicBezTo>
                <a:cubicBezTo>
                  <a:pt x="981972" y="696258"/>
                  <a:pt x="1573321" y="25515"/>
                  <a:pt x="1593398" y="876"/>
                </a:cubicBezTo>
                <a:cubicBezTo>
                  <a:pt x="1613475" y="-23763"/>
                  <a:pt x="1163575" y="478153"/>
                  <a:pt x="1023951" y="619602"/>
                </a:cubicBezTo>
                <a:cubicBezTo>
                  <a:pt x="884327" y="761051"/>
                  <a:pt x="781206" y="856871"/>
                  <a:pt x="755654" y="849570"/>
                </a:cubicBezTo>
                <a:cubicBezTo>
                  <a:pt x="730102" y="842269"/>
                  <a:pt x="920830" y="592224"/>
                  <a:pt x="870638" y="575798"/>
                </a:cubicBezTo>
                <a:cubicBezTo>
                  <a:pt x="820446" y="559372"/>
                  <a:pt x="549412" y="740974"/>
                  <a:pt x="454504" y="751012"/>
                </a:cubicBezTo>
                <a:cubicBezTo>
                  <a:pt x="359596" y="761050"/>
                  <a:pt x="376023" y="706296"/>
                  <a:pt x="301192" y="636028"/>
                </a:cubicBezTo>
                <a:cubicBezTo>
                  <a:pt x="226361" y="565760"/>
                  <a:pt x="-3608" y="277386"/>
                  <a:pt x="42" y="285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1C8C8E22-95D2-E7E2-5A9A-84243B7B0CB3}"/>
              </a:ext>
            </a:extLst>
          </p:cNvPr>
          <p:cNvSpPr/>
          <p:nvPr/>
        </p:nvSpPr>
        <p:spPr>
          <a:xfrm>
            <a:off x="3476905" y="6910017"/>
            <a:ext cx="1074247" cy="750401"/>
          </a:xfrm>
          <a:custGeom>
            <a:avLst/>
            <a:gdLst>
              <a:gd name="connsiteX0" fmla="*/ 700863 w 1074247"/>
              <a:gd name="connsiteY0" fmla="*/ 54754 h 750401"/>
              <a:gd name="connsiteX1" fmla="*/ 804896 w 1074247"/>
              <a:gd name="connsiteY1" fmla="*/ 235444 h 750401"/>
              <a:gd name="connsiteX2" fmla="*/ 591354 w 1074247"/>
              <a:gd name="connsiteY2" fmla="*/ 388757 h 750401"/>
              <a:gd name="connsiteX3" fmla="*/ 755617 w 1074247"/>
              <a:gd name="connsiteY3" fmla="*/ 366855 h 750401"/>
              <a:gd name="connsiteX4" fmla="*/ 509222 w 1074247"/>
              <a:gd name="connsiteY4" fmla="*/ 410658 h 750401"/>
              <a:gd name="connsiteX5" fmla="*/ 684436 w 1074247"/>
              <a:gd name="connsiteY5" fmla="*/ 465413 h 750401"/>
              <a:gd name="connsiteX6" fmla="*/ 235449 w 1074247"/>
              <a:gd name="connsiteY6" fmla="*/ 750136 h 750401"/>
              <a:gd name="connsiteX7" fmla="*/ 657059 w 1074247"/>
              <a:gd name="connsiteY7" fmla="*/ 514692 h 750401"/>
              <a:gd name="connsiteX8" fmla="*/ 547550 w 1074247"/>
              <a:gd name="connsiteY8" fmla="*/ 394232 h 750401"/>
              <a:gd name="connsiteX9" fmla="*/ 5 w 1074247"/>
              <a:gd name="connsiteY9" fmla="*/ 416134 h 750401"/>
              <a:gd name="connsiteX10" fmla="*/ 558501 w 1074247"/>
              <a:gd name="connsiteY10" fmla="*/ 410658 h 750401"/>
              <a:gd name="connsiteX11" fmla="*/ 908930 w 1074247"/>
              <a:gd name="connsiteY11" fmla="*/ 147837 h 750401"/>
              <a:gd name="connsiteX12" fmla="*/ 1073193 w 1074247"/>
              <a:gd name="connsiteY12" fmla="*/ 0 h 750401"/>
              <a:gd name="connsiteX13" fmla="*/ 837749 w 1074247"/>
              <a:gd name="connsiteY13" fmla="*/ 147837 h 750401"/>
              <a:gd name="connsiteX14" fmla="*/ 755617 w 1074247"/>
              <a:gd name="connsiteY14" fmla="*/ 76656 h 750401"/>
              <a:gd name="connsiteX15" fmla="*/ 700863 w 1074247"/>
              <a:gd name="connsiteY15" fmla="*/ 54754 h 7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47" h="750401">
                <a:moveTo>
                  <a:pt x="700863" y="54754"/>
                </a:moveTo>
                <a:cubicBezTo>
                  <a:pt x="709076" y="81219"/>
                  <a:pt x="823148" y="179777"/>
                  <a:pt x="804896" y="235444"/>
                </a:cubicBezTo>
                <a:cubicBezTo>
                  <a:pt x="786645" y="291111"/>
                  <a:pt x="599567" y="366855"/>
                  <a:pt x="591354" y="388757"/>
                </a:cubicBezTo>
                <a:cubicBezTo>
                  <a:pt x="583141" y="410659"/>
                  <a:pt x="769306" y="363205"/>
                  <a:pt x="755617" y="366855"/>
                </a:cubicBezTo>
                <a:cubicBezTo>
                  <a:pt x="741928" y="370505"/>
                  <a:pt x="521085" y="394232"/>
                  <a:pt x="509222" y="410658"/>
                </a:cubicBezTo>
                <a:cubicBezTo>
                  <a:pt x="497359" y="427084"/>
                  <a:pt x="730065" y="408833"/>
                  <a:pt x="684436" y="465413"/>
                </a:cubicBezTo>
                <a:cubicBezTo>
                  <a:pt x="638807" y="521993"/>
                  <a:pt x="240012" y="741923"/>
                  <a:pt x="235449" y="750136"/>
                </a:cubicBezTo>
                <a:cubicBezTo>
                  <a:pt x="230886" y="758349"/>
                  <a:pt x="605042" y="574009"/>
                  <a:pt x="657059" y="514692"/>
                </a:cubicBezTo>
                <a:cubicBezTo>
                  <a:pt x="709076" y="455375"/>
                  <a:pt x="657059" y="410658"/>
                  <a:pt x="547550" y="394232"/>
                </a:cubicBezTo>
                <a:cubicBezTo>
                  <a:pt x="438041" y="377806"/>
                  <a:pt x="-1820" y="413396"/>
                  <a:pt x="5" y="416134"/>
                </a:cubicBezTo>
                <a:cubicBezTo>
                  <a:pt x="1830" y="418872"/>
                  <a:pt x="407014" y="455374"/>
                  <a:pt x="558501" y="410658"/>
                </a:cubicBezTo>
                <a:cubicBezTo>
                  <a:pt x="709988" y="365942"/>
                  <a:pt x="823148" y="216280"/>
                  <a:pt x="908930" y="147837"/>
                </a:cubicBezTo>
                <a:cubicBezTo>
                  <a:pt x="994712" y="79394"/>
                  <a:pt x="1085056" y="0"/>
                  <a:pt x="1073193" y="0"/>
                </a:cubicBezTo>
                <a:cubicBezTo>
                  <a:pt x="1061330" y="0"/>
                  <a:pt x="890678" y="135061"/>
                  <a:pt x="837749" y="147837"/>
                </a:cubicBezTo>
                <a:cubicBezTo>
                  <a:pt x="784820" y="160613"/>
                  <a:pt x="778431" y="91257"/>
                  <a:pt x="755617" y="76656"/>
                </a:cubicBezTo>
                <a:cubicBezTo>
                  <a:pt x="732803" y="62055"/>
                  <a:pt x="692650" y="28289"/>
                  <a:pt x="700863" y="5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DDC9B9B8-83AB-E974-18B1-074B489E3CDD}"/>
              </a:ext>
            </a:extLst>
          </p:cNvPr>
          <p:cNvSpPr/>
          <p:nvPr/>
        </p:nvSpPr>
        <p:spPr>
          <a:xfrm>
            <a:off x="4584730" y="5972676"/>
            <a:ext cx="2178376" cy="1516151"/>
          </a:xfrm>
          <a:custGeom>
            <a:avLst/>
            <a:gdLst>
              <a:gd name="connsiteX0" fmla="*/ 20123 w 2178376"/>
              <a:gd name="connsiteY0" fmla="*/ 1506787 h 1516151"/>
              <a:gd name="connsiteX1" fmla="*/ 1701086 w 2178376"/>
              <a:gd name="connsiteY1" fmla="*/ 515731 h 1516151"/>
              <a:gd name="connsiteX2" fmla="*/ 1016654 w 2178376"/>
              <a:gd name="connsiteY2" fmla="*/ 926390 h 1516151"/>
              <a:gd name="connsiteX3" fmla="*/ 2177450 w 2178376"/>
              <a:gd name="connsiteY3" fmla="*/ 1039 h 1516151"/>
              <a:gd name="connsiteX4" fmla="*/ 1197344 w 2178376"/>
              <a:gd name="connsiteY4" fmla="*/ 751175 h 1516151"/>
              <a:gd name="connsiteX5" fmla="*/ 386978 w 2178376"/>
              <a:gd name="connsiteY5" fmla="*/ 1112555 h 1516151"/>
              <a:gd name="connsiteX6" fmla="*/ 748357 w 2178376"/>
              <a:gd name="connsiteY6" fmla="*/ 1019473 h 1516151"/>
              <a:gd name="connsiteX7" fmla="*/ 20123 w 2178376"/>
              <a:gd name="connsiteY7" fmla="*/ 1506787 h 15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376" h="1516151">
                <a:moveTo>
                  <a:pt x="20123" y="1506787"/>
                </a:moveTo>
                <a:cubicBezTo>
                  <a:pt x="178911" y="1422830"/>
                  <a:pt x="1534998" y="612464"/>
                  <a:pt x="1701086" y="515731"/>
                </a:cubicBezTo>
                <a:cubicBezTo>
                  <a:pt x="1867174" y="418998"/>
                  <a:pt x="937260" y="1012172"/>
                  <a:pt x="1016654" y="926390"/>
                </a:cubicBezTo>
                <a:cubicBezTo>
                  <a:pt x="1096048" y="840608"/>
                  <a:pt x="2147335" y="30241"/>
                  <a:pt x="2177450" y="1039"/>
                </a:cubicBezTo>
                <a:cubicBezTo>
                  <a:pt x="2207565" y="-28163"/>
                  <a:pt x="1495756" y="565922"/>
                  <a:pt x="1197344" y="751175"/>
                </a:cubicBezTo>
                <a:cubicBezTo>
                  <a:pt x="898932" y="936428"/>
                  <a:pt x="461809" y="1067839"/>
                  <a:pt x="386978" y="1112555"/>
                </a:cubicBezTo>
                <a:cubicBezTo>
                  <a:pt x="312147" y="1157271"/>
                  <a:pt x="804024" y="954680"/>
                  <a:pt x="748357" y="1019473"/>
                </a:cubicBezTo>
                <a:cubicBezTo>
                  <a:pt x="692690" y="1084266"/>
                  <a:pt x="-138665" y="1590744"/>
                  <a:pt x="20123" y="1506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11DE2A7F-0467-074D-DD61-D4158C74BC0A}"/>
              </a:ext>
            </a:extLst>
          </p:cNvPr>
          <p:cNvSpPr/>
          <p:nvPr/>
        </p:nvSpPr>
        <p:spPr>
          <a:xfrm>
            <a:off x="5991888" y="2687630"/>
            <a:ext cx="1428767" cy="1340747"/>
          </a:xfrm>
          <a:custGeom>
            <a:avLst/>
            <a:gdLst>
              <a:gd name="connsiteX0" fmla="*/ 3729 w 1428767"/>
              <a:gd name="connsiteY0" fmla="*/ 6291 h 1340747"/>
              <a:gd name="connsiteX1" fmla="*/ 1082392 w 1428767"/>
              <a:gd name="connsiteY1" fmla="*/ 718099 h 1340747"/>
              <a:gd name="connsiteX2" fmla="*/ 989310 w 1428767"/>
              <a:gd name="connsiteY2" fmla="*/ 553836 h 1340747"/>
              <a:gd name="connsiteX3" fmla="*/ 1416395 w 1428767"/>
              <a:gd name="connsiteY3" fmla="*/ 1314923 h 1340747"/>
              <a:gd name="connsiteX4" fmla="*/ 1295935 w 1428767"/>
              <a:gd name="connsiteY4" fmla="*/ 1112332 h 1340747"/>
              <a:gd name="connsiteX5" fmla="*/ 1109769 w 1428767"/>
              <a:gd name="connsiteY5" fmla="*/ 619541 h 1340747"/>
              <a:gd name="connsiteX6" fmla="*/ 682684 w 1428767"/>
              <a:gd name="connsiteY6" fmla="*/ 214358 h 1340747"/>
              <a:gd name="connsiteX7" fmla="*/ 726488 w 1428767"/>
              <a:gd name="connsiteY7" fmla="*/ 362195 h 1340747"/>
              <a:gd name="connsiteX8" fmla="*/ 3729 w 1428767"/>
              <a:gd name="connsiteY8" fmla="*/ 6291 h 13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67" h="1340747">
                <a:moveTo>
                  <a:pt x="3729" y="6291"/>
                </a:moveTo>
                <a:cubicBezTo>
                  <a:pt x="63046" y="65608"/>
                  <a:pt x="918129" y="626842"/>
                  <a:pt x="1082392" y="718099"/>
                </a:cubicBezTo>
                <a:cubicBezTo>
                  <a:pt x="1246655" y="809356"/>
                  <a:pt x="989310" y="553836"/>
                  <a:pt x="989310" y="553836"/>
                </a:cubicBezTo>
                <a:lnTo>
                  <a:pt x="1416395" y="1314923"/>
                </a:lnTo>
                <a:cubicBezTo>
                  <a:pt x="1467499" y="1408006"/>
                  <a:pt x="1347039" y="1228229"/>
                  <a:pt x="1295935" y="1112332"/>
                </a:cubicBezTo>
                <a:cubicBezTo>
                  <a:pt x="1244831" y="996435"/>
                  <a:pt x="1211977" y="769203"/>
                  <a:pt x="1109769" y="619541"/>
                </a:cubicBezTo>
                <a:cubicBezTo>
                  <a:pt x="1007561" y="469879"/>
                  <a:pt x="746564" y="257249"/>
                  <a:pt x="682684" y="214358"/>
                </a:cubicBezTo>
                <a:cubicBezTo>
                  <a:pt x="618804" y="171467"/>
                  <a:pt x="842385" y="398698"/>
                  <a:pt x="726488" y="362195"/>
                </a:cubicBezTo>
                <a:cubicBezTo>
                  <a:pt x="610591" y="325692"/>
                  <a:pt x="-55588" y="-53026"/>
                  <a:pt x="3729" y="6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B706BCF1-43E9-AE0C-9564-123EF7308D64}"/>
              </a:ext>
            </a:extLst>
          </p:cNvPr>
          <p:cNvSpPr/>
          <p:nvPr/>
        </p:nvSpPr>
        <p:spPr>
          <a:xfrm>
            <a:off x="5626723" y="3045441"/>
            <a:ext cx="1560546" cy="1593006"/>
          </a:xfrm>
          <a:custGeom>
            <a:avLst/>
            <a:gdLst>
              <a:gd name="connsiteX0" fmla="*/ 12990 w 1560546"/>
              <a:gd name="connsiteY0" fmla="*/ 15335 h 1593006"/>
              <a:gd name="connsiteX1" fmla="*/ 1053325 w 1560546"/>
              <a:gd name="connsiteY1" fmla="*/ 1028293 h 1593006"/>
              <a:gd name="connsiteX2" fmla="*/ 943816 w 1560546"/>
              <a:gd name="connsiteY2" fmla="*/ 814751 h 1593006"/>
              <a:gd name="connsiteX3" fmla="*/ 1546115 w 1560546"/>
              <a:gd name="connsiteY3" fmla="*/ 1586789 h 1593006"/>
              <a:gd name="connsiteX4" fmla="*/ 1338048 w 1560546"/>
              <a:gd name="connsiteY4" fmla="*/ 1159704 h 1593006"/>
              <a:gd name="connsiteX5" fmla="*/ 949291 w 1560546"/>
              <a:gd name="connsiteY5" fmla="*/ 820226 h 1593006"/>
              <a:gd name="connsiteX6" fmla="*/ 598863 w 1560546"/>
              <a:gd name="connsiteY6" fmla="*/ 206976 h 1593006"/>
              <a:gd name="connsiteX7" fmla="*/ 806930 w 1560546"/>
              <a:gd name="connsiteY7" fmla="*/ 710717 h 1593006"/>
              <a:gd name="connsiteX8" fmla="*/ 489354 w 1560546"/>
              <a:gd name="connsiteY8" fmla="*/ 436945 h 1593006"/>
              <a:gd name="connsiteX9" fmla="*/ 12990 w 1560546"/>
              <a:gd name="connsiteY9" fmla="*/ 15335 h 15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546" h="1593006">
                <a:moveTo>
                  <a:pt x="12990" y="15335"/>
                </a:moveTo>
                <a:cubicBezTo>
                  <a:pt x="106985" y="113893"/>
                  <a:pt x="898187" y="895057"/>
                  <a:pt x="1053325" y="1028293"/>
                </a:cubicBezTo>
                <a:cubicBezTo>
                  <a:pt x="1208463" y="1161529"/>
                  <a:pt x="861684" y="721668"/>
                  <a:pt x="943816" y="814751"/>
                </a:cubicBezTo>
                <a:cubicBezTo>
                  <a:pt x="1025948" y="907834"/>
                  <a:pt x="1480410" y="1529297"/>
                  <a:pt x="1546115" y="1586789"/>
                </a:cubicBezTo>
                <a:cubicBezTo>
                  <a:pt x="1611820" y="1644281"/>
                  <a:pt x="1437519" y="1287464"/>
                  <a:pt x="1338048" y="1159704"/>
                </a:cubicBezTo>
                <a:cubicBezTo>
                  <a:pt x="1238577" y="1031944"/>
                  <a:pt x="1072489" y="979014"/>
                  <a:pt x="949291" y="820226"/>
                </a:cubicBezTo>
                <a:cubicBezTo>
                  <a:pt x="826093" y="661438"/>
                  <a:pt x="622590" y="225227"/>
                  <a:pt x="598863" y="206976"/>
                </a:cubicBezTo>
                <a:cubicBezTo>
                  <a:pt x="575136" y="188725"/>
                  <a:pt x="825181" y="672389"/>
                  <a:pt x="806930" y="710717"/>
                </a:cubicBezTo>
                <a:cubicBezTo>
                  <a:pt x="788679" y="749045"/>
                  <a:pt x="617114" y="552842"/>
                  <a:pt x="489354" y="436945"/>
                </a:cubicBezTo>
                <a:cubicBezTo>
                  <a:pt x="361594" y="321048"/>
                  <a:pt x="-81005" y="-83223"/>
                  <a:pt x="12990" y="15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4891931A-F675-0B90-2E63-82D5F4EF128F}"/>
              </a:ext>
            </a:extLst>
          </p:cNvPr>
          <p:cNvSpPr/>
          <p:nvPr/>
        </p:nvSpPr>
        <p:spPr>
          <a:xfrm>
            <a:off x="5702553" y="2787387"/>
            <a:ext cx="1144967" cy="608137"/>
          </a:xfrm>
          <a:custGeom>
            <a:avLst/>
            <a:gdLst>
              <a:gd name="connsiteX0" fmla="*/ 19291 w 1144967"/>
              <a:gd name="connsiteY0" fmla="*/ 21518 h 608137"/>
              <a:gd name="connsiteX1" fmla="*/ 1097955 w 1144967"/>
              <a:gd name="connsiteY1" fmla="*/ 590965 h 608137"/>
              <a:gd name="connsiteX2" fmla="*/ 900839 w 1144967"/>
              <a:gd name="connsiteY2" fmla="*/ 432177 h 608137"/>
              <a:gd name="connsiteX3" fmla="*/ 440901 w 1144967"/>
              <a:gd name="connsiteY3" fmla="*/ 147454 h 608137"/>
              <a:gd name="connsiteX4" fmla="*/ 19291 w 1144967"/>
              <a:gd name="connsiteY4" fmla="*/ 21518 h 6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67" h="608137">
                <a:moveTo>
                  <a:pt x="19291" y="21518"/>
                </a:moveTo>
                <a:cubicBezTo>
                  <a:pt x="128800" y="95437"/>
                  <a:pt x="951030" y="522522"/>
                  <a:pt x="1097955" y="590965"/>
                </a:cubicBezTo>
                <a:cubicBezTo>
                  <a:pt x="1244880" y="659408"/>
                  <a:pt x="1010348" y="506096"/>
                  <a:pt x="900839" y="432177"/>
                </a:cubicBezTo>
                <a:cubicBezTo>
                  <a:pt x="791330" y="358259"/>
                  <a:pt x="586001" y="212247"/>
                  <a:pt x="440901" y="147454"/>
                </a:cubicBezTo>
                <a:cubicBezTo>
                  <a:pt x="295802" y="82661"/>
                  <a:pt x="-90218" y="-52401"/>
                  <a:pt x="19291" y="2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E7CACE30-5596-6D30-8366-4FA8D9497C48}"/>
              </a:ext>
            </a:extLst>
          </p:cNvPr>
          <p:cNvSpPr/>
          <p:nvPr/>
        </p:nvSpPr>
        <p:spPr>
          <a:xfrm>
            <a:off x="6273545" y="2129950"/>
            <a:ext cx="2122760" cy="1014297"/>
          </a:xfrm>
          <a:custGeom>
            <a:avLst/>
            <a:gdLst>
              <a:gd name="connsiteX0" fmla="*/ 6795 w 2122760"/>
              <a:gd name="connsiteY0" fmla="*/ 290199 h 1014297"/>
              <a:gd name="connsiteX1" fmla="*/ 762407 w 2122760"/>
              <a:gd name="connsiteY1" fmla="*/ 158788 h 1014297"/>
              <a:gd name="connsiteX2" fmla="*/ 373650 w 2122760"/>
              <a:gd name="connsiteY2" fmla="*/ 0 h 1014297"/>
              <a:gd name="connsiteX3" fmla="*/ 1446838 w 2122760"/>
              <a:gd name="connsiteY3" fmla="*/ 427085 h 1014297"/>
              <a:gd name="connsiteX4" fmla="*/ 1342805 w 2122760"/>
              <a:gd name="connsiteY4" fmla="*/ 284723 h 1014297"/>
              <a:gd name="connsiteX5" fmla="*/ 2109368 w 2122760"/>
              <a:gd name="connsiteY5" fmla="*/ 1007482 h 1014297"/>
              <a:gd name="connsiteX6" fmla="*/ 1753463 w 2122760"/>
              <a:gd name="connsiteY6" fmla="*/ 618725 h 1014297"/>
              <a:gd name="connsiteX7" fmla="*/ 795260 w 2122760"/>
              <a:gd name="connsiteY7" fmla="*/ 136886 h 1014297"/>
              <a:gd name="connsiteX8" fmla="*/ 390077 w 2122760"/>
              <a:gd name="connsiteY8" fmla="*/ 136886 h 1014297"/>
              <a:gd name="connsiteX9" fmla="*/ 1320 w 2122760"/>
              <a:gd name="connsiteY9" fmla="*/ 136886 h 1014297"/>
              <a:gd name="connsiteX10" fmla="*/ 368175 w 2122760"/>
              <a:gd name="connsiteY10" fmla="*/ 164263 h 1014297"/>
              <a:gd name="connsiteX11" fmla="*/ 6795 w 2122760"/>
              <a:gd name="connsiteY11" fmla="*/ 290199 h 10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760" h="1014297">
                <a:moveTo>
                  <a:pt x="6795" y="290199"/>
                </a:moveTo>
                <a:cubicBezTo>
                  <a:pt x="72500" y="289286"/>
                  <a:pt x="701265" y="207154"/>
                  <a:pt x="762407" y="158788"/>
                </a:cubicBezTo>
                <a:cubicBezTo>
                  <a:pt x="823550" y="110421"/>
                  <a:pt x="373650" y="0"/>
                  <a:pt x="373650" y="0"/>
                </a:cubicBezTo>
                <a:cubicBezTo>
                  <a:pt x="487722" y="44716"/>
                  <a:pt x="1285312" y="379631"/>
                  <a:pt x="1446838" y="427085"/>
                </a:cubicBezTo>
                <a:cubicBezTo>
                  <a:pt x="1608364" y="474539"/>
                  <a:pt x="1232383" y="187990"/>
                  <a:pt x="1342805" y="284723"/>
                </a:cubicBezTo>
                <a:cubicBezTo>
                  <a:pt x="1453227" y="381456"/>
                  <a:pt x="2040925" y="951815"/>
                  <a:pt x="2109368" y="1007482"/>
                </a:cubicBezTo>
                <a:cubicBezTo>
                  <a:pt x="2177811" y="1063149"/>
                  <a:pt x="1972481" y="763824"/>
                  <a:pt x="1753463" y="618725"/>
                </a:cubicBezTo>
                <a:cubicBezTo>
                  <a:pt x="1534445" y="473626"/>
                  <a:pt x="1022491" y="217192"/>
                  <a:pt x="795260" y="136886"/>
                </a:cubicBezTo>
                <a:cubicBezTo>
                  <a:pt x="568029" y="56580"/>
                  <a:pt x="390077" y="136886"/>
                  <a:pt x="390077" y="136886"/>
                </a:cubicBezTo>
                <a:cubicBezTo>
                  <a:pt x="257754" y="136886"/>
                  <a:pt x="4970" y="132323"/>
                  <a:pt x="1320" y="136886"/>
                </a:cubicBezTo>
                <a:cubicBezTo>
                  <a:pt x="-2330" y="141449"/>
                  <a:pt x="362700" y="137798"/>
                  <a:pt x="368175" y="164263"/>
                </a:cubicBezTo>
                <a:cubicBezTo>
                  <a:pt x="373650" y="190728"/>
                  <a:pt x="-58910" y="291112"/>
                  <a:pt x="6795" y="290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DA12C9ED-E24D-6592-D748-2FEE220778C8}"/>
              </a:ext>
            </a:extLst>
          </p:cNvPr>
          <p:cNvSpPr/>
          <p:nvPr/>
        </p:nvSpPr>
        <p:spPr>
          <a:xfrm>
            <a:off x="6561510" y="2538483"/>
            <a:ext cx="2150058" cy="1924249"/>
          </a:xfrm>
          <a:custGeom>
            <a:avLst/>
            <a:gdLst>
              <a:gd name="connsiteX0" fmla="*/ 9029 w 2150058"/>
              <a:gd name="connsiteY0" fmla="*/ 155438 h 1924249"/>
              <a:gd name="connsiteX1" fmla="*/ 655132 w 2150058"/>
              <a:gd name="connsiteY1" fmla="*/ 62355 h 1924249"/>
              <a:gd name="connsiteX2" fmla="*/ 720837 w 2150058"/>
              <a:gd name="connsiteY2" fmla="*/ 210192 h 1924249"/>
              <a:gd name="connsiteX3" fmla="*/ 1372416 w 2150058"/>
              <a:gd name="connsiteY3" fmla="*/ 451112 h 1924249"/>
              <a:gd name="connsiteX4" fmla="*/ 1246480 w 2150058"/>
              <a:gd name="connsiteY4" fmla="*/ 368980 h 1924249"/>
              <a:gd name="connsiteX5" fmla="*/ 2002092 w 2150058"/>
              <a:gd name="connsiteY5" fmla="*/ 1305282 h 1924249"/>
              <a:gd name="connsiteX6" fmla="*/ 1876157 w 2150058"/>
              <a:gd name="connsiteY6" fmla="*/ 1102691 h 1924249"/>
              <a:gd name="connsiteX7" fmla="*/ 2149930 w 2150058"/>
              <a:gd name="connsiteY7" fmla="*/ 1924008 h 1924249"/>
              <a:gd name="connsiteX8" fmla="*/ 1909010 w 2150058"/>
              <a:gd name="connsiteY8" fmla="*/ 1179347 h 1924249"/>
              <a:gd name="connsiteX9" fmla="*/ 1700943 w 2150058"/>
              <a:gd name="connsiteY9" fmla="*/ 363505 h 1924249"/>
              <a:gd name="connsiteX10" fmla="*/ 1596909 w 2150058"/>
              <a:gd name="connsiteY10" fmla="*/ 593474 h 1924249"/>
              <a:gd name="connsiteX11" fmla="*/ 928904 w 2150058"/>
              <a:gd name="connsiteY11" fmla="*/ 100683 h 1924249"/>
              <a:gd name="connsiteX12" fmla="*/ 1060315 w 2150058"/>
              <a:gd name="connsiteY12" fmla="*/ 336128 h 1924249"/>
              <a:gd name="connsiteX13" fmla="*/ 737264 w 2150058"/>
              <a:gd name="connsiteY13" fmla="*/ 18552 h 1924249"/>
              <a:gd name="connsiteX14" fmla="*/ 310179 w 2150058"/>
              <a:gd name="connsiteY14" fmla="*/ 51404 h 1924249"/>
              <a:gd name="connsiteX15" fmla="*/ 9029 w 2150058"/>
              <a:gd name="connsiteY15" fmla="*/ 155438 h 19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0058" h="1924249">
                <a:moveTo>
                  <a:pt x="9029" y="155438"/>
                </a:moveTo>
                <a:cubicBezTo>
                  <a:pt x="66521" y="157263"/>
                  <a:pt x="536497" y="53229"/>
                  <a:pt x="655132" y="62355"/>
                </a:cubicBezTo>
                <a:cubicBezTo>
                  <a:pt x="773767" y="71481"/>
                  <a:pt x="601290" y="145399"/>
                  <a:pt x="720837" y="210192"/>
                </a:cubicBezTo>
                <a:cubicBezTo>
                  <a:pt x="840384" y="274985"/>
                  <a:pt x="1284809" y="424647"/>
                  <a:pt x="1372416" y="451112"/>
                </a:cubicBezTo>
                <a:cubicBezTo>
                  <a:pt x="1460023" y="477577"/>
                  <a:pt x="1141534" y="226618"/>
                  <a:pt x="1246480" y="368980"/>
                </a:cubicBezTo>
                <a:cubicBezTo>
                  <a:pt x="1351426" y="511342"/>
                  <a:pt x="1897146" y="1182997"/>
                  <a:pt x="2002092" y="1305282"/>
                </a:cubicBezTo>
                <a:cubicBezTo>
                  <a:pt x="2107038" y="1427567"/>
                  <a:pt x="1851517" y="999570"/>
                  <a:pt x="1876157" y="1102691"/>
                </a:cubicBezTo>
                <a:cubicBezTo>
                  <a:pt x="1900797" y="1205812"/>
                  <a:pt x="2144454" y="1911232"/>
                  <a:pt x="2149930" y="1924008"/>
                </a:cubicBezTo>
                <a:cubicBezTo>
                  <a:pt x="2155406" y="1936784"/>
                  <a:pt x="1983841" y="1439431"/>
                  <a:pt x="1909010" y="1179347"/>
                </a:cubicBezTo>
                <a:cubicBezTo>
                  <a:pt x="1834179" y="919263"/>
                  <a:pt x="1752960" y="461150"/>
                  <a:pt x="1700943" y="363505"/>
                </a:cubicBezTo>
                <a:cubicBezTo>
                  <a:pt x="1648926" y="265860"/>
                  <a:pt x="1725582" y="637278"/>
                  <a:pt x="1596909" y="593474"/>
                </a:cubicBezTo>
                <a:cubicBezTo>
                  <a:pt x="1468236" y="549670"/>
                  <a:pt x="1018336" y="143574"/>
                  <a:pt x="928904" y="100683"/>
                </a:cubicBezTo>
                <a:cubicBezTo>
                  <a:pt x="839472" y="57792"/>
                  <a:pt x="1092255" y="349816"/>
                  <a:pt x="1060315" y="336128"/>
                </a:cubicBezTo>
                <a:cubicBezTo>
                  <a:pt x="1028375" y="322440"/>
                  <a:pt x="862287" y="66006"/>
                  <a:pt x="737264" y="18552"/>
                </a:cubicBezTo>
                <a:cubicBezTo>
                  <a:pt x="612241" y="-28902"/>
                  <a:pt x="437939" y="26765"/>
                  <a:pt x="310179" y="51404"/>
                </a:cubicBezTo>
                <a:cubicBezTo>
                  <a:pt x="182419" y="76043"/>
                  <a:pt x="-48463" y="153613"/>
                  <a:pt x="9029" y="15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7CCA5C0-2D0E-578C-19C8-41A9BAA3E53D}"/>
              </a:ext>
            </a:extLst>
          </p:cNvPr>
          <p:cNvSpPr/>
          <p:nvPr/>
        </p:nvSpPr>
        <p:spPr>
          <a:xfrm>
            <a:off x="8280691" y="4049352"/>
            <a:ext cx="397898" cy="2477681"/>
          </a:xfrm>
          <a:custGeom>
            <a:avLst/>
            <a:gdLst>
              <a:gd name="connsiteX0" fmla="*/ 397896 w 397898"/>
              <a:gd name="connsiteY0" fmla="*/ 13431 h 2477681"/>
              <a:gd name="connsiteX1" fmla="*/ 91271 w 397898"/>
              <a:gd name="connsiteY1" fmla="*/ 1688919 h 2477681"/>
              <a:gd name="connsiteX2" fmla="*/ 206255 w 397898"/>
              <a:gd name="connsiteY2" fmla="*/ 1535606 h 2477681"/>
              <a:gd name="connsiteX3" fmla="*/ 3663 w 397898"/>
              <a:gd name="connsiteY3" fmla="*/ 2477383 h 2477681"/>
              <a:gd name="connsiteX4" fmla="*/ 74844 w 397898"/>
              <a:gd name="connsiteY4" fmla="*/ 1623213 h 2477681"/>
              <a:gd name="connsiteX5" fmla="*/ 63893 w 397898"/>
              <a:gd name="connsiteY5" fmla="*/ 413139 h 2477681"/>
              <a:gd name="connsiteX6" fmla="*/ 85795 w 397898"/>
              <a:gd name="connsiteY6" fmla="*/ 878552 h 2477681"/>
              <a:gd name="connsiteX7" fmla="*/ 397896 w 397898"/>
              <a:gd name="connsiteY7" fmla="*/ 13431 h 24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98" h="2477681">
                <a:moveTo>
                  <a:pt x="397896" y="13431"/>
                </a:moveTo>
                <a:cubicBezTo>
                  <a:pt x="398809" y="148492"/>
                  <a:pt x="123211" y="1435223"/>
                  <a:pt x="91271" y="1688919"/>
                </a:cubicBezTo>
                <a:cubicBezTo>
                  <a:pt x="59331" y="1942615"/>
                  <a:pt x="220856" y="1404195"/>
                  <a:pt x="206255" y="1535606"/>
                </a:cubicBezTo>
                <a:cubicBezTo>
                  <a:pt x="191654" y="1667017"/>
                  <a:pt x="25565" y="2462782"/>
                  <a:pt x="3663" y="2477383"/>
                </a:cubicBezTo>
                <a:cubicBezTo>
                  <a:pt x="-18239" y="2491984"/>
                  <a:pt x="64806" y="1967254"/>
                  <a:pt x="74844" y="1623213"/>
                </a:cubicBezTo>
                <a:cubicBezTo>
                  <a:pt x="84882" y="1279172"/>
                  <a:pt x="62068" y="537249"/>
                  <a:pt x="63893" y="413139"/>
                </a:cubicBezTo>
                <a:cubicBezTo>
                  <a:pt x="65718" y="289029"/>
                  <a:pt x="33778" y="952471"/>
                  <a:pt x="85795" y="878552"/>
                </a:cubicBezTo>
                <a:cubicBezTo>
                  <a:pt x="137812" y="804634"/>
                  <a:pt x="396983" y="-121630"/>
                  <a:pt x="397896" y="1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0758300A-35F0-A450-CABC-380C5F8AF132}"/>
              </a:ext>
            </a:extLst>
          </p:cNvPr>
          <p:cNvSpPr/>
          <p:nvPr/>
        </p:nvSpPr>
        <p:spPr>
          <a:xfrm>
            <a:off x="6810974" y="4434970"/>
            <a:ext cx="460432" cy="2471532"/>
          </a:xfrm>
          <a:custGeom>
            <a:avLst/>
            <a:gdLst>
              <a:gd name="connsiteX0" fmla="*/ 219503 w 460432"/>
              <a:gd name="connsiteY0" fmla="*/ 144 h 2471532"/>
              <a:gd name="connsiteX1" fmla="*/ 460422 w 460432"/>
              <a:gd name="connsiteY1" fmla="*/ 1095234 h 2471532"/>
              <a:gd name="connsiteX2" fmla="*/ 208552 w 460432"/>
              <a:gd name="connsiteY2" fmla="*/ 1954879 h 2471532"/>
              <a:gd name="connsiteX3" fmla="*/ 301634 w 460432"/>
              <a:gd name="connsiteY3" fmla="*/ 1664680 h 2471532"/>
              <a:gd name="connsiteX4" fmla="*/ 485 w 460432"/>
              <a:gd name="connsiteY4" fmla="*/ 2469571 h 2471532"/>
              <a:gd name="connsiteX5" fmla="*/ 383766 w 460432"/>
              <a:gd name="connsiteY5" fmla="*/ 1390908 h 2471532"/>
              <a:gd name="connsiteX6" fmla="*/ 219503 w 460432"/>
              <a:gd name="connsiteY6" fmla="*/ 356048 h 2471532"/>
              <a:gd name="connsiteX7" fmla="*/ 383766 w 460432"/>
              <a:gd name="connsiteY7" fmla="*/ 1013102 h 2471532"/>
              <a:gd name="connsiteX8" fmla="*/ 219503 w 460432"/>
              <a:gd name="connsiteY8" fmla="*/ 144 h 24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32" h="2471532">
                <a:moveTo>
                  <a:pt x="219503" y="144"/>
                </a:moveTo>
                <a:cubicBezTo>
                  <a:pt x="232279" y="13833"/>
                  <a:pt x="462247" y="769445"/>
                  <a:pt x="460422" y="1095234"/>
                </a:cubicBezTo>
                <a:cubicBezTo>
                  <a:pt x="458597" y="1421023"/>
                  <a:pt x="235017" y="1859971"/>
                  <a:pt x="208552" y="1954879"/>
                </a:cubicBezTo>
                <a:cubicBezTo>
                  <a:pt x="182087" y="2049787"/>
                  <a:pt x="336312" y="1578898"/>
                  <a:pt x="301634" y="1664680"/>
                </a:cubicBezTo>
                <a:cubicBezTo>
                  <a:pt x="266956" y="1750462"/>
                  <a:pt x="-13204" y="2515200"/>
                  <a:pt x="485" y="2469571"/>
                </a:cubicBezTo>
                <a:cubicBezTo>
                  <a:pt x="14174" y="2423942"/>
                  <a:pt x="347263" y="1743162"/>
                  <a:pt x="383766" y="1390908"/>
                </a:cubicBezTo>
                <a:cubicBezTo>
                  <a:pt x="420269" y="1038654"/>
                  <a:pt x="219503" y="419016"/>
                  <a:pt x="219503" y="356048"/>
                </a:cubicBezTo>
                <a:cubicBezTo>
                  <a:pt x="219503" y="293080"/>
                  <a:pt x="380116" y="1073332"/>
                  <a:pt x="383766" y="1013102"/>
                </a:cubicBezTo>
                <a:cubicBezTo>
                  <a:pt x="387416" y="952872"/>
                  <a:pt x="206727" y="-13545"/>
                  <a:pt x="21950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75621F7A-A84B-F953-505D-17087FE5A231}"/>
              </a:ext>
            </a:extLst>
          </p:cNvPr>
          <p:cNvSpPr/>
          <p:nvPr/>
        </p:nvSpPr>
        <p:spPr>
          <a:xfrm>
            <a:off x="5709819" y="6563505"/>
            <a:ext cx="2235350" cy="2397086"/>
          </a:xfrm>
          <a:custGeom>
            <a:avLst/>
            <a:gdLst>
              <a:gd name="connsiteX0" fmla="*/ 2235058 w 2235350"/>
              <a:gd name="connsiteY0" fmla="*/ 7034 h 2397086"/>
              <a:gd name="connsiteX1" fmla="*/ 619800 w 2235350"/>
              <a:gd name="connsiteY1" fmla="*/ 1715374 h 2397086"/>
              <a:gd name="connsiteX2" fmla="*/ 762162 w 2235350"/>
              <a:gd name="connsiteY2" fmla="*/ 1633242 h 2397086"/>
              <a:gd name="connsiteX3" fmla="*/ 1074 w 2235350"/>
              <a:gd name="connsiteY3" fmla="*/ 2394330 h 2397086"/>
              <a:gd name="connsiteX4" fmla="*/ 953803 w 2235350"/>
              <a:gd name="connsiteY4" fmla="*/ 1321142 h 2397086"/>
              <a:gd name="connsiteX5" fmla="*/ 1791546 w 2235350"/>
              <a:gd name="connsiteY5" fmla="*/ 215101 h 2397086"/>
              <a:gd name="connsiteX6" fmla="*/ 762162 w 2235350"/>
              <a:gd name="connsiteY6" fmla="*/ 1074746 h 2397086"/>
              <a:gd name="connsiteX7" fmla="*/ 2235058 w 2235350"/>
              <a:gd name="connsiteY7" fmla="*/ 7034 h 239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350" h="2397086">
                <a:moveTo>
                  <a:pt x="2235058" y="7034"/>
                </a:moveTo>
                <a:cubicBezTo>
                  <a:pt x="2211331" y="113805"/>
                  <a:pt x="865283" y="1444339"/>
                  <a:pt x="619800" y="1715374"/>
                </a:cubicBezTo>
                <a:cubicBezTo>
                  <a:pt x="374317" y="1986409"/>
                  <a:pt x="865283" y="1520083"/>
                  <a:pt x="762162" y="1633242"/>
                </a:cubicBezTo>
                <a:cubicBezTo>
                  <a:pt x="659041" y="1746401"/>
                  <a:pt x="-30866" y="2446347"/>
                  <a:pt x="1074" y="2394330"/>
                </a:cubicBezTo>
                <a:cubicBezTo>
                  <a:pt x="33014" y="2342313"/>
                  <a:pt x="655391" y="1684347"/>
                  <a:pt x="953803" y="1321142"/>
                </a:cubicBezTo>
                <a:cubicBezTo>
                  <a:pt x="1252215" y="957937"/>
                  <a:pt x="1823486" y="256167"/>
                  <a:pt x="1791546" y="215101"/>
                </a:cubicBezTo>
                <a:cubicBezTo>
                  <a:pt x="1759606" y="174035"/>
                  <a:pt x="694631" y="1105774"/>
                  <a:pt x="762162" y="1074746"/>
                </a:cubicBezTo>
                <a:cubicBezTo>
                  <a:pt x="829693" y="1043719"/>
                  <a:pt x="2258785" y="-99737"/>
                  <a:pt x="2235058" y="7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00831152-E0B2-B376-AF68-567F1E081638}"/>
              </a:ext>
            </a:extLst>
          </p:cNvPr>
          <p:cNvSpPr/>
          <p:nvPr/>
        </p:nvSpPr>
        <p:spPr>
          <a:xfrm>
            <a:off x="8394727" y="7063320"/>
            <a:ext cx="316316" cy="2419753"/>
          </a:xfrm>
          <a:custGeom>
            <a:avLst/>
            <a:gdLst>
              <a:gd name="connsiteX0" fmla="*/ 256483 w 316316"/>
              <a:gd name="connsiteY0" fmla="*/ 470898 h 2419753"/>
              <a:gd name="connsiteX1" fmla="*/ 114121 w 316316"/>
              <a:gd name="connsiteY1" fmla="*/ 1040345 h 2419753"/>
              <a:gd name="connsiteX2" fmla="*/ 305762 w 316316"/>
              <a:gd name="connsiteY2" fmla="*/ 2332551 h 2419753"/>
              <a:gd name="connsiteX3" fmla="*/ 261958 w 316316"/>
              <a:gd name="connsiteY3" fmla="*/ 2091631 h 2419753"/>
              <a:gd name="connsiteX4" fmla="*/ 15563 w 316316"/>
              <a:gd name="connsiteY4" fmla="*/ 394242 h 2419753"/>
              <a:gd name="connsiteX5" fmla="*/ 37465 w 316316"/>
              <a:gd name="connsiteY5" fmla="*/ 657063 h 2419753"/>
              <a:gd name="connsiteX6" fmla="*/ 136023 w 316316"/>
              <a:gd name="connsiteY6" fmla="*/ 9 h 2419753"/>
              <a:gd name="connsiteX7" fmla="*/ 97695 w 316316"/>
              <a:gd name="connsiteY7" fmla="*/ 673490 h 2419753"/>
              <a:gd name="connsiteX8" fmla="*/ 256483 w 316316"/>
              <a:gd name="connsiteY8" fmla="*/ 470898 h 24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16" h="2419753">
                <a:moveTo>
                  <a:pt x="256483" y="470898"/>
                </a:moveTo>
                <a:cubicBezTo>
                  <a:pt x="259221" y="532040"/>
                  <a:pt x="105908" y="730070"/>
                  <a:pt x="114121" y="1040345"/>
                </a:cubicBezTo>
                <a:cubicBezTo>
                  <a:pt x="122334" y="1350620"/>
                  <a:pt x="281123" y="2157337"/>
                  <a:pt x="305762" y="2332551"/>
                </a:cubicBezTo>
                <a:cubicBezTo>
                  <a:pt x="330401" y="2507765"/>
                  <a:pt x="310324" y="2414682"/>
                  <a:pt x="261958" y="2091631"/>
                </a:cubicBezTo>
                <a:cubicBezTo>
                  <a:pt x="213592" y="1768580"/>
                  <a:pt x="52978" y="633337"/>
                  <a:pt x="15563" y="394242"/>
                </a:cubicBezTo>
                <a:cubicBezTo>
                  <a:pt x="-21852" y="155147"/>
                  <a:pt x="17388" y="722769"/>
                  <a:pt x="37465" y="657063"/>
                </a:cubicBezTo>
                <a:cubicBezTo>
                  <a:pt x="57542" y="591357"/>
                  <a:pt x="125985" y="-2729"/>
                  <a:pt x="136023" y="9"/>
                </a:cubicBezTo>
                <a:cubicBezTo>
                  <a:pt x="146061" y="2747"/>
                  <a:pt x="78531" y="590446"/>
                  <a:pt x="97695" y="673490"/>
                </a:cubicBezTo>
                <a:cubicBezTo>
                  <a:pt x="116859" y="756534"/>
                  <a:pt x="253745" y="409756"/>
                  <a:pt x="256483" y="470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A0B9E683-6EE1-B277-0E93-6704FF35DB34}"/>
              </a:ext>
            </a:extLst>
          </p:cNvPr>
          <p:cNvSpPr/>
          <p:nvPr/>
        </p:nvSpPr>
        <p:spPr>
          <a:xfrm>
            <a:off x="3778771" y="3648516"/>
            <a:ext cx="685709" cy="1577867"/>
          </a:xfrm>
          <a:custGeom>
            <a:avLst/>
            <a:gdLst>
              <a:gd name="connsiteX0" fmla="*/ 49310 w 685709"/>
              <a:gd name="connsiteY0" fmla="*/ 55579 h 1577867"/>
              <a:gd name="connsiteX1" fmla="*/ 95805 w 685709"/>
              <a:gd name="connsiteY1" fmla="*/ 86576 h 1577867"/>
              <a:gd name="connsiteX2" fmla="*/ 576253 w 685709"/>
              <a:gd name="connsiteY2" fmla="*/ 644515 h 1577867"/>
              <a:gd name="connsiteX3" fmla="*/ 545256 w 685709"/>
              <a:gd name="connsiteY3" fmla="*/ 613518 h 1577867"/>
              <a:gd name="connsiteX4" fmla="*/ 653744 w 685709"/>
              <a:gd name="connsiteY4" fmla="*/ 1574413 h 1577867"/>
              <a:gd name="connsiteX5" fmla="*/ 607249 w 685709"/>
              <a:gd name="connsiteY5" fmla="*/ 923484 h 1577867"/>
              <a:gd name="connsiteX6" fmla="*/ 653744 w 685709"/>
              <a:gd name="connsiteY6" fmla="*/ 613518 h 1577867"/>
              <a:gd name="connsiteX7" fmla="*/ 49310 w 685709"/>
              <a:gd name="connsiteY7" fmla="*/ 55579 h 15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09" h="1577867">
                <a:moveTo>
                  <a:pt x="49310" y="55579"/>
                </a:moveTo>
                <a:cubicBezTo>
                  <a:pt x="-43680" y="-32245"/>
                  <a:pt x="7981" y="-11580"/>
                  <a:pt x="95805" y="86576"/>
                </a:cubicBezTo>
                <a:cubicBezTo>
                  <a:pt x="183629" y="184732"/>
                  <a:pt x="501345" y="556691"/>
                  <a:pt x="576253" y="644515"/>
                </a:cubicBezTo>
                <a:cubicBezTo>
                  <a:pt x="651162" y="732339"/>
                  <a:pt x="532341" y="458535"/>
                  <a:pt x="545256" y="613518"/>
                </a:cubicBezTo>
                <a:cubicBezTo>
                  <a:pt x="558171" y="768501"/>
                  <a:pt x="643412" y="1522752"/>
                  <a:pt x="653744" y="1574413"/>
                </a:cubicBezTo>
                <a:cubicBezTo>
                  <a:pt x="664076" y="1626074"/>
                  <a:pt x="607249" y="1083633"/>
                  <a:pt x="607249" y="923484"/>
                </a:cubicBezTo>
                <a:cubicBezTo>
                  <a:pt x="607249" y="763335"/>
                  <a:pt x="746734" y="760752"/>
                  <a:pt x="653744" y="613518"/>
                </a:cubicBezTo>
                <a:cubicBezTo>
                  <a:pt x="560754" y="466284"/>
                  <a:pt x="142300" y="143403"/>
                  <a:pt x="49310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DEE1C3B5-F0CD-49B5-E6DF-89D254508B4D}"/>
              </a:ext>
            </a:extLst>
          </p:cNvPr>
          <p:cNvSpPr/>
          <p:nvPr/>
        </p:nvSpPr>
        <p:spPr>
          <a:xfrm>
            <a:off x="3431480" y="3016390"/>
            <a:ext cx="2161407" cy="335225"/>
          </a:xfrm>
          <a:custGeom>
            <a:avLst/>
            <a:gdLst>
              <a:gd name="connsiteX0" fmla="*/ 40140 w 2161407"/>
              <a:gd name="connsiteY0" fmla="*/ 114268 h 335225"/>
              <a:gd name="connsiteX1" fmla="*/ 1992927 w 2161407"/>
              <a:gd name="connsiteY1" fmla="*/ 36776 h 335225"/>
              <a:gd name="connsiteX2" fmla="*/ 1868940 w 2161407"/>
              <a:gd name="connsiteY2" fmla="*/ 21278 h 335225"/>
              <a:gd name="connsiteX3" fmla="*/ 319110 w 2161407"/>
              <a:gd name="connsiteY3" fmla="*/ 331244 h 335225"/>
              <a:gd name="connsiteX4" fmla="*/ 644574 w 2161407"/>
              <a:gd name="connsiteY4" fmla="*/ 191759 h 335225"/>
              <a:gd name="connsiteX5" fmla="*/ 40140 w 2161407"/>
              <a:gd name="connsiteY5" fmla="*/ 114268 h 33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07" h="335225">
                <a:moveTo>
                  <a:pt x="40140" y="114268"/>
                </a:moveTo>
                <a:cubicBezTo>
                  <a:pt x="264865" y="88438"/>
                  <a:pt x="1992927" y="36776"/>
                  <a:pt x="1992927" y="36776"/>
                </a:cubicBezTo>
                <a:cubicBezTo>
                  <a:pt x="2297727" y="21278"/>
                  <a:pt x="2147909" y="-27800"/>
                  <a:pt x="1868940" y="21278"/>
                </a:cubicBezTo>
                <a:cubicBezTo>
                  <a:pt x="1589971" y="70356"/>
                  <a:pt x="523171" y="302831"/>
                  <a:pt x="319110" y="331244"/>
                </a:cubicBezTo>
                <a:cubicBezTo>
                  <a:pt x="115049" y="359657"/>
                  <a:pt x="683320" y="227922"/>
                  <a:pt x="644574" y="191759"/>
                </a:cubicBezTo>
                <a:cubicBezTo>
                  <a:pt x="605828" y="155596"/>
                  <a:pt x="-184585" y="140098"/>
                  <a:pt x="40140" y="114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753C3A5-92A1-72F3-D9D2-E09A2B1F5461}"/>
              </a:ext>
            </a:extLst>
          </p:cNvPr>
          <p:cNvSpPr/>
          <p:nvPr/>
        </p:nvSpPr>
        <p:spPr>
          <a:xfrm>
            <a:off x="4442027" y="5377819"/>
            <a:ext cx="2006997" cy="1995819"/>
          </a:xfrm>
          <a:custGeom>
            <a:avLst/>
            <a:gdLst>
              <a:gd name="connsiteX0" fmla="*/ 2006899 w 2006997"/>
              <a:gd name="connsiteY0" fmla="*/ 2703 h 1995819"/>
              <a:gd name="connsiteX1" fmla="*/ 919245 w 2006997"/>
              <a:gd name="connsiteY1" fmla="*/ 724598 h 1995819"/>
              <a:gd name="connsiteX2" fmla="*/ 1217628 w 2006997"/>
              <a:gd name="connsiteY2" fmla="*/ 714973 h 1995819"/>
              <a:gd name="connsiteX3" fmla="*/ 659362 w 2006997"/>
              <a:gd name="connsiteY3" fmla="*/ 1321364 h 1995819"/>
              <a:gd name="connsiteX4" fmla="*/ 827805 w 2006997"/>
              <a:gd name="connsiteY4" fmla="*/ 1249175 h 1995819"/>
              <a:gd name="connsiteX5" fmla="*/ 32 w 2006997"/>
              <a:gd name="connsiteY5" fmla="*/ 1995133 h 1995819"/>
              <a:gd name="connsiteX6" fmla="*/ 861493 w 2006997"/>
              <a:gd name="connsiteY6" fmla="*/ 1099983 h 1995819"/>
              <a:gd name="connsiteX7" fmla="*/ 1376445 w 2006997"/>
              <a:gd name="connsiteY7" fmla="*/ 508029 h 1995819"/>
              <a:gd name="connsiteX8" fmla="*/ 919245 w 2006997"/>
              <a:gd name="connsiteY8" fmla="*/ 705347 h 1995819"/>
              <a:gd name="connsiteX9" fmla="*/ 1467885 w 2006997"/>
              <a:gd name="connsiteY9" fmla="*/ 233709 h 1995819"/>
              <a:gd name="connsiteX10" fmla="*/ 986621 w 2006997"/>
              <a:gd name="connsiteY10" fmla="*/ 469528 h 1995819"/>
              <a:gd name="connsiteX11" fmla="*/ 2006899 w 2006997"/>
              <a:gd name="connsiteY11" fmla="*/ 2703 h 19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997" h="1995819">
                <a:moveTo>
                  <a:pt x="2006899" y="2703"/>
                </a:moveTo>
                <a:cubicBezTo>
                  <a:pt x="1995670" y="45215"/>
                  <a:pt x="1050790" y="605886"/>
                  <a:pt x="919245" y="724598"/>
                </a:cubicBezTo>
                <a:cubicBezTo>
                  <a:pt x="787700" y="843310"/>
                  <a:pt x="1260942" y="615512"/>
                  <a:pt x="1217628" y="714973"/>
                </a:cubicBezTo>
                <a:cubicBezTo>
                  <a:pt x="1174314" y="814434"/>
                  <a:pt x="724333" y="1232330"/>
                  <a:pt x="659362" y="1321364"/>
                </a:cubicBezTo>
                <a:cubicBezTo>
                  <a:pt x="594391" y="1410398"/>
                  <a:pt x="937693" y="1136880"/>
                  <a:pt x="827805" y="1249175"/>
                </a:cubicBezTo>
                <a:cubicBezTo>
                  <a:pt x="717917" y="1361470"/>
                  <a:pt x="-5583" y="2019998"/>
                  <a:pt x="32" y="1995133"/>
                </a:cubicBezTo>
                <a:cubicBezTo>
                  <a:pt x="5647" y="1970268"/>
                  <a:pt x="632091" y="1347834"/>
                  <a:pt x="861493" y="1099983"/>
                </a:cubicBezTo>
                <a:cubicBezTo>
                  <a:pt x="1090895" y="852132"/>
                  <a:pt x="1366820" y="573802"/>
                  <a:pt x="1376445" y="508029"/>
                </a:cubicBezTo>
                <a:cubicBezTo>
                  <a:pt x="1386070" y="442256"/>
                  <a:pt x="904005" y="751067"/>
                  <a:pt x="919245" y="705347"/>
                </a:cubicBezTo>
                <a:cubicBezTo>
                  <a:pt x="934485" y="659627"/>
                  <a:pt x="1456656" y="273012"/>
                  <a:pt x="1467885" y="233709"/>
                </a:cubicBezTo>
                <a:cubicBezTo>
                  <a:pt x="1479114" y="194406"/>
                  <a:pt x="904004" y="506425"/>
                  <a:pt x="986621" y="469528"/>
                </a:cubicBezTo>
                <a:cubicBezTo>
                  <a:pt x="1069238" y="432631"/>
                  <a:pt x="2018128" y="-39809"/>
                  <a:pt x="2006899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C5B4E8F-042A-090D-13C6-497E608BA6E0}"/>
              </a:ext>
            </a:extLst>
          </p:cNvPr>
          <p:cNvSpPr/>
          <p:nvPr/>
        </p:nvSpPr>
        <p:spPr>
          <a:xfrm>
            <a:off x="4410987" y="6462584"/>
            <a:ext cx="1481691" cy="1555873"/>
          </a:xfrm>
          <a:custGeom>
            <a:avLst/>
            <a:gdLst>
              <a:gd name="connsiteX0" fmla="*/ 392019 w 1481691"/>
              <a:gd name="connsiteY0" fmla="*/ 462793 h 1555873"/>
              <a:gd name="connsiteX1" fmla="*/ 882908 w 1481691"/>
              <a:gd name="connsiteY1" fmla="*/ 371353 h 1555873"/>
              <a:gd name="connsiteX2" fmla="*/ 627838 w 1481691"/>
              <a:gd name="connsiteY2" fmla="*/ 510919 h 1555873"/>
              <a:gd name="connsiteX3" fmla="*/ 185076 w 1481691"/>
              <a:gd name="connsiteY3" fmla="*/ 871867 h 1555873"/>
              <a:gd name="connsiteX4" fmla="*/ 103261 w 1481691"/>
              <a:gd name="connsiteY4" fmla="*/ 1309816 h 1555873"/>
              <a:gd name="connsiteX5" fmla="*/ 98449 w 1481691"/>
              <a:gd name="connsiteY5" fmla="*/ 1069184 h 1555873"/>
              <a:gd name="connsiteX6" fmla="*/ 2196 w 1481691"/>
              <a:gd name="connsiteY6" fmla="*/ 1555260 h 1555873"/>
              <a:gd name="connsiteX7" fmla="*/ 55135 w 1481691"/>
              <a:gd name="connsiteY7" fmla="*/ 1160624 h 1555873"/>
              <a:gd name="connsiteX8" fmla="*/ 310205 w 1481691"/>
              <a:gd name="connsiteY8" fmla="*/ 732300 h 1555873"/>
              <a:gd name="connsiteX9" fmla="*/ 897346 w 1481691"/>
              <a:gd name="connsiteY9" fmla="*/ 409854 h 1555873"/>
              <a:gd name="connsiteX10" fmla="*/ 1479674 w 1481691"/>
              <a:gd name="connsiteY10" fmla="*/ 780 h 1555873"/>
              <a:gd name="connsiteX11" fmla="*/ 1075413 w 1481691"/>
              <a:gd name="connsiteY11" fmla="*/ 308789 h 1555873"/>
              <a:gd name="connsiteX12" fmla="*/ 709653 w 1481691"/>
              <a:gd name="connsiteY12" fmla="*/ 385791 h 1555873"/>
              <a:gd name="connsiteX13" fmla="*/ 392019 w 1481691"/>
              <a:gd name="connsiteY13" fmla="*/ 462793 h 1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1691" h="1555873">
                <a:moveTo>
                  <a:pt x="392019" y="462793"/>
                </a:moveTo>
                <a:cubicBezTo>
                  <a:pt x="617812" y="413062"/>
                  <a:pt x="843605" y="363332"/>
                  <a:pt x="882908" y="371353"/>
                </a:cubicBezTo>
                <a:cubicBezTo>
                  <a:pt x="922211" y="379374"/>
                  <a:pt x="744143" y="427500"/>
                  <a:pt x="627838" y="510919"/>
                </a:cubicBezTo>
                <a:cubicBezTo>
                  <a:pt x="511533" y="594338"/>
                  <a:pt x="272505" y="738718"/>
                  <a:pt x="185076" y="871867"/>
                </a:cubicBezTo>
                <a:cubicBezTo>
                  <a:pt x="97647" y="1005016"/>
                  <a:pt x="117699" y="1276930"/>
                  <a:pt x="103261" y="1309816"/>
                </a:cubicBezTo>
                <a:cubicBezTo>
                  <a:pt x="88823" y="1342702"/>
                  <a:pt x="115293" y="1028277"/>
                  <a:pt x="98449" y="1069184"/>
                </a:cubicBezTo>
                <a:cubicBezTo>
                  <a:pt x="81605" y="1110091"/>
                  <a:pt x="9415" y="1540020"/>
                  <a:pt x="2196" y="1555260"/>
                </a:cubicBezTo>
                <a:cubicBezTo>
                  <a:pt x="-5023" y="1570500"/>
                  <a:pt x="3800" y="1297784"/>
                  <a:pt x="55135" y="1160624"/>
                </a:cubicBezTo>
                <a:cubicBezTo>
                  <a:pt x="106470" y="1023464"/>
                  <a:pt x="169836" y="857428"/>
                  <a:pt x="310205" y="732300"/>
                </a:cubicBezTo>
                <a:cubicBezTo>
                  <a:pt x="450574" y="607172"/>
                  <a:pt x="702435" y="531774"/>
                  <a:pt x="897346" y="409854"/>
                </a:cubicBezTo>
                <a:cubicBezTo>
                  <a:pt x="1092257" y="287934"/>
                  <a:pt x="1449996" y="17624"/>
                  <a:pt x="1479674" y="780"/>
                </a:cubicBezTo>
                <a:cubicBezTo>
                  <a:pt x="1509352" y="-16064"/>
                  <a:pt x="1203750" y="244621"/>
                  <a:pt x="1075413" y="308789"/>
                </a:cubicBezTo>
                <a:cubicBezTo>
                  <a:pt x="947076" y="372957"/>
                  <a:pt x="709653" y="385791"/>
                  <a:pt x="709653" y="385791"/>
                </a:cubicBezTo>
                <a:lnTo>
                  <a:pt x="392019" y="4627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2E1CB595-4B82-88E4-8672-BEDA866F8777}"/>
              </a:ext>
            </a:extLst>
          </p:cNvPr>
          <p:cNvSpPr/>
          <p:nvPr/>
        </p:nvSpPr>
        <p:spPr>
          <a:xfrm>
            <a:off x="2276140" y="5346817"/>
            <a:ext cx="577896" cy="480262"/>
          </a:xfrm>
          <a:custGeom>
            <a:avLst/>
            <a:gdLst>
              <a:gd name="connsiteX0" fmla="*/ 577751 w 577896"/>
              <a:gd name="connsiteY0" fmla="*/ 52956 h 480262"/>
              <a:gd name="connsiteX1" fmla="*/ 365995 w 577896"/>
              <a:gd name="connsiteY1" fmla="*/ 110707 h 480262"/>
              <a:gd name="connsiteX2" fmla="*/ 515186 w 577896"/>
              <a:gd name="connsiteY2" fmla="*/ 154021 h 480262"/>
              <a:gd name="connsiteX3" fmla="*/ 303431 w 577896"/>
              <a:gd name="connsiteY3" fmla="*/ 202147 h 480262"/>
              <a:gd name="connsiteX4" fmla="*/ 288993 w 577896"/>
              <a:gd name="connsiteY4" fmla="*/ 279149 h 480262"/>
              <a:gd name="connsiteX5" fmla="*/ 313056 w 577896"/>
              <a:gd name="connsiteY5" fmla="*/ 437966 h 480262"/>
              <a:gd name="connsiteX6" fmla="*/ 240866 w 577896"/>
              <a:gd name="connsiteY6" fmla="*/ 375402 h 480262"/>
              <a:gd name="connsiteX7" fmla="*/ 303431 w 577896"/>
              <a:gd name="connsiteY7" fmla="*/ 471655 h 480262"/>
              <a:gd name="connsiteX8" fmla="*/ 5047 w 577896"/>
              <a:gd name="connsiteY8" fmla="*/ 115520 h 480262"/>
              <a:gd name="connsiteX9" fmla="*/ 120551 w 577896"/>
              <a:gd name="connsiteY9" fmla="*/ 235836 h 480262"/>
              <a:gd name="connsiteX10" fmla="*/ 183115 w 577896"/>
              <a:gd name="connsiteY10" fmla="*/ 134770 h 480262"/>
              <a:gd name="connsiteX11" fmla="*/ 327494 w 577896"/>
              <a:gd name="connsiteY11" fmla="*/ 17 h 480262"/>
              <a:gd name="connsiteX12" fmla="*/ 159052 w 577896"/>
              <a:gd name="connsiteY12" fmla="*/ 125145 h 480262"/>
              <a:gd name="connsiteX13" fmla="*/ 207178 w 577896"/>
              <a:gd name="connsiteY13" fmla="*/ 115520 h 480262"/>
              <a:gd name="connsiteX14" fmla="*/ 159052 w 577896"/>
              <a:gd name="connsiteY14" fmla="*/ 178084 h 480262"/>
              <a:gd name="connsiteX15" fmla="*/ 255304 w 577896"/>
              <a:gd name="connsiteY15" fmla="*/ 221398 h 480262"/>
              <a:gd name="connsiteX16" fmla="*/ 337119 w 577896"/>
              <a:gd name="connsiteY16" fmla="*/ 327276 h 480262"/>
              <a:gd name="connsiteX17" fmla="*/ 288993 w 577896"/>
              <a:gd name="connsiteY17" fmla="*/ 226210 h 480262"/>
              <a:gd name="connsiteX18" fmla="*/ 380433 w 577896"/>
              <a:gd name="connsiteY18" fmla="*/ 173271 h 480262"/>
              <a:gd name="connsiteX19" fmla="*/ 327494 w 577896"/>
              <a:gd name="connsiteY19" fmla="*/ 154021 h 480262"/>
              <a:gd name="connsiteX20" fmla="*/ 577751 w 577896"/>
              <a:gd name="connsiteY20" fmla="*/ 52956 h 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896" h="480262">
                <a:moveTo>
                  <a:pt x="577751" y="52956"/>
                </a:moveTo>
                <a:cubicBezTo>
                  <a:pt x="584168" y="45737"/>
                  <a:pt x="376422" y="93863"/>
                  <a:pt x="365995" y="110707"/>
                </a:cubicBezTo>
                <a:cubicBezTo>
                  <a:pt x="355567" y="127551"/>
                  <a:pt x="525613" y="138781"/>
                  <a:pt x="515186" y="154021"/>
                </a:cubicBezTo>
                <a:cubicBezTo>
                  <a:pt x="504759" y="169261"/>
                  <a:pt x="341130" y="181292"/>
                  <a:pt x="303431" y="202147"/>
                </a:cubicBezTo>
                <a:cubicBezTo>
                  <a:pt x="265732" y="223002"/>
                  <a:pt x="287389" y="239846"/>
                  <a:pt x="288993" y="279149"/>
                </a:cubicBezTo>
                <a:cubicBezTo>
                  <a:pt x="290597" y="318452"/>
                  <a:pt x="321077" y="421924"/>
                  <a:pt x="313056" y="437966"/>
                </a:cubicBezTo>
                <a:cubicBezTo>
                  <a:pt x="305035" y="454008"/>
                  <a:pt x="242470" y="369787"/>
                  <a:pt x="240866" y="375402"/>
                </a:cubicBezTo>
                <a:cubicBezTo>
                  <a:pt x="239262" y="381017"/>
                  <a:pt x="342734" y="514969"/>
                  <a:pt x="303431" y="471655"/>
                </a:cubicBezTo>
                <a:cubicBezTo>
                  <a:pt x="264128" y="428341"/>
                  <a:pt x="35527" y="154823"/>
                  <a:pt x="5047" y="115520"/>
                </a:cubicBezTo>
                <a:cubicBezTo>
                  <a:pt x="-25433" y="76217"/>
                  <a:pt x="90873" y="232628"/>
                  <a:pt x="120551" y="235836"/>
                </a:cubicBezTo>
                <a:cubicBezTo>
                  <a:pt x="150229" y="239044"/>
                  <a:pt x="148625" y="174073"/>
                  <a:pt x="183115" y="134770"/>
                </a:cubicBezTo>
                <a:cubicBezTo>
                  <a:pt x="217605" y="95467"/>
                  <a:pt x="331504" y="1621"/>
                  <a:pt x="327494" y="17"/>
                </a:cubicBezTo>
                <a:cubicBezTo>
                  <a:pt x="323484" y="-1587"/>
                  <a:pt x="179105" y="105895"/>
                  <a:pt x="159052" y="125145"/>
                </a:cubicBezTo>
                <a:cubicBezTo>
                  <a:pt x="138999" y="144395"/>
                  <a:pt x="207178" y="106697"/>
                  <a:pt x="207178" y="115520"/>
                </a:cubicBezTo>
                <a:cubicBezTo>
                  <a:pt x="207178" y="124343"/>
                  <a:pt x="151031" y="160438"/>
                  <a:pt x="159052" y="178084"/>
                </a:cubicBezTo>
                <a:cubicBezTo>
                  <a:pt x="167073" y="195730"/>
                  <a:pt x="225626" y="196533"/>
                  <a:pt x="255304" y="221398"/>
                </a:cubicBezTo>
                <a:cubicBezTo>
                  <a:pt x="284982" y="246263"/>
                  <a:pt x="331504" y="326474"/>
                  <a:pt x="337119" y="327276"/>
                </a:cubicBezTo>
                <a:cubicBezTo>
                  <a:pt x="342734" y="328078"/>
                  <a:pt x="281774" y="251877"/>
                  <a:pt x="288993" y="226210"/>
                </a:cubicBezTo>
                <a:cubicBezTo>
                  <a:pt x="296212" y="200543"/>
                  <a:pt x="374016" y="185302"/>
                  <a:pt x="380433" y="173271"/>
                </a:cubicBezTo>
                <a:cubicBezTo>
                  <a:pt x="386850" y="161240"/>
                  <a:pt x="300223" y="170865"/>
                  <a:pt x="327494" y="154021"/>
                </a:cubicBezTo>
                <a:cubicBezTo>
                  <a:pt x="354765" y="137177"/>
                  <a:pt x="571334" y="60175"/>
                  <a:pt x="577751" y="5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A29DA05-E6B0-6970-4E6B-FC06A8CD8A4E}"/>
              </a:ext>
            </a:extLst>
          </p:cNvPr>
          <p:cNvSpPr/>
          <p:nvPr/>
        </p:nvSpPr>
        <p:spPr>
          <a:xfrm>
            <a:off x="2922087" y="5511136"/>
            <a:ext cx="572361" cy="432485"/>
          </a:xfrm>
          <a:custGeom>
            <a:avLst/>
            <a:gdLst>
              <a:gd name="connsiteX0" fmla="*/ 8806 w 572361"/>
              <a:gd name="connsiteY0" fmla="*/ 4140 h 432485"/>
              <a:gd name="connsiteX1" fmla="*/ 557446 w 572361"/>
              <a:gd name="connsiteY1" fmla="*/ 360275 h 432485"/>
              <a:gd name="connsiteX2" fmla="*/ 408254 w 572361"/>
              <a:gd name="connsiteY2" fmla="*/ 331399 h 432485"/>
              <a:gd name="connsiteX3" fmla="*/ 571884 w 572361"/>
              <a:gd name="connsiteY3" fmla="*/ 432464 h 432485"/>
              <a:gd name="connsiteX4" fmla="*/ 451568 w 572361"/>
              <a:gd name="connsiteY4" fmla="*/ 321773 h 432485"/>
              <a:gd name="connsiteX5" fmla="*/ 263875 w 572361"/>
              <a:gd name="connsiteY5" fmla="*/ 239959 h 432485"/>
              <a:gd name="connsiteX6" fmla="*/ 403441 w 572361"/>
              <a:gd name="connsiteY6" fmla="*/ 288085 h 432485"/>
              <a:gd name="connsiteX7" fmla="*/ 230187 w 572361"/>
              <a:gd name="connsiteY7" fmla="*/ 172582 h 432485"/>
              <a:gd name="connsiteX8" fmla="*/ 8806 w 572361"/>
              <a:gd name="connsiteY8" fmla="*/ 4140 h 4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61" h="432485">
                <a:moveTo>
                  <a:pt x="8806" y="4140"/>
                </a:moveTo>
                <a:cubicBezTo>
                  <a:pt x="63349" y="35422"/>
                  <a:pt x="490871" y="305732"/>
                  <a:pt x="557446" y="360275"/>
                </a:cubicBezTo>
                <a:cubicBezTo>
                  <a:pt x="624021" y="414818"/>
                  <a:pt x="405848" y="319368"/>
                  <a:pt x="408254" y="331399"/>
                </a:cubicBezTo>
                <a:cubicBezTo>
                  <a:pt x="410660" y="343430"/>
                  <a:pt x="564665" y="434068"/>
                  <a:pt x="571884" y="432464"/>
                </a:cubicBezTo>
                <a:cubicBezTo>
                  <a:pt x="579103" y="430860"/>
                  <a:pt x="502903" y="353857"/>
                  <a:pt x="451568" y="321773"/>
                </a:cubicBezTo>
                <a:cubicBezTo>
                  <a:pt x="400233" y="289689"/>
                  <a:pt x="271896" y="245574"/>
                  <a:pt x="263875" y="239959"/>
                </a:cubicBezTo>
                <a:cubicBezTo>
                  <a:pt x="255854" y="234344"/>
                  <a:pt x="409056" y="299315"/>
                  <a:pt x="403441" y="288085"/>
                </a:cubicBezTo>
                <a:cubicBezTo>
                  <a:pt x="397826" y="276856"/>
                  <a:pt x="291949" y="217500"/>
                  <a:pt x="230187" y="172582"/>
                </a:cubicBezTo>
                <a:cubicBezTo>
                  <a:pt x="168425" y="127664"/>
                  <a:pt x="-45737" y="-27142"/>
                  <a:pt x="8806" y="4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85B4BA6-F201-817B-CB3C-47A8B566D442}"/>
              </a:ext>
            </a:extLst>
          </p:cNvPr>
          <p:cNvSpPr/>
          <p:nvPr/>
        </p:nvSpPr>
        <p:spPr>
          <a:xfrm>
            <a:off x="1987382" y="5060573"/>
            <a:ext cx="660862" cy="772905"/>
          </a:xfrm>
          <a:custGeom>
            <a:avLst/>
            <a:gdLst>
              <a:gd name="connsiteX0" fmla="*/ 524812 w 660862"/>
              <a:gd name="connsiteY0" fmla="*/ 353638 h 772905"/>
              <a:gd name="connsiteX1" fmla="*/ 110925 w 660862"/>
              <a:gd name="connsiteY1" fmla="*/ 589456 h 772905"/>
              <a:gd name="connsiteX2" fmla="*/ 298618 w 660862"/>
              <a:gd name="connsiteY2" fmla="*/ 550955 h 772905"/>
              <a:gd name="connsiteX3" fmla="*/ 293805 w 660862"/>
              <a:gd name="connsiteY3" fmla="*/ 603894 h 772905"/>
              <a:gd name="connsiteX4" fmla="*/ 327494 w 660862"/>
              <a:gd name="connsiteY4" fmla="*/ 656833 h 772905"/>
              <a:gd name="connsiteX5" fmla="*/ 235 w 660862"/>
              <a:gd name="connsiteY5" fmla="*/ 772336 h 772905"/>
              <a:gd name="connsiteX6" fmla="*/ 385245 w 660862"/>
              <a:gd name="connsiteY6" fmla="*/ 603894 h 772905"/>
              <a:gd name="connsiteX7" fmla="*/ 197553 w 660862"/>
              <a:gd name="connsiteY7" fmla="*/ 575019 h 772905"/>
              <a:gd name="connsiteX8" fmla="*/ 351557 w 660862"/>
              <a:gd name="connsiteY8" fmla="*/ 493204 h 772905"/>
              <a:gd name="connsiteX9" fmla="*/ 317869 w 660862"/>
              <a:gd name="connsiteY9" fmla="*/ 454703 h 772905"/>
              <a:gd name="connsiteX10" fmla="*/ 659565 w 660862"/>
              <a:gd name="connsiteY10" fmla="*/ 2315 h 772905"/>
              <a:gd name="connsiteX11" fmla="*/ 442997 w 660862"/>
              <a:gd name="connsiteY11" fmla="*/ 267010 h 772905"/>
              <a:gd name="connsiteX12" fmla="*/ 245679 w 660862"/>
              <a:gd name="connsiteY12" fmla="*/ 507642 h 772905"/>
              <a:gd name="connsiteX13" fmla="*/ 524812 w 660862"/>
              <a:gd name="connsiteY13" fmla="*/ 353638 h 7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862" h="772905">
                <a:moveTo>
                  <a:pt x="524812" y="353638"/>
                </a:moveTo>
                <a:cubicBezTo>
                  <a:pt x="502353" y="367274"/>
                  <a:pt x="148624" y="556570"/>
                  <a:pt x="110925" y="589456"/>
                </a:cubicBezTo>
                <a:cubicBezTo>
                  <a:pt x="73226" y="622342"/>
                  <a:pt x="268138" y="548549"/>
                  <a:pt x="298618" y="550955"/>
                </a:cubicBezTo>
                <a:cubicBezTo>
                  <a:pt x="329098" y="553361"/>
                  <a:pt x="288992" y="586248"/>
                  <a:pt x="293805" y="603894"/>
                </a:cubicBezTo>
                <a:cubicBezTo>
                  <a:pt x="298618" y="621540"/>
                  <a:pt x="376422" y="628759"/>
                  <a:pt x="327494" y="656833"/>
                </a:cubicBezTo>
                <a:cubicBezTo>
                  <a:pt x="278566" y="684907"/>
                  <a:pt x="-9390" y="781159"/>
                  <a:pt x="235" y="772336"/>
                </a:cubicBezTo>
                <a:cubicBezTo>
                  <a:pt x="9860" y="763513"/>
                  <a:pt x="352359" y="636780"/>
                  <a:pt x="385245" y="603894"/>
                </a:cubicBezTo>
                <a:cubicBezTo>
                  <a:pt x="418131" y="571008"/>
                  <a:pt x="203168" y="593467"/>
                  <a:pt x="197553" y="575019"/>
                </a:cubicBezTo>
                <a:cubicBezTo>
                  <a:pt x="191938" y="556571"/>
                  <a:pt x="331504" y="513257"/>
                  <a:pt x="351557" y="493204"/>
                </a:cubicBezTo>
                <a:cubicBezTo>
                  <a:pt x="371610" y="473151"/>
                  <a:pt x="266534" y="536518"/>
                  <a:pt x="317869" y="454703"/>
                </a:cubicBezTo>
                <a:cubicBezTo>
                  <a:pt x="369204" y="372888"/>
                  <a:pt x="638710" y="33597"/>
                  <a:pt x="659565" y="2315"/>
                </a:cubicBezTo>
                <a:cubicBezTo>
                  <a:pt x="680420" y="-28967"/>
                  <a:pt x="442997" y="267010"/>
                  <a:pt x="442997" y="267010"/>
                </a:cubicBezTo>
                <a:cubicBezTo>
                  <a:pt x="374016" y="351231"/>
                  <a:pt x="236856" y="488392"/>
                  <a:pt x="245679" y="507642"/>
                </a:cubicBezTo>
                <a:cubicBezTo>
                  <a:pt x="254502" y="526893"/>
                  <a:pt x="547271" y="340002"/>
                  <a:pt x="524812" y="353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80CBEB2-08F1-3B1B-F204-9E669AA5628A}"/>
              </a:ext>
            </a:extLst>
          </p:cNvPr>
          <p:cNvSpPr/>
          <p:nvPr/>
        </p:nvSpPr>
        <p:spPr>
          <a:xfrm>
            <a:off x="1633674" y="4843947"/>
            <a:ext cx="321383" cy="266395"/>
          </a:xfrm>
          <a:custGeom>
            <a:avLst/>
            <a:gdLst>
              <a:gd name="connsiteX0" fmla="*/ 2621 w 321383"/>
              <a:gd name="connsiteY0" fmla="*/ 151565 h 266395"/>
              <a:gd name="connsiteX1" fmla="*/ 199939 w 321383"/>
              <a:gd name="connsiteY1" fmla="*/ 2373 h 266395"/>
              <a:gd name="connsiteX2" fmla="*/ 137374 w 321383"/>
              <a:gd name="connsiteY2" fmla="*/ 69750 h 266395"/>
              <a:gd name="connsiteX3" fmla="*/ 98873 w 321383"/>
              <a:gd name="connsiteY3" fmla="*/ 199691 h 266395"/>
              <a:gd name="connsiteX4" fmla="*/ 195126 w 321383"/>
              <a:gd name="connsiteY4" fmla="*/ 98626 h 266395"/>
              <a:gd name="connsiteX5" fmla="*/ 132562 w 321383"/>
              <a:gd name="connsiteY5" fmla="*/ 218941 h 266395"/>
              <a:gd name="connsiteX6" fmla="*/ 320254 w 321383"/>
              <a:gd name="connsiteY6" fmla="*/ 113064 h 266395"/>
              <a:gd name="connsiteX7" fmla="*/ 209564 w 321383"/>
              <a:gd name="connsiteY7" fmla="*/ 252630 h 266395"/>
              <a:gd name="connsiteX8" fmla="*/ 180688 w 321383"/>
              <a:gd name="connsiteY8" fmla="*/ 257442 h 266395"/>
              <a:gd name="connsiteX9" fmla="*/ 175875 w 321383"/>
              <a:gd name="connsiteY9" fmla="*/ 218941 h 266395"/>
              <a:gd name="connsiteX10" fmla="*/ 89248 w 321383"/>
              <a:gd name="connsiteY10" fmla="*/ 166002 h 266395"/>
              <a:gd name="connsiteX11" fmla="*/ 2621 w 321383"/>
              <a:gd name="connsiteY11" fmla="*/ 151565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383" h="266395">
                <a:moveTo>
                  <a:pt x="2621" y="151565"/>
                </a:moveTo>
                <a:cubicBezTo>
                  <a:pt x="21069" y="124294"/>
                  <a:pt x="177480" y="16009"/>
                  <a:pt x="199939" y="2373"/>
                </a:cubicBezTo>
                <a:cubicBezTo>
                  <a:pt x="222398" y="-11263"/>
                  <a:pt x="154218" y="36864"/>
                  <a:pt x="137374" y="69750"/>
                </a:cubicBezTo>
                <a:cubicBezTo>
                  <a:pt x="120530" y="102636"/>
                  <a:pt x="89248" y="194878"/>
                  <a:pt x="98873" y="199691"/>
                </a:cubicBezTo>
                <a:cubicBezTo>
                  <a:pt x="108498" y="204504"/>
                  <a:pt x="189511" y="95418"/>
                  <a:pt x="195126" y="98626"/>
                </a:cubicBezTo>
                <a:cubicBezTo>
                  <a:pt x="200741" y="101834"/>
                  <a:pt x="111707" y="216535"/>
                  <a:pt x="132562" y="218941"/>
                </a:cubicBezTo>
                <a:cubicBezTo>
                  <a:pt x="153417" y="221347"/>
                  <a:pt x="307420" y="107449"/>
                  <a:pt x="320254" y="113064"/>
                </a:cubicBezTo>
                <a:cubicBezTo>
                  <a:pt x="333088" y="118679"/>
                  <a:pt x="232825" y="228567"/>
                  <a:pt x="209564" y="252630"/>
                </a:cubicBezTo>
                <a:cubicBezTo>
                  <a:pt x="186303" y="276693"/>
                  <a:pt x="186303" y="263057"/>
                  <a:pt x="180688" y="257442"/>
                </a:cubicBezTo>
                <a:cubicBezTo>
                  <a:pt x="175073" y="251827"/>
                  <a:pt x="191115" y="234181"/>
                  <a:pt x="175875" y="218941"/>
                </a:cubicBezTo>
                <a:cubicBezTo>
                  <a:pt x="160635" y="203701"/>
                  <a:pt x="110103" y="177231"/>
                  <a:pt x="89248" y="166002"/>
                </a:cubicBezTo>
                <a:cubicBezTo>
                  <a:pt x="68393" y="154773"/>
                  <a:pt x="-15827" y="178836"/>
                  <a:pt x="2621" y="15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473BFD0-F6E6-39EF-FDC4-9457283C0303}"/>
              </a:ext>
            </a:extLst>
          </p:cNvPr>
          <p:cNvSpPr/>
          <p:nvPr/>
        </p:nvSpPr>
        <p:spPr>
          <a:xfrm>
            <a:off x="1987092" y="4557738"/>
            <a:ext cx="131754" cy="824509"/>
          </a:xfrm>
          <a:custGeom>
            <a:avLst/>
            <a:gdLst>
              <a:gd name="connsiteX0" fmla="*/ 130466 w 131754"/>
              <a:gd name="connsiteY0" fmla="*/ 28700 h 824509"/>
              <a:gd name="connsiteX1" fmla="*/ 101590 w 131754"/>
              <a:gd name="connsiteY1" fmla="*/ 447399 h 824509"/>
              <a:gd name="connsiteX2" fmla="*/ 87152 w 131754"/>
              <a:gd name="connsiteY2" fmla="*/ 351146 h 824509"/>
              <a:gd name="connsiteX3" fmla="*/ 77527 w 131754"/>
              <a:gd name="connsiteY3" fmla="*/ 586965 h 824509"/>
              <a:gd name="connsiteX4" fmla="*/ 120841 w 131754"/>
              <a:gd name="connsiteY4" fmla="*/ 476275 h 824509"/>
              <a:gd name="connsiteX5" fmla="*/ 77527 w 131754"/>
              <a:gd name="connsiteY5" fmla="*/ 817971 h 824509"/>
              <a:gd name="connsiteX6" fmla="*/ 48651 w 131754"/>
              <a:gd name="connsiteY6" fmla="*/ 663967 h 824509"/>
              <a:gd name="connsiteX7" fmla="*/ 525 w 131754"/>
              <a:gd name="connsiteY7" fmla="*/ 221205 h 824509"/>
              <a:gd name="connsiteX8" fmla="*/ 82340 w 131754"/>
              <a:gd name="connsiteY8" fmla="*/ 736157 h 824509"/>
              <a:gd name="connsiteX9" fmla="*/ 82340 w 131754"/>
              <a:gd name="connsiteY9" fmla="*/ 635091 h 824509"/>
              <a:gd name="connsiteX10" fmla="*/ 111215 w 131754"/>
              <a:gd name="connsiteY10" fmla="*/ 394460 h 824509"/>
              <a:gd name="connsiteX11" fmla="*/ 111215 w 131754"/>
              <a:gd name="connsiteY11" fmla="*/ 447399 h 824509"/>
              <a:gd name="connsiteX12" fmla="*/ 125653 w 131754"/>
              <a:gd name="connsiteY12" fmla="*/ 81639 h 824509"/>
              <a:gd name="connsiteX13" fmla="*/ 130466 w 131754"/>
              <a:gd name="connsiteY13" fmla="*/ 28700 h 8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754" h="824509">
                <a:moveTo>
                  <a:pt x="130466" y="28700"/>
                </a:moveTo>
                <a:cubicBezTo>
                  <a:pt x="126455" y="89660"/>
                  <a:pt x="108809" y="393658"/>
                  <a:pt x="101590" y="447399"/>
                </a:cubicBezTo>
                <a:cubicBezTo>
                  <a:pt x="94371" y="501140"/>
                  <a:pt x="91162" y="327885"/>
                  <a:pt x="87152" y="351146"/>
                </a:cubicBezTo>
                <a:cubicBezTo>
                  <a:pt x="83141" y="374407"/>
                  <a:pt x="71912" y="566110"/>
                  <a:pt x="77527" y="586965"/>
                </a:cubicBezTo>
                <a:cubicBezTo>
                  <a:pt x="83142" y="607820"/>
                  <a:pt x="120841" y="437774"/>
                  <a:pt x="120841" y="476275"/>
                </a:cubicBezTo>
                <a:cubicBezTo>
                  <a:pt x="120841" y="514776"/>
                  <a:pt x="89559" y="786689"/>
                  <a:pt x="77527" y="817971"/>
                </a:cubicBezTo>
                <a:cubicBezTo>
                  <a:pt x="65495" y="849253"/>
                  <a:pt x="61485" y="763428"/>
                  <a:pt x="48651" y="663967"/>
                </a:cubicBezTo>
                <a:cubicBezTo>
                  <a:pt x="35817" y="564506"/>
                  <a:pt x="-5090" y="209173"/>
                  <a:pt x="525" y="221205"/>
                </a:cubicBezTo>
                <a:cubicBezTo>
                  <a:pt x="6140" y="233237"/>
                  <a:pt x="68704" y="667176"/>
                  <a:pt x="82340" y="736157"/>
                </a:cubicBezTo>
                <a:cubicBezTo>
                  <a:pt x="95976" y="805138"/>
                  <a:pt x="77528" y="692040"/>
                  <a:pt x="82340" y="635091"/>
                </a:cubicBezTo>
                <a:cubicBezTo>
                  <a:pt x="87152" y="578142"/>
                  <a:pt x="106403" y="425742"/>
                  <a:pt x="111215" y="394460"/>
                </a:cubicBezTo>
                <a:cubicBezTo>
                  <a:pt x="116027" y="363178"/>
                  <a:pt x="108809" y="499536"/>
                  <a:pt x="111215" y="447399"/>
                </a:cubicBezTo>
                <a:cubicBezTo>
                  <a:pt x="113621" y="395262"/>
                  <a:pt x="123247" y="150620"/>
                  <a:pt x="125653" y="81639"/>
                </a:cubicBezTo>
                <a:cubicBezTo>
                  <a:pt x="128059" y="12658"/>
                  <a:pt x="134477" y="-32260"/>
                  <a:pt x="130466" y="28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F1570DCF-EA19-B318-AEB9-F3AE443CE1DB}"/>
              </a:ext>
            </a:extLst>
          </p:cNvPr>
          <p:cNvSpPr/>
          <p:nvPr/>
        </p:nvSpPr>
        <p:spPr>
          <a:xfrm>
            <a:off x="2099931" y="4529379"/>
            <a:ext cx="236643" cy="494965"/>
          </a:xfrm>
          <a:custGeom>
            <a:avLst/>
            <a:gdLst>
              <a:gd name="connsiteX0" fmla="*/ 236438 w 236643"/>
              <a:gd name="connsiteY0" fmla="*/ 1 h 494965"/>
              <a:gd name="connsiteX1" fmla="*/ 131825 w 236643"/>
              <a:gd name="connsiteY1" fmla="*/ 302218 h 494965"/>
              <a:gd name="connsiteX2" fmla="*/ 139574 w 236643"/>
              <a:gd name="connsiteY2" fmla="*/ 488197 h 494965"/>
              <a:gd name="connsiteX3" fmla="*/ 104703 w 236643"/>
              <a:gd name="connsiteY3" fmla="*/ 430079 h 494965"/>
              <a:gd name="connsiteX4" fmla="*/ 89 w 236643"/>
              <a:gd name="connsiteY4" fmla="*/ 201479 h 494965"/>
              <a:gd name="connsiteX5" fmla="*/ 124076 w 236643"/>
              <a:gd name="connsiteY5" fmla="*/ 395207 h 494965"/>
              <a:gd name="connsiteX6" fmla="*/ 100828 w 236643"/>
              <a:gd name="connsiteY6" fmla="*/ 298343 h 494965"/>
              <a:gd name="connsiteX7" fmla="*/ 236438 w 236643"/>
              <a:gd name="connsiteY7" fmla="*/ 1 h 4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43" h="494965">
                <a:moveTo>
                  <a:pt x="236438" y="1"/>
                </a:moveTo>
                <a:cubicBezTo>
                  <a:pt x="241604" y="647"/>
                  <a:pt x="147969" y="220852"/>
                  <a:pt x="131825" y="302218"/>
                </a:cubicBezTo>
                <a:cubicBezTo>
                  <a:pt x="115681" y="383584"/>
                  <a:pt x="144094" y="466887"/>
                  <a:pt x="139574" y="488197"/>
                </a:cubicBezTo>
                <a:cubicBezTo>
                  <a:pt x="135054" y="509507"/>
                  <a:pt x="127950" y="477865"/>
                  <a:pt x="104703" y="430079"/>
                </a:cubicBezTo>
                <a:cubicBezTo>
                  <a:pt x="81456" y="382293"/>
                  <a:pt x="-3140" y="207291"/>
                  <a:pt x="89" y="201479"/>
                </a:cubicBezTo>
                <a:cubicBezTo>
                  <a:pt x="3318" y="195667"/>
                  <a:pt x="107286" y="379063"/>
                  <a:pt x="124076" y="395207"/>
                </a:cubicBezTo>
                <a:cubicBezTo>
                  <a:pt x="140866" y="411351"/>
                  <a:pt x="84684" y="360982"/>
                  <a:pt x="100828" y="298343"/>
                </a:cubicBezTo>
                <a:cubicBezTo>
                  <a:pt x="116972" y="235704"/>
                  <a:pt x="231272" y="-645"/>
                  <a:pt x="2364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810DA721-9C25-E308-2914-C30430063678}"/>
              </a:ext>
            </a:extLst>
          </p:cNvPr>
          <p:cNvSpPr/>
          <p:nvPr/>
        </p:nvSpPr>
        <p:spPr>
          <a:xfrm>
            <a:off x="2234491" y="4749919"/>
            <a:ext cx="253085" cy="432611"/>
          </a:xfrm>
          <a:custGeom>
            <a:avLst/>
            <a:gdLst>
              <a:gd name="connsiteX0" fmla="*/ 252987 w 253085"/>
              <a:gd name="connsiteY0" fmla="*/ 312 h 432611"/>
              <a:gd name="connsiteX1" fmla="*/ 105753 w 253085"/>
              <a:gd name="connsiteY1" fmla="*/ 209539 h 432611"/>
              <a:gd name="connsiteX2" fmla="*/ 5014 w 253085"/>
              <a:gd name="connsiteY2" fmla="*/ 430389 h 432611"/>
              <a:gd name="connsiteX3" fmla="*/ 28262 w 253085"/>
              <a:gd name="connsiteY3" fmla="*/ 306403 h 432611"/>
              <a:gd name="connsiteX4" fmla="*/ 140624 w 253085"/>
              <a:gd name="connsiteY4" fmla="*/ 39057 h 432611"/>
              <a:gd name="connsiteX5" fmla="*/ 129001 w 253085"/>
              <a:gd name="connsiteY5" fmla="*/ 159169 h 432611"/>
              <a:gd name="connsiteX6" fmla="*/ 252987 w 253085"/>
              <a:gd name="connsiteY6" fmla="*/ 312 h 4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5" h="432611">
                <a:moveTo>
                  <a:pt x="252987" y="312"/>
                </a:moveTo>
                <a:cubicBezTo>
                  <a:pt x="249112" y="8707"/>
                  <a:pt x="147082" y="137860"/>
                  <a:pt x="105753" y="209539"/>
                </a:cubicBezTo>
                <a:cubicBezTo>
                  <a:pt x="64424" y="281219"/>
                  <a:pt x="17929" y="414245"/>
                  <a:pt x="5014" y="430389"/>
                </a:cubicBezTo>
                <a:cubicBezTo>
                  <a:pt x="-7901" y="446533"/>
                  <a:pt x="5660" y="371625"/>
                  <a:pt x="28262" y="306403"/>
                </a:cubicBezTo>
                <a:cubicBezTo>
                  <a:pt x="50864" y="241181"/>
                  <a:pt x="123834" y="63596"/>
                  <a:pt x="140624" y="39057"/>
                </a:cubicBezTo>
                <a:cubicBezTo>
                  <a:pt x="157414" y="14518"/>
                  <a:pt x="112857" y="163043"/>
                  <a:pt x="129001" y="159169"/>
                </a:cubicBezTo>
                <a:cubicBezTo>
                  <a:pt x="145145" y="155295"/>
                  <a:pt x="256862" y="-8083"/>
                  <a:pt x="252987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FBAE126A-115F-9E4F-FAD8-FC157BCB1454}"/>
              </a:ext>
            </a:extLst>
          </p:cNvPr>
          <p:cNvSpPr/>
          <p:nvPr/>
        </p:nvSpPr>
        <p:spPr>
          <a:xfrm>
            <a:off x="2307166" y="4755020"/>
            <a:ext cx="489041" cy="482080"/>
          </a:xfrm>
          <a:custGeom>
            <a:avLst/>
            <a:gdLst>
              <a:gd name="connsiteX0" fmla="*/ 5956 w 489041"/>
              <a:gd name="connsiteY0" fmla="*/ 479533 h 482080"/>
              <a:gd name="connsiteX1" fmla="*/ 486403 w 489041"/>
              <a:gd name="connsiteY1" fmla="*/ 2960 h 482080"/>
              <a:gd name="connsiteX2" fmla="*/ 199685 w 489041"/>
              <a:gd name="connsiteY2" fmla="*/ 274180 h 482080"/>
              <a:gd name="connsiteX3" fmla="*/ 215183 w 489041"/>
              <a:gd name="connsiteY3" fmla="*/ 196688 h 482080"/>
              <a:gd name="connsiteX4" fmla="*/ 5956 w 489041"/>
              <a:gd name="connsiteY4" fmla="*/ 479533 h 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1" h="482080">
                <a:moveTo>
                  <a:pt x="5956" y="479533"/>
                </a:moveTo>
                <a:cubicBezTo>
                  <a:pt x="51159" y="447245"/>
                  <a:pt x="454115" y="37185"/>
                  <a:pt x="486403" y="2960"/>
                </a:cubicBezTo>
                <a:cubicBezTo>
                  <a:pt x="518691" y="-31265"/>
                  <a:pt x="244888" y="241892"/>
                  <a:pt x="199685" y="274180"/>
                </a:cubicBezTo>
                <a:cubicBezTo>
                  <a:pt x="154482" y="306468"/>
                  <a:pt x="243597" y="166337"/>
                  <a:pt x="215183" y="196688"/>
                </a:cubicBezTo>
                <a:cubicBezTo>
                  <a:pt x="186769" y="227039"/>
                  <a:pt x="-39247" y="511821"/>
                  <a:pt x="5956" y="479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D731CDF-8B8C-DE3F-4029-6A2BD20E71CE}"/>
              </a:ext>
            </a:extLst>
          </p:cNvPr>
          <p:cNvSpPr/>
          <p:nvPr/>
        </p:nvSpPr>
        <p:spPr>
          <a:xfrm>
            <a:off x="3036049" y="4800315"/>
            <a:ext cx="691300" cy="477367"/>
          </a:xfrm>
          <a:custGeom>
            <a:avLst/>
            <a:gdLst>
              <a:gd name="connsiteX0" fmla="*/ 1619 w 691300"/>
              <a:gd name="connsiteY0" fmla="*/ 93275 h 477367"/>
              <a:gd name="connsiteX1" fmla="*/ 311585 w 691300"/>
              <a:gd name="connsiteY1" fmla="*/ 93275 h 477367"/>
              <a:gd name="connsiteX2" fmla="*/ 280588 w 691300"/>
              <a:gd name="connsiteY2" fmla="*/ 128146 h 477367"/>
              <a:gd name="connsiteX3" fmla="*/ 427822 w 691300"/>
              <a:gd name="connsiteY3" fmla="*/ 159143 h 477367"/>
              <a:gd name="connsiteX4" fmla="*/ 497565 w 691300"/>
              <a:gd name="connsiteY4" fmla="*/ 259882 h 477367"/>
              <a:gd name="connsiteX5" fmla="*/ 493690 w 691300"/>
              <a:gd name="connsiteY5" fmla="*/ 217261 h 477367"/>
              <a:gd name="connsiteX6" fmla="*/ 691293 w 691300"/>
              <a:gd name="connsiteY6" fmla="*/ 476858 h 477367"/>
              <a:gd name="connsiteX7" fmla="*/ 485941 w 691300"/>
              <a:gd name="connsiteY7" fmla="*/ 287004 h 477367"/>
              <a:gd name="connsiteX8" fmla="*/ 629300 w 691300"/>
              <a:gd name="connsiteY8" fmla="*/ 414865 h 477367"/>
              <a:gd name="connsiteX9" fmla="*/ 520812 w 691300"/>
              <a:gd name="connsiteY9" fmla="*/ 267631 h 477367"/>
              <a:gd name="connsiteX10" fmla="*/ 373578 w 691300"/>
              <a:gd name="connsiteY10" fmla="*/ 128146 h 477367"/>
              <a:gd name="connsiteX11" fmla="*/ 257341 w 691300"/>
              <a:gd name="connsiteY11" fmla="*/ 73902 h 477367"/>
              <a:gd name="connsiteX12" fmla="*/ 257341 w 691300"/>
              <a:gd name="connsiteY12" fmla="*/ 31282 h 477367"/>
              <a:gd name="connsiteX13" fmla="*/ 164351 w 691300"/>
              <a:gd name="connsiteY13" fmla="*/ 39031 h 477367"/>
              <a:gd name="connsiteX14" fmla="*/ 435571 w 691300"/>
              <a:gd name="connsiteY14" fmla="*/ 285 h 477367"/>
              <a:gd name="connsiteX15" fmla="*/ 389076 w 691300"/>
              <a:gd name="connsiteY15" fmla="*/ 23532 h 477367"/>
              <a:gd name="connsiteX16" fmla="*/ 199222 w 691300"/>
              <a:gd name="connsiteY16" fmla="*/ 62278 h 477367"/>
              <a:gd name="connsiteX17" fmla="*/ 1619 w 691300"/>
              <a:gd name="connsiteY17" fmla="*/ 93275 h 4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300" h="477367">
                <a:moveTo>
                  <a:pt x="1619" y="93275"/>
                </a:moveTo>
                <a:cubicBezTo>
                  <a:pt x="20346" y="98441"/>
                  <a:pt x="265090" y="87463"/>
                  <a:pt x="311585" y="93275"/>
                </a:cubicBezTo>
                <a:cubicBezTo>
                  <a:pt x="358080" y="99087"/>
                  <a:pt x="261215" y="117168"/>
                  <a:pt x="280588" y="128146"/>
                </a:cubicBezTo>
                <a:cubicBezTo>
                  <a:pt x="299961" y="139124"/>
                  <a:pt x="391659" y="137187"/>
                  <a:pt x="427822" y="159143"/>
                </a:cubicBezTo>
                <a:cubicBezTo>
                  <a:pt x="463985" y="181099"/>
                  <a:pt x="486587" y="250196"/>
                  <a:pt x="497565" y="259882"/>
                </a:cubicBezTo>
                <a:cubicBezTo>
                  <a:pt x="508543" y="269568"/>
                  <a:pt x="461402" y="181098"/>
                  <a:pt x="493690" y="217261"/>
                </a:cubicBezTo>
                <a:cubicBezTo>
                  <a:pt x="525978" y="253424"/>
                  <a:pt x="692585" y="465234"/>
                  <a:pt x="691293" y="476858"/>
                </a:cubicBezTo>
                <a:cubicBezTo>
                  <a:pt x="690001" y="488482"/>
                  <a:pt x="496273" y="297336"/>
                  <a:pt x="485941" y="287004"/>
                </a:cubicBezTo>
                <a:cubicBezTo>
                  <a:pt x="475609" y="276672"/>
                  <a:pt x="623488" y="418094"/>
                  <a:pt x="629300" y="414865"/>
                </a:cubicBezTo>
                <a:cubicBezTo>
                  <a:pt x="635112" y="411636"/>
                  <a:pt x="563432" y="315418"/>
                  <a:pt x="520812" y="267631"/>
                </a:cubicBezTo>
                <a:cubicBezTo>
                  <a:pt x="478192" y="219844"/>
                  <a:pt x="417490" y="160434"/>
                  <a:pt x="373578" y="128146"/>
                </a:cubicBezTo>
                <a:cubicBezTo>
                  <a:pt x="329666" y="95858"/>
                  <a:pt x="276714" y="90046"/>
                  <a:pt x="257341" y="73902"/>
                </a:cubicBezTo>
                <a:cubicBezTo>
                  <a:pt x="237968" y="57758"/>
                  <a:pt x="272839" y="37094"/>
                  <a:pt x="257341" y="31282"/>
                </a:cubicBezTo>
                <a:cubicBezTo>
                  <a:pt x="241843" y="25470"/>
                  <a:pt x="134646" y="44197"/>
                  <a:pt x="164351" y="39031"/>
                </a:cubicBezTo>
                <a:cubicBezTo>
                  <a:pt x="194056" y="33865"/>
                  <a:pt x="398117" y="2868"/>
                  <a:pt x="435571" y="285"/>
                </a:cubicBezTo>
                <a:cubicBezTo>
                  <a:pt x="473025" y="-2298"/>
                  <a:pt x="428468" y="13200"/>
                  <a:pt x="389076" y="23532"/>
                </a:cubicBezTo>
                <a:cubicBezTo>
                  <a:pt x="349684" y="33864"/>
                  <a:pt x="267027" y="52592"/>
                  <a:pt x="199222" y="62278"/>
                </a:cubicBezTo>
                <a:cubicBezTo>
                  <a:pt x="131417" y="71964"/>
                  <a:pt x="-17108" y="88109"/>
                  <a:pt x="1619" y="93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4A33CB12-8783-C38A-0470-13164AB7EA55}"/>
              </a:ext>
            </a:extLst>
          </p:cNvPr>
          <p:cNvSpPr/>
          <p:nvPr/>
        </p:nvSpPr>
        <p:spPr>
          <a:xfrm>
            <a:off x="3244375" y="4041101"/>
            <a:ext cx="248763" cy="62115"/>
          </a:xfrm>
          <a:custGeom>
            <a:avLst/>
            <a:gdLst>
              <a:gd name="connsiteX0" fmla="*/ 2520 w 248763"/>
              <a:gd name="connsiteY0" fmla="*/ 46577 h 62115"/>
              <a:gd name="connsiteX1" fmla="*/ 126506 w 248763"/>
              <a:gd name="connsiteY1" fmla="*/ 15580 h 62115"/>
              <a:gd name="connsiteX2" fmla="*/ 238869 w 248763"/>
              <a:gd name="connsiteY2" fmla="*/ 62075 h 62115"/>
              <a:gd name="connsiteX3" fmla="*/ 188500 w 248763"/>
              <a:gd name="connsiteY3" fmla="*/ 23330 h 62115"/>
              <a:gd name="connsiteX4" fmla="*/ 145879 w 248763"/>
              <a:gd name="connsiteY4" fmla="*/ 82 h 62115"/>
              <a:gd name="connsiteX5" fmla="*/ 246618 w 248763"/>
              <a:gd name="connsiteY5" fmla="*/ 31079 h 62115"/>
              <a:gd name="connsiteX6" fmla="*/ 2520 w 248763"/>
              <a:gd name="connsiteY6" fmla="*/ 46577 h 6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63" h="62115">
                <a:moveTo>
                  <a:pt x="2520" y="46577"/>
                </a:moveTo>
                <a:cubicBezTo>
                  <a:pt x="-17499" y="43994"/>
                  <a:pt x="87115" y="12997"/>
                  <a:pt x="126506" y="15580"/>
                </a:cubicBezTo>
                <a:cubicBezTo>
                  <a:pt x="165897" y="18163"/>
                  <a:pt x="228537" y="60783"/>
                  <a:pt x="238869" y="62075"/>
                </a:cubicBezTo>
                <a:cubicBezTo>
                  <a:pt x="249201" y="63367"/>
                  <a:pt x="203998" y="33662"/>
                  <a:pt x="188500" y="23330"/>
                </a:cubicBezTo>
                <a:cubicBezTo>
                  <a:pt x="173002" y="12998"/>
                  <a:pt x="136193" y="-1210"/>
                  <a:pt x="145879" y="82"/>
                </a:cubicBezTo>
                <a:cubicBezTo>
                  <a:pt x="155565" y="1373"/>
                  <a:pt x="265345" y="23330"/>
                  <a:pt x="246618" y="31079"/>
                </a:cubicBezTo>
                <a:cubicBezTo>
                  <a:pt x="227891" y="38828"/>
                  <a:pt x="22539" y="49160"/>
                  <a:pt x="2520" y="46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B0B214C-371D-C3E6-9269-8CB926561940}"/>
              </a:ext>
            </a:extLst>
          </p:cNvPr>
          <p:cNvSpPr/>
          <p:nvPr/>
        </p:nvSpPr>
        <p:spPr>
          <a:xfrm>
            <a:off x="2590684" y="3858771"/>
            <a:ext cx="509184" cy="213494"/>
          </a:xfrm>
          <a:custGeom>
            <a:avLst/>
            <a:gdLst>
              <a:gd name="connsiteX0" fmla="*/ 78899 w 509184"/>
              <a:gd name="connsiteY0" fmla="*/ 307 h 213494"/>
              <a:gd name="connsiteX1" fmla="*/ 102147 w 509184"/>
              <a:gd name="connsiteY1" fmla="*/ 77798 h 213494"/>
              <a:gd name="connsiteX2" fmla="*/ 75024 w 509184"/>
              <a:gd name="connsiteY2" fmla="*/ 128168 h 213494"/>
              <a:gd name="connsiteX3" fmla="*/ 98272 w 509184"/>
              <a:gd name="connsiteY3" fmla="*/ 128168 h 213494"/>
              <a:gd name="connsiteX4" fmla="*/ 1408 w 509184"/>
              <a:gd name="connsiteY4" fmla="*/ 190161 h 213494"/>
              <a:gd name="connsiteX5" fmla="*/ 55652 w 509184"/>
              <a:gd name="connsiteY5" fmla="*/ 170788 h 213494"/>
              <a:gd name="connsiteX6" fmla="*/ 249380 w 509184"/>
              <a:gd name="connsiteY6" fmla="*/ 159165 h 213494"/>
              <a:gd name="connsiteX7" fmla="*/ 508977 w 509184"/>
              <a:gd name="connsiteY7" fmla="*/ 19680 h 213494"/>
              <a:gd name="connsiteX8" fmla="*/ 288126 w 509184"/>
              <a:gd name="connsiteY8" fmla="*/ 135917 h 213494"/>
              <a:gd name="connsiteX9" fmla="*/ 20780 w 509184"/>
              <a:gd name="connsiteY9" fmla="*/ 213409 h 213494"/>
              <a:gd name="connsiteX10" fmla="*/ 113770 w 509184"/>
              <a:gd name="connsiteY10" fmla="*/ 151415 h 213494"/>
              <a:gd name="connsiteX11" fmla="*/ 40153 w 509184"/>
              <a:gd name="connsiteY11" fmla="*/ 166914 h 213494"/>
              <a:gd name="connsiteX12" fmla="*/ 94397 w 509184"/>
              <a:gd name="connsiteY12" fmla="*/ 108795 h 213494"/>
              <a:gd name="connsiteX13" fmla="*/ 78899 w 509184"/>
              <a:gd name="connsiteY13" fmla="*/ 307 h 2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184" h="213494">
                <a:moveTo>
                  <a:pt x="78899" y="307"/>
                </a:moveTo>
                <a:cubicBezTo>
                  <a:pt x="80191" y="-4859"/>
                  <a:pt x="102793" y="56488"/>
                  <a:pt x="102147" y="77798"/>
                </a:cubicBezTo>
                <a:cubicBezTo>
                  <a:pt x="101501" y="99108"/>
                  <a:pt x="75024" y="128168"/>
                  <a:pt x="75024" y="128168"/>
                </a:cubicBezTo>
                <a:cubicBezTo>
                  <a:pt x="74378" y="136563"/>
                  <a:pt x="110541" y="117836"/>
                  <a:pt x="98272" y="128168"/>
                </a:cubicBezTo>
                <a:cubicBezTo>
                  <a:pt x="86003" y="138500"/>
                  <a:pt x="8511" y="183058"/>
                  <a:pt x="1408" y="190161"/>
                </a:cubicBezTo>
                <a:cubicBezTo>
                  <a:pt x="-5695" y="197264"/>
                  <a:pt x="14323" y="175954"/>
                  <a:pt x="55652" y="170788"/>
                </a:cubicBezTo>
                <a:cubicBezTo>
                  <a:pt x="96981" y="165622"/>
                  <a:pt x="173826" y="184350"/>
                  <a:pt x="249380" y="159165"/>
                </a:cubicBezTo>
                <a:cubicBezTo>
                  <a:pt x="324934" y="133980"/>
                  <a:pt x="502519" y="23555"/>
                  <a:pt x="508977" y="19680"/>
                </a:cubicBezTo>
                <a:cubicBezTo>
                  <a:pt x="515435" y="15805"/>
                  <a:pt x="369492" y="103629"/>
                  <a:pt x="288126" y="135917"/>
                </a:cubicBezTo>
                <a:cubicBezTo>
                  <a:pt x="206760" y="168205"/>
                  <a:pt x="49839" y="210826"/>
                  <a:pt x="20780" y="213409"/>
                </a:cubicBezTo>
                <a:cubicBezTo>
                  <a:pt x="-8279" y="215992"/>
                  <a:pt x="110541" y="159164"/>
                  <a:pt x="113770" y="151415"/>
                </a:cubicBezTo>
                <a:cubicBezTo>
                  <a:pt x="116999" y="143666"/>
                  <a:pt x="43382" y="174017"/>
                  <a:pt x="40153" y="166914"/>
                </a:cubicBezTo>
                <a:cubicBezTo>
                  <a:pt x="36924" y="159811"/>
                  <a:pt x="88585" y="132688"/>
                  <a:pt x="94397" y="108795"/>
                </a:cubicBezTo>
                <a:cubicBezTo>
                  <a:pt x="100209" y="84902"/>
                  <a:pt x="77607" y="5473"/>
                  <a:pt x="78899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F4A0C02-D3B8-5C6C-D538-8E0C43276271}"/>
              </a:ext>
            </a:extLst>
          </p:cNvPr>
          <p:cNvSpPr/>
          <p:nvPr/>
        </p:nvSpPr>
        <p:spPr>
          <a:xfrm>
            <a:off x="3250308" y="4347007"/>
            <a:ext cx="140713" cy="163000"/>
          </a:xfrm>
          <a:custGeom>
            <a:avLst/>
            <a:gdLst>
              <a:gd name="connsiteX0" fmla="*/ 461 w 140713"/>
              <a:gd name="connsiteY0" fmla="*/ 11891 h 163000"/>
              <a:gd name="connsiteX1" fmla="*/ 66329 w 140713"/>
              <a:gd name="connsiteY1" fmla="*/ 101007 h 163000"/>
              <a:gd name="connsiteX2" fmla="*/ 54706 w 140713"/>
              <a:gd name="connsiteY2" fmla="*/ 163000 h 163000"/>
              <a:gd name="connsiteX3" fmla="*/ 74078 w 140713"/>
              <a:gd name="connsiteY3" fmla="*/ 101007 h 163000"/>
              <a:gd name="connsiteX4" fmla="*/ 139946 w 140713"/>
              <a:gd name="connsiteY4" fmla="*/ 268 h 163000"/>
              <a:gd name="connsiteX5" fmla="*/ 105075 w 140713"/>
              <a:gd name="connsiteY5" fmla="*/ 70010 h 163000"/>
              <a:gd name="connsiteX6" fmla="*/ 461 w 140713"/>
              <a:gd name="connsiteY6" fmla="*/ 11891 h 16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163000">
                <a:moveTo>
                  <a:pt x="461" y="11891"/>
                </a:moveTo>
                <a:cubicBezTo>
                  <a:pt x="-5997" y="17057"/>
                  <a:pt x="57288" y="75822"/>
                  <a:pt x="66329" y="101007"/>
                </a:cubicBezTo>
                <a:cubicBezTo>
                  <a:pt x="75370" y="126192"/>
                  <a:pt x="53415" y="163000"/>
                  <a:pt x="54706" y="163000"/>
                </a:cubicBezTo>
                <a:cubicBezTo>
                  <a:pt x="55997" y="163000"/>
                  <a:pt x="59871" y="128129"/>
                  <a:pt x="74078" y="101007"/>
                </a:cubicBezTo>
                <a:cubicBezTo>
                  <a:pt x="88285" y="73885"/>
                  <a:pt x="134780" y="5434"/>
                  <a:pt x="139946" y="268"/>
                </a:cubicBezTo>
                <a:cubicBezTo>
                  <a:pt x="145112" y="-4898"/>
                  <a:pt x="123156" y="66135"/>
                  <a:pt x="105075" y="70010"/>
                </a:cubicBezTo>
                <a:cubicBezTo>
                  <a:pt x="86994" y="73885"/>
                  <a:pt x="6919" y="6725"/>
                  <a:pt x="461" y="11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843882A1-166E-44D8-F6C0-51F6A04DCF73}"/>
              </a:ext>
            </a:extLst>
          </p:cNvPr>
          <p:cNvSpPr/>
          <p:nvPr/>
        </p:nvSpPr>
        <p:spPr>
          <a:xfrm>
            <a:off x="3848389" y="4207918"/>
            <a:ext cx="379042" cy="818314"/>
          </a:xfrm>
          <a:custGeom>
            <a:avLst/>
            <a:gdLst>
              <a:gd name="connsiteX0" fmla="*/ 2991 w 379042"/>
              <a:gd name="connsiteY0" fmla="*/ 582085 h 818314"/>
              <a:gd name="connsiteX1" fmla="*/ 33269 w 379042"/>
              <a:gd name="connsiteY1" fmla="*/ 672919 h 818314"/>
              <a:gd name="connsiteX2" fmla="*/ 9047 w 379042"/>
              <a:gd name="connsiteY2" fmla="*/ 745587 h 818314"/>
              <a:gd name="connsiteX3" fmla="*/ 214938 w 379042"/>
              <a:gd name="connsiteY3" fmla="*/ 691086 h 818314"/>
              <a:gd name="connsiteX4" fmla="*/ 21158 w 379042"/>
              <a:gd name="connsiteY4" fmla="*/ 818254 h 818314"/>
              <a:gd name="connsiteX5" fmla="*/ 275494 w 379042"/>
              <a:gd name="connsiteY5" fmla="*/ 709253 h 818314"/>
              <a:gd name="connsiteX6" fmla="*/ 293661 w 379042"/>
              <a:gd name="connsiteY6" fmla="*/ 672919 h 818314"/>
              <a:gd name="connsiteX7" fmla="*/ 342106 w 379042"/>
              <a:gd name="connsiteY7" fmla="*/ 576029 h 818314"/>
              <a:gd name="connsiteX8" fmla="*/ 372385 w 379042"/>
              <a:gd name="connsiteY8" fmla="*/ 612363 h 818314"/>
              <a:gd name="connsiteX9" fmla="*/ 208883 w 379042"/>
              <a:gd name="connsiteY9" fmla="*/ 345915 h 818314"/>
              <a:gd name="connsiteX10" fmla="*/ 136215 w 379042"/>
              <a:gd name="connsiteY10" fmla="*/ 327748 h 818314"/>
              <a:gd name="connsiteX11" fmla="*/ 142271 w 379042"/>
              <a:gd name="connsiteY11" fmla="*/ 140024 h 818314"/>
              <a:gd name="connsiteX12" fmla="*/ 166493 w 379042"/>
              <a:gd name="connsiteY12" fmla="*/ 744 h 818314"/>
              <a:gd name="connsiteX13" fmla="*/ 124104 w 379042"/>
              <a:gd name="connsiteY13" fmla="*/ 200580 h 818314"/>
              <a:gd name="connsiteX14" fmla="*/ 287606 w 379042"/>
              <a:gd name="connsiteY14" fmla="*/ 533640 h 818314"/>
              <a:gd name="connsiteX15" fmla="*/ 311828 w 379042"/>
              <a:gd name="connsiteY15" fmla="*/ 642641 h 818314"/>
              <a:gd name="connsiteX16" fmla="*/ 190716 w 379042"/>
              <a:gd name="connsiteY16" fmla="*/ 697142 h 818314"/>
              <a:gd name="connsiteX17" fmla="*/ 81714 w 379042"/>
              <a:gd name="connsiteY17" fmla="*/ 745587 h 818314"/>
              <a:gd name="connsiteX18" fmla="*/ 2991 w 379042"/>
              <a:gd name="connsiteY18" fmla="*/ 582085 h 8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042" h="818314">
                <a:moveTo>
                  <a:pt x="2991" y="582085"/>
                </a:moveTo>
                <a:cubicBezTo>
                  <a:pt x="-5083" y="569974"/>
                  <a:pt x="32260" y="645669"/>
                  <a:pt x="33269" y="672919"/>
                </a:cubicBezTo>
                <a:cubicBezTo>
                  <a:pt x="34278" y="700169"/>
                  <a:pt x="-21231" y="742559"/>
                  <a:pt x="9047" y="745587"/>
                </a:cubicBezTo>
                <a:cubicBezTo>
                  <a:pt x="39325" y="748615"/>
                  <a:pt x="212920" y="678975"/>
                  <a:pt x="214938" y="691086"/>
                </a:cubicBezTo>
                <a:cubicBezTo>
                  <a:pt x="216956" y="703197"/>
                  <a:pt x="11065" y="815226"/>
                  <a:pt x="21158" y="818254"/>
                </a:cubicBezTo>
                <a:cubicBezTo>
                  <a:pt x="31251" y="821282"/>
                  <a:pt x="275494" y="709253"/>
                  <a:pt x="275494" y="709253"/>
                </a:cubicBezTo>
                <a:cubicBezTo>
                  <a:pt x="320911" y="685031"/>
                  <a:pt x="293661" y="672919"/>
                  <a:pt x="293661" y="672919"/>
                </a:cubicBezTo>
                <a:cubicBezTo>
                  <a:pt x="304763" y="650715"/>
                  <a:pt x="328985" y="586122"/>
                  <a:pt x="342106" y="576029"/>
                </a:cubicBezTo>
                <a:cubicBezTo>
                  <a:pt x="355227" y="565936"/>
                  <a:pt x="394589" y="650715"/>
                  <a:pt x="372385" y="612363"/>
                </a:cubicBezTo>
                <a:cubicBezTo>
                  <a:pt x="350181" y="574011"/>
                  <a:pt x="248245" y="393351"/>
                  <a:pt x="208883" y="345915"/>
                </a:cubicBezTo>
                <a:cubicBezTo>
                  <a:pt x="169521" y="298479"/>
                  <a:pt x="147317" y="362063"/>
                  <a:pt x="136215" y="327748"/>
                </a:cubicBezTo>
                <a:cubicBezTo>
                  <a:pt x="125113" y="293433"/>
                  <a:pt x="137225" y="194525"/>
                  <a:pt x="142271" y="140024"/>
                </a:cubicBezTo>
                <a:cubicBezTo>
                  <a:pt x="147317" y="85523"/>
                  <a:pt x="169521" y="-9349"/>
                  <a:pt x="166493" y="744"/>
                </a:cubicBezTo>
                <a:cubicBezTo>
                  <a:pt x="163465" y="10837"/>
                  <a:pt x="103919" y="111764"/>
                  <a:pt x="124104" y="200580"/>
                </a:cubicBezTo>
                <a:cubicBezTo>
                  <a:pt x="144289" y="289396"/>
                  <a:pt x="256319" y="459963"/>
                  <a:pt x="287606" y="533640"/>
                </a:cubicBezTo>
                <a:cubicBezTo>
                  <a:pt x="318893" y="607317"/>
                  <a:pt x="327976" y="615391"/>
                  <a:pt x="311828" y="642641"/>
                </a:cubicBezTo>
                <a:cubicBezTo>
                  <a:pt x="295680" y="669891"/>
                  <a:pt x="190716" y="697142"/>
                  <a:pt x="190716" y="697142"/>
                </a:cubicBezTo>
                <a:cubicBezTo>
                  <a:pt x="152364" y="714300"/>
                  <a:pt x="109974" y="759717"/>
                  <a:pt x="81714" y="745587"/>
                </a:cubicBezTo>
                <a:cubicBezTo>
                  <a:pt x="53454" y="731457"/>
                  <a:pt x="11065" y="594196"/>
                  <a:pt x="2991" y="58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50612EA8-7962-E852-E576-CF1F97C1DC36}"/>
              </a:ext>
            </a:extLst>
          </p:cNvPr>
          <p:cNvSpPr/>
          <p:nvPr/>
        </p:nvSpPr>
        <p:spPr>
          <a:xfrm>
            <a:off x="4063150" y="5407440"/>
            <a:ext cx="204519" cy="461523"/>
          </a:xfrm>
          <a:custGeom>
            <a:avLst/>
            <a:gdLst>
              <a:gd name="connsiteX0" fmla="*/ 177 w 204519"/>
              <a:gd name="connsiteY0" fmla="*/ 237 h 461523"/>
              <a:gd name="connsiteX1" fmla="*/ 145512 w 204519"/>
              <a:gd name="connsiteY1" fmla="*/ 72904 h 461523"/>
              <a:gd name="connsiteX2" fmla="*/ 72845 w 204519"/>
              <a:gd name="connsiteY2" fmla="*/ 169794 h 461523"/>
              <a:gd name="connsiteX3" fmla="*/ 200013 w 204519"/>
              <a:gd name="connsiteY3" fmla="*/ 236406 h 461523"/>
              <a:gd name="connsiteX4" fmla="*/ 169735 w 204519"/>
              <a:gd name="connsiteY4" fmla="*/ 260629 h 461523"/>
              <a:gd name="connsiteX5" fmla="*/ 109178 w 204519"/>
              <a:gd name="connsiteY5" fmla="*/ 460465 h 461523"/>
              <a:gd name="connsiteX6" fmla="*/ 139457 w 204519"/>
              <a:gd name="connsiteY6" fmla="*/ 333296 h 461523"/>
              <a:gd name="connsiteX7" fmla="*/ 139457 w 204519"/>
              <a:gd name="connsiteY7" fmla="*/ 194017 h 461523"/>
              <a:gd name="connsiteX8" fmla="*/ 115234 w 204519"/>
              <a:gd name="connsiteY8" fmla="*/ 97127 h 461523"/>
              <a:gd name="connsiteX9" fmla="*/ 177 w 204519"/>
              <a:gd name="connsiteY9" fmla="*/ 237 h 4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19" h="461523">
                <a:moveTo>
                  <a:pt x="177" y="237"/>
                </a:moveTo>
                <a:cubicBezTo>
                  <a:pt x="5223" y="-3800"/>
                  <a:pt x="133401" y="44644"/>
                  <a:pt x="145512" y="72904"/>
                </a:cubicBezTo>
                <a:cubicBezTo>
                  <a:pt x="157623" y="101164"/>
                  <a:pt x="63762" y="142544"/>
                  <a:pt x="72845" y="169794"/>
                </a:cubicBezTo>
                <a:cubicBezTo>
                  <a:pt x="81928" y="197044"/>
                  <a:pt x="200013" y="236406"/>
                  <a:pt x="200013" y="236406"/>
                </a:cubicBezTo>
                <a:cubicBezTo>
                  <a:pt x="216161" y="251545"/>
                  <a:pt x="184874" y="223286"/>
                  <a:pt x="169735" y="260629"/>
                </a:cubicBezTo>
                <a:cubicBezTo>
                  <a:pt x="154596" y="297972"/>
                  <a:pt x="114224" y="448354"/>
                  <a:pt x="109178" y="460465"/>
                </a:cubicBezTo>
                <a:cubicBezTo>
                  <a:pt x="104132" y="472576"/>
                  <a:pt x="134411" y="377704"/>
                  <a:pt x="139457" y="333296"/>
                </a:cubicBezTo>
                <a:cubicBezTo>
                  <a:pt x="144503" y="288888"/>
                  <a:pt x="143494" y="233378"/>
                  <a:pt x="139457" y="194017"/>
                </a:cubicBezTo>
                <a:cubicBezTo>
                  <a:pt x="135420" y="154656"/>
                  <a:pt x="131382" y="125387"/>
                  <a:pt x="115234" y="97127"/>
                </a:cubicBezTo>
                <a:cubicBezTo>
                  <a:pt x="99086" y="68867"/>
                  <a:pt x="-4869" y="4274"/>
                  <a:pt x="17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0062165-81B6-3BAC-500A-6B8945CD01F3}"/>
              </a:ext>
            </a:extLst>
          </p:cNvPr>
          <p:cNvSpPr/>
          <p:nvPr/>
        </p:nvSpPr>
        <p:spPr>
          <a:xfrm>
            <a:off x="3011744" y="4935681"/>
            <a:ext cx="598072" cy="417732"/>
          </a:xfrm>
          <a:custGeom>
            <a:avLst/>
            <a:gdLst>
              <a:gd name="connsiteX0" fmla="*/ 10015 w 598072"/>
              <a:gd name="connsiteY0" fmla="*/ 5712 h 417732"/>
              <a:gd name="connsiteX1" fmla="*/ 542910 w 598072"/>
              <a:gd name="connsiteY1" fmla="*/ 338772 h 417732"/>
              <a:gd name="connsiteX2" fmla="*/ 446020 w 598072"/>
              <a:gd name="connsiteY2" fmla="*/ 284271 h 417732"/>
              <a:gd name="connsiteX3" fmla="*/ 597411 w 598072"/>
              <a:gd name="connsiteY3" fmla="*/ 417495 h 417732"/>
              <a:gd name="connsiteX4" fmla="*/ 494465 w 598072"/>
              <a:gd name="connsiteY4" fmla="*/ 314549 h 417732"/>
              <a:gd name="connsiteX5" fmla="*/ 337019 w 598072"/>
              <a:gd name="connsiteY5" fmla="*/ 229771 h 417732"/>
              <a:gd name="connsiteX6" fmla="*/ 203795 w 598072"/>
              <a:gd name="connsiteY6" fmla="*/ 132881 h 417732"/>
              <a:gd name="connsiteX7" fmla="*/ 10015 w 598072"/>
              <a:gd name="connsiteY7" fmla="*/ 5712 h 4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072" h="417732">
                <a:moveTo>
                  <a:pt x="10015" y="5712"/>
                </a:moveTo>
                <a:cubicBezTo>
                  <a:pt x="66534" y="40027"/>
                  <a:pt x="470242" y="292345"/>
                  <a:pt x="542910" y="338772"/>
                </a:cubicBezTo>
                <a:cubicBezTo>
                  <a:pt x="615578" y="385199"/>
                  <a:pt x="436937" y="271151"/>
                  <a:pt x="446020" y="284271"/>
                </a:cubicBezTo>
                <a:cubicBezTo>
                  <a:pt x="455104" y="297392"/>
                  <a:pt x="589337" y="412449"/>
                  <a:pt x="597411" y="417495"/>
                </a:cubicBezTo>
                <a:cubicBezTo>
                  <a:pt x="605485" y="422541"/>
                  <a:pt x="537864" y="345836"/>
                  <a:pt x="494465" y="314549"/>
                </a:cubicBezTo>
                <a:cubicBezTo>
                  <a:pt x="451066" y="283262"/>
                  <a:pt x="385464" y="260049"/>
                  <a:pt x="337019" y="229771"/>
                </a:cubicBezTo>
                <a:cubicBezTo>
                  <a:pt x="288574" y="199493"/>
                  <a:pt x="255268" y="164168"/>
                  <a:pt x="203795" y="132881"/>
                </a:cubicBezTo>
                <a:cubicBezTo>
                  <a:pt x="152322" y="101594"/>
                  <a:pt x="-46504" y="-28603"/>
                  <a:pt x="10015" y="5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18439F6-2721-30AA-42C0-18CA4B4D528E}"/>
              </a:ext>
            </a:extLst>
          </p:cNvPr>
          <p:cNvSpPr/>
          <p:nvPr/>
        </p:nvSpPr>
        <p:spPr>
          <a:xfrm>
            <a:off x="3775029" y="5467867"/>
            <a:ext cx="235213" cy="595704"/>
          </a:xfrm>
          <a:custGeom>
            <a:avLst/>
            <a:gdLst>
              <a:gd name="connsiteX0" fmla="*/ 3684 w 235213"/>
              <a:gd name="connsiteY0" fmla="*/ 12477 h 595704"/>
              <a:gd name="connsiteX1" fmla="*/ 155074 w 235213"/>
              <a:gd name="connsiteY1" fmla="*/ 400038 h 595704"/>
              <a:gd name="connsiteX2" fmla="*/ 149019 w 235213"/>
              <a:gd name="connsiteY2" fmla="*/ 309203 h 595704"/>
              <a:gd name="connsiteX3" fmla="*/ 233797 w 235213"/>
              <a:gd name="connsiteY3" fmla="*/ 587762 h 595704"/>
              <a:gd name="connsiteX4" fmla="*/ 191408 w 235213"/>
              <a:gd name="connsiteY4" fmla="*/ 484816 h 595704"/>
              <a:gd name="connsiteX5" fmla="*/ 58184 w 235213"/>
              <a:gd name="connsiteY5" fmla="*/ 127534 h 595704"/>
              <a:gd name="connsiteX6" fmla="*/ 3684 w 235213"/>
              <a:gd name="connsiteY6" fmla="*/ 12477 h 5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3" h="595704">
                <a:moveTo>
                  <a:pt x="3684" y="12477"/>
                </a:moveTo>
                <a:cubicBezTo>
                  <a:pt x="19832" y="57894"/>
                  <a:pt x="130852" y="350584"/>
                  <a:pt x="155074" y="400038"/>
                </a:cubicBezTo>
                <a:cubicBezTo>
                  <a:pt x="179297" y="449492"/>
                  <a:pt x="135898" y="277916"/>
                  <a:pt x="149019" y="309203"/>
                </a:cubicBezTo>
                <a:cubicBezTo>
                  <a:pt x="162140" y="340490"/>
                  <a:pt x="226732" y="558493"/>
                  <a:pt x="233797" y="587762"/>
                </a:cubicBezTo>
                <a:cubicBezTo>
                  <a:pt x="240862" y="617031"/>
                  <a:pt x="220677" y="561521"/>
                  <a:pt x="191408" y="484816"/>
                </a:cubicBezTo>
                <a:cubicBezTo>
                  <a:pt x="162139" y="408111"/>
                  <a:pt x="88462" y="200202"/>
                  <a:pt x="58184" y="127534"/>
                </a:cubicBezTo>
                <a:cubicBezTo>
                  <a:pt x="27906" y="54866"/>
                  <a:pt x="-12464" y="-32940"/>
                  <a:pt x="3684" y="1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7060847D-58A6-C7EA-E702-CFBF3CBDB70A}"/>
              </a:ext>
            </a:extLst>
          </p:cNvPr>
          <p:cNvSpPr/>
          <p:nvPr/>
        </p:nvSpPr>
        <p:spPr>
          <a:xfrm>
            <a:off x="3636237" y="6902765"/>
            <a:ext cx="376365" cy="249174"/>
          </a:xfrm>
          <a:custGeom>
            <a:avLst/>
            <a:gdLst>
              <a:gd name="connsiteX0" fmla="*/ 3196 w 376365"/>
              <a:gd name="connsiteY0" fmla="*/ 248933 h 249174"/>
              <a:gd name="connsiteX1" fmla="*/ 118253 w 376365"/>
              <a:gd name="connsiteY1" fmla="*/ 152043 h 249174"/>
              <a:gd name="connsiteX2" fmla="*/ 372589 w 376365"/>
              <a:gd name="connsiteY2" fmla="*/ 218655 h 249174"/>
              <a:gd name="connsiteX3" fmla="*/ 263588 w 376365"/>
              <a:gd name="connsiteY3" fmla="*/ 176265 h 249174"/>
              <a:gd name="connsiteX4" fmla="*/ 166698 w 376365"/>
              <a:gd name="connsiteY4" fmla="*/ 97542 h 249174"/>
              <a:gd name="connsiteX5" fmla="*/ 94031 w 376365"/>
              <a:gd name="connsiteY5" fmla="*/ 652 h 249174"/>
              <a:gd name="connsiteX6" fmla="*/ 130364 w 376365"/>
              <a:gd name="connsiteY6" fmla="*/ 61209 h 249174"/>
              <a:gd name="connsiteX7" fmla="*/ 39530 w 376365"/>
              <a:gd name="connsiteY7" fmla="*/ 176265 h 249174"/>
              <a:gd name="connsiteX8" fmla="*/ 3196 w 376365"/>
              <a:gd name="connsiteY8" fmla="*/ 248933 h 24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5" h="249174">
                <a:moveTo>
                  <a:pt x="3196" y="248933"/>
                </a:moveTo>
                <a:cubicBezTo>
                  <a:pt x="16317" y="244896"/>
                  <a:pt x="56688" y="157089"/>
                  <a:pt x="118253" y="152043"/>
                </a:cubicBezTo>
                <a:cubicBezTo>
                  <a:pt x="179818" y="146997"/>
                  <a:pt x="348366" y="214618"/>
                  <a:pt x="372589" y="218655"/>
                </a:cubicBezTo>
                <a:cubicBezTo>
                  <a:pt x="396812" y="222692"/>
                  <a:pt x="297903" y="196450"/>
                  <a:pt x="263588" y="176265"/>
                </a:cubicBezTo>
                <a:cubicBezTo>
                  <a:pt x="229273" y="156079"/>
                  <a:pt x="194957" y="126811"/>
                  <a:pt x="166698" y="97542"/>
                </a:cubicBezTo>
                <a:cubicBezTo>
                  <a:pt x="138439" y="68273"/>
                  <a:pt x="100087" y="6707"/>
                  <a:pt x="94031" y="652"/>
                </a:cubicBezTo>
                <a:cubicBezTo>
                  <a:pt x="87975" y="-5403"/>
                  <a:pt x="139447" y="31940"/>
                  <a:pt x="130364" y="61209"/>
                </a:cubicBezTo>
                <a:cubicBezTo>
                  <a:pt x="121281" y="90478"/>
                  <a:pt x="58706" y="146996"/>
                  <a:pt x="39530" y="176265"/>
                </a:cubicBezTo>
                <a:cubicBezTo>
                  <a:pt x="20354" y="205534"/>
                  <a:pt x="-9925" y="252970"/>
                  <a:pt x="3196" y="24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12568A4E-2411-5468-F405-E244E8539684}"/>
              </a:ext>
            </a:extLst>
          </p:cNvPr>
          <p:cNvSpPr/>
          <p:nvPr/>
        </p:nvSpPr>
        <p:spPr>
          <a:xfrm>
            <a:off x="2407665" y="6981578"/>
            <a:ext cx="602720" cy="449131"/>
          </a:xfrm>
          <a:custGeom>
            <a:avLst/>
            <a:gdLst>
              <a:gd name="connsiteX0" fmla="*/ 601983 w 602720"/>
              <a:gd name="connsiteY0" fmla="*/ 133786 h 449131"/>
              <a:gd name="connsiteX1" fmla="*/ 317368 w 602720"/>
              <a:gd name="connsiteY1" fmla="*/ 151953 h 449131"/>
              <a:gd name="connsiteX2" fmla="*/ 135699 w 602720"/>
              <a:gd name="connsiteY2" fmla="*/ 448679 h 449131"/>
              <a:gd name="connsiteX3" fmla="*/ 141755 w 602720"/>
              <a:gd name="connsiteY3" fmla="*/ 224621 h 449131"/>
              <a:gd name="connsiteX4" fmla="*/ 105421 w 602720"/>
              <a:gd name="connsiteY4" fmla="*/ 442623 h 449131"/>
              <a:gd name="connsiteX5" fmla="*/ 63032 w 602720"/>
              <a:gd name="connsiteY5" fmla="*/ 248843 h 449131"/>
              <a:gd name="connsiteX6" fmla="*/ 2475 w 602720"/>
              <a:gd name="connsiteY6" fmla="*/ 562 h 449131"/>
              <a:gd name="connsiteX7" fmla="*/ 153866 w 602720"/>
              <a:gd name="connsiteY7" fmla="*/ 321511 h 449131"/>
              <a:gd name="connsiteX8" fmla="*/ 87254 w 602720"/>
              <a:gd name="connsiteY8" fmla="*/ 339678 h 449131"/>
              <a:gd name="connsiteX9" fmla="*/ 87254 w 602720"/>
              <a:gd name="connsiteY9" fmla="*/ 267010 h 449131"/>
              <a:gd name="connsiteX10" fmla="*/ 335535 w 602720"/>
              <a:gd name="connsiteY10" fmla="*/ 224621 h 449131"/>
              <a:gd name="connsiteX11" fmla="*/ 226534 w 602720"/>
              <a:gd name="connsiteY11" fmla="*/ 170120 h 449131"/>
              <a:gd name="connsiteX12" fmla="*/ 601983 w 602720"/>
              <a:gd name="connsiteY12" fmla="*/ 133786 h 44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20" h="449131">
                <a:moveTo>
                  <a:pt x="601983" y="133786"/>
                </a:moveTo>
                <a:cubicBezTo>
                  <a:pt x="617122" y="130758"/>
                  <a:pt x="395082" y="99471"/>
                  <a:pt x="317368" y="151953"/>
                </a:cubicBezTo>
                <a:cubicBezTo>
                  <a:pt x="239654" y="204435"/>
                  <a:pt x="164968" y="436568"/>
                  <a:pt x="135699" y="448679"/>
                </a:cubicBezTo>
                <a:cubicBezTo>
                  <a:pt x="106430" y="460790"/>
                  <a:pt x="146801" y="225630"/>
                  <a:pt x="141755" y="224621"/>
                </a:cubicBezTo>
                <a:cubicBezTo>
                  <a:pt x="136709" y="223612"/>
                  <a:pt x="118541" y="438586"/>
                  <a:pt x="105421" y="442623"/>
                </a:cubicBezTo>
                <a:cubicBezTo>
                  <a:pt x="92300" y="446660"/>
                  <a:pt x="80190" y="322520"/>
                  <a:pt x="63032" y="248843"/>
                </a:cubicBezTo>
                <a:cubicBezTo>
                  <a:pt x="45874" y="175166"/>
                  <a:pt x="-12664" y="-11549"/>
                  <a:pt x="2475" y="562"/>
                </a:cubicBezTo>
                <a:cubicBezTo>
                  <a:pt x="17614" y="12673"/>
                  <a:pt x="139736" y="264992"/>
                  <a:pt x="153866" y="321511"/>
                </a:cubicBezTo>
                <a:cubicBezTo>
                  <a:pt x="167996" y="378030"/>
                  <a:pt x="98356" y="348761"/>
                  <a:pt x="87254" y="339678"/>
                </a:cubicBezTo>
                <a:cubicBezTo>
                  <a:pt x="76152" y="330595"/>
                  <a:pt x="45874" y="286186"/>
                  <a:pt x="87254" y="267010"/>
                </a:cubicBezTo>
                <a:cubicBezTo>
                  <a:pt x="128634" y="247834"/>
                  <a:pt x="312322" y="240769"/>
                  <a:pt x="335535" y="224621"/>
                </a:cubicBezTo>
                <a:cubicBezTo>
                  <a:pt x="358748" y="208473"/>
                  <a:pt x="190200" y="185259"/>
                  <a:pt x="226534" y="170120"/>
                </a:cubicBezTo>
                <a:cubicBezTo>
                  <a:pt x="262868" y="154981"/>
                  <a:pt x="586844" y="136814"/>
                  <a:pt x="601983" y="133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2D127C6-E4F0-13B7-E957-C31012587E4C}"/>
              </a:ext>
            </a:extLst>
          </p:cNvPr>
          <p:cNvSpPr/>
          <p:nvPr/>
        </p:nvSpPr>
        <p:spPr>
          <a:xfrm>
            <a:off x="2712922" y="6826455"/>
            <a:ext cx="284919" cy="64931"/>
          </a:xfrm>
          <a:custGeom>
            <a:avLst/>
            <a:gdLst>
              <a:gd name="connsiteX0" fmla="*/ 0 w 284919"/>
              <a:gd name="connsiteY0" fmla="*/ 16406 h 64931"/>
              <a:gd name="connsiteX1" fmla="*/ 145335 w 284919"/>
              <a:gd name="connsiteY1" fmla="*/ 22462 h 64931"/>
              <a:gd name="connsiteX2" fmla="*/ 284614 w 284919"/>
              <a:gd name="connsiteY2" fmla="*/ 64851 h 64931"/>
              <a:gd name="connsiteX3" fmla="*/ 181669 w 284919"/>
              <a:gd name="connsiteY3" fmla="*/ 10350 h 64931"/>
              <a:gd name="connsiteX4" fmla="*/ 145335 w 284919"/>
              <a:gd name="connsiteY4" fmla="*/ 4295 h 64931"/>
              <a:gd name="connsiteX5" fmla="*/ 0 w 284919"/>
              <a:gd name="connsiteY5" fmla="*/ 16406 h 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19" h="64931">
                <a:moveTo>
                  <a:pt x="0" y="16406"/>
                </a:moveTo>
                <a:cubicBezTo>
                  <a:pt x="0" y="19434"/>
                  <a:pt x="97899" y="14388"/>
                  <a:pt x="145335" y="22462"/>
                </a:cubicBezTo>
                <a:cubicBezTo>
                  <a:pt x="192771" y="30536"/>
                  <a:pt x="278558" y="66870"/>
                  <a:pt x="284614" y="64851"/>
                </a:cubicBezTo>
                <a:cubicBezTo>
                  <a:pt x="290670" y="62832"/>
                  <a:pt x="204882" y="20443"/>
                  <a:pt x="181669" y="10350"/>
                </a:cubicBezTo>
                <a:cubicBezTo>
                  <a:pt x="158456" y="257"/>
                  <a:pt x="173595" y="-3779"/>
                  <a:pt x="145335" y="4295"/>
                </a:cubicBezTo>
                <a:cubicBezTo>
                  <a:pt x="117075" y="12369"/>
                  <a:pt x="0" y="13378"/>
                  <a:pt x="0" y="16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126F3806-20CB-2CD1-96ED-95BED2FAFA91}"/>
              </a:ext>
            </a:extLst>
          </p:cNvPr>
          <p:cNvSpPr/>
          <p:nvPr/>
        </p:nvSpPr>
        <p:spPr>
          <a:xfrm>
            <a:off x="2198136" y="7278866"/>
            <a:ext cx="73329" cy="169926"/>
          </a:xfrm>
          <a:custGeom>
            <a:avLst/>
            <a:gdLst>
              <a:gd name="connsiteX0" fmla="*/ 72725 w 73329"/>
              <a:gd name="connsiteY0" fmla="*/ 0 h 169926"/>
              <a:gd name="connsiteX1" fmla="*/ 36391 w 73329"/>
              <a:gd name="connsiteY1" fmla="*/ 109002 h 169926"/>
              <a:gd name="connsiteX2" fmla="*/ 66669 w 73329"/>
              <a:gd name="connsiteY2" fmla="*/ 169558 h 169926"/>
              <a:gd name="connsiteX3" fmla="*/ 60614 w 73329"/>
              <a:gd name="connsiteY3" fmla="*/ 133224 h 169926"/>
              <a:gd name="connsiteX4" fmla="*/ 57 w 73329"/>
              <a:gd name="connsiteY4" fmla="*/ 109002 h 169926"/>
              <a:gd name="connsiteX5" fmla="*/ 72725 w 73329"/>
              <a:gd name="connsiteY5" fmla="*/ 0 h 1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29" h="169926">
                <a:moveTo>
                  <a:pt x="72725" y="0"/>
                </a:moveTo>
                <a:cubicBezTo>
                  <a:pt x="78781" y="0"/>
                  <a:pt x="37400" y="80742"/>
                  <a:pt x="36391" y="109002"/>
                </a:cubicBezTo>
                <a:cubicBezTo>
                  <a:pt x="35382" y="137262"/>
                  <a:pt x="66669" y="169558"/>
                  <a:pt x="66669" y="169558"/>
                </a:cubicBezTo>
                <a:cubicBezTo>
                  <a:pt x="70706" y="173595"/>
                  <a:pt x="71716" y="143317"/>
                  <a:pt x="60614" y="133224"/>
                </a:cubicBezTo>
                <a:cubicBezTo>
                  <a:pt x="49512" y="123131"/>
                  <a:pt x="-1961" y="127169"/>
                  <a:pt x="57" y="109002"/>
                </a:cubicBezTo>
                <a:cubicBezTo>
                  <a:pt x="2075" y="90835"/>
                  <a:pt x="66669" y="0"/>
                  <a:pt x="72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B9ACCD89-1C96-872C-4796-D13215DB61AB}"/>
              </a:ext>
            </a:extLst>
          </p:cNvPr>
          <p:cNvSpPr/>
          <p:nvPr/>
        </p:nvSpPr>
        <p:spPr>
          <a:xfrm>
            <a:off x="2682122" y="7671739"/>
            <a:ext cx="123541" cy="177373"/>
          </a:xfrm>
          <a:custGeom>
            <a:avLst/>
            <a:gdLst>
              <a:gd name="connsiteX0" fmla="*/ 30800 w 123541"/>
              <a:gd name="connsiteY0" fmla="*/ 743 h 177373"/>
              <a:gd name="connsiteX1" fmla="*/ 30800 w 123541"/>
              <a:gd name="connsiteY1" fmla="*/ 85522 h 177373"/>
              <a:gd name="connsiteX2" fmla="*/ 121634 w 123541"/>
              <a:gd name="connsiteY2" fmla="*/ 176356 h 177373"/>
              <a:gd name="connsiteX3" fmla="*/ 85301 w 123541"/>
              <a:gd name="connsiteY3" fmla="*/ 133967 h 177373"/>
              <a:gd name="connsiteX4" fmla="*/ 522 w 123541"/>
              <a:gd name="connsiteY4" fmla="*/ 127911 h 177373"/>
              <a:gd name="connsiteX5" fmla="*/ 48967 w 123541"/>
              <a:gd name="connsiteY5" fmla="*/ 49188 h 177373"/>
              <a:gd name="connsiteX6" fmla="*/ 30800 w 123541"/>
              <a:gd name="connsiteY6" fmla="*/ 743 h 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541" h="177373">
                <a:moveTo>
                  <a:pt x="30800" y="743"/>
                </a:moveTo>
                <a:cubicBezTo>
                  <a:pt x="27772" y="6799"/>
                  <a:pt x="15661" y="56253"/>
                  <a:pt x="30800" y="85522"/>
                </a:cubicBezTo>
                <a:cubicBezTo>
                  <a:pt x="45939" y="114791"/>
                  <a:pt x="112551" y="168282"/>
                  <a:pt x="121634" y="176356"/>
                </a:cubicBezTo>
                <a:cubicBezTo>
                  <a:pt x="130718" y="184430"/>
                  <a:pt x="105486" y="142041"/>
                  <a:pt x="85301" y="133967"/>
                </a:cubicBezTo>
                <a:cubicBezTo>
                  <a:pt x="65116" y="125893"/>
                  <a:pt x="6578" y="142041"/>
                  <a:pt x="522" y="127911"/>
                </a:cubicBezTo>
                <a:cubicBezTo>
                  <a:pt x="-5534" y="113781"/>
                  <a:pt x="42911" y="71392"/>
                  <a:pt x="48967" y="49188"/>
                </a:cubicBezTo>
                <a:cubicBezTo>
                  <a:pt x="55023" y="26984"/>
                  <a:pt x="33828" y="-5313"/>
                  <a:pt x="30800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81F83E20-8AF9-4E10-ED85-6BE14E387EBD}"/>
              </a:ext>
            </a:extLst>
          </p:cNvPr>
          <p:cNvSpPr/>
          <p:nvPr/>
        </p:nvSpPr>
        <p:spPr>
          <a:xfrm>
            <a:off x="2058914" y="7733038"/>
            <a:ext cx="371941" cy="89520"/>
          </a:xfrm>
          <a:custGeom>
            <a:avLst/>
            <a:gdLst>
              <a:gd name="connsiteX0" fmla="*/ 0 w 371941"/>
              <a:gd name="connsiteY0" fmla="*/ 0 h 89520"/>
              <a:gd name="connsiteX1" fmla="*/ 96890 w 371941"/>
              <a:gd name="connsiteY1" fmla="*/ 84779 h 89520"/>
              <a:gd name="connsiteX2" fmla="*/ 54501 w 371941"/>
              <a:gd name="connsiteY2" fmla="*/ 78724 h 89520"/>
              <a:gd name="connsiteX3" fmla="*/ 369393 w 371941"/>
              <a:gd name="connsiteY3" fmla="*/ 78724 h 89520"/>
              <a:gd name="connsiteX4" fmla="*/ 199836 w 371941"/>
              <a:gd name="connsiteY4" fmla="*/ 66612 h 89520"/>
              <a:gd name="connsiteX5" fmla="*/ 139279 w 371941"/>
              <a:gd name="connsiteY5" fmla="*/ 48445 h 89520"/>
              <a:gd name="connsiteX6" fmla="*/ 0 w 371941"/>
              <a:gd name="connsiteY6" fmla="*/ 0 h 8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41" h="89520">
                <a:moveTo>
                  <a:pt x="0" y="0"/>
                </a:moveTo>
                <a:cubicBezTo>
                  <a:pt x="43903" y="35829"/>
                  <a:pt x="87807" y="71658"/>
                  <a:pt x="96890" y="84779"/>
                </a:cubicBezTo>
                <a:cubicBezTo>
                  <a:pt x="105973" y="97900"/>
                  <a:pt x="9084" y="79733"/>
                  <a:pt x="54501" y="78724"/>
                </a:cubicBezTo>
                <a:cubicBezTo>
                  <a:pt x="99918" y="77715"/>
                  <a:pt x="345171" y="80743"/>
                  <a:pt x="369393" y="78724"/>
                </a:cubicBezTo>
                <a:cubicBezTo>
                  <a:pt x="393615" y="76705"/>
                  <a:pt x="238188" y="71658"/>
                  <a:pt x="199836" y="66612"/>
                </a:cubicBezTo>
                <a:cubicBezTo>
                  <a:pt x="161484" y="61566"/>
                  <a:pt x="139279" y="48445"/>
                  <a:pt x="139279" y="4844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1003C2E7-04B3-836D-E125-D5C1ACA37F5D}"/>
              </a:ext>
            </a:extLst>
          </p:cNvPr>
          <p:cNvSpPr/>
          <p:nvPr/>
        </p:nvSpPr>
        <p:spPr>
          <a:xfrm>
            <a:off x="2160664" y="6703581"/>
            <a:ext cx="67952" cy="127169"/>
          </a:xfrm>
          <a:custGeom>
            <a:avLst/>
            <a:gdLst>
              <a:gd name="connsiteX0" fmla="*/ 67808 w 67952"/>
              <a:gd name="connsiteY0" fmla="*/ 0 h 127169"/>
              <a:gd name="connsiteX1" fmla="*/ 19362 w 67952"/>
              <a:gd name="connsiteY1" fmla="*/ 78724 h 127169"/>
              <a:gd name="connsiteX2" fmla="*/ 31474 w 67952"/>
              <a:gd name="connsiteY2" fmla="*/ 127169 h 127169"/>
              <a:gd name="connsiteX3" fmla="*/ 1196 w 67952"/>
              <a:gd name="connsiteY3" fmla="*/ 78724 h 127169"/>
              <a:gd name="connsiteX4" fmla="*/ 67808 w 67952"/>
              <a:gd name="connsiteY4" fmla="*/ 0 h 1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52" h="127169">
                <a:moveTo>
                  <a:pt x="67808" y="0"/>
                </a:moveTo>
                <a:cubicBezTo>
                  <a:pt x="70836" y="0"/>
                  <a:pt x="25418" y="57529"/>
                  <a:pt x="19362" y="78724"/>
                </a:cubicBezTo>
                <a:cubicBezTo>
                  <a:pt x="13306" y="99919"/>
                  <a:pt x="34502" y="127169"/>
                  <a:pt x="31474" y="127169"/>
                </a:cubicBezTo>
                <a:cubicBezTo>
                  <a:pt x="28446" y="127169"/>
                  <a:pt x="-6878" y="97900"/>
                  <a:pt x="1196" y="78724"/>
                </a:cubicBezTo>
                <a:cubicBezTo>
                  <a:pt x="9270" y="59548"/>
                  <a:pt x="64780" y="0"/>
                  <a:pt x="678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ADD6BA11-956D-B20D-D092-9E6E9EB1ADEA}"/>
              </a:ext>
            </a:extLst>
          </p:cNvPr>
          <p:cNvSpPr/>
          <p:nvPr/>
        </p:nvSpPr>
        <p:spPr>
          <a:xfrm>
            <a:off x="1792199" y="6043365"/>
            <a:ext cx="236859" cy="466599"/>
          </a:xfrm>
          <a:custGeom>
            <a:avLst/>
            <a:gdLst>
              <a:gd name="connsiteX0" fmla="*/ 236437 w 236859"/>
              <a:gd name="connsiteY0" fmla="*/ 153 h 466599"/>
              <a:gd name="connsiteX1" fmla="*/ 145602 w 236859"/>
              <a:gd name="connsiteY1" fmla="*/ 157599 h 466599"/>
              <a:gd name="connsiteX2" fmla="*/ 151658 w 236859"/>
              <a:gd name="connsiteY2" fmla="*/ 212100 h 466599"/>
              <a:gd name="connsiteX3" fmla="*/ 60824 w 236859"/>
              <a:gd name="connsiteY3" fmla="*/ 321101 h 466599"/>
              <a:gd name="connsiteX4" fmla="*/ 163769 w 236859"/>
              <a:gd name="connsiteY4" fmla="*/ 466436 h 466599"/>
              <a:gd name="connsiteX5" fmla="*/ 109269 w 236859"/>
              <a:gd name="connsiteY5" fmla="*/ 345324 h 466599"/>
              <a:gd name="connsiteX6" fmla="*/ 145602 w 236859"/>
              <a:gd name="connsiteY6" fmla="*/ 145488 h 466599"/>
              <a:gd name="connsiteX7" fmla="*/ 133491 w 236859"/>
              <a:gd name="connsiteY7" fmla="*/ 109154 h 466599"/>
              <a:gd name="connsiteX8" fmla="*/ 267 w 236859"/>
              <a:gd name="connsiteY8" fmla="*/ 84932 h 466599"/>
              <a:gd name="connsiteX9" fmla="*/ 103213 w 236859"/>
              <a:gd name="connsiteY9" fmla="*/ 127321 h 466599"/>
              <a:gd name="connsiteX10" fmla="*/ 236437 w 236859"/>
              <a:gd name="connsiteY10" fmla="*/ 153 h 46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59" h="466599">
                <a:moveTo>
                  <a:pt x="236437" y="153"/>
                </a:moveTo>
                <a:cubicBezTo>
                  <a:pt x="243502" y="5199"/>
                  <a:pt x="159732" y="122274"/>
                  <a:pt x="145602" y="157599"/>
                </a:cubicBezTo>
                <a:cubicBezTo>
                  <a:pt x="131472" y="192924"/>
                  <a:pt x="165788" y="184850"/>
                  <a:pt x="151658" y="212100"/>
                </a:cubicBezTo>
                <a:cubicBezTo>
                  <a:pt x="137528" y="239350"/>
                  <a:pt x="58805" y="278712"/>
                  <a:pt x="60824" y="321101"/>
                </a:cubicBezTo>
                <a:cubicBezTo>
                  <a:pt x="62842" y="363490"/>
                  <a:pt x="155695" y="462399"/>
                  <a:pt x="163769" y="466436"/>
                </a:cubicBezTo>
                <a:cubicBezTo>
                  <a:pt x="171843" y="470473"/>
                  <a:pt x="112297" y="398815"/>
                  <a:pt x="109269" y="345324"/>
                </a:cubicBezTo>
                <a:cubicBezTo>
                  <a:pt x="106241" y="291833"/>
                  <a:pt x="141565" y="184850"/>
                  <a:pt x="145602" y="145488"/>
                </a:cubicBezTo>
                <a:cubicBezTo>
                  <a:pt x="149639" y="106126"/>
                  <a:pt x="157714" y="119247"/>
                  <a:pt x="133491" y="109154"/>
                </a:cubicBezTo>
                <a:cubicBezTo>
                  <a:pt x="109268" y="99061"/>
                  <a:pt x="5313" y="81904"/>
                  <a:pt x="267" y="84932"/>
                </a:cubicBezTo>
                <a:cubicBezTo>
                  <a:pt x="-4779" y="87960"/>
                  <a:pt x="62842" y="138423"/>
                  <a:pt x="103213" y="127321"/>
                </a:cubicBezTo>
                <a:cubicBezTo>
                  <a:pt x="143584" y="116219"/>
                  <a:pt x="229372" y="-4893"/>
                  <a:pt x="2364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BF307325-0DFC-ADD6-F4DA-9F96A1653760}"/>
              </a:ext>
            </a:extLst>
          </p:cNvPr>
          <p:cNvSpPr/>
          <p:nvPr/>
        </p:nvSpPr>
        <p:spPr>
          <a:xfrm>
            <a:off x="1945723" y="7156576"/>
            <a:ext cx="40523" cy="182956"/>
          </a:xfrm>
          <a:custGeom>
            <a:avLst/>
            <a:gdLst>
              <a:gd name="connsiteX0" fmla="*/ 40523 w 40523"/>
              <a:gd name="connsiteY0" fmla="*/ 1178 h 182956"/>
              <a:gd name="connsiteX1" fmla="*/ 4190 w 40523"/>
              <a:gd name="connsiteY1" fmla="*/ 128346 h 182956"/>
              <a:gd name="connsiteX2" fmla="*/ 22356 w 40523"/>
              <a:gd name="connsiteY2" fmla="*/ 182847 h 182956"/>
              <a:gd name="connsiteX3" fmla="*/ 10245 w 40523"/>
              <a:gd name="connsiteY3" fmla="*/ 116235 h 182956"/>
              <a:gd name="connsiteX4" fmla="*/ 4190 w 40523"/>
              <a:gd name="connsiteY4" fmla="*/ 67790 h 182956"/>
              <a:gd name="connsiteX5" fmla="*/ 40523 w 40523"/>
              <a:gd name="connsiteY5" fmla="*/ 1178 h 1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3" h="182956">
                <a:moveTo>
                  <a:pt x="40523" y="1178"/>
                </a:moveTo>
                <a:cubicBezTo>
                  <a:pt x="40523" y="11271"/>
                  <a:pt x="7218" y="98068"/>
                  <a:pt x="4190" y="128346"/>
                </a:cubicBezTo>
                <a:cubicBezTo>
                  <a:pt x="1162" y="158624"/>
                  <a:pt x="21347" y="184865"/>
                  <a:pt x="22356" y="182847"/>
                </a:cubicBezTo>
                <a:cubicBezTo>
                  <a:pt x="23365" y="180829"/>
                  <a:pt x="13273" y="135411"/>
                  <a:pt x="10245" y="116235"/>
                </a:cubicBezTo>
                <a:cubicBezTo>
                  <a:pt x="7217" y="97059"/>
                  <a:pt x="-6912" y="86966"/>
                  <a:pt x="4190" y="67790"/>
                </a:cubicBezTo>
                <a:cubicBezTo>
                  <a:pt x="15292" y="48614"/>
                  <a:pt x="40523" y="-8915"/>
                  <a:pt x="40523" y="1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0E0B2428-ECD0-E5E9-9F69-C4785AB57DBA}"/>
              </a:ext>
            </a:extLst>
          </p:cNvPr>
          <p:cNvSpPr/>
          <p:nvPr/>
        </p:nvSpPr>
        <p:spPr>
          <a:xfrm>
            <a:off x="1804504" y="7829702"/>
            <a:ext cx="121279" cy="389352"/>
          </a:xfrm>
          <a:custGeom>
            <a:avLst/>
            <a:gdLst>
              <a:gd name="connsiteX0" fmla="*/ 121186 w 121279"/>
              <a:gd name="connsiteY0" fmla="*/ 226 h 389352"/>
              <a:gd name="connsiteX1" fmla="*/ 48519 w 121279"/>
              <a:gd name="connsiteY1" fmla="*/ 109228 h 389352"/>
              <a:gd name="connsiteX2" fmla="*/ 96964 w 121279"/>
              <a:gd name="connsiteY2" fmla="*/ 200062 h 389352"/>
              <a:gd name="connsiteX3" fmla="*/ 73 w 121279"/>
              <a:gd name="connsiteY3" fmla="*/ 181895 h 389352"/>
              <a:gd name="connsiteX4" fmla="*/ 115130 w 121279"/>
              <a:gd name="connsiteY4" fmla="*/ 387787 h 389352"/>
              <a:gd name="connsiteX5" fmla="*/ 60630 w 121279"/>
              <a:gd name="connsiteY5" fmla="*/ 272730 h 389352"/>
              <a:gd name="connsiteX6" fmla="*/ 18240 w 121279"/>
              <a:gd name="connsiteY6" fmla="*/ 200062 h 389352"/>
              <a:gd name="connsiteX7" fmla="*/ 30352 w 121279"/>
              <a:gd name="connsiteY7" fmla="*/ 139506 h 389352"/>
              <a:gd name="connsiteX8" fmla="*/ 121186 w 121279"/>
              <a:gd name="connsiteY8" fmla="*/ 226 h 3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9" h="389352">
                <a:moveTo>
                  <a:pt x="121186" y="226"/>
                </a:moveTo>
                <a:cubicBezTo>
                  <a:pt x="124214" y="-4820"/>
                  <a:pt x="52556" y="75922"/>
                  <a:pt x="48519" y="109228"/>
                </a:cubicBezTo>
                <a:cubicBezTo>
                  <a:pt x="44482" y="142534"/>
                  <a:pt x="105038" y="187951"/>
                  <a:pt x="96964" y="200062"/>
                </a:cubicBezTo>
                <a:cubicBezTo>
                  <a:pt x="88890" y="212173"/>
                  <a:pt x="-2955" y="150608"/>
                  <a:pt x="73" y="181895"/>
                </a:cubicBezTo>
                <a:cubicBezTo>
                  <a:pt x="3101" y="213182"/>
                  <a:pt x="105037" y="372648"/>
                  <a:pt x="115130" y="387787"/>
                </a:cubicBezTo>
                <a:cubicBezTo>
                  <a:pt x="125223" y="402926"/>
                  <a:pt x="76778" y="304018"/>
                  <a:pt x="60630" y="272730"/>
                </a:cubicBezTo>
                <a:cubicBezTo>
                  <a:pt x="44482" y="241443"/>
                  <a:pt x="23286" y="222266"/>
                  <a:pt x="18240" y="200062"/>
                </a:cubicBezTo>
                <a:cubicBezTo>
                  <a:pt x="13194" y="177858"/>
                  <a:pt x="16222" y="169784"/>
                  <a:pt x="30352" y="139506"/>
                </a:cubicBezTo>
                <a:cubicBezTo>
                  <a:pt x="44482" y="109228"/>
                  <a:pt x="118158" y="5272"/>
                  <a:pt x="121186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20346D50-23D8-3018-EB61-A476CB3D3286}"/>
              </a:ext>
            </a:extLst>
          </p:cNvPr>
          <p:cNvSpPr/>
          <p:nvPr/>
        </p:nvSpPr>
        <p:spPr>
          <a:xfrm>
            <a:off x="3249225" y="6939548"/>
            <a:ext cx="245136" cy="196861"/>
          </a:xfrm>
          <a:custGeom>
            <a:avLst/>
            <a:gdLst>
              <a:gd name="connsiteX0" fmla="*/ 38982 w 245136"/>
              <a:gd name="connsiteY0" fmla="*/ 145538 h 196861"/>
              <a:gd name="connsiteX1" fmla="*/ 160094 w 245136"/>
              <a:gd name="connsiteY1" fmla="*/ 66815 h 196861"/>
              <a:gd name="connsiteX2" fmla="*/ 244873 w 245136"/>
              <a:gd name="connsiteY2" fmla="*/ 84982 h 196861"/>
              <a:gd name="connsiteX3" fmla="*/ 184317 w 245136"/>
              <a:gd name="connsiteY3" fmla="*/ 78926 h 196861"/>
              <a:gd name="connsiteX4" fmla="*/ 117705 w 245136"/>
              <a:gd name="connsiteY4" fmla="*/ 203 h 196861"/>
              <a:gd name="connsiteX5" fmla="*/ 117705 w 245136"/>
              <a:gd name="connsiteY5" fmla="*/ 60759 h 196861"/>
              <a:gd name="connsiteX6" fmla="*/ 2648 w 245136"/>
              <a:gd name="connsiteY6" fmla="*/ 193983 h 196861"/>
              <a:gd name="connsiteX7" fmla="*/ 38982 w 245136"/>
              <a:gd name="connsiteY7" fmla="*/ 145538 h 1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36" h="196861">
                <a:moveTo>
                  <a:pt x="38982" y="145538"/>
                </a:moveTo>
                <a:cubicBezTo>
                  <a:pt x="65223" y="124343"/>
                  <a:pt x="125779" y="76908"/>
                  <a:pt x="160094" y="66815"/>
                </a:cubicBezTo>
                <a:cubicBezTo>
                  <a:pt x="194409" y="56722"/>
                  <a:pt x="240836" y="82964"/>
                  <a:pt x="244873" y="84982"/>
                </a:cubicBezTo>
                <a:cubicBezTo>
                  <a:pt x="248910" y="87000"/>
                  <a:pt x="205512" y="93056"/>
                  <a:pt x="184317" y="78926"/>
                </a:cubicBezTo>
                <a:cubicBezTo>
                  <a:pt x="163122" y="64796"/>
                  <a:pt x="128807" y="3231"/>
                  <a:pt x="117705" y="203"/>
                </a:cubicBezTo>
                <a:cubicBezTo>
                  <a:pt x="106603" y="-2825"/>
                  <a:pt x="136881" y="28462"/>
                  <a:pt x="117705" y="60759"/>
                </a:cubicBezTo>
                <a:cubicBezTo>
                  <a:pt x="98529" y="93056"/>
                  <a:pt x="12741" y="179853"/>
                  <a:pt x="2648" y="193983"/>
                </a:cubicBezTo>
                <a:cubicBezTo>
                  <a:pt x="-7445" y="208113"/>
                  <a:pt x="12741" y="166733"/>
                  <a:pt x="38982" y="145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D2E72E8C-EAB6-CD51-69AD-4E2A3A34C5E9}"/>
              </a:ext>
            </a:extLst>
          </p:cNvPr>
          <p:cNvSpPr/>
          <p:nvPr/>
        </p:nvSpPr>
        <p:spPr>
          <a:xfrm>
            <a:off x="1949884" y="4105701"/>
            <a:ext cx="272540" cy="610904"/>
          </a:xfrm>
          <a:custGeom>
            <a:avLst/>
            <a:gdLst>
              <a:gd name="connsiteX0" fmla="*/ 29 w 272540"/>
              <a:gd name="connsiteY0" fmla="*/ 157462 h 610904"/>
              <a:gd name="connsiteX1" fmla="*/ 133252 w 272540"/>
              <a:gd name="connsiteY1" fmla="*/ 399687 h 610904"/>
              <a:gd name="connsiteX2" fmla="*/ 151419 w 272540"/>
              <a:gd name="connsiteY2" fmla="*/ 308853 h 610904"/>
              <a:gd name="connsiteX3" fmla="*/ 230142 w 272540"/>
              <a:gd name="connsiteY3" fmla="*/ 605578 h 610904"/>
              <a:gd name="connsiteX4" fmla="*/ 163531 w 272540"/>
              <a:gd name="connsiteY4" fmla="*/ 490522 h 610904"/>
              <a:gd name="connsiteX5" fmla="*/ 151419 w 272540"/>
              <a:gd name="connsiteY5" fmla="*/ 375465 h 610904"/>
              <a:gd name="connsiteX6" fmla="*/ 163531 w 272540"/>
              <a:gd name="connsiteY6" fmla="*/ 236185 h 610904"/>
              <a:gd name="connsiteX7" fmla="*/ 272532 w 272540"/>
              <a:gd name="connsiteY7" fmla="*/ 16 h 610904"/>
              <a:gd name="connsiteX8" fmla="*/ 157475 w 272540"/>
              <a:gd name="connsiteY8" fmla="*/ 224074 h 610904"/>
              <a:gd name="connsiteX9" fmla="*/ 121141 w 272540"/>
              <a:gd name="connsiteY9" fmla="*/ 260408 h 610904"/>
              <a:gd name="connsiteX10" fmla="*/ 29 w 272540"/>
              <a:gd name="connsiteY10" fmla="*/ 157462 h 6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40" h="610904">
                <a:moveTo>
                  <a:pt x="29" y="157462"/>
                </a:moveTo>
                <a:cubicBezTo>
                  <a:pt x="2048" y="180675"/>
                  <a:pt x="108020" y="374455"/>
                  <a:pt x="133252" y="399687"/>
                </a:cubicBezTo>
                <a:cubicBezTo>
                  <a:pt x="158484" y="424919"/>
                  <a:pt x="135271" y="274538"/>
                  <a:pt x="151419" y="308853"/>
                </a:cubicBezTo>
                <a:cubicBezTo>
                  <a:pt x="167567" y="343168"/>
                  <a:pt x="228123" y="575300"/>
                  <a:pt x="230142" y="605578"/>
                </a:cubicBezTo>
                <a:cubicBezTo>
                  <a:pt x="232161" y="635856"/>
                  <a:pt x="176651" y="528874"/>
                  <a:pt x="163531" y="490522"/>
                </a:cubicBezTo>
                <a:cubicBezTo>
                  <a:pt x="150411" y="452170"/>
                  <a:pt x="151419" y="417854"/>
                  <a:pt x="151419" y="375465"/>
                </a:cubicBezTo>
                <a:cubicBezTo>
                  <a:pt x="151419" y="333076"/>
                  <a:pt x="143345" y="298760"/>
                  <a:pt x="163531" y="236185"/>
                </a:cubicBezTo>
                <a:cubicBezTo>
                  <a:pt x="183717" y="173610"/>
                  <a:pt x="273541" y="2034"/>
                  <a:pt x="272532" y="16"/>
                </a:cubicBezTo>
                <a:cubicBezTo>
                  <a:pt x="271523" y="-2003"/>
                  <a:pt x="182707" y="180675"/>
                  <a:pt x="157475" y="224074"/>
                </a:cubicBezTo>
                <a:cubicBezTo>
                  <a:pt x="132243" y="267473"/>
                  <a:pt x="142336" y="266464"/>
                  <a:pt x="121141" y="260408"/>
                </a:cubicBezTo>
                <a:cubicBezTo>
                  <a:pt x="99946" y="254352"/>
                  <a:pt x="-1990" y="134249"/>
                  <a:pt x="29" y="157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6D8B4982-6F7F-70F7-6C70-FC5A6CA9CA66}"/>
              </a:ext>
            </a:extLst>
          </p:cNvPr>
          <p:cNvSpPr/>
          <p:nvPr/>
        </p:nvSpPr>
        <p:spPr>
          <a:xfrm>
            <a:off x="2124316" y="3263130"/>
            <a:ext cx="1029101" cy="528058"/>
          </a:xfrm>
          <a:custGeom>
            <a:avLst/>
            <a:gdLst>
              <a:gd name="connsiteX0" fmla="*/ 1210 w 1029101"/>
              <a:gd name="connsiteY0" fmla="*/ 527694 h 528058"/>
              <a:gd name="connsiteX1" fmla="*/ 727885 w 1029101"/>
              <a:gd name="connsiteY1" fmla="*/ 121967 h 528058"/>
              <a:gd name="connsiteX2" fmla="*/ 582550 w 1029101"/>
              <a:gd name="connsiteY2" fmla="*/ 176467 h 528058"/>
              <a:gd name="connsiteX3" fmla="*/ 1024611 w 1029101"/>
              <a:gd name="connsiteY3" fmla="*/ 854 h 528058"/>
              <a:gd name="connsiteX4" fmla="*/ 770275 w 1029101"/>
              <a:gd name="connsiteY4" fmla="*/ 115911 h 528058"/>
              <a:gd name="connsiteX5" fmla="*/ 134434 w 1029101"/>
              <a:gd name="connsiteY5" fmla="*/ 261246 h 528058"/>
              <a:gd name="connsiteX6" fmla="*/ 431159 w 1029101"/>
              <a:gd name="connsiteY6" fmla="*/ 218857 h 528058"/>
              <a:gd name="connsiteX7" fmla="*/ 552272 w 1029101"/>
              <a:gd name="connsiteY7" fmla="*/ 194634 h 528058"/>
              <a:gd name="connsiteX8" fmla="*/ 1210 w 1029101"/>
              <a:gd name="connsiteY8" fmla="*/ 527694 h 5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01" h="528058">
                <a:moveTo>
                  <a:pt x="1210" y="527694"/>
                </a:moveTo>
                <a:cubicBezTo>
                  <a:pt x="30479" y="515583"/>
                  <a:pt x="630995" y="180505"/>
                  <a:pt x="727885" y="121967"/>
                </a:cubicBezTo>
                <a:cubicBezTo>
                  <a:pt x="824775" y="63429"/>
                  <a:pt x="533096" y="196652"/>
                  <a:pt x="582550" y="176467"/>
                </a:cubicBezTo>
                <a:cubicBezTo>
                  <a:pt x="632004" y="156282"/>
                  <a:pt x="993324" y="10947"/>
                  <a:pt x="1024611" y="854"/>
                </a:cubicBezTo>
                <a:cubicBezTo>
                  <a:pt x="1055898" y="-9239"/>
                  <a:pt x="918638" y="72512"/>
                  <a:pt x="770275" y="115911"/>
                </a:cubicBezTo>
                <a:cubicBezTo>
                  <a:pt x="621912" y="159310"/>
                  <a:pt x="190953" y="244088"/>
                  <a:pt x="134434" y="261246"/>
                </a:cubicBezTo>
                <a:cubicBezTo>
                  <a:pt x="77915" y="278404"/>
                  <a:pt x="361519" y="229959"/>
                  <a:pt x="431159" y="218857"/>
                </a:cubicBezTo>
                <a:cubicBezTo>
                  <a:pt x="500799" y="207755"/>
                  <a:pt x="621912" y="143161"/>
                  <a:pt x="552272" y="194634"/>
                </a:cubicBezTo>
                <a:cubicBezTo>
                  <a:pt x="482632" y="246107"/>
                  <a:pt x="-28059" y="539805"/>
                  <a:pt x="1210" y="52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958683C0-DB20-363C-14A1-75EF2EE4EDDA}"/>
              </a:ext>
            </a:extLst>
          </p:cNvPr>
          <p:cNvSpPr/>
          <p:nvPr/>
        </p:nvSpPr>
        <p:spPr>
          <a:xfrm>
            <a:off x="4229646" y="3321540"/>
            <a:ext cx="2067160" cy="1075980"/>
          </a:xfrm>
          <a:custGeom>
            <a:avLst/>
            <a:gdLst>
              <a:gd name="connsiteX0" fmla="*/ 327 w 2067160"/>
              <a:gd name="connsiteY0" fmla="*/ 363981 h 1075980"/>
              <a:gd name="connsiteX1" fmla="*/ 649481 w 2067160"/>
              <a:gd name="connsiteY1" fmla="*/ 419822 h 1075980"/>
              <a:gd name="connsiteX2" fmla="*/ 1549920 w 2067160"/>
              <a:gd name="connsiteY2" fmla="*/ 14973 h 1075980"/>
              <a:gd name="connsiteX3" fmla="*/ 1375417 w 2067160"/>
              <a:gd name="connsiteY3" fmla="*/ 112695 h 1075980"/>
              <a:gd name="connsiteX4" fmla="*/ 1019429 w 2067160"/>
              <a:gd name="connsiteY4" fmla="*/ 357000 h 1075980"/>
              <a:gd name="connsiteX5" fmla="*/ 872846 w 2067160"/>
              <a:gd name="connsiteY5" fmla="*/ 971254 h 1075980"/>
              <a:gd name="connsiteX6" fmla="*/ 963588 w 2067160"/>
              <a:gd name="connsiteY6" fmla="*/ 412842 h 1075980"/>
              <a:gd name="connsiteX7" fmla="*/ 844925 w 2067160"/>
              <a:gd name="connsiteY7" fmla="*/ 803730 h 1075980"/>
              <a:gd name="connsiteX8" fmla="*/ 768143 w 2067160"/>
              <a:gd name="connsiteY8" fmla="*/ 1013135 h 1075980"/>
              <a:gd name="connsiteX9" fmla="*/ 307453 w 2067160"/>
              <a:gd name="connsiteY9" fmla="*/ 1075956 h 1075980"/>
              <a:gd name="connsiteX10" fmla="*/ 726262 w 2067160"/>
              <a:gd name="connsiteY10" fmla="*/ 1020115 h 1075980"/>
              <a:gd name="connsiteX11" fmla="*/ 879826 w 2067160"/>
              <a:gd name="connsiteY11" fmla="*/ 978234 h 1075980"/>
              <a:gd name="connsiteX12" fmla="*/ 2017591 w 2067160"/>
              <a:gd name="connsiteY12" fmla="*/ 287199 h 1075980"/>
              <a:gd name="connsiteX13" fmla="*/ 1773285 w 2067160"/>
              <a:gd name="connsiteY13" fmla="*/ 447742 h 1075980"/>
              <a:gd name="connsiteX14" fmla="*/ 963588 w 2067160"/>
              <a:gd name="connsiteY14" fmla="*/ 894472 h 1075980"/>
              <a:gd name="connsiteX15" fmla="*/ 837945 w 2067160"/>
              <a:gd name="connsiteY15" fmla="*/ 936353 h 1075980"/>
              <a:gd name="connsiteX16" fmla="*/ 921707 w 2067160"/>
              <a:gd name="connsiteY16" fmla="*/ 657147 h 1075980"/>
              <a:gd name="connsiteX17" fmla="*/ 1110171 w 2067160"/>
              <a:gd name="connsiteY17" fmla="*/ 266258 h 1075980"/>
              <a:gd name="connsiteX18" fmla="*/ 893786 w 2067160"/>
              <a:gd name="connsiteY18" fmla="*/ 398881 h 1075980"/>
              <a:gd name="connsiteX19" fmla="*/ 677401 w 2067160"/>
              <a:gd name="connsiteY19" fmla="*/ 496604 h 1075980"/>
              <a:gd name="connsiteX20" fmla="*/ 886806 w 2067160"/>
              <a:gd name="connsiteY20" fmla="*/ 301159 h 1075980"/>
              <a:gd name="connsiteX21" fmla="*/ 565719 w 2067160"/>
              <a:gd name="connsiteY21" fmla="*/ 398881 h 1075980"/>
              <a:gd name="connsiteX22" fmla="*/ 327 w 2067160"/>
              <a:gd name="connsiteY22" fmla="*/ 363981 h 107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67160" h="1075980">
                <a:moveTo>
                  <a:pt x="327" y="363981"/>
                </a:moveTo>
                <a:cubicBezTo>
                  <a:pt x="14287" y="367471"/>
                  <a:pt x="391216" y="477990"/>
                  <a:pt x="649481" y="419822"/>
                </a:cubicBezTo>
                <a:cubicBezTo>
                  <a:pt x="907746" y="361654"/>
                  <a:pt x="1428931" y="66161"/>
                  <a:pt x="1549920" y="14973"/>
                </a:cubicBezTo>
                <a:cubicBezTo>
                  <a:pt x="1670909" y="-36215"/>
                  <a:pt x="1463832" y="55690"/>
                  <a:pt x="1375417" y="112695"/>
                </a:cubicBezTo>
                <a:cubicBezTo>
                  <a:pt x="1287002" y="169700"/>
                  <a:pt x="1103191" y="213907"/>
                  <a:pt x="1019429" y="357000"/>
                </a:cubicBezTo>
                <a:cubicBezTo>
                  <a:pt x="935667" y="500093"/>
                  <a:pt x="882153" y="961947"/>
                  <a:pt x="872846" y="971254"/>
                </a:cubicBezTo>
                <a:cubicBezTo>
                  <a:pt x="863539" y="980561"/>
                  <a:pt x="968241" y="440763"/>
                  <a:pt x="963588" y="412842"/>
                </a:cubicBezTo>
                <a:cubicBezTo>
                  <a:pt x="958935" y="384921"/>
                  <a:pt x="877499" y="703681"/>
                  <a:pt x="844925" y="803730"/>
                </a:cubicBezTo>
                <a:cubicBezTo>
                  <a:pt x="812351" y="903779"/>
                  <a:pt x="857722" y="967764"/>
                  <a:pt x="768143" y="1013135"/>
                </a:cubicBezTo>
                <a:cubicBezTo>
                  <a:pt x="678564" y="1058506"/>
                  <a:pt x="314433" y="1074793"/>
                  <a:pt x="307453" y="1075956"/>
                </a:cubicBezTo>
                <a:cubicBezTo>
                  <a:pt x="300473" y="1077119"/>
                  <a:pt x="630867" y="1036402"/>
                  <a:pt x="726262" y="1020115"/>
                </a:cubicBezTo>
                <a:cubicBezTo>
                  <a:pt x="821658" y="1003828"/>
                  <a:pt x="664605" y="1100387"/>
                  <a:pt x="879826" y="978234"/>
                </a:cubicBezTo>
                <a:cubicBezTo>
                  <a:pt x="1095047" y="856081"/>
                  <a:pt x="1868681" y="375614"/>
                  <a:pt x="2017591" y="287199"/>
                </a:cubicBezTo>
                <a:cubicBezTo>
                  <a:pt x="2166501" y="198784"/>
                  <a:pt x="1948952" y="346530"/>
                  <a:pt x="1773285" y="447742"/>
                </a:cubicBezTo>
                <a:cubicBezTo>
                  <a:pt x="1597618" y="548954"/>
                  <a:pt x="1119478" y="813037"/>
                  <a:pt x="963588" y="894472"/>
                </a:cubicBezTo>
                <a:cubicBezTo>
                  <a:pt x="807698" y="975907"/>
                  <a:pt x="844925" y="975907"/>
                  <a:pt x="837945" y="936353"/>
                </a:cubicBezTo>
                <a:cubicBezTo>
                  <a:pt x="830965" y="896799"/>
                  <a:pt x="876336" y="768830"/>
                  <a:pt x="921707" y="657147"/>
                </a:cubicBezTo>
                <a:cubicBezTo>
                  <a:pt x="967078" y="545465"/>
                  <a:pt x="1114824" y="309302"/>
                  <a:pt x="1110171" y="266258"/>
                </a:cubicBezTo>
                <a:cubicBezTo>
                  <a:pt x="1105518" y="223214"/>
                  <a:pt x="965914" y="360490"/>
                  <a:pt x="893786" y="398881"/>
                </a:cubicBezTo>
                <a:cubicBezTo>
                  <a:pt x="821658" y="437272"/>
                  <a:pt x="678564" y="512891"/>
                  <a:pt x="677401" y="496604"/>
                </a:cubicBezTo>
                <a:cubicBezTo>
                  <a:pt x="676238" y="480317"/>
                  <a:pt x="905420" y="317446"/>
                  <a:pt x="886806" y="301159"/>
                </a:cubicBezTo>
                <a:cubicBezTo>
                  <a:pt x="868192" y="284872"/>
                  <a:pt x="708812" y="386084"/>
                  <a:pt x="565719" y="398881"/>
                </a:cubicBezTo>
                <a:cubicBezTo>
                  <a:pt x="422626" y="411678"/>
                  <a:pt x="-13633" y="360491"/>
                  <a:pt x="327" y="363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82EA08C0-EB34-F107-254D-7F914E635408}"/>
              </a:ext>
            </a:extLst>
          </p:cNvPr>
          <p:cNvSpPr/>
          <p:nvPr/>
        </p:nvSpPr>
        <p:spPr>
          <a:xfrm>
            <a:off x="4613881" y="3719787"/>
            <a:ext cx="1608431" cy="943347"/>
          </a:xfrm>
          <a:custGeom>
            <a:avLst/>
            <a:gdLst>
              <a:gd name="connsiteX0" fmla="*/ 0 w 1608431"/>
              <a:gd name="connsiteY0" fmla="*/ 754491 h 943347"/>
              <a:gd name="connsiteX1" fmla="*/ 481630 w 1608431"/>
              <a:gd name="connsiteY1" fmla="*/ 733550 h 943347"/>
              <a:gd name="connsiteX2" fmla="*/ 970241 w 1608431"/>
              <a:gd name="connsiteY2" fmla="*/ 545086 h 943347"/>
              <a:gd name="connsiteX3" fmla="*/ 1591475 w 1608431"/>
              <a:gd name="connsiteY3" fmla="*/ 14595 h 943347"/>
              <a:gd name="connsiteX4" fmla="*/ 1375090 w 1608431"/>
              <a:gd name="connsiteY4" fmla="*/ 217019 h 943347"/>
              <a:gd name="connsiteX5" fmla="*/ 767817 w 1608431"/>
              <a:gd name="connsiteY5" fmla="*/ 922015 h 943347"/>
              <a:gd name="connsiteX6" fmla="*/ 893459 w 1608431"/>
              <a:gd name="connsiteY6" fmla="*/ 747511 h 943347"/>
              <a:gd name="connsiteX7" fmla="*/ 970241 w 1608431"/>
              <a:gd name="connsiteY7" fmla="*/ 614888 h 943347"/>
              <a:gd name="connsiteX8" fmla="*/ 698015 w 1608431"/>
              <a:gd name="connsiteY8" fmla="*/ 740531 h 943347"/>
              <a:gd name="connsiteX9" fmla="*/ 481630 w 1608431"/>
              <a:gd name="connsiteY9" fmla="*/ 754491 h 943347"/>
              <a:gd name="connsiteX10" fmla="*/ 0 w 1608431"/>
              <a:gd name="connsiteY10" fmla="*/ 754491 h 94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431" h="943347">
                <a:moveTo>
                  <a:pt x="0" y="754491"/>
                </a:moveTo>
                <a:cubicBezTo>
                  <a:pt x="0" y="751001"/>
                  <a:pt x="319923" y="768451"/>
                  <a:pt x="481630" y="733550"/>
                </a:cubicBezTo>
                <a:cubicBezTo>
                  <a:pt x="643337" y="698649"/>
                  <a:pt x="785267" y="664912"/>
                  <a:pt x="970241" y="545086"/>
                </a:cubicBezTo>
                <a:cubicBezTo>
                  <a:pt x="1155215" y="425260"/>
                  <a:pt x="1524000" y="69273"/>
                  <a:pt x="1591475" y="14595"/>
                </a:cubicBezTo>
                <a:cubicBezTo>
                  <a:pt x="1658950" y="-40083"/>
                  <a:pt x="1512366" y="65782"/>
                  <a:pt x="1375090" y="217019"/>
                </a:cubicBezTo>
                <a:cubicBezTo>
                  <a:pt x="1237814" y="368256"/>
                  <a:pt x="848089" y="833600"/>
                  <a:pt x="767817" y="922015"/>
                </a:cubicBezTo>
                <a:cubicBezTo>
                  <a:pt x="687545" y="1010430"/>
                  <a:pt x="859722" y="798699"/>
                  <a:pt x="893459" y="747511"/>
                </a:cubicBezTo>
                <a:cubicBezTo>
                  <a:pt x="927196" y="696323"/>
                  <a:pt x="1002815" y="616051"/>
                  <a:pt x="970241" y="614888"/>
                </a:cubicBezTo>
                <a:cubicBezTo>
                  <a:pt x="937667" y="613725"/>
                  <a:pt x="779450" y="717264"/>
                  <a:pt x="698015" y="740531"/>
                </a:cubicBezTo>
                <a:cubicBezTo>
                  <a:pt x="616580" y="763798"/>
                  <a:pt x="593312" y="752164"/>
                  <a:pt x="481630" y="754491"/>
                </a:cubicBezTo>
                <a:cubicBezTo>
                  <a:pt x="369948" y="756818"/>
                  <a:pt x="0" y="757981"/>
                  <a:pt x="0" y="75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BE8E3A82-E819-020F-2FBA-EBE9BDBBE776}"/>
              </a:ext>
            </a:extLst>
          </p:cNvPr>
          <p:cNvSpPr/>
          <p:nvPr/>
        </p:nvSpPr>
        <p:spPr>
          <a:xfrm>
            <a:off x="4554739" y="4016254"/>
            <a:ext cx="1994506" cy="1269062"/>
          </a:xfrm>
          <a:custGeom>
            <a:avLst/>
            <a:gdLst>
              <a:gd name="connsiteX0" fmla="*/ 3301 w 1994506"/>
              <a:gd name="connsiteY0" fmla="*/ 918714 h 1269062"/>
              <a:gd name="connsiteX1" fmla="*/ 568693 w 1994506"/>
              <a:gd name="connsiteY1" fmla="*/ 1225841 h 1269062"/>
              <a:gd name="connsiteX2" fmla="*/ 1050324 w 1994506"/>
              <a:gd name="connsiteY2" fmla="*/ 1086238 h 1269062"/>
              <a:gd name="connsiteX3" fmla="*/ 1957743 w 1994506"/>
              <a:gd name="connsiteY3" fmla="*/ 53175 h 1269062"/>
              <a:gd name="connsiteX4" fmla="*/ 1769279 w 1994506"/>
              <a:gd name="connsiteY4" fmla="*/ 255599 h 1269062"/>
              <a:gd name="connsiteX5" fmla="*/ 1322550 w 1994506"/>
              <a:gd name="connsiteY5" fmla="*/ 1169999 h 1269062"/>
              <a:gd name="connsiteX6" fmla="*/ 1364430 w 1994506"/>
              <a:gd name="connsiteY6" fmla="*/ 1121138 h 1269062"/>
              <a:gd name="connsiteX7" fmla="*/ 1497053 w 1994506"/>
              <a:gd name="connsiteY7" fmla="*/ 974555 h 1269062"/>
              <a:gd name="connsiteX8" fmla="*/ 1601756 w 1994506"/>
              <a:gd name="connsiteY8" fmla="*/ 639508 h 1269062"/>
              <a:gd name="connsiteX9" fmla="*/ 1392351 w 1994506"/>
              <a:gd name="connsiteY9" fmla="*/ 848912 h 1269062"/>
              <a:gd name="connsiteX10" fmla="*/ 910721 w 1994506"/>
              <a:gd name="connsiteY10" fmla="*/ 1253761 h 1269062"/>
              <a:gd name="connsiteX11" fmla="*/ 638495 w 1994506"/>
              <a:gd name="connsiteY11" fmla="*/ 1169999 h 1269062"/>
              <a:gd name="connsiteX12" fmla="*/ 338348 w 1994506"/>
              <a:gd name="connsiteY12" fmla="*/ 1037377 h 1269062"/>
              <a:gd name="connsiteX13" fmla="*/ 708296 w 1994506"/>
              <a:gd name="connsiteY13" fmla="*/ 1232821 h 1269062"/>
              <a:gd name="connsiteX14" fmla="*/ 352308 w 1994506"/>
              <a:gd name="connsiteY14" fmla="*/ 1128119 h 1269062"/>
              <a:gd name="connsiteX15" fmla="*/ 3301 w 1994506"/>
              <a:gd name="connsiteY15" fmla="*/ 918714 h 1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4506" h="1269062">
                <a:moveTo>
                  <a:pt x="3301" y="918714"/>
                </a:moveTo>
                <a:cubicBezTo>
                  <a:pt x="39365" y="935001"/>
                  <a:pt x="394189" y="1197920"/>
                  <a:pt x="568693" y="1225841"/>
                </a:cubicBezTo>
                <a:cubicBezTo>
                  <a:pt x="743197" y="1253762"/>
                  <a:pt x="818816" y="1281682"/>
                  <a:pt x="1050324" y="1086238"/>
                </a:cubicBezTo>
                <a:cubicBezTo>
                  <a:pt x="1281832" y="890794"/>
                  <a:pt x="1837917" y="191615"/>
                  <a:pt x="1957743" y="53175"/>
                </a:cubicBezTo>
                <a:cubicBezTo>
                  <a:pt x="2077569" y="-85265"/>
                  <a:pt x="1875144" y="69462"/>
                  <a:pt x="1769279" y="255599"/>
                </a:cubicBezTo>
                <a:cubicBezTo>
                  <a:pt x="1663414" y="441736"/>
                  <a:pt x="1390025" y="1025742"/>
                  <a:pt x="1322550" y="1169999"/>
                </a:cubicBezTo>
                <a:cubicBezTo>
                  <a:pt x="1255075" y="1314256"/>
                  <a:pt x="1335346" y="1153712"/>
                  <a:pt x="1364430" y="1121138"/>
                </a:cubicBezTo>
                <a:cubicBezTo>
                  <a:pt x="1393514" y="1088564"/>
                  <a:pt x="1457499" y="1054827"/>
                  <a:pt x="1497053" y="974555"/>
                </a:cubicBezTo>
                <a:cubicBezTo>
                  <a:pt x="1536607" y="894283"/>
                  <a:pt x="1619206" y="660448"/>
                  <a:pt x="1601756" y="639508"/>
                </a:cubicBezTo>
                <a:cubicBezTo>
                  <a:pt x="1584306" y="618568"/>
                  <a:pt x="1507523" y="746537"/>
                  <a:pt x="1392351" y="848912"/>
                </a:cubicBezTo>
                <a:cubicBezTo>
                  <a:pt x="1277179" y="951287"/>
                  <a:pt x="1036364" y="1200247"/>
                  <a:pt x="910721" y="1253761"/>
                </a:cubicBezTo>
                <a:cubicBezTo>
                  <a:pt x="785078" y="1307276"/>
                  <a:pt x="733891" y="1206063"/>
                  <a:pt x="638495" y="1169999"/>
                </a:cubicBezTo>
                <a:cubicBezTo>
                  <a:pt x="543100" y="1133935"/>
                  <a:pt x="326715" y="1026907"/>
                  <a:pt x="338348" y="1037377"/>
                </a:cubicBezTo>
                <a:cubicBezTo>
                  <a:pt x="349981" y="1047847"/>
                  <a:pt x="705969" y="1217697"/>
                  <a:pt x="708296" y="1232821"/>
                </a:cubicBezTo>
                <a:cubicBezTo>
                  <a:pt x="710623" y="1247945"/>
                  <a:pt x="468644" y="1179307"/>
                  <a:pt x="352308" y="1128119"/>
                </a:cubicBezTo>
                <a:cubicBezTo>
                  <a:pt x="235972" y="1076931"/>
                  <a:pt x="-32763" y="902427"/>
                  <a:pt x="3301" y="918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25E9C68E-C1D6-C0AF-DED7-F9D385EF9EBF}"/>
              </a:ext>
            </a:extLst>
          </p:cNvPr>
          <p:cNvSpPr/>
          <p:nvPr/>
        </p:nvSpPr>
        <p:spPr>
          <a:xfrm>
            <a:off x="4629089" y="4398057"/>
            <a:ext cx="2096137" cy="1801985"/>
          </a:xfrm>
          <a:custGeom>
            <a:avLst/>
            <a:gdLst>
              <a:gd name="connsiteX0" fmla="*/ 5732 w 2096137"/>
              <a:gd name="connsiteY0" fmla="*/ 1458291 h 1801985"/>
              <a:gd name="connsiteX1" fmla="*/ 487363 w 2096137"/>
              <a:gd name="connsiteY1" fmla="*/ 1800319 h 1801985"/>
              <a:gd name="connsiteX2" fmla="*/ 738648 w 2096137"/>
              <a:gd name="connsiteY2" fmla="*/ 1556013 h 1801985"/>
              <a:gd name="connsiteX3" fmla="*/ 1394783 w 2096137"/>
              <a:gd name="connsiteY3" fmla="*/ 864978 h 1801985"/>
              <a:gd name="connsiteX4" fmla="*/ 1115577 w 2096137"/>
              <a:gd name="connsiteY4" fmla="*/ 1172105 h 1801985"/>
              <a:gd name="connsiteX5" fmla="*/ 1694929 w 2096137"/>
              <a:gd name="connsiteY5" fmla="*/ 725375 h 1801985"/>
              <a:gd name="connsiteX6" fmla="*/ 1904334 w 2096137"/>
              <a:gd name="connsiteY6" fmla="*/ 536911 h 1801985"/>
              <a:gd name="connsiteX7" fmla="*/ 2092798 w 2096137"/>
              <a:gd name="connsiteY7" fmla="*/ 6419 h 1801985"/>
              <a:gd name="connsiteX8" fmla="*/ 2002056 w 2096137"/>
              <a:gd name="connsiteY8" fmla="*/ 278645 h 1801985"/>
              <a:gd name="connsiteX9" fmla="*/ 1722850 w 2096137"/>
              <a:gd name="connsiteY9" fmla="*/ 802157 h 1801985"/>
              <a:gd name="connsiteX10" fmla="*/ 1206319 w 2096137"/>
              <a:gd name="connsiteY10" fmla="*/ 1067403 h 1801985"/>
              <a:gd name="connsiteX11" fmla="*/ 801470 w 2096137"/>
              <a:gd name="connsiteY11" fmla="*/ 1549033 h 1801985"/>
              <a:gd name="connsiteX12" fmla="*/ 389641 w 2096137"/>
              <a:gd name="connsiteY12" fmla="*/ 1500172 h 1801985"/>
              <a:gd name="connsiteX13" fmla="*/ 731668 w 2096137"/>
              <a:gd name="connsiteY13" fmla="*/ 1618835 h 1801985"/>
              <a:gd name="connsiteX14" fmla="*/ 459442 w 2096137"/>
              <a:gd name="connsiteY14" fmla="*/ 1744477 h 1801985"/>
              <a:gd name="connsiteX15" fmla="*/ 354740 w 2096137"/>
              <a:gd name="connsiteY15" fmla="*/ 1793338 h 1801985"/>
              <a:gd name="connsiteX16" fmla="*/ 229097 w 2096137"/>
              <a:gd name="connsiteY16" fmla="*/ 1611854 h 1801985"/>
              <a:gd name="connsiteX17" fmla="*/ 5732 w 2096137"/>
              <a:gd name="connsiteY17" fmla="*/ 1458291 h 18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6137" h="1801985">
                <a:moveTo>
                  <a:pt x="5732" y="1458291"/>
                </a:moveTo>
                <a:cubicBezTo>
                  <a:pt x="48776" y="1489702"/>
                  <a:pt x="365210" y="1784032"/>
                  <a:pt x="487363" y="1800319"/>
                </a:cubicBezTo>
                <a:cubicBezTo>
                  <a:pt x="609516" y="1816606"/>
                  <a:pt x="587411" y="1711903"/>
                  <a:pt x="738648" y="1556013"/>
                </a:cubicBezTo>
                <a:cubicBezTo>
                  <a:pt x="889885" y="1400123"/>
                  <a:pt x="1331962" y="928963"/>
                  <a:pt x="1394783" y="864978"/>
                </a:cubicBezTo>
                <a:cubicBezTo>
                  <a:pt x="1457605" y="800993"/>
                  <a:pt x="1065553" y="1195372"/>
                  <a:pt x="1115577" y="1172105"/>
                </a:cubicBezTo>
                <a:cubicBezTo>
                  <a:pt x="1165601" y="1148838"/>
                  <a:pt x="1563470" y="831241"/>
                  <a:pt x="1694929" y="725375"/>
                </a:cubicBezTo>
                <a:cubicBezTo>
                  <a:pt x="1826388" y="619509"/>
                  <a:pt x="1838023" y="656737"/>
                  <a:pt x="1904334" y="536911"/>
                </a:cubicBezTo>
                <a:cubicBezTo>
                  <a:pt x="1970645" y="417085"/>
                  <a:pt x="2076511" y="49463"/>
                  <a:pt x="2092798" y="6419"/>
                </a:cubicBezTo>
                <a:cubicBezTo>
                  <a:pt x="2109085" y="-36625"/>
                  <a:pt x="2063714" y="146022"/>
                  <a:pt x="2002056" y="278645"/>
                </a:cubicBezTo>
                <a:cubicBezTo>
                  <a:pt x="1940398" y="411268"/>
                  <a:pt x="1855473" y="670697"/>
                  <a:pt x="1722850" y="802157"/>
                </a:cubicBezTo>
                <a:cubicBezTo>
                  <a:pt x="1590227" y="933617"/>
                  <a:pt x="1359882" y="942924"/>
                  <a:pt x="1206319" y="1067403"/>
                </a:cubicBezTo>
                <a:cubicBezTo>
                  <a:pt x="1052756" y="1191882"/>
                  <a:pt x="937583" y="1476905"/>
                  <a:pt x="801470" y="1549033"/>
                </a:cubicBezTo>
                <a:cubicBezTo>
                  <a:pt x="665357" y="1621161"/>
                  <a:pt x="401275" y="1488538"/>
                  <a:pt x="389641" y="1500172"/>
                </a:cubicBezTo>
                <a:cubicBezTo>
                  <a:pt x="378007" y="1511806"/>
                  <a:pt x="720035" y="1578118"/>
                  <a:pt x="731668" y="1618835"/>
                </a:cubicBezTo>
                <a:cubicBezTo>
                  <a:pt x="743301" y="1659552"/>
                  <a:pt x="459442" y="1744477"/>
                  <a:pt x="459442" y="1744477"/>
                </a:cubicBezTo>
                <a:cubicBezTo>
                  <a:pt x="396621" y="1773561"/>
                  <a:pt x="393131" y="1815442"/>
                  <a:pt x="354740" y="1793338"/>
                </a:cubicBezTo>
                <a:cubicBezTo>
                  <a:pt x="316349" y="1771234"/>
                  <a:pt x="283775" y="1664205"/>
                  <a:pt x="229097" y="1611854"/>
                </a:cubicBezTo>
                <a:cubicBezTo>
                  <a:pt x="174419" y="1559503"/>
                  <a:pt x="-37312" y="1426880"/>
                  <a:pt x="5732" y="1458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74E132C0-3382-0ADA-9B4F-A5CB9905FDA2}"/>
              </a:ext>
            </a:extLst>
          </p:cNvPr>
          <p:cNvSpPr/>
          <p:nvPr/>
        </p:nvSpPr>
        <p:spPr>
          <a:xfrm>
            <a:off x="5114336" y="4860472"/>
            <a:ext cx="1850578" cy="1987086"/>
          </a:xfrm>
          <a:custGeom>
            <a:avLst/>
            <a:gdLst>
              <a:gd name="connsiteX0" fmla="*/ 1830916 w 1850578"/>
              <a:gd name="connsiteY0" fmla="*/ 18655 h 1987086"/>
              <a:gd name="connsiteX1" fmla="*/ 630330 w 1850578"/>
              <a:gd name="connsiteY1" fmla="*/ 1672951 h 1987086"/>
              <a:gd name="connsiteX2" fmla="*/ 832754 w 1850578"/>
              <a:gd name="connsiteY2" fmla="*/ 1323943 h 1987086"/>
              <a:gd name="connsiteX3" fmla="*/ 2116 w 1850578"/>
              <a:gd name="connsiteY3" fmla="*/ 1987058 h 1987086"/>
              <a:gd name="connsiteX4" fmla="*/ 588449 w 1850578"/>
              <a:gd name="connsiteY4" fmla="*/ 1351864 h 1987086"/>
              <a:gd name="connsiteX5" fmla="*/ 406965 w 1850578"/>
              <a:gd name="connsiteY5" fmla="*/ 1589189 h 1987086"/>
              <a:gd name="connsiteX6" fmla="*/ 811814 w 1850578"/>
              <a:gd name="connsiteY6" fmla="*/ 1289043 h 1987086"/>
              <a:gd name="connsiteX7" fmla="*/ 1447008 w 1850578"/>
              <a:gd name="connsiteY7" fmla="*/ 423504 h 1987086"/>
              <a:gd name="connsiteX8" fmla="*/ 1070079 w 1850578"/>
              <a:gd name="connsiteY8" fmla="*/ 877213 h 1987086"/>
              <a:gd name="connsiteX9" fmla="*/ 1481908 w 1850578"/>
              <a:gd name="connsiteY9" fmla="*/ 563107 h 1987086"/>
              <a:gd name="connsiteX10" fmla="*/ 1384186 w 1850578"/>
              <a:gd name="connsiteY10" fmla="*/ 765531 h 1987086"/>
              <a:gd name="connsiteX11" fmla="*/ 1830916 w 1850578"/>
              <a:gd name="connsiteY11" fmla="*/ 18655 h 19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578" h="1987086">
                <a:moveTo>
                  <a:pt x="1830916" y="18655"/>
                </a:moveTo>
                <a:cubicBezTo>
                  <a:pt x="1705273" y="169892"/>
                  <a:pt x="796690" y="1455403"/>
                  <a:pt x="630330" y="1672951"/>
                </a:cubicBezTo>
                <a:cubicBezTo>
                  <a:pt x="463970" y="1890499"/>
                  <a:pt x="937456" y="1271592"/>
                  <a:pt x="832754" y="1323943"/>
                </a:cubicBezTo>
                <a:cubicBezTo>
                  <a:pt x="728052" y="1376294"/>
                  <a:pt x="42833" y="1982405"/>
                  <a:pt x="2116" y="1987058"/>
                </a:cubicBezTo>
                <a:cubicBezTo>
                  <a:pt x="-38601" y="1991711"/>
                  <a:pt x="520974" y="1418176"/>
                  <a:pt x="588449" y="1351864"/>
                </a:cubicBezTo>
                <a:cubicBezTo>
                  <a:pt x="655924" y="1285553"/>
                  <a:pt x="369737" y="1599659"/>
                  <a:pt x="406965" y="1589189"/>
                </a:cubicBezTo>
                <a:cubicBezTo>
                  <a:pt x="444192" y="1578719"/>
                  <a:pt x="638474" y="1483324"/>
                  <a:pt x="811814" y="1289043"/>
                </a:cubicBezTo>
                <a:cubicBezTo>
                  <a:pt x="985154" y="1094762"/>
                  <a:pt x="1403964" y="492142"/>
                  <a:pt x="1447008" y="423504"/>
                </a:cubicBezTo>
                <a:cubicBezTo>
                  <a:pt x="1490052" y="354866"/>
                  <a:pt x="1064262" y="853946"/>
                  <a:pt x="1070079" y="877213"/>
                </a:cubicBezTo>
                <a:cubicBezTo>
                  <a:pt x="1075896" y="900480"/>
                  <a:pt x="1429557" y="581721"/>
                  <a:pt x="1481908" y="563107"/>
                </a:cubicBezTo>
                <a:cubicBezTo>
                  <a:pt x="1534259" y="544493"/>
                  <a:pt x="1327181" y="848129"/>
                  <a:pt x="1384186" y="765531"/>
                </a:cubicBezTo>
                <a:cubicBezTo>
                  <a:pt x="1441191" y="682933"/>
                  <a:pt x="1956559" y="-132582"/>
                  <a:pt x="1830916" y="1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07C09134-C75E-8DB6-3952-FA3B53A7B72B}"/>
              </a:ext>
            </a:extLst>
          </p:cNvPr>
          <p:cNvSpPr/>
          <p:nvPr/>
        </p:nvSpPr>
        <p:spPr>
          <a:xfrm>
            <a:off x="5494775" y="5468781"/>
            <a:ext cx="1645364" cy="1791808"/>
          </a:xfrm>
          <a:custGeom>
            <a:avLst/>
            <a:gdLst>
              <a:gd name="connsiteX0" fmla="*/ 1638941 w 1645364"/>
              <a:gd name="connsiteY0" fmla="*/ 10639 h 1791808"/>
              <a:gd name="connsiteX1" fmla="*/ 536077 w 1645364"/>
              <a:gd name="connsiteY1" fmla="*/ 1518352 h 1791808"/>
              <a:gd name="connsiteX2" fmla="*/ 864144 w 1645364"/>
              <a:gd name="connsiteY2" fmla="*/ 1064642 h 1791808"/>
              <a:gd name="connsiteX3" fmla="*/ 33506 w 1645364"/>
              <a:gd name="connsiteY3" fmla="*/ 1769637 h 1791808"/>
              <a:gd name="connsiteX4" fmla="*/ 291772 w 1645364"/>
              <a:gd name="connsiteY4" fmla="*/ 1511372 h 1791808"/>
              <a:gd name="connsiteX5" fmla="*/ 1464437 w 1645364"/>
              <a:gd name="connsiteY5" fmla="*/ 492269 h 1791808"/>
              <a:gd name="connsiteX6" fmla="*/ 1010727 w 1645364"/>
              <a:gd name="connsiteY6" fmla="*/ 827317 h 1791808"/>
              <a:gd name="connsiteX7" fmla="*/ 1638941 w 1645364"/>
              <a:gd name="connsiteY7" fmla="*/ 10639 h 17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364" h="1791808">
                <a:moveTo>
                  <a:pt x="1638941" y="10639"/>
                </a:moveTo>
                <a:cubicBezTo>
                  <a:pt x="1559833" y="125811"/>
                  <a:pt x="665210" y="1342685"/>
                  <a:pt x="536077" y="1518352"/>
                </a:cubicBezTo>
                <a:cubicBezTo>
                  <a:pt x="406944" y="1694019"/>
                  <a:pt x="947906" y="1022761"/>
                  <a:pt x="864144" y="1064642"/>
                </a:cubicBezTo>
                <a:cubicBezTo>
                  <a:pt x="780382" y="1106523"/>
                  <a:pt x="128901" y="1695182"/>
                  <a:pt x="33506" y="1769637"/>
                </a:cubicBezTo>
                <a:cubicBezTo>
                  <a:pt x="-61889" y="1844092"/>
                  <a:pt x="53284" y="1724267"/>
                  <a:pt x="291772" y="1511372"/>
                </a:cubicBezTo>
                <a:cubicBezTo>
                  <a:pt x="530260" y="1298477"/>
                  <a:pt x="1344611" y="606278"/>
                  <a:pt x="1464437" y="492269"/>
                </a:cubicBezTo>
                <a:cubicBezTo>
                  <a:pt x="1584263" y="378260"/>
                  <a:pt x="980480" y="902935"/>
                  <a:pt x="1010727" y="827317"/>
                </a:cubicBezTo>
                <a:cubicBezTo>
                  <a:pt x="1040974" y="751699"/>
                  <a:pt x="1718049" y="-104533"/>
                  <a:pt x="1638941" y="1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4998D7DA-D045-396C-14F3-E8EAEA8C5928}"/>
              </a:ext>
            </a:extLst>
          </p:cNvPr>
          <p:cNvSpPr/>
          <p:nvPr/>
        </p:nvSpPr>
        <p:spPr>
          <a:xfrm>
            <a:off x="4598321" y="7089426"/>
            <a:ext cx="2199150" cy="1985451"/>
          </a:xfrm>
          <a:custGeom>
            <a:avLst/>
            <a:gdLst>
              <a:gd name="connsiteX0" fmla="*/ 2179407 w 2199150"/>
              <a:gd name="connsiteY0" fmla="*/ 30330 h 1985451"/>
              <a:gd name="connsiteX1" fmla="*/ 357587 w 2199150"/>
              <a:gd name="connsiteY1" fmla="*/ 1845169 h 1985451"/>
              <a:gd name="connsiteX2" fmla="*/ 643774 w 2199150"/>
              <a:gd name="connsiteY2" fmla="*/ 1684626 h 1985451"/>
              <a:gd name="connsiteX3" fmla="*/ 1600 w 2199150"/>
              <a:gd name="connsiteY3" fmla="*/ 1984772 h 1985451"/>
              <a:gd name="connsiteX4" fmla="*/ 497190 w 2199150"/>
              <a:gd name="connsiteY4" fmla="*/ 1733487 h 1985451"/>
              <a:gd name="connsiteX5" fmla="*/ 1565154 w 2199150"/>
              <a:gd name="connsiteY5" fmla="*/ 812107 h 1985451"/>
              <a:gd name="connsiteX6" fmla="*/ 1195206 w 2199150"/>
              <a:gd name="connsiteY6" fmla="*/ 1042452 h 1985451"/>
              <a:gd name="connsiteX7" fmla="*/ 1760598 w 2199150"/>
              <a:gd name="connsiteY7" fmla="*/ 393298 h 1985451"/>
              <a:gd name="connsiteX8" fmla="*/ 1348769 w 2199150"/>
              <a:gd name="connsiteY8" fmla="*/ 686464 h 1985451"/>
              <a:gd name="connsiteX9" fmla="*/ 2179407 w 2199150"/>
              <a:gd name="connsiteY9" fmla="*/ 30330 h 19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150" h="1985451">
                <a:moveTo>
                  <a:pt x="2179407" y="30330"/>
                </a:moveTo>
                <a:cubicBezTo>
                  <a:pt x="2014210" y="223448"/>
                  <a:pt x="613526" y="1569453"/>
                  <a:pt x="357587" y="1845169"/>
                </a:cubicBezTo>
                <a:cubicBezTo>
                  <a:pt x="101648" y="2120885"/>
                  <a:pt x="703105" y="1661359"/>
                  <a:pt x="643774" y="1684626"/>
                </a:cubicBezTo>
                <a:cubicBezTo>
                  <a:pt x="584443" y="1707893"/>
                  <a:pt x="26031" y="1976628"/>
                  <a:pt x="1600" y="1984772"/>
                </a:cubicBezTo>
                <a:cubicBezTo>
                  <a:pt x="-22831" y="1992916"/>
                  <a:pt x="236598" y="1928931"/>
                  <a:pt x="497190" y="1733487"/>
                </a:cubicBezTo>
                <a:cubicBezTo>
                  <a:pt x="757782" y="1538043"/>
                  <a:pt x="1448818" y="927280"/>
                  <a:pt x="1565154" y="812107"/>
                </a:cubicBezTo>
                <a:cubicBezTo>
                  <a:pt x="1681490" y="696934"/>
                  <a:pt x="1162632" y="1112253"/>
                  <a:pt x="1195206" y="1042452"/>
                </a:cubicBezTo>
                <a:cubicBezTo>
                  <a:pt x="1227780" y="972651"/>
                  <a:pt x="1735004" y="452629"/>
                  <a:pt x="1760598" y="393298"/>
                </a:cubicBezTo>
                <a:cubicBezTo>
                  <a:pt x="1786192" y="333967"/>
                  <a:pt x="1276641" y="745795"/>
                  <a:pt x="1348769" y="686464"/>
                </a:cubicBezTo>
                <a:cubicBezTo>
                  <a:pt x="1420897" y="627133"/>
                  <a:pt x="2344604" y="-162788"/>
                  <a:pt x="2179407" y="30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3FDE6E25-02E4-3437-C398-0968206B342E}"/>
              </a:ext>
            </a:extLst>
          </p:cNvPr>
          <p:cNvSpPr/>
          <p:nvPr/>
        </p:nvSpPr>
        <p:spPr>
          <a:xfrm>
            <a:off x="2169052" y="8857803"/>
            <a:ext cx="4099894" cy="2523019"/>
          </a:xfrm>
          <a:custGeom>
            <a:avLst/>
            <a:gdLst>
              <a:gd name="connsiteX0" fmla="*/ 3945562 w 4099894"/>
              <a:gd name="connsiteY0" fmla="*/ 62832 h 2523019"/>
              <a:gd name="connsiteX1" fmla="*/ 2144682 w 4099894"/>
              <a:gd name="connsiteY1" fmla="*/ 928371 h 2523019"/>
              <a:gd name="connsiteX2" fmla="*/ 1020878 w 4099894"/>
              <a:gd name="connsiteY2" fmla="*/ 1235498 h 2523019"/>
              <a:gd name="connsiteX3" fmla="*/ 1579290 w 4099894"/>
              <a:gd name="connsiteY3" fmla="*/ 1137776 h 2523019"/>
              <a:gd name="connsiteX4" fmla="*/ 3610514 w 4099894"/>
              <a:gd name="connsiteY4" fmla="*/ 544463 h 2523019"/>
              <a:gd name="connsiteX5" fmla="*/ 2416908 w 4099894"/>
              <a:gd name="connsiteY5" fmla="*/ 935351 h 2523019"/>
              <a:gd name="connsiteX6" fmla="*/ 1041818 w 4099894"/>
              <a:gd name="connsiteY6" fmla="*/ 1724108 h 2523019"/>
              <a:gd name="connsiteX7" fmla="*/ 15736 w 4099894"/>
              <a:gd name="connsiteY7" fmla="*/ 2505886 h 2523019"/>
              <a:gd name="connsiteX8" fmla="*/ 392664 w 4099894"/>
              <a:gd name="connsiteY8" fmla="*/ 2282521 h 2523019"/>
              <a:gd name="connsiteX9" fmla="*/ 3017201 w 4099894"/>
              <a:gd name="connsiteY9" fmla="*/ 558423 h 2523019"/>
              <a:gd name="connsiteX10" fmla="*/ 2465769 w 4099894"/>
              <a:gd name="connsiteY10" fmla="*/ 837629 h 2523019"/>
              <a:gd name="connsiteX11" fmla="*/ 3568633 w 4099894"/>
              <a:gd name="connsiteY11" fmla="*/ 174515 h 2523019"/>
              <a:gd name="connsiteX12" fmla="*/ 2626313 w 4099894"/>
              <a:gd name="connsiteY12" fmla="*/ 621244 h 2523019"/>
              <a:gd name="connsiteX13" fmla="*/ 3854820 w 4099894"/>
              <a:gd name="connsiteY13" fmla="*/ 125653 h 2523019"/>
              <a:gd name="connsiteX14" fmla="*/ 3945562 w 4099894"/>
              <a:gd name="connsiteY14" fmla="*/ 62832 h 25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9894" h="2523019">
                <a:moveTo>
                  <a:pt x="3945562" y="62832"/>
                </a:moveTo>
                <a:cubicBezTo>
                  <a:pt x="3660539" y="196618"/>
                  <a:pt x="2632129" y="732927"/>
                  <a:pt x="2144682" y="928371"/>
                </a:cubicBezTo>
                <a:cubicBezTo>
                  <a:pt x="1657235" y="1123815"/>
                  <a:pt x="1115110" y="1200597"/>
                  <a:pt x="1020878" y="1235498"/>
                </a:cubicBezTo>
                <a:cubicBezTo>
                  <a:pt x="926646" y="1270399"/>
                  <a:pt x="1147684" y="1252949"/>
                  <a:pt x="1579290" y="1137776"/>
                </a:cubicBezTo>
                <a:cubicBezTo>
                  <a:pt x="2010896" y="1022604"/>
                  <a:pt x="3470911" y="578201"/>
                  <a:pt x="3610514" y="544463"/>
                </a:cubicBezTo>
                <a:cubicBezTo>
                  <a:pt x="3750117" y="510725"/>
                  <a:pt x="2845024" y="738744"/>
                  <a:pt x="2416908" y="935351"/>
                </a:cubicBezTo>
                <a:cubicBezTo>
                  <a:pt x="1988792" y="1131958"/>
                  <a:pt x="1442013" y="1462352"/>
                  <a:pt x="1041818" y="1724108"/>
                </a:cubicBezTo>
                <a:cubicBezTo>
                  <a:pt x="641623" y="1985864"/>
                  <a:pt x="123928" y="2412817"/>
                  <a:pt x="15736" y="2505886"/>
                </a:cubicBezTo>
                <a:cubicBezTo>
                  <a:pt x="-92456" y="2598955"/>
                  <a:pt x="392664" y="2282521"/>
                  <a:pt x="392664" y="2282521"/>
                </a:cubicBezTo>
                <a:lnTo>
                  <a:pt x="3017201" y="558423"/>
                </a:lnTo>
                <a:cubicBezTo>
                  <a:pt x="3362718" y="317608"/>
                  <a:pt x="2373864" y="901614"/>
                  <a:pt x="2465769" y="837629"/>
                </a:cubicBezTo>
                <a:cubicBezTo>
                  <a:pt x="2557674" y="773644"/>
                  <a:pt x="3541876" y="210579"/>
                  <a:pt x="3568633" y="174515"/>
                </a:cubicBezTo>
                <a:cubicBezTo>
                  <a:pt x="3595390" y="138451"/>
                  <a:pt x="2578615" y="629388"/>
                  <a:pt x="2626313" y="621244"/>
                </a:cubicBezTo>
                <a:cubicBezTo>
                  <a:pt x="2674011" y="613100"/>
                  <a:pt x="3636109" y="214068"/>
                  <a:pt x="3854820" y="125653"/>
                </a:cubicBezTo>
                <a:cubicBezTo>
                  <a:pt x="4073531" y="37238"/>
                  <a:pt x="4230585" y="-70954"/>
                  <a:pt x="3945562" y="6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2D75A88A-0E52-8AA3-1F4F-5E046F622F1B}"/>
              </a:ext>
            </a:extLst>
          </p:cNvPr>
          <p:cNvSpPr/>
          <p:nvPr/>
        </p:nvSpPr>
        <p:spPr>
          <a:xfrm>
            <a:off x="3567602" y="9134735"/>
            <a:ext cx="3068982" cy="1493582"/>
          </a:xfrm>
          <a:custGeom>
            <a:avLst/>
            <a:gdLst>
              <a:gd name="connsiteX0" fmla="*/ 27177 w 3068982"/>
              <a:gd name="connsiteY0" fmla="*/ 1482077 h 1493582"/>
              <a:gd name="connsiteX1" fmla="*/ 2930920 w 3068982"/>
              <a:gd name="connsiteY1" fmla="*/ 65106 h 1493582"/>
              <a:gd name="connsiteX2" fmla="*/ 2414389 w 3068982"/>
              <a:gd name="connsiteY2" fmla="*/ 316392 h 1493582"/>
              <a:gd name="connsiteX3" fmla="*/ 760093 w 3068982"/>
              <a:gd name="connsiteY3" fmla="*/ 1014407 h 1493582"/>
              <a:gd name="connsiteX4" fmla="*/ 1437167 w 3068982"/>
              <a:gd name="connsiteY4" fmla="*/ 749161 h 1493582"/>
              <a:gd name="connsiteX5" fmla="*/ 27177 w 3068982"/>
              <a:gd name="connsiteY5" fmla="*/ 1482077 h 149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982" h="1493582">
                <a:moveTo>
                  <a:pt x="27177" y="1482077"/>
                </a:moveTo>
                <a:cubicBezTo>
                  <a:pt x="276136" y="1368068"/>
                  <a:pt x="2930920" y="65106"/>
                  <a:pt x="2930920" y="65106"/>
                </a:cubicBezTo>
                <a:cubicBezTo>
                  <a:pt x="3328789" y="-129175"/>
                  <a:pt x="2776194" y="158175"/>
                  <a:pt x="2414389" y="316392"/>
                </a:cubicBezTo>
                <a:cubicBezTo>
                  <a:pt x="2052585" y="474609"/>
                  <a:pt x="922963" y="942279"/>
                  <a:pt x="760093" y="1014407"/>
                </a:cubicBezTo>
                <a:cubicBezTo>
                  <a:pt x="597223" y="1086535"/>
                  <a:pt x="1555830" y="671216"/>
                  <a:pt x="1437167" y="749161"/>
                </a:cubicBezTo>
                <a:cubicBezTo>
                  <a:pt x="1318504" y="827106"/>
                  <a:pt x="-221782" y="1596086"/>
                  <a:pt x="27177" y="148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3DD0A09E-6C22-F324-8FC9-7C29DF63473C}"/>
              </a:ext>
            </a:extLst>
          </p:cNvPr>
          <p:cNvSpPr/>
          <p:nvPr/>
        </p:nvSpPr>
        <p:spPr>
          <a:xfrm>
            <a:off x="5117021" y="8650137"/>
            <a:ext cx="1114884" cy="3196663"/>
          </a:xfrm>
          <a:custGeom>
            <a:avLst/>
            <a:gdLst>
              <a:gd name="connsiteX0" fmla="*/ 1102295 w 1114884"/>
              <a:gd name="connsiteY0" fmla="*/ 33173 h 3196663"/>
              <a:gd name="connsiteX1" fmla="*/ 118094 w 1114884"/>
              <a:gd name="connsiteY1" fmla="*/ 1729350 h 3196663"/>
              <a:gd name="connsiteX2" fmla="*/ 655565 w 1114884"/>
              <a:gd name="connsiteY2" fmla="*/ 3111420 h 3196663"/>
              <a:gd name="connsiteX3" fmla="*/ 613684 w 1114884"/>
              <a:gd name="connsiteY3" fmla="*/ 3013698 h 3196663"/>
              <a:gd name="connsiteX4" fmla="*/ 453141 w 1114884"/>
              <a:gd name="connsiteY4" fmla="*/ 2734492 h 3196663"/>
              <a:gd name="connsiteX5" fmla="*/ 27352 w 1114884"/>
              <a:gd name="connsiteY5" fmla="*/ 2008556 h 3196663"/>
              <a:gd name="connsiteX6" fmla="*/ 62252 w 1114884"/>
              <a:gd name="connsiteY6" fmla="*/ 2224941 h 3196663"/>
              <a:gd name="connsiteX7" fmla="*/ 222796 w 1114884"/>
              <a:gd name="connsiteY7" fmla="*/ 1129057 h 3196663"/>
              <a:gd name="connsiteX8" fmla="*/ 76213 w 1114884"/>
              <a:gd name="connsiteY8" fmla="*/ 1547866 h 3196663"/>
              <a:gd name="connsiteX9" fmla="*/ 746307 w 1114884"/>
              <a:gd name="connsiteY9" fmla="*/ 556684 h 3196663"/>
              <a:gd name="connsiteX10" fmla="*/ 250716 w 1114884"/>
              <a:gd name="connsiteY10" fmla="*/ 1108116 h 3196663"/>
              <a:gd name="connsiteX11" fmla="*/ 648585 w 1114884"/>
              <a:gd name="connsiteY11" fmla="*/ 640446 h 3196663"/>
              <a:gd name="connsiteX12" fmla="*/ 1102295 w 1114884"/>
              <a:gd name="connsiteY12" fmla="*/ 33173 h 31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884" h="3196663">
                <a:moveTo>
                  <a:pt x="1102295" y="33173"/>
                </a:moveTo>
                <a:cubicBezTo>
                  <a:pt x="1013880" y="214657"/>
                  <a:pt x="192549" y="1216309"/>
                  <a:pt x="118094" y="1729350"/>
                </a:cubicBezTo>
                <a:cubicBezTo>
                  <a:pt x="43639" y="2242391"/>
                  <a:pt x="572967" y="2897362"/>
                  <a:pt x="655565" y="3111420"/>
                </a:cubicBezTo>
                <a:cubicBezTo>
                  <a:pt x="738163" y="3325478"/>
                  <a:pt x="647421" y="3076519"/>
                  <a:pt x="613684" y="3013698"/>
                </a:cubicBezTo>
                <a:cubicBezTo>
                  <a:pt x="579947" y="2950877"/>
                  <a:pt x="453141" y="2734492"/>
                  <a:pt x="453141" y="2734492"/>
                </a:cubicBezTo>
                <a:cubicBezTo>
                  <a:pt x="355419" y="2566968"/>
                  <a:pt x="92500" y="2093481"/>
                  <a:pt x="27352" y="2008556"/>
                </a:cubicBezTo>
                <a:cubicBezTo>
                  <a:pt x="-37796" y="1923631"/>
                  <a:pt x="29678" y="2371524"/>
                  <a:pt x="62252" y="2224941"/>
                </a:cubicBezTo>
                <a:cubicBezTo>
                  <a:pt x="94826" y="2078358"/>
                  <a:pt x="220469" y="1241903"/>
                  <a:pt x="222796" y="1129057"/>
                </a:cubicBezTo>
                <a:cubicBezTo>
                  <a:pt x="225123" y="1016211"/>
                  <a:pt x="-11039" y="1643262"/>
                  <a:pt x="76213" y="1547866"/>
                </a:cubicBezTo>
                <a:cubicBezTo>
                  <a:pt x="163465" y="1452470"/>
                  <a:pt x="717223" y="629976"/>
                  <a:pt x="746307" y="556684"/>
                </a:cubicBezTo>
                <a:cubicBezTo>
                  <a:pt x="775391" y="483392"/>
                  <a:pt x="267003" y="1094156"/>
                  <a:pt x="250716" y="1108116"/>
                </a:cubicBezTo>
                <a:cubicBezTo>
                  <a:pt x="234429" y="1122076"/>
                  <a:pt x="507819" y="814950"/>
                  <a:pt x="648585" y="640446"/>
                </a:cubicBezTo>
                <a:cubicBezTo>
                  <a:pt x="789351" y="465942"/>
                  <a:pt x="1190710" y="-148311"/>
                  <a:pt x="1102295" y="3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CE1B1A12-F4E6-9D3E-FFCE-1D1B43D9E2BB}"/>
              </a:ext>
            </a:extLst>
          </p:cNvPr>
          <p:cNvSpPr/>
          <p:nvPr/>
        </p:nvSpPr>
        <p:spPr>
          <a:xfrm>
            <a:off x="7072337" y="2959770"/>
            <a:ext cx="894613" cy="4187492"/>
          </a:xfrm>
          <a:custGeom>
            <a:avLst/>
            <a:gdLst>
              <a:gd name="connsiteX0" fmla="*/ 242863 w 894613"/>
              <a:gd name="connsiteY0" fmla="*/ 21969 h 4187492"/>
              <a:gd name="connsiteX1" fmla="*/ 600672 w 894613"/>
              <a:gd name="connsiteY1" fmla="*/ 2500126 h 4187492"/>
              <a:gd name="connsiteX2" fmla="*/ 574167 w 894613"/>
              <a:gd name="connsiteY2" fmla="*/ 1731500 h 4187492"/>
              <a:gd name="connsiteX3" fmla="*/ 282620 w 894613"/>
              <a:gd name="connsiteY3" fmla="*/ 3520543 h 4187492"/>
              <a:gd name="connsiteX4" fmla="*/ 481402 w 894613"/>
              <a:gd name="connsiteY4" fmla="*/ 2473621 h 4187492"/>
              <a:gd name="connsiteX5" fmla="*/ 4324 w 894613"/>
              <a:gd name="connsiteY5" fmla="*/ 4183152 h 4187492"/>
              <a:gd name="connsiteX6" fmla="*/ 282620 w 894613"/>
              <a:gd name="connsiteY6" fmla="*/ 2884439 h 4187492"/>
              <a:gd name="connsiteX7" fmla="*/ 892220 w 894613"/>
              <a:gd name="connsiteY7" fmla="*/ 512300 h 4187492"/>
              <a:gd name="connsiteX8" fmla="*/ 494654 w 894613"/>
              <a:gd name="connsiteY8" fmla="*/ 1877273 h 4187492"/>
              <a:gd name="connsiteX9" fmla="*/ 494654 w 894613"/>
              <a:gd name="connsiteY9" fmla="*/ 1386943 h 4187492"/>
              <a:gd name="connsiteX10" fmla="*/ 428393 w 894613"/>
              <a:gd name="connsiteY10" fmla="*/ 472543 h 4187492"/>
              <a:gd name="connsiteX11" fmla="*/ 256115 w 894613"/>
              <a:gd name="connsiteY11" fmla="*/ 1241169 h 4187492"/>
              <a:gd name="connsiteX12" fmla="*/ 242863 w 894613"/>
              <a:gd name="connsiteY12" fmla="*/ 21969 h 41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613" h="4187492">
                <a:moveTo>
                  <a:pt x="242863" y="21969"/>
                </a:moveTo>
                <a:cubicBezTo>
                  <a:pt x="300289" y="231795"/>
                  <a:pt x="545455" y="2215204"/>
                  <a:pt x="600672" y="2500126"/>
                </a:cubicBezTo>
                <a:cubicBezTo>
                  <a:pt x="655889" y="2785048"/>
                  <a:pt x="627176" y="1561431"/>
                  <a:pt x="574167" y="1731500"/>
                </a:cubicBezTo>
                <a:cubicBezTo>
                  <a:pt x="521158" y="1901570"/>
                  <a:pt x="298081" y="3396856"/>
                  <a:pt x="282620" y="3520543"/>
                </a:cubicBezTo>
                <a:cubicBezTo>
                  <a:pt x="267159" y="3644230"/>
                  <a:pt x="527785" y="2363186"/>
                  <a:pt x="481402" y="2473621"/>
                </a:cubicBezTo>
                <a:cubicBezTo>
                  <a:pt x="435019" y="2584056"/>
                  <a:pt x="37454" y="4114682"/>
                  <a:pt x="4324" y="4183152"/>
                </a:cubicBezTo>
                <a:cubicBezTo>
                  <a:pt x="-28806" y="4251622"/>
                  <a:pt x="134637" y="3496248"/>
                  <a:pt x="282620" y="2884439"/>
                </a:cubicBezTo>
                <a:cubicBezTo>
                  <a:pt x="430603" y="2272630"/>
                  <a:pt x="856881" y="680161"/>
                  <a:pt x="892220" y="512300"/>
                </a:cubicBezTo>
                <a:cubicBezTo>
                  <a:pt x="927559" y="344439"/>
                  <a:pt x="560915" y="1731499"/>
                  <a:pt x="494654" y="1877273"/>
                </a:cubicBezTo>
                <a:cubicBezTo>
                  <a:pt x="428393" y="2023047"/>
                  <a:pt x="505697" y="1621065"/>
                  <a:pt x="494654" y="1386943"/>
                </a:cubicBezTo>
                <a:cubicBezTo>
                  <a:pt x="483611" y="1152821"/>
                  <a:pt x="468149" y="496839"/>
                  <a:pt x="428393" y="472543"/>
                </a:cubicBezTo>
                <a:cubicBezTo>
                  <a:pt x="388637" y="448247"/>
                  <a:pt x="284828" y="1309638"/>
                  <a:pt x="256115" y="1241169"/>
                </a:cubicBezTo>
                <a:cubicBezTo>
                  <a:pt x="227402" y="1172700"/>
                  <a:pt x="185437" y="-187857"/>
                  <a:pt x="242863" y="2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492F9BC5-E3C0-F53D-2EA4-611500FBBD6C}"/>
              </a:ext>
            </a:extLst>
          </p:cNvPr>
          <p:cNvSpPr/>
          <p:nvPr/>
        </p:nvSpPr>
        <p:spPr>
          <a:xfrm>
            <a:off x="7123746" y="3260388"/>
            <a:ext cx="1344410" cy="3811945"/>
          </a:xfrm>
          <a:custGeom>
            <a:avLst/>
            <a:gdLst>
              <a:gd name="connsiteX0" fmla="*/ 840811 w 1344410"/>
              <a:gd name="connsiteY0" fmla="*/ 12899 h 3811945"/>
              <a:gd name="connsiteX1" fmla="*/ 1066097 w 1344410"/>
              <a:gd name="connsiteY1" fmla="*/ 1311612 h 3811945"/>
              <a:gd name="connsiteX2" fmla="*/ 496254 w 1344410"/>
              <a:gd name="connsiteY2" fmla="*/ 2835612 h 3811945"/>
              <a:gd name="connsiteX3" fmla="*/ 761297 w 1344410"/>
              <a:gd name="connsiteY3" fmla="*/ 2173003 h 3811945"/>
              <a:gd name="connsiteX4" fmla="*/ 1145611 w 1344410"/>
              <a:gd name="connsiteY4" fmla="*/ 1444134 h 3811945"/>
              <a:gd name="connsiteX5" fmla="*/ 748045 w 1344410"/>
              <a:gd name="connsiteY5" fmla="*/ 2530812 h 3811945"/>
              <a:gd name="connsiteX6" fmla="*/ 5924 w 1344410"/>
              <a:gd name="connsiteY6" fmla="*/ 3803021 h 3811945"/>
              <a:gd name="connsiteX7" fmla="*/ 429993 w 1344410"/>
              <a:gd name="connsiteY7" fmla="*/ 3047647 h 3811945"/>
              <a:gd name="connsiteX8" fmla="*/ 973332 w 1344410"/>
              <a:gd name="connsiteY8" fmla="*/ 2106742 h 3811945"/>
              <a:gd name="connsiteX9" fmla="*/ 1039593 w 1344410"/>
              <a:gd name="connsiteY9" fmla="*/ 874290 h 3811945"/>
              <a:gd name="connsiteX10" fmla="*/ 1344393 w 1344410"/>
              <a:gd name="connsiteY10" fmla="*/ 1404377 h 3811945"/>
              <a:gd name="connsiteX11" fmla="*/ 1052845 w 1344410"/>
              <a:gd name="connsiteY11" fmla="*/ 688760 h 3811945"/>
              <a:gd name="connsiteX12" fmla="*/ 840811 w 1344410"/>
              <a:gd name="connsiteY12" fmla="*/ 12899 h 38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410" h="3811945">
                <a:moveTo>
                  <a:pt x="840811" y="12899"/>
                </a:moveTo>
                <a:cubicBezTo>
                  <a:pt x="843020" y="116708"/>
                  <a:pt x="1123523" y="841160"/>
                  <a:pt x="1066097" y="1311612"/>
                </a:cubicBezTo>
                <a:cubicBezTo>
                  <a:pt x="1008671" y="1782064"/>
                  <a:pt x="547054" y="2692047"/>
                  <a:pt x="496254" y="2835612"/>
                </a:cubicBezTo>
                <a:cubicBezTo>
                  <a:pt x="445454" y="2979177"/>
                  <a:pt x="653071" y="2404916"/>
                  <a:pt x="761297" y="2173003"/>
                </a:cubicBezTo>
                <a:cubicBezTo>
                  <a:pt x="869523" y="1941090"/>
                  <a:pt x="1147820" y="1384499"/>
                  <a:pt x="1145611" y="1444134"/>
                </a:cubicBezTo>
                <a:cubicBezTo>
                  <a:pt x="1143402" y="1503769"/>
                  <a:pt x="937993" y="2137664"/>
                  <a:pt x="748045" y="2530812"/>
                </a:cubicBezTo>
                <a:cubicBezTo>
                  <a:pt x="558097" y="2923960"/>
                  <a:pt x="58933" y="3716882"/>
                  <a:pt x="5924" y="3803021"/>
                </a:cubicBezTo>
                <a:cubicBezTo>
                  <a:pt x="-47085" y="3889160"/>
                  <a:pt x="268758" y="3330360"/>
                  <a:pt x="429993" y="3047647"/>
                </a:cubicBezTo>
                <a:cubicBezTo>
                  <a:pt x="591228" y="2764934"/>
                  <a:pt x="871732" y="2468968"/>
                  <a:pt x="973332" y="2106742"/>
                </a:cubicBezTo>
                <a:cubicBezTo>
                  <a:pt x="1074932" y="1744516"/>
                  <a:pt x="977750" y="991351"/>
                  <a:pt x="1039593" y="874290"/>
                </a:cubicBezTo>
                <a:cubicBezTo>
                  <a:pt x="1101436" y="757229"/>
                  <a:pt x="1342184" y="1435299"/>
                  <a:pt x="1344393" y="1404377"/>
                </a:cubicBezTo>
                <a:cubicBezTo>
                  <a:pt x="1346602" y="1373455"/>
                  <a:pt x="1134567" y="918464"/>
                  <a:pt x="1052845" y="688760"/>
                </a:cubicBezTo>
                <a:cubicBezTo>
                  <a:pt x="971123" y="459056"/>
                  <a:pt x="838602" y="-90910"/>
                  <a:pt x="840811" y="12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D7D4EE59-5B91-AF00-18DA-05F1CCCAB2A6}"/>
              </a:ext>
            </a:extLst>
          </p:cNvPr>
          <p:cNvSpPr/>
          <p:nvPr/>
        </p:nvSpPr>
        <p:spPr>
          <a:xfrm>
            <a:off x="7391328" y="5010370"/>
            <a:ext cx="1031714" cy="3470219"/>
          </a:xfrm>
          <a:custGeom>
            <a:avLst/>
            <a:gdLst>
              <a:gd name="connsiteX0" fmla="*/ 1010550 w 1031714"/>
              <a:gd name="connsiteY0" fmla="*/ 51960 h 3470219"/>
              <a:gd name="connsiteX1" fmla="*/ 16637 w 1031714"/>
              <a:gd name="connsiteY1" fmla="*/ 3418013 h 3470219"/>
              <a:gd name="connsiteX2" fmla="*/ 400950 w 1031714"/>
              <a:gd name="connsiteY2" fmla="*/ 2026534 h 3470219"/>
              <a:gd name="connsiteX3" fmla="*/ 573229 w 1031714"/>
              <a:gd name="connsiteY3" fmla="*/ 1006117 h 3470219"/>
              <a:gd name="connsiteX4" fmla="*/ 573229 w 1031714"/>
              <a:gd name="connsiteY4" fmla="*/ 1416934 h 3470219"/>
              <a:gd name="connsiteX5" fmla="*/ 480463 w 1031714"/>
              <a:gd name="connsiteY5" fmla="*/ 2198813 h 3470219"/>
              <a:gd name="connsiteX6" fmla="*/ 679246 w 1031714"/>
              <a:gd name="connsiteY6" fmla="*/ 1430187 h 3470219"/>
              <a:gd name="connsiteX7" fmla="*/ 1010550 w 1031714"/>
              <a:gd name="connsiteY7" fmla="*/ 51960 h 34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714" h="3470219">
                <a:moveTo>
                  <a:pt x="1010550" y="51960"/>
                </a:moveTo>
                <a:cubicBezTo>
                  <a:pt x="900115" y="383264"/>
                  <a:pt x="118237" y="3088917"/>
                  <a:pt x="16637" y="3418013"/>
                </a:cubicBezTo>
                <a:cubicBezTo>
                  <a:pt x="-84963" y="3747109"/>
                  <a:pt x="308185" y="2428517"/>
                  <a:pt x="400950" y="2026534"/>
                </a:cubicBezTo>
                <a:cubicBezTo>
                  <a:pt x="493715" y="1624551"/>
                  <a:pt x="544516" y="1107717"/>
                  <a:pt x="573229" y="1006117"/>
                </a:cubicBezTo>
                <a:cubicBezTo>
                  <a:pt x="601942" y="904517"/>
                  <a:pt x="588690" y="1218151"/>
                  <a:pt x="573229" y="1416934"/>
                </a:cubicBezTo>
                <a:cubicBezTo>
                  <a:pt x="557768" y="1615717"/>
                  <a:pt x="462793" y="2196604"/>
                  <a:pt x="480463" y="2198813"/>
                </a:cubicBezTo>
                <a:cubicBezTo>
                  <a:pt x="498132" y="2201022"/>
                  <a:pt x="590898" y="1792413"/>
                  <a:pt x="679246" y="1430187"/>
                </a:cubicBezTo>
                <a:cubicBezTo>
                  <a:pt x="767594" y="1067961"/>
                  <a:pt x="1120985" y="-279344"/>
                  <a:pt x="1010550" y="5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3EEFD22F-FB1B-53B1-D176-96F81373A6BC}"/>
              </a:ext>
            </a:extLst>
          </p:cNvPr>
          <p:cNvSpPr/>
          <p:nvPr/>
        </p:nvSpPr>
        <p:spPr>
          <a:xfrm>
            <a:off x="6425487" y="6979901"/>
            <a:ext cx="1698865" cy="3120719"/>
          </a:xfrm>
          <a:custGeom>
            <a:avLst/>
            <a:gdLst>
              <a:gd name="connsiteX0" fmla="*/ 1698096 w 1698865"/>
              <a:gd name="connsiteY0" fmla="*/ 3995 h 3120719"/>
              <a:gd name="connsiteX1" fmla="*/ 333122 w 1698865"/>
              <a:gd name="connsiteY1" fmla="*/ 1766534 h 3120719"/>
              <a:gd name="connsiteX2" fmla="*/ 28322 w 1698865"/>
              <a:gd name="connsiteY2" fmla="*/ 3012238 h 3120719"/>
              <a:gd name="connsiteX3" fmla="*/ 28322 w 1698865"/>
              <a:gd name="connsiteY3" fmla="*/ 2892969 h 3120719"/>
              <a:gd name="connsiteX4" fmla="*/ 160843 w 1698865"/>
              <a:gd name="connsiteY4" fmla="*/ 1567751 h 3120719"/>
              <a:gd name="connsiteX5" fmla="*/ 147591 w 1698865"/>
              <a:gd name="connsiteY5" fmla="*/ 2018325 h 3120719"/>
              <a:gd name="connsiteX6" fmla="*/ 783696 w 1698865"/>
              <a:gd name="connsiteY6" fmla="*/ 958151 h 3120719"/>
              <a:gd name="connsiteX7" fmla="*/ 531904 w 1698865"/>
              <a:gd name="connsiteY7" fmla="*/ 1276203 h 3120719"/>
              <a:gd name="connsiteX8" fmla="*/ 1698096 w 1698865"/>
              <a:gd name="connsiteY8" fmla="*/ 3995 h 31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865" h="3120719">
                <a:moveTo>
                  <a:pt x="1698096" y="3995"/>
                </a:moveTo>
                <a:cubicBezTo>
                  <a:pt x="1664966" y="85717"/>
                  <a:pt x="611418" y="1265160"/>
                  <a:pt x="333122" y="1766534"/>
                </a:cubicBezTo>
                <a:cubicBezTo>
                  <a:pt x="54826" y="2267908"/>
                  <a:pt x="79122" y="2824499"/>
                  <a:pt x="28322" y="3012238"/>
                </a:cubicBezTo>
                <a:cubicBezTo>
                  <a:pt x="-22478" y="3199977"/>
                  <a:pt x="6235" y="3133717"/>
                  <a:pt x="28322" y="2892969"/>
                </a:cubicBezTo>
                <a:cubicBezTo>
                  <a:pt x="50409" y="2652221"/>
                  <a:pt x="140965" y="1713525"/>
                  <a:pt x="160843" y="1567751"/>
                </a:cubicBezTo>
                <a:cubicBezTo>
                  <a:pt x="180721" y="1421977"/>
                  <a:pt x="43782" y="2119925"/>
                  <a:pt x="147591" y="2018325"/>
                </a:cubicBezTo>
                <a:cubicBezTo>
                  <a:pt x="251400" y="1916725"/>
                  <a:pt x="719644" y="1081838"/>
                  <a:pt x="783696" y="958151"/>
                </a:cubicBezTo>
                <a:cubicBezTo>
                  <a:pt x="847748" y="834464"/>
                  <a:pt x="379504" y="1433020"/>
                  <a:pt x="531904" y="1276203"/>
                </a:cubicBezTo>
                <a:cubicBezTo>
                  <a:pt x="684304" y="1119386"/>
                  <a:pt x="1731226" y="-77727"/>
                  <a:pt x="1698096" y="3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DADDE1BE-243A-9A61-AC1B-61ADDA32B913}"/>
              </a:ext>
            </a:extLst>
          </p:cNvPr>
          <p:cNvSpPr/>
          <p:nvPr/>
        </p:nvSpPr>
        <p:spPr>
          <a:xfrm>
            <a:off x="7381199" y="6554834"/>
            <a:ext cx="973398" cy="5366907"/>
          </a:xfrm>
          <a:custGeom>
            <a:avLst/>
            <a:gdLst>
              <a:gd name="connsiteX0" fmla="*/ 967671 w 973398"/>
              <a:gd name="connsiteY0" fmla="*/ 4992 h 5366907"/>
              <a:gd name="connsiteX1" fmla="*/ 848401 w 973398"/>
              <a:gd name="connsiteY1" fmla="*/ 2787949 h 5366907"/>
              <a:gd name="connsiteX2" fmla="*/ 861653 w 973398"/>
              <a:gd name="connsiteY2" fmla="*/ 1635009 h 5366907"/>
              <a:gd name="connsiteX3" fmla="*/ 848401 w 973398"/>
              <a:gd name="connsiteY3" fmla="*/ 482070 h 5366907"/>
              <a:gd name="connsiteX4" fmla="*/ 888158 w 973398"/>
              <a:gd name="connsiteY4" fmla="*/ 1741027 h 5366907"/>
              <a:gd name="connsiteX5" fmla="*/ 159288 w 973398"/>
              <a:gd name="connsiteY5" fmla="*/ 3450557 h 5366907"/>
              <a:gd name="connsiteX6" fmla="*/ 437584 w 973398"/>
              <a:gd name="connsiteY6" fmla="*/ 2880714 h 5366907"/>
              <a:gd name="connsiteX7" fmla="*/ 185792 w 973398"/>
              <a:gd name="connsiteY7" fmla="*/ 3914383 h 5366907"/>
              <a:gd name="connsiteX8" fmla="*/ 13514 w 973398"/>
              <a:gd name="connsiteY8" fmla="*/ 5345618 h 5366907"/>
              <a:gd name="connsiteX9" fmla="*/ 66523 w 973398"/>
              <a:gd name="connsiteY9" fmla="*/ 4603496 h 5366907"/>
              <a:gd name="connsiteX10" fmla="*/ 503844 w 973398"/>
              <a:gd name="connsiteY10" fmla="*/ 2390383 h 5366907"/>
              <a:gd name="connsiteX11" fmla="*/ 411079 w 973398"/>
              <a:gd name="connsiteY11" fmla="*/ 2761444 h 5366907"/>
              <a:gd name="connsiteX12" fmla="*/ 954418 w 973398"/>
              <a:gd name="connsiteY12" fmla="*/ 1873549 h 5366907"/>
              <a:gd name="connsiteX13" fmla="*/ 861653 w 973398"/>
              <a:gd name="connsiteY13" fmla="*/ 2098836 h 5366907"/>
              <a:gd name="connsiteX14" fmla="*/ 967671 w 973398"/>
              <a:gd name="connsiteY14" fmla="*/ 4992 h 5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3398" h="5366907">
                <a:moveTo>
                  <a:pt x="967671" y="4992"/>
                </a:moveTo>
                <a:cubicBezTo>
                  <a:pt x="965462" y="119844"/>
                  <a:pt x="866071" y="2516280"/>
                  <a:pt x="848401" y="2787949"/>
                </a:cubicBezTo>
                <a:cubicBezTo>
                  <a:pt x="830731" y="3059618"/>
                  <a:pt x="861653" y="2019322"/>
                  <a:pt x="861653" y="1635009"/>
                </a:cubicBezTo>
                <a:cubicBezTo>
                  <a:pt x="861653" y="1250696"/>
                  <a:pt x="843984" y="464400"/>
                  <a:pt x="848401" y="482070"/>
                </a:cubicBezTo>
                <a:cubicBezTo>
                  <a:pt x="852818" y="499740"/>
                  <a:pt x="1003010" y="1246279"/>
                  <a:pt x="888158" y="1741027"/>
                </a:cubicBezTo>
                <a:cubicBezTo>
                  <a:pt x="773306" y="2235775"/>
                  <a:pt x="234384" y="3260609"/>
                  <a:pt x="159288" y="3450557"/>
                </a:cubicBezTo>
                <a:cubicBezTo>
                  <a:pt x="84192" y="3640505"/>
                  <a:pt x="433167" y="2803410"/>
                  <a:pt x="437584" y="2880714"/>
                </a:cubicBezTo>
                <a:cubicBezTo>
                  <a:pt x="442001" y="2958018"/>
                  <a:pt x="256470" y="3503566"/>
                  <a:pt x="185792" y="3914383"/>
                </a:cubicBezTo>
                <a:cubicBezTo>
                  <a:pt x="115114" y="4325200"/>
                  <a:pt x="33392" y="5230766"/>
                  <a:pt x="13514" y="5345618"/>
                </a:cubicBezTo>
                <a:cubicBezTo>
                  <a:pt x="-6364" y="5460470"/>
                  <a:pt x="-15199" y="5096035"/>
                  <a:pt x="66523" y="4603496"/>
                </a:cubicBezTo>
                <a:cubicBezTo>
                  <a:pt x="148245" y="4110957"/>
                  <a:pt x="446418" y="2697392"/>
                  <a:pt x="503844" y="2390383"/>
                </a:cubicBezTo>
                <a:cubicBezTo>
                  <a:pt x="561270" y="2083374"/>
                  <a:pt x="335983" y="2847583"/>
                  <a:pt x="411079" y="2761444"/>
                </a:cubicBezTo>
                <a:cubicBezTo>
                  <a:pt x="486175" y="2675305"/>
                  <a:pt x="879322" y="1983984"/>
                  <a:pt x="954418" y="1873549"/>
                </a:cubicBezTo>
                <a:cubicBezTo>
                  <a:pt x="1029514" y="1763114"/>
                  <a:pt x="857236" y="2405845"/>
                  <a:pt x="861653" y="2098836"/>
                </a:cubicBezTo>
                <a:cubicBezTo>
                  <a:pt x="866070" y="1791827"/>
                  <a:pt x="969880" y="-109860"/>
                  <a:pt x="967671" y="4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42E9BE4A-E717-B193-3EB5-609C0E16F772}"/>
              </a:ext>
            </a:extLst>
          </p:cNvPr>
          <p:cNvSpPr/>
          <p:nvPr/>
        </p:nvSpPr>
        <p:spPr>
          <a:xfrm>
            <a:off x="8534357" y="5594082"/>
            <a:ext cx="378761" cy="6699759"/>
          </a:xfrm>
          <a:custGeom>
            <a:avLst/>
            <a:gdLst>
              <a:gd name="connsiteX0" fmla="*/ 43 w 378761"/>
              <a:gd name="connsiteY0" fmla="*/ 91101 h 6699759"/>
              <a:gd name="connsiteX1" fmla="*/ 106060 w 378761"/>
              <a:gd name="connsiteY1" fmla="*/ 4398057 h 6699759"/>
              <a:gd name="connsiteX2" fmla="*/ 159069 w 378761"/>
              <a:gd name="connsiteY2" fmla="*/ 3563170 h 6699759"/>
              <a:gd name="connsiteX3" fmla="*/ 357852 w 378761"/>
              <a:gd name="connsiteY3" fmla="*/ 6438892 h 6699759"/>
              <a:gd name="connsiteX4" fmla="*/ 357852 w 378761"/>
              <a:gd name="connsiteY4" fmla="*/ 6001570 h 6699759"/>
              <a:gd name="connsiteX5" fmla="*/ 225330 w 378761"/>
              <a:gd name="connsiteY5" fmla="*/ 1456075 h 6699759"/>
              <a:gd name="connsiteX6" fmla="*/ 159069 w 378761"/>
              <a:gd name="connsiteY6" fmla="*/ 5657014 h 6699759"/>
              <a:gd name="connsiteX7" fmla="*/ 185573 w 378761"/>
              <a:gd name="connsiteY7" fmla="*/ 3470405 h 6699759"/>
              <a:gd name="connsiteX8" fmla="*/ 106060 w 378761"/>
              <a:gd name="connsiteY8" fmla="*/ 1058509 h 6699759"/>
              <a:gd name="connsiteX9" fmla="*/ 92808 w 378761"/>
              <a:gd name="connsiteY9" fmla="*/ 1429570 h 6699759"/>
              <a:gd name="connsiteX10" fmla="*/ 43 w 378761"/>
              <a:gd name="connsiteY10" fmla="*/ 91101 h 669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761" h="6699759">
                <a:moveTo>
                  <a:pt x="43" y="91101"/>
                </a:moveTo>
                <a:cubicBezTo>
                  <a:pt x="2252" y="585849"/>
                  <a:pt x="79556" y="3819379"/>
                  <a:pt x="106060" y="4398057"/>
                </a:cubicBezTo>
                <a:cubicBezTo>
                  <a:pt x="132564" y="4976735"/>
                  <a:pt x="117104" y="3223031"/>
                  <a:pt x="159069" y="3563170"/>
                </a:cubicBezTo>
                <a:cubicBezTo>
                  <a:pt x="201034" y="3903309"/>
                  <a:pt x="324721" y="6032492"/>
                  <a:pt x="357852" y="6438892"/>
                </a:cubicBezTo>
                <a:cubicBezTo>
                  <a:pt x="390983" y="6845292"/>
                  <a:pt x="379939" y="6832039"/>
                  <a:pt x="357852" y="6001570"/>
                </a:cubicBezTo>
                <a:cubicBezTo>
                  <a:pt x="335765" y="5171101"/>
                  <a:pt x="258460" y="1513501"/>
                  <a:pt x="225330" y="1456075"/>
                </a:cubicBezTo>
                <a:cubicBezTo>
                  <a:pt x="192200" y="1398649"/>
                  <a:pt x="165695" y="5321292"/>
                  <a:pt x="159069" y="5657014"/>
                </a:cubicBezTo>
                <a:cubicBezTo>
                  <a:pt x="152443" y="5992736"/>
                  <a:pt x="194408" y="4236822"/>
                  <a:pt x="185573" y="3470405"/>
                </a:cubicBezTo>
                <a:cubicBezTo>
                  <a:pt x="176738" y="2703988"/>
                  <a:pt x="121521" y="1398648"/>
                  <a:pt x="106060" y="1058509"/>
                </a:cubicBezTo>
                <a:cubicBezTo>
                  <a:pt x="90599" y="718370"/>
                  <a:pt x="106060" y="1588596"/>
                  <a:pt x="92808" y="1429570"/>
                </a:cubicBezTo>
                <a:cubicBezTo>
                  <a:pt x="79556" y="1270544"/>
                  <a:pt x="-2166" y="-403647"/>
                  <a:pt x="43" y="9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5EB06F80-1445-D36C-BAAA-87F02ADDF600}"/>
              </a:ext>
            </a:extLst>
          </p:cNvPr>
          <p:cNvSpPr/>
          <p:nvPr/>
        </p:nvSpPr>
        <p:spPr>
          <a:xfrm>
            <a:off x="8313986" y="3201770"/>
            <a:ext cx="679943" cy="3730916"/>
          </a:xfrm>
          <a:custGeom>
            <a:avLst/>
            <a:gdLst>
              <a:gd name="connsiteX0" fmla="*/ 8379 w 679943"/>
              <a:gd name="connsiteY0" fmla="*/ 18508 h 3730916"/>
              <a:gd name="connsiteX1" fmla="*/ 644484 w 679943"/>
              <a:gd name="connsiteY1" fmla="*/ 1423239 h 3730916"/>
              <a:gd name="connsiteX2" fmla="*/ 578223 w 679943"/>
              <a:gd name="connsiteY2" fmla="*/ 1317221 h 3730916"/>
              <a:gd name="connsiteX3" fmla="*/ 405944 w 679943"/>
              <a:gd name="connsiteY3" fmla="*/ 641360 h 3730916"/>
              <a:gd name="connsiteX4" fmla="*/ 405944 w 679943"/>
              <a:gd name="connsiteY4" fmla="*/ 972665 h 3730916"/>
              <a:gd name="connsiteX5" fmla="*/ 405944 w 679943"/>
              <a:gd name="connsiteY5" fmla="*/ 2655691 h 3730916"/>
              <a:gd name="connsiteX6" fmla="*/ 419197 w 679943"/>
              <a:gd name="connsiteY6" fmla="*/ 2072595 h 3730916"/>
              <a:gd name="connsiteX7" fmla="*/ 392692 w 679943"/>
              <a:gd name="connsiteY7" fmla="*/ 3729117 h 3730916"/>
              <a:gd name="connsiteX8" fmla="*/ 366188 w 679943"/>
              <a:gd name="connsiteY8" fmla="*/ 2364143 h 3730916"/>
              <a:gd name="connsiteX9" fmla="*/ 366188 w 679943"/>
              <a:gd name="connsiteY9" fmla="*/ 932908 h 3730916"/>
              <a:gd name="connsiteX10" fmla="*/ 392692 w 679943"/>
              <a:gd name="connsiteY10" fmla="*/ 1197952 h 3730916"/>
              <a:gd name="connsiteX11" fmla="*/ 286675 w 679943"/>
              <a:gd name="connsiteY11" fmla="*/ 654613 h 3730916"/>
              <a:gd name="connsiteX12" fmla="*/ 8379 w 679943"/>
              <a:gd name="connsiteY12" fmla="*/ 18508 h 37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943" h="3730916">
                <a:moveTo>
                  <a:pt x="8379" y="18508"/>
                </a:moveTo>
                <a:cubicBezTo>
                  <a:pt x="68014" y="146612"/>
                  <a:pt x="549510" y="1206787"/>
                  <a:pt x="644484" y="1423239"/>
                </a:cubicBezTo>
                <a:cubicBezTo>
                  <a:pt x="739458" y="1639691"/>
                  <a:pt x="617980" y="1447534"/>
                  <a:pt x="578223" y="1317221"/>
                </a:cubicBezTo>
                <a:cubicBezTo>
                  <a:pt x="538466" y="1186908"/>
                  <a:pt x="434657" y="698786"/>
                  <a:pt x="405944" y="641360"/>
                </a:cubicBezTo>
                <a:cubicBezTo>
                  <a:pt x="377231" y="583934"/>
                  <a:pt x="405944" y="972665"/>
                  <a:pt x="405944" y="972665"/>
                </a:cubicBezTo>
                <a:cubicBezTo>
                  <a:pt x="405944" y="1308387"/>
                  <a:pt x="403735" y="2472369"/>
                  <a:pt x="405944" y="2655691"/>
                </a:cubicBezTo>
                <a:cubicBezTo>
                  <a:pt x="408153" y="2839013"/>
                  <a:pt x="421406" y="1893691"/>
                  <a:pt x="419197" y="2072595"/>
                </a:cubicBezTo>
                <a:cubicBezTo>
                  <a:pt x="416988" y="2251499"/>
                  <a:pt x="401527" y="3680526"/>
                  <a:pt x="392692" y="3729117"/>
                </a:cubicBezTo>
                <a:cubicBezTo>
                  <a:pt x="383857" y="3777708"/>
                  <a:pt x="370605" y="2830178"/>
                  <a:pt x="366188" y="2364143"/>
                </a:cubicBezTo>
                <a:cubicBezTo>
                  <a:pt x="361771" y="1898108"/>
                  <a:pt x="361771" y="1127273"/>
                  <a:pt x="366188" y="932908"/>
                </a:cubicBezTo>
                <a:cubicBezTo>
                  <a:pt x="370605" y="738543"/>
                  <a:pt x="405944" y="1244334"/>
                  <a:pt x="392692" y="1197952"/>
                </a:cubicBezTo>
                <a:cubicBezTo>
                  <a:pt x="379440" y="1151570"/>
                  <a:pt x="348518" y="846769"/>
                  <a:pt x="286675" y="654613"/>
                </a:cubicBezTo>
                <a:cubicBezTo>
                  <a:pt x="224832" y="462457"/>
                  <a:pt x="-51256" y="-109596"/>
                  <a:pt x="8379" y="1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A3AC436-E49C-686F-FFBC-4483432F8396}"/>
              </a:ext>
            </a:extLst>
          </p:cNvPr>
          <p:cNvSpPr/>
          <p:nvPr/>
        </p:nvSpPr>
        <p:spPr>
          <a:xfrm>
            <a:off x="4099056" y="7006865"/>
            <a:ext cx="1190778" cy="991838"/>
          </a:xfrm>
          <a:custGeom>
            <a:avLst/>
            <a:gdLst>
              <a:gd name="connsiteX0" fmla="*/ 1188561 w 1190778"/>
              <a:gd name="connsiteY0" fmla="*/ 3535 h 991838"/>
              <a:gd name="connsiteX1" fmla="*/ 313918 w 1190778"/>
              <a:gd name="connsiteY1" fmla="*/ 454109 h 991838"/>
              <a:gd name="connsiteX2" fmla="*/ 446440 w 1190778"/>
              <a:gd name="connsiteY2" fmla="*/ 427605 h 991838"/>
              <a:gd name="connsiteX3" fmla="*/ 9118 w 1190778"/>
              <a:gd name="connsiteY3" fmla="*/ 984196 h 991838"/>
              <a:gd name="connsiteX4" fmla="*/ 181396 w 1190778"/>
              <a:gd name="connsiteY4" fmla="*/ 719152 h 991838"/>
              <a:gd name="connsiteX5" fmla="*/ 552457 w 1190778"/>
              <a:gd name="connsiteY5" fmla="*/ 268578 h 991838"/>
              <a:gd name="connsiteX6" fmla="*/ 1188561 w 1190778"/>
              <a:gd name="connsiteY6" fmla="*/ 3535 h 9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8" h="991838">
                <a:moveTo>
                  <a:pt x="1188561" y="3535"/>
                </a:moveTo>
                <a:cubicBezTo>
                  <a:pt x="1148804" y="34457"/>
                  <a:pt x="437605" y="383431"/>
                  <a:pt x="313918" y="454109"/>
                </a:cubicBezTo>
                <a:cubicBezTo>
                  <a:pt x="190231" y="524787"/>
                  <a:pt x="497240" y="339257"/>
                  <a:pt x="446440" y="427605"/>
                </a:cubicBezTo>
                <a:cubicBezTo>
                  <a:pt x="395640" y="515953"/>
                  <a:pt x="53292" y="935605"/>
                  <a:pt x="9118" y="984196"/>
                </a:cubicBezTo>
                <a:cubicBezTo>
                  <a:pt x="-35056" y="1032787"/>
                  <a:pt x="90840" y="838422"/>
                  <a:pt x="181396" y="719152"/>
                </a:cubicBezTo>
                <a:cubicBezTo>
                  <a:pt x="271952" y="599882"/>
                  <a:pt x="382387" y="385639"/>
                  <a:pt x="552457" y="268578"/>
                </a:cubicBezTo>
                <a:cubicBezTo>
                  <a:pt x="722527" y="151517"/>
                  <a:pt x="1228318" y="-27387"/>
                  <a:pt x="1188561" y="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0D9CEF9F-979C-7114-B0CA-C446F3819C4E}"/>
              </a:ext>
            </a:extLst>
          </p:cNvPr>
          <p:cNvSpPr/>
          <p:nvPr/>
        </p:nvSpPr>
        <p:spPr>
          <a:xfrm>
            <a:off x="2822166" y="8104776"/>
            <a:ext cx="1584788" cy="841698"/>
          </a:xfrm>
          <a:custGeom>
            <a:avLst/>
            <a:gdLst>
              <a:gd name="connsiteX0" fmla="*/ 547 w 1584788"/>
              <a:gd name="connsiteY0" fmla="*/ 840441 h 841698"/>
              <a:gd name="connsiteX1" fmla="*/ 530634 w 1584788"/>
              <a:gd name="connsiteY1" fmla="*/ 416372 h 841698"/>
              <a:gd name="connsiteX2" fmla="*/ 1060721 w 1584788"/>
              <a:gd name="connsiteY2" fmla="*/ 164581 h 841698"/>
              <a:gd name="connsiteX3" fmla="*/ 835434 w 1584788"/>
              <a:gd name="connsiteY3" fmla="*/ 297102 h 841698"/>
              <a:gd name="connsiteX4" fmla="*/ 1577556 w 1584788"/>
              <a:gd name="connsiteY4" fmla="*/ 5554 h 841698"/>
              <a:gd name="connsiteX5" fmla="*/ 1232999 w 1584788"/>
              <a:gd name="connsiteY5" fmla="*/ 98320 h 841698"/>
              <a:gd name="connsiteX6" fmla="*/ 835434 w 1584788"/>
              <a:gd name="connsiteY6" fmla="*/ 204337 h 841698"/>
              <a:gd name="connsiteX7" fmla="*/ 437869 w 1584788"/>
              <a:gd name="connsiteY7" fmla="*/ 535641 h 841698"/>
              <a:gd name="connsiteX8" fmla="*/ 547 w 1584788"/>
              <a:gd name="connsiteY8" fmla="*/ 840441 h 84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788" h="841698">
                <a:moveTo>
                  <a:pt x="547" y="840441"/>
                </a:moveTo>
                <a:cubicBezTo>
                  <a:pt x="16008" y="820563"/>
                  <a:pt x="353938" y="529015"/>
                  <a:pt x="530634" y="416372"/>
                </a:cubicBezTo>
                <a:cubicBezTo>
                  <a:pt x="707330" y="303729"/>
                  <a:pt x="1009921" y="184459"/>
                  <a:pt x="1060721" y="164581"/>
                </a:cubicBezTo>
                <a:cubicBezTo>
                  <a:pt x="1111521" y="144703"/>
                  <a:pt x="749295" y="323607"/>
                  <a:pt x="835434" y="297102"/>
                </a:cubicBezTo>
                <a:cubicBezTo>
                  <a:pt x="921573" y="270597"/>
                  <a:pt x="1511295" y="38684"/>
                  <a:pt x="1577556" y="5554"/>
                </a:cubicBezTo>
                <a:cubicBezTo>
                  <a:pt x="1643817" y="-27576"/>
                  <a:pt x="1232999" y="98320"/>
                  <a:pt x="1232999" y="98320"/>
                </a:cubicBezTo>
                <a:cubicBezTo>
                  <a:pt x="1109312" y="131450"/>
                  <a:pt x="967956" y="131450"/>
                  <a:pt x="835434" y="204337"/>
                </a:cubicBezTo>
                <a:cubicBezTo>
                  <a:pt x="702912" y="277224"/>
                  <a:pt x="574808" y="431832"/>
                  <a:pt x="437869" y="535641"/>
                </a:cubicBezTo>
                <a:cubicBezTo>
                  <a:pt x="300930" y="639450"/>
                  <a:pt x="-14914" y="860319"/>
                  <a:pt x="547" y="840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9C986078-EDF8-5BEB-BB2B-2929550EA48A}"/>
              </a:ext>
            </a:extLst>
          </p:cNvPr>
          <p:cNvSpPr/>
          <p:nvPr/>
        </p:nvSpPr>
        <p:spPr>
          <a:xfrm>
            <a:off x="1997366" y="6691745"/>
            <a:ext cx="96710" cy="279538"/>
          </a:xfrm>
          <a:custGeom>
            <a:avLst/>
            <a:gdLst>
              <a:gd name="connsiteX0" fmla="*/ 96477 w 96710"/>
              <a:gd name="connsiteY0" fmla="*/ 603 h 279538"/>
              <a:gd name="connsiteX1" fmla="*/ 30217 w 96710"/>
              <a:gd name="connsiteY1" fmla="*/ 172881 h 279538"/>
              <a:gd name="connsiteX2" fmla="*/ 30217 w 96710"/>
              <a:gd name="connsiteY2" fmla="*/ 278898 h 279538"/>
              <a:gd name="connsiteX3" fmla="*/ 30217 w 96710"/>
              <a:gd name="connsiteY3" fmla="*/ 212638 h 279538"/>
              <a:gd name="connsiteX4" fmla="*/ 3712 w 96710"/>
              <a:gd name="connsiteY4" fmla="*/ 119872 h 279538"/>
              <a:gd name="connsiteX5" fmla="*/ 96477 w 96710"/>
              <a:gd name="connsiteY5" fmla="*/ 603 h 2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10" h="279538">
                <a:moveTo>
                  <a:pt x="96477" y="603"/>
                </a:moveTo>
                <a:cubicBezTo>
                  <a:pt x="100895" y="9438"/>
                  <a:pt x="41260" y="126499"/>
                  <a:pt x="30217" y="172881"/>
                </a:cubicBezTo>
                <a:cubicBezTo>
                  <a:pt x="19174" y="219263"/>
                  <a:pt x="30217" y="278898"/>
                  <a:pt x="30217" y="278898"/>
                </a:cubicBezTo>
                <a:cubicBezTo>
                  <a:pt x="30217" y="285524"/>
                  <a:pt x="34634" y="239142"/>
                  <a:pt x="30217" y="212638"/>
                </a:cubicBezTo>
                <a:cubicBezTo>
                  <a:pt x="25800" y="186134"/>
                  <a:pt x="-11749" y="157420"/>
                  <a:pt x="3712" y="119872"/>
                </a:cubicBezTo>
                <a:cubicBezTo>
                  <a:pt x="19173" y="82324"/>
                  <a:pt x="92059" y="-8232"/>
                  <a:pt x="9647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D6B1107E-38A1-DAB6-CCD1-20D7C1C631A6}"/>
              </a:ext>
            </a:extLst>
          </p:cNvPr>
          <p:cNvSpPr/>
          <p:nvPr/>
        </p:nvSpPr>
        <p:spPr>
          <a:xfrm>
            <a:off x="2012205" y="5822650"/>
            <a:ext cx="319066" cy="248445"/>
          </a:xfrm>
          <a:custGeom>
            <a:avLst/>
            <a:gdLst>
              <a:gd name="connsiteX0" fmla="*/ 155 w 319066"/>
              <a:gd name="connsiteY0" fmla="*/ 139646 h 248445"/>
              <a:gd name="connsiteX1" fmla="*/ 105532 w 319066"/>
              <a:gd name="connsiteY1" fmla="*/ 170239 h 248445"/>
              <a:gd name="connsiteX2" fmla="*/ 54543 w 319066"/>
              <a:gd name="connsiteY2" fmla="*/ 248422 h 248445"/>
              <a:gd name="connsiteX3" fmla="*/ 95334 w 319066"/>
              <a:gd name="connsiteY3" fmla="*/ 177038 h 248445"/>
              <a:gd name="connsiteX4" fmla="*/ 224506 w 319066"/>
              <a:gd name="connsiteY4" fmla="*/ 54664 h 248445"/>
              <a:gd name="connsiteX5" fmla="*/ 316286 w 319066"/>
              <a:gd name="connsiteY5" fmla="*/ 276 h 248445"/>
              <a:gd name="connsiteX6" fmla="*/ 268696 w 319066"/>
              <a:gd name="connsiteY6" fmla="*/ 34269 h 248445"/>
              <a:gd name="connsiteX7" fmla="*/ 13752 w 319066"/>
              <a:gd name="connsiteY7" fmla="*/ 51265 h 248445"/>
              <a:gd name="connsiteX8" fmla="*/ 170118 w 319066"/>
              <a:gd name="connsiteY8" fmla="*/ 51265 h 248445"/>
              <a:gd name="connsiteX9" fmla="*/ 156521 w 319066"/>
              <a:gd name="connsiteY9" fmla="*/ 85258 h 248445"/>
              <a:gd name="connsiteX10" fmla="*/ 105532 w 319066"/>
              <a:gd name="connsiteY10" fmla="*/ 183836 h 248445"/>
              <a:gd name="connsiteX11" fmla="*/ 81737 w 319066"/>
              <a:gd name="connsiteY11" fmla="*/ 166840 h 248445"/>
              <a:gd name="connsiteX12" fmla="*/ 155 w 319066"/>
              <a:gd name="connsiteY12" fmla="*/ 139646 h 2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66" h="248445">
                <a:moveTo>
                  <a:pt x="155" y="139646"/>
                </a:moveTo>
                <a:cubicBezTo>
                  <a:pt x="4121" y="140212"/>
                  <a:pt x="96467" y="152110"/>
                  <a:pt x="105532" y="170239"/>
                </a:cubicBezTo>
                <a:cubicBezTo>
                  <a:pt x="114597" y="188368"/>
                  <a:pt x="56243" y="247289"/>
                  <a:pt x="54543" y="248422"/>
                </a:cubicBezTo>
                <a:cubicBezTo>
                  <a:pt x="52843" y="249555"/>
                  <a:pt x="67007" y="209331"/>
                  <a:pt x="95334" y="177038"/>
                </a:cubicBezTo>
                <a:cubicBezTo>
                  <a:pt x="123661" y="144745"/>
                  <a:pt x="187681" y="84124"/>
                  <a:pt x="224506" y="54664"/>
                </a:cubicBezTo>
                <a:cubicBezTo>
                  <a:pt x="261331" y="25204"/>
                  <a:pt x="308921" y="3675"/>
                  <a:pt x="316286" y="276"/>
                </a:cubicBezTo>
                <a:cubicBezTo>
                  <a:pt x="323651" y="-3123"/>
                  <a:pt x="319118" y="25771"/>
                  <a:pt x="268696" y="34269"/>
                </a:cubicBezTo>
                <a:cubicBezTo>
                  <a:pt x="218274" y="42767"/>
                  <a:pt x="30182" y="48432"/>
                  <a:pt x="13752" y="51265"/>
                </a:cubicBezTo>
                <a:cubicBezTo>
                  <a:pt x="-2678" y="54098"/>
                  <a:pt x="146323" y="45600"/>
                  <a:pt x="170118" y="51265"/>
                </a:cubicBezTo>
                <a:cubicBezTo>
                  <a:pt x="193913" y="56930"/>
                  <a:pt x="167285" y="63163"/>
                  <a:pt x="156521" y="85258"/>
                </a:cubicBezTo>
                <a:cubicBezTo>
                  <a:pt x="145757" y="107353"/>
                  <a:pt x="117996" y="170239"/>
                  <a:pt x="105532" y="183836"/>
                </a:cubicBezTo>
                <a:cubicBezTo>
                  <a:pt x="93068" y="197433"/>
                  <a:pt x="94201" y="170239"/>
                  <a:pt x="81737" y="166840"/>
                </a:cubicBezTo>
                <a:cubicBezTo>
                  <a:pt x="69273" y="163441"/>
                  <a:pt x="-3811" y="139080"/>
                  <a:pt x="155" y="13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18A81285-5ED1-E50A-66FC-D6FBAA59485D}"/>
              </a:ext>
            </a:extLst>
          </p:cNvPr>
          <p:cNvSpPr/>
          <p:nvPr/>
        </p:nvSpPr>
        <p:spPr>
          <a:xfrm>
            <a:off x="1026246" y="5754781"/>
            <a:ext cx="264595" cy="153136"/>
          </a:xfrm>
          <a:custGeom>
            <a:avLst/>
            <a:gdLst>
              <a:gd name="connsiteX0" fmla="*/ 329 w 264595"/>
              <a:gd name="connsiteY0" fmla="*/ 153127 h 153136"/>
              <a:gd name="connsiteX1" fmla="*/ 81912 w 264595"/>
              <a:gd name="connsiteY1" fmla="*/ 37552 h 153136"/>
              <a:gd name="connsiteX2" fmla="*/ 258673 w 264595"/>
              <a:gd name="connsiteY2" fmla="*/ 40951 h 153136"/>
              <a:gd name="connsiteX3" fmla="*/ 214483 w 264595"/>
              <a:gd name="connsiteY3" fmla="*/ 40951 h 153136"/>
              <a:gd name="connsiteX4" fmla="*/ 132900 w 264595"/>
              <a:gd name="connsiteY4" fmla="*/ 160 h 153136"/>
              <a:gd name="connsiteX5" fmla="*/ 109106 w 264595"/>
              <a:gd name="connsiteY5" fmla="*/ 30754 h 153136"/>
              <a:gd name="connsiteX6" fmla="*/ 329 w 264595"/>
              <a:gd name="connsiteY6" fmla="*/ 153127 h 15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95" h="153136">
                <a:moveTo>
                  <a:pt x="329" y="153127"/>
                </a:moveTo>
                <a:cubicBezTo>
                  <a:pt x="-4203" y="154260"/>
                  <a:pt x="38855" y="56248"/>
                  <a:pt x="81912" y="37552"/>
                </a:cubicBezTo>
                <a:cubicBezTo>
                  <a:pt x="124969" y="18856"/>
                  <a:pt x="236578" y="40385"/>
                  <a:pt x="258673" y="40951"/>
                </a:cubicBezTo>
                <a:cubicBezTo>
                  <a:pt x="280768" y="41517"/>
                  <a:pt x="235445" y="47749"/>
                  <a:pt x="214483" y="40951"/>
                </a:cubicBezTo>
                <a:cubicBezTo>
                  <a:pt x="193521" y="34152"/>
                  <a:pt x="150463" y="1859"/>
                  <a:pt x="132900" y="160"/>
                </a:cubicBezTo>
                <a:cubicBezTo>
                  <a:pt x="115337" y="-1539"/>
                  <a:pt x="130068" y="10359"/>
                  <a:pt x="109106" y="30754"/>
                </a:cubicBezTo>
                <a:cubicBezTo>
                  <a:pt x="88144" y="51149"/>
                  <a:pt x="4861" y="151994"/>
                  <a:pt x="329" y="153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D6DA9D05-1D9B-D2A3-7769-31388E9E940C}"/>
              </a:ext>
            </a:extLst>
          </p:cNvPr>
          <p:cNvSpPr/>
          <p:nvPr/>
        </p:nvSpPr>
        <p:spPr>
          <a:xfrm>
            <a:off x="3317494" y="6795096"/>
            <a:ext cx="177081" cy="64783"/>
          </a:xfrm>
          <a:custGeom>
            <a:avLst/>
            <a:gdLst>
              <a:gd name="connsiteX0" fmla="*/ 180 w 177081"/>
              <a:gd name="connsiteY0" fmla="*/ 54406 h 64783"/>
              <a:gd name="connsiteX1" fmla="*/ 71565 w 177081"/>
              <a:gd name="connsiteY1" fmla="*/ 20413 h 64783"/>
              <a:gd name="connsiteX2" fmla="*/ 176942 w 177081"/>
              <a:gd name="connsiteY2" fmla="*/ 64604 h 64783"/>
              <a:gd name="connsiteX3" fmla="*/ 91960 w 177081"/>
              <a:gd name="connsiteY3" fmla="*/ 18 h 64783"/>
              <a:gd name="connsiteX4" fmla="*/ 180 w 177081"/>
              <a:gd name="connsiteY4" fmla="*/ 54406 h 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81" h="64783">
                <a:moveTo>
                  <a:pt x="180" y="54406"/>
                </a:moveTo>
                <a:cubicBezTo>
                  <a:pt x="-3219" y="57805"/>
                  <a:pt x="42105" y="18713"/>
                  <a:pt x="71565" y="20413"/>
                </a:cubicBezTo>
                <a:cubicBezTo>
                  <a:pt x="101025" y="22113"/>
                  <a:pt x="173543" y="68003"/>
                  <a:pt x="176942" y="64604"/>
                </a:cubicBezTo>
                <a:cubicBezTo>
                  <a:pt x="180341" y="61205"/>
                  <a:pt x="120854" y="1151"/>
                  <a:pt x="91960" y="18"/>
                </a:cubicBezTo>
                <a:cubicBezTo>
                  <a:pt x="63066" y="-1115"/>
                  <a:pt x="3579" y="51007"/>
                  <a:pt x="180" y="5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20EC3BC8-CD6F-EF7C-A172-924A3C3CE5FC}"/>
              </a:ext>
            </a:extLst>
          </p:cNvPr>
          <p:cNvSpPr/>
          <p:nvPr/>
        </p:nvSpPr>
        <p:spPr>
          <a:xfrm>
            <a:off x="2131296" y="6349765"/>
            <a:ext cx="30826" cy="105515"/>
          </a:xfrm>
          <a:custGeom>
            <a:avLst/>
            <a:gdLst>
              <a:gd name="connsiteX0" fmla="*/ 3437 w 30826"/>
              <a:gd name="connsiteY0" fmla="*/ 46 h 105515"/>
              <a:gd name="connsiteX1" fmla="*/ 23833 w 30826"/>
              <a:gd name="connsiteY1" fmla="*/ 61233 h 105515"/>
              <a:gd name="connsiteX2" fmla="*/ 38 w 30826"/>
              <a:gd name="connsiteY2" fmla="*/ 105423 h 105515"/>
              <a:gd name="connsiteX3" fmla="*/ 30631 w 30826"/>
              <a:gd name="connsiteY3" fmla="*/ 71431 h 105515"/>
              <a:gd name="connsiteX4" fmla="*/ 3437 w 30826"/>
              <a:gd name="connsiteY4" fmla="*/ 46 h 1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" h="105515">
                <a:moveTo>
                  <a:pt x="3437" y="46"/>
                </a:moveTo>
                <a:cubicBezTo>
                  <a:pt x="2304" y="-1654"/>
                  <a:pt x="24400" y="43670"/>
                  <a:pt x="23833" y="61233"/>
                </a:cubicBezTo>
                <a:cubicBezTo>
                  <a:pt x="23267" y="78796"/>
                  <a:pt x="-1095" y="103723"/>
                  <a:pt x="38" y="105423"/>
                </a:cubicBezTo>
                <a:cubicBezTo>
                  <a:pt x="1171" y="107123"/>
                  <a:pt x="27798" y="85028"/>
                  <a:pt x="30631" y="71431"/>
                </a:cubicBezTo>
                <a:cubicBezTo>
                  <a:pt x="33464" y="57834"/>
                  <a:pt x="4570" y="1746"/>
                  <a:pt x="343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879478C7-AEA2-CCDA-EA77-4DB2FC52B78E}"/>
              </a:ext>
            </a:extLst>
          </p:cNvPr>
          <p:cNvSpPr/>
          <p:nvPr/>
        </p:nvSpPr>
        <p:spPr>
          <a:xfrm>
            <a:off x="1808049" y="7169032"/>
            <a:ext cx="65003" cy="206398"/>
          </a:xfrm>
          <a:custGeom>
            <a:avLst/>
            <a:gdLst>
              <a:gd name="connsiteX0" fmla="*/ 355 w 65003"/>
              <a:gd name="connsiteY0" fmla="*/ 0 h 206398"/>
              <a:gd name="connsiteX1" fmla="*/ 37747 w 65003"/>
              <a:gd name="connsiteY1" fmla="*/ 57787 h 206398"/>
              <a:gd name="connsiteX2" fmla="*/ 10553 w 65003"/>
              <a:gd name="connsiteY2" fmla="*/ 203955 h 206398"/>
              <a:gd name="connsiteX3" fmla="*/ 24150 w 65003"/>
              <a:gd name="connsiteY3" fmla="*/ 142769 h 206398"/>
              <a:gd name="connsiteX4" fmla="*/ 64941 w 65003"/>
              <a:gd name="connsiteY4" fmla="*/ 57787 h 206398"/>
              <a:gd name="connsiteX5" fmla="*/ 355 w 65003"/>
              <a:gd name="connsiteY5" fmla="*/ 0 h 2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03" h="206398">
                <a:moveTo>
                  <a:pt x="355" y="0"/>
                </a:moveTo>
                <a:cubicBezTo>
                  <a:pt x="-4177" y="0"/>
                  <a:pt x="36047" y="23795"/>
                  <a:pt x="37747" y="57787"/>
                </a:cubicBezTo>
                <a:cubicBezTo>
                  <a:pt x="39447" y="91779"/>
                  <a:pt x="12819" y="189791"/>
                  <a:pt x="10553" y="203955"/>
                </a:cubicBezTo>
                <a:cubicBezTo>
                  <a:pt x="8287" y="218119"/>
                  <a:pt x="15085" y="167130"/>
                  <a:pt x="24150" y="142769"/>
                </a:cubicBezTo>
                <a:cubicBezTo>
                  <a:pt x="33215" y="118408"/>
                  <a:pt x="66641" y="79882"/>
                  <a:pt x="64941" y="57787"/>
                </a:cubicBezTo>
                <a:cubicBezTo>
                  <a:pt x="63241" y="35692"/>
                  <a:pt x="4887" y="0"/>
                  <a:pt x="3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FC881F1C-A57B-8EC0-0E07-AAF45A11B53D}"/>
              </a:ext>
            </a:extLst>
          </p:cNvPr>
          <p:cNvSpPr/>
          <p:nvPr/>
        </p:nvSpPr>
        <p:spPr>
          <a:xfrm>
            <a:off x="2913160" y="7231730"/>
            <a:ext cx="342763" cy="104772"/>
          </a:xfrm>
          <a:custGeom>
            <a:avLst/>
            <a:gdLst>
              <a:gd name="connsiteX0" fmla="*/ 3 w 342763"/>
              <a:gd name="connsiteY0" fmla="*/ 69873 h 104772"/>
              <a:gd name="connsiteX1" fmla="*/ 105380 w 342763"/>
              <a:gd name="connsiteY1" fmla="*/ 5287 h 104772"/>
              <a:gd name="connsiteX2" fmla="*/ 333130 w 342763"/>
              <a:gd name="connsiteY2" fmla="*/ 100466 h 104772"/>
              <a:gd name="connsiteX3" fmla="*/ 288940 w 342763"/>
              <a:gd name="connsiteY3" fmla="*/ 80071 h 104772"/>
              <a:gd name="connsiteX4" fmla="*/ 183563 w 342763"/>
              <a:gd name="connsiteY4" fmla="*/ 5287 h 104772"/>
              <a:gd name="connsiteX5" fmla="*/ 101981 w 342763"/>
              <a:gd name="connsiteY5" fmla="*/ 12086 h 104772"/>
              <a:gd name="connsiteX6" fmla="*/ 3 w 342763"/>
              <a:gd name="connsiteY6" fmla="*/ 69873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763" h="104772">
                <a:moveTo>
                  <a:pt x="3" y="69873"/>
                </a:moveTo>
                <a:cubicBezTo>
                  <a:pt x="569" y="68740"/>
                  <a:pt x="49859" y="188"/>
                  <a:pt x="105380" y="5287"/>
                </a:cubicBezTo>
                <a:cubicBezTo>
                  <a:pt x="160901" y="10386"/>
                  <a:pt x="302537" y="88002"/>
                  <a:pt x="333130" y="100466"/>
                </a:cubicBezTo>
                <a:cubicBezTo>
                  <a:pt x="363723" y="112930"/>
                  <a:pt x="313868" y="95934"/>
                  <a:pt x="288940" y="80071"/>
                </a:cubicBezTo>
                <a:cubicBezTo>
                  <a:pt x="264012" y="64208"/>
                  <a:pt x="214723" y="16618"/>
                  <a:pt x="183563" y="5287"/>
                </a:cubicBezTo>
                <a:cubicBezTo>
                  <a:pt x="152403" y="-6044"/>
                  <a:pt x="132574" y="3021"/>
                  <a:pt x="101981" y="12086"/>
                </a:cubicBezTo>
                <a:cubicBezTo>
                  <a:pt x="71388" y="21151"/>
                  <a:pt x="-563" y="71006"/>
                  <a:pt x="3" y="69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FCDA49F7-747C-4647-E3B3-622ECF499446}"/>
              </a:ext>
            </a:extLst>
          </p:cNvPr>
          <p:cNvSpPr/>
          <p:nvPr/>
        </p:nvSpPr>
        <p:spPr>
          <a:xfrm>
            <a:off x="3412168" y="7604022"/>
            <a:ext cx="120184" cy="126375"/>
          </a:xfrm>
          <a:custGeom>
            <a:avLst/>
            <a:gdLst>
              <a:gd name="connsiteX0" fmla="*/ 686 w 120184"/>
              <a:gd name="connsiteY0" fmla="*/ 115 h 126375"/>
              <a:gd name="connsiteX1" fmla="*/ 68671 w 120184"/>
              <a:gd name="connsiteY1" fmla="*/ 68100 h 126375"/>
              <a:gd name="connsiteX2" fmla="*/ 21081 w 120184"/>
              <a:gd name="connsiteY2" fmla="*/ 125887 h 126375"/>
              <a:gd name="connsiteX3" fmla="*/ 58473 w 120184"/>
              <a:gd name="connsiteY3" fmla="*/ 95294 h 126375"/>
              <a:gd name="connsiteX4" fmla="*/ 119660 w 120184"/>
              <a:gd name="connsiteY4" fmla="*/ 85096 h 126375"/>
              <a:gd name="connsiteX5" fmla="*/ 686 w 120184"/>
              <a:gd name="connsiteY5" fmla="*/ 115 h 1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" h="126375">
                <a:moveTo>
                  <a:pt x="686" y="115"/>
                </a:moveTo>
                <a:cubicBezTo>
                  <a:pt x="-7812" y="-2718"/>
                  <a:pt x="65272" y="47138"/>
                  <a:pt x="68671" y="68100"/>
                </a:cubicBezTo>
                <a:cubicBezTo>
                  <a:pt x="72070" y="89062"/>
                  <a:pt x="22781" y="121355"/>
                  <a:pt x="21081" y="125887"/>
                </a:cubicBezTo>
                <a:cubicBezTo>
                  <a:pt x="19381" y="130419"/>
                  <a:pt x="42043" y="102092"/>
                  <a:pt x="58473" y="95294"/>
                </a:cubicBezTo>
                <a:cubicBezTo>
                  <a:pt x="74903" y="88496"/>
                  <a:pt x="125892" y="96993"/>
                  <a:pt x="119660" y="85096"/>
                </a:cubicBezTo>
                <a:cubicBezTo>
                  <a:pt x="113428" y="73199"/>
                  <a:pt x="9184" y="2948"/>
                  <a:pt x="68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46BB0AED-64E4-598C-EC55-08C3E1951795}"/>
              </a:ext>
            </a:extLst>
          </p:cNvPr>
          <p:cNvSpPr/>
          <p:nvPr/>
        </p:nvSpPr>
        <p:spPr>
          <a:xfrm>
            <a:off x="2451242" y="8582960"/>
            <a:ext cx="661685" cy="166759"/>
          </a:xfrm>
          <a:custGeom>
            <a:avLst/>
            <a:gdLst>
              <a:gd name="connsiteX0" fmla="*/ 13219 w 661685"/>
              <a:gd name="connsiteY0" fmla="*/ 44353 h 166759"/>
              <a:gd name="connsiteX1" fmla="*/ 642081 w 661685"/>
              <a:gd name="connsiteY1" fmla="*/ 3562 h 166759"/>
              <a:gd name="connsiteX2" fmla="*/ 478917 w 661685"/>
              <a:gd name="connsiteY2" fmla="*/ 20558 h 166759"/>
              <a:gd name="connsiteX3" fmla="*/ 237570 w 661685"/>
              <a:gd name="connsiteY3" fmla="*/ 166726 h 166759"/>
              <a:gd name="connsiteX4" fmla="*/ 421130 w 661685"/>
              <a:gd name="connsiteY4" fmla="*/ 34155 h 166759"/>
              <a:gd name="connsiteX5" fmla="*/ 230771 w 661685"/>
              <a:gd name="connsiteY5" fmla="*/ 40954 h 166759"/>
              <a:gd name="connsiteX6" fmla="*/ 13219 w 661685"/>
              <a:gd name="connsiteY6" fmla="*/ 44353 h 1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685" h="166759">
                <a:moveTo>
                  <a:pt x="13219" y="44353"/>
                </a:moveTo>
                <a:cubicBezTo>
                  <a:pt x="81771" y="38121"/>
                  <a:pt x="564465" y="7528"/>
                  <a:pt x="642081" y="3562"/>
                </a:cubicBezTo>
                <a:cubicBezTo>
                  <a:pt x="719697" y="-404"/>
                  <a:pt x="546335" y="-6636"/>
                  <a:pt x="478917" y="20558"/>
                </a:cubicBezTo>
                <a:cubicBezTo>
                  <a:pt x="411499" y="47752"/>
                  <a:pt x="247201" y="164460"/>
                  <a:pt x="237570" y="166726"/>
                </a:cubicBezTo>
                <a:cubicBezTo>
                  <a:pt x="227939" y="168992"/>
                  <a:pt x="422263" y="55117"/>
                  <a:pt x="421130" y="34155"/>
                </a:cubicBezTo>
                <a:cubicBezTo>
                  <a:pt x="419997" y="13193"/>
                  <a:pt x="299889" y="35855"/>
                  <a:pt x="230771" y="40954"/>
                </a:cubicBezTo>
                <a:cubicBezTo>
                  <a:pt x="161653" y="46053"/>
                  <a:pt x="-55333" y="50585"/>
                  <a:pt x="13219" y="44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05A40E26-9EF6-8266-F0F9-A8E8D7C1CD82}"/>
              </a:ext>
            </a:extLst>
          </p:cNvPr>
          <p:cNvSpPr/>
          <p:nvPr/>
        </p:nvSpPr>
        <p:spPr>
          <a:xfrm>
            <a:off x="1817133" y="3408184"/>
            <a:ext cx="789193" cy="793525"/>
          </a:xfrm>
          <a:custGeom>
            <a:avLst/>
            <a:gdLst>
              <a:gd name="connsiteX0" fmla="*/ 30717 w 789193"/>
              <a:gd name="connsiteY0" fmla="*/ 766941 h 793525"/>
              <a:gd name="connsiteX1" fmla="*/ 770492 w 789193"/>
              <a:gd name="connsiteY1" fmla="*/ 20816 h 793525"/>
              <a:gd name="connsiteX2" fmla="*/ 548242 w 789193"/>
              <a:gd name="connsiteY2" fmla="*/ 227191 h 793525"/>
              <a:gd name="connsiteX3" fmla="*/ 335517 w 789193"/>
              <a:gd name="connsiteY3" fmla="*/ 439916 h 793525"/>
              <a:gd name="connsiteX4" fmla="*/ 484742 w 789193"/>
              <a:gd name="connsiteY4" fmla="*/ 243066 h 793525"/>
              <a:gd name="connsiteX5" fmla="*/ 284717 w 789193"/>
              <a:gd name="connsiteY5" fmla="*/ 481191 h 793525"/>
              <a:gd name="connsiteX6" fmla="*/ 151367 w 789193"/>
              <a:gd name="connsiteY6" fmla="*/ 614541 h 793525"/>
              <a:gd name="connsiteX7" fmla="*/ 30717 w 789193"/>
              <a:gd name="connsiteY7" fmla="*/ 766941 h 7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193" h="793525">
                <a:moveTo>
                  <a:pt x="30717" y="766941"/>
                </a:moveTo>
                <a:cubicBezTo>
                  <a:pt x="133904" y="667987"/>
                  <a:pt x="684238" y="110774"/>
                  <a:pt x="770492" y="20816"/>
                </a:cubicBezTo>
                <a:cubicBezTo>
                  <a:pt x="856746" y="-69142"/>
                  <a:pt x="620738" y="157341"/>
                  <a:pt x="548242" y="227191"/>
                </a:cubicBezTo>
                <a:cubicBezTo>
                  <a:pt x="475746" y="297041"/>
                  <a:pt x="346100" y="437270"/>
                  <a:pt x="335517" y="439916"/>
                </a:cubicBezTo>
                <a:cubicBezTo>
                  <a:pt x="324934" y="442562"/>
                  <a:pt x="493209" y="236187"/>
                  <a:pt x="484742" y="243066"/>
                </a:cubicBezTo>
                <a:cubicBezTo>
                  <a:pt x="476275" y="249945"/>
                  <a:pt x="340280" y="419278"/>
                  <a:pt x="284717" y="481191"/>
                </a:cubicBezTo>
                <a:cubicBezTo>
                  <a:pt x="229155" y="543103"/>
                  <a:pt x="188409" y="569033"/>
                  <a:pt x="151367" y="614541"/>
                </a:cubicBezTo>
                <a:cubicBezTo>
                  <a:pt x="114325" y="660049"/>
                  <a:pt x="-72470" y="865895"/>
                  <a:pt x="30717" y="766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259873A0-B4DB-89B8-8CB9-F0FEC70C2CCF}"/>
              </a:ext>
            </a:extLst>
          </p:cNvPr>
          <p:cNvSpPr/>
          <p:nvPr/>
        </p:nvSpPr>
        <p:spPr>
          <a:xfrm>
            <a:off x="2596860" y="3212928"/>
            <a:ext cx="900432" cy="295513"/>
          </a:xfrm>
          <a:custGeom>
            <a:avLst/>
            <a:gdLst>
              <a:gd name="connsiteX0" fmla="*/ 6640 w 900432"/>
              <a:gd name="connsiteY0" fmla="*/ 187497 h 295513"/>
              <a:gd name="connsiteX1" fmla="*/ 857540 w 900432"/>
              <a:gd name="connsiteY1" fmla="*/ 12872 h 295513"/>
              <a:gd name="connsiteX2" fmla="*/ 714665 w 900432"/>
              <a:gd name="connsiteY2" fmla="*/ 44622 h 295513"/>
              <a:gd name="connsiteX3" fmla="*/ 200315 w 900432"/>
              <a:gd name="connsiteY3" fmla="*/ 295447 h 295513"/>
              <a:gd name="connsiteX4" fmla="*/ 628940 w 900432"/>
              <a:gd name="connsiteY4" fmla="*/ 70022 h 295513"/>
              <a:gd name="connsiteX5" fmla="*/ 470190 w 900432"/>
              <a:gd name="connsiteY5" fmla="*/ 117647 h 295513"/>
              <a:gd name="connsiteX6" fmla="*/ 6640 w 900432"/>
              <a:gd name="connsiteY6" fmla="*/ 187497 h 2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32" h="295513">
                <a:moveTo>
                  <a:pt x="6640" y="187497"/>
                </a:moveTo>
                <a:cubicBezTo>
                  <a:pt x="71198" y="170034"/>
                  <a:pt x="739536" y="36684"/>
                  <a:pt x="857540" y="12872"/>
                </a:cubicBezTo>
                <a:cubicBezTo>
                  <a:pt x="975544" y="-10940"/>
                  <a:pt x="824202" y="-2474"/>
                  <a:pt x="714665" y="44622"/>
                </a:cubicBezTo>
                <a:cubicBezTo>
                  <a:pt x="605128" y="91718"/>
                  <a:pt x="214602" y="291214"/>
                  <a:pt x="200315" y="295447"/>
                </a:cubicBezTo>
                <a:cubicBezTo>
                  <a:pt x="186028" y="299680"/>
                  <a:pt x="583961" y="99655"/>
                  <a:pt x="628940" y="70022"/>
                </a:cubicBezTo>
                <a:cubicBezTo>
                  <a:pt x="673919" y="40389"/>
                  <a:pt x="573378" y="98597"/>
                  <a:pt x="470190" y="117647"/>
                </a:cubicBezTo>
                <a:cubicBezTo>
                  <a:pt x="367003" y="136697"/>
                  <a:pt x="-57918" y="204960"/>
                  <a:pt x="6640" y="187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72255569-2782-5C27-5EE7-25A2A2E7D894}"/>
              </a:ext>
            </a:extLst>
          </p:cNvPr>
          <p:cNvSpPr/>
          <p:nvPr/>
        </p:nvSpPr>
        <p:spPr>
          <a:xfrm>
            <a:off x="3214080" y="3509726"/>
            <a:ext cx="876346" cy="814736"/>
          </a:xfrm>
          <a:custGeom>
            <a:avLst/>
            <a:gdLst>
              <a:gd name="connsiteX0" fmla="*/ 5370 w 876346"/>
              <a:gd name="connsiteY0" fmla="*/ 8174 h 814736"/>
              <a:gd name="connsiteX1" fmla="*/ 437170 w 876346"/>
              <a:gd name="connsiteY1" fmla="*/ 573324 h 814736"/>
              <a:gd name="connsiteX2" fmla="*/ 373670 w 876346"/>
              <a:gd name="connsiteY2" fmla="*/ 354249 h 814736"/>
              <a:gd name="connsiteX3" fmla="*/ 541945 w 876346"/>
              <a:gd name="connsiteY3" fmla="*/ 617774 h 814736"/>
              <a:gd name="connsiteX4" fmla="*/ 611795 w 876346"/>
              <a:gd name="connsiteY4" fmla="*/ 703499 h 814736"/>
              <a:gd name="connsiteX5" fmla="*/ 875320 w 876346"/>
              <a:gd name="connsiteY5" fmla="*/ 814624 h 814736"/>
              <a:gd name="connsiteX6" fmla="*/ 697520 w 876346"/>
              <a:gd name="connsiteY6" fmla="*/ 722549 h 814736"/>
              <a:gd name="connsiteX7" fmla="*/ 554645 w 876346"/>
              <a:gd name="connsiteY7" fmla="*/ 633649 h 814736"/>
              <a:gd name="connsiteX8" fmla="*/ 399070 w 876346"/>
              <a:gd name="connsiteY8" fmla="*/ 522524 h 814736"/>
              <a:gd name="connsiteX9" fmla="*/ 253020 w 876346"/>
              <a:gd name="connsiteY9" fmla="*/ 135174 h 814736"/>
              <a:gd name="connsiteX10" fmla="*/ 418120 w 876346"/>
              <a:gd name="connsiteY10" fmla="*/ 500299 h 814736"/>
              <a:gd name="connsiteX11" fmla="*/ 383195 w 876346"/>
              <a:gd name="connsiteY11" fmla="*/ 478074 h 814736"/>
              <a:gd name="connsiteX12" fmla="*/ 205395 w 876346"/>
              <a:gd name="connsiteY12" fmla="*/ 252649 h 814736"/>
              <a:gd name="connsiteX13" fmla="*/ 5370 w 876346"/>
              <a:gd name="connsiteY13" fmla="*/ 8174 h 8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6346" h="814736">
                <a:moveTo>
                  <a:pt x="5370" y="8174"/>
                </a:moveTo>
                <a:cubicBezTo>
                  <a:pt x="43999" y="61620"/>
                  <a:pt x="375787" y="515645"/>
                  <a:pt x="437170" y="573324"/>
                </a:cubicBezTo>
                <a:cubicBezTo>
                  <a:pt x="498553" y="631003"/>
                  <a:pt x="356208" y="346841"/>
                  <a:pt x="373670" y="354249"/>
                </a:cubicBezTo>
                <a:cubicBezTo>
                  <a:pt x="391132" y="361657"/>
                  <a:pt x="502258" y="559566"/>
                  <a:pt x="541945" y="617774"/>
                </a:cubicBezTo>
                <a:cubicBezTo>
                  <a:pt x="581632" y="675982"/>
                  <a:pt x="556233" y="670691"/>
                  <a:pt x="611795" y="703499"/>
                </a:cubicBezTo>
                <a:cubicBezTo>
                  <a:pt x="667357" y="736307"/>
                  <a:pt x="861033" y="811449"/>
                  <a:pt x="875320" y="814624"/>
                </a:cubicBezTo>
                <a:cubicBezTo>
                  <a:pt x="889607" y="817799"/>
                  <a:pt x="750966" y="752711"/>
                  <a:pt x="697520" y="722549"/>
                </a:cubicBezTo>
                <a:cubicBezTo>
                  <a:pt x="644074" y="692387"/>
                  <a:pt x="604387" y="666986"/>
                  <a:pt x="554645" y="633649"/>
                </a:cubicBezTo>
                <a:cubicBezTo>
                  <a:pt x="504903" y="600312"/>
                  <a:pt x="449341" y="605603"/>
                  <a:pt x="399070" y="522524"/>
                </a:cubicBezTo>
                <a:cubicBezTo>
                  <a:pt x="348799" y="439445"/>
                  <a:pt x="249845" y="138878"/>
                  <a:pt x="253020" y="135174"/>
                </a:cubicBezTo>
                <a:cubicBezTo>
                  <a:pt x="256195" y="131470"/>
                  <a:pt x="396424" y="443149"/>
                  <a:pt x="418120" y="500299"/>
                </a:cubicBezTo>
                <a:cubicBezTo>
                  <a:pt x="439816" y="557449"/>
                  <a:pt x="418649" y="519349"/>
                  <a:pt x="383195" y="478074"/>
                </a:cubicBezTo>
                <a:cubicBezTo>
                  <a:pt x="347741" y="436799"/>
                  <a:pt x="263603" y="327262"/>
                  <a:pt x="205395" y="252649"/>
                </a:cubicBezTo>
                <a:cubicBezTo>
                  <a:pt x="147187" y="178036"/>
                  <a:pt x="-33259" y="-45272"/>
                  <a:pt x="5370" y="8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D2444183-5713-EDDC-B057-92FD0137AB0D}"/>
              </a:ext>
            </a:extLst>
          </p:cNvPr>
          <p:cNvSpPr/>
          <p:nvPr/>
        </p:nvSpPr>
        <p:spPr>
          <a:xfrm>
            <a:off x="1054099" y="7061115"/>
            <a:ext cx="570076" cy="777645"/>
          </a:xfrm>
          <a:custGeom>
            <a:avLst/>
            <a:gdLst>
              <a:gd name="connsiteX0" fmla="*/ 1 w 570076"/>
              <a:gd name="connsiteY0" fmla="*/ 85 h 777645"/>
              <a:gd name="connsiteX1" fmla="*/ 142876 w 570076"/>
              <a:gd name="connsiteY1" fmla="*/ 152485 h 777645"/>
              <a:gd name="connsiteX2" fmla="*/ 146051 w 570076"/>
              <a:gd name="connsiteY2" fmla="*/ 114385 h 777645"/>
              <a:gd name="connsiteX3" fmla="*/ 276226 w 570076"/>
              <a:gd name="connsiteY3" fmla="*/ 352510 h 777645"/>
              <a:gd name="connsiteX4" fmla="*/ 273051 w 570076"/>
              <a:gd name="connsiteY4" fmla="*/ 308060 h 777645"/>
              <a:gd name="connsiteX5" fmla="*/ 320676 w 570076"/>
              <a:gd name="connsiteY5" fmla="*/ 387435 h 777645"/>
              <a:gd name="connsiteX6" fmla="*/ 358776 w 570076"/>
              <a:gd name="connsiteY6" fmla="*/ 533485 h 777645"/>
              <a:gd name="connsiteX7" fmla="*/ 358776 w 570076"/>
              <a:gd name="connsiteY7" fmla="*/ 476335 h 777645"/>
              <a:gd name="connsiteX8" fmla="*/ 384176 w 570076"/>
              <a:gd name="connsiteY8" fmla="*/ 571585 h 777645"/>
              <a:gd name="connsiteX9" fmla="*/ 476251 w 570076"/>
              <a:gd name="connsiteY9" fmla="*/ 644610 h 777645"/>
              <a:gd name="connsiteX10" fmla="*/ 565151 w 570076"/>
              <a:gd name="connsiteY10" fmla="*/ 774785 h 777645"/>
              <a:gd name="connsiteX11" fmla="*/ 546101 w 570076"/>
              <a:gd name="connsiteY11" fmla="*/ 727160 h 777645"/>
              <a:gd name="connsiteX12" fmla="*/ 441326 w 570076"/>
              <a:gd name="connsiteY12" fmla="*/ 641435 h 777645"/>
              <a:gd name="connsiteX13" fmla="*/ 381001 w 570076"/>
              <a:gd name="connsiteY13" fmla="*/ 533485 h 777645"/>
              <a:gd name="connsiteX14" fmla="*/ 279401 w 570076"/>
              <a:gd name="connsiteY14" fmla="*/ 308060 h 777645"/>
              <a:gd name="connsiteX15" fmla="*/ 269876 w 570076"/>
              <a:gd name="connsiteY15" fmla="*/ 355685 h 777645"/>
              <a:gd name="connsiteX16" fmla="*/ 165101 w 570076"/>
              <a:gd name="connsiteY16" fmla="*/ 117560 h 777645"/>
              <a:gd name="connsiteX17" fmla="*/ 139701 w 570076"/>
              <a:gd name="connsiteY17" fmla="*/ 130260 h 777645"/>
              <a:gd name="connsiteX18" fmla="*/ 1 w 570076"/>
              <a:gd name="connsiteY18" fmla="*/ 85 h 7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076" h="777645">
                <a:moveTo>
                  <a:pt x="1" y="85"/>
                </a:moveTo>
                <a:cubicBezTo>
                  <a:pt x="530" y="3789"/>
                  <a:pt x="118534" y="133435"/>
                  <a:pt x="142876" y="152485"/>
                </a:cubicBezTo>
                <a:cubicBezTo>
                  <a:pt x="167218" y="171535"/>
                  <a:pt x="123826" y="81048"/>
                  <a:pt x="146051" y="114385"/>
                </a:cubicBezTo>
                <a:cubicBezTo>
                  <a:pt x="168276" y="147722"/>
                  <a:pt x="255059" y="320231"/>
                  <a:pt x="276226" y="352510"/>
                </a:cubicBezTo>
                <a:cubicBezTo>
                  <a:pt x="297393" y="384789"/>
                  <a:pt x="265643" y="302239"/>
                  <a:pt x="273051" y="308060"/>
                </a:cubicBezTo>
                <a:cubicBezTo>
                  <a:pt x="280459" y="313881"/>
                  <a:pt x="306388" y="349864"/>
                  <a:pt x="320676" y="387435"/>
                </a:cubicBezTo>
                <a:cubicBezTo>
                  <a:pt x="334964" y="425006"/>
                  <a:pt x="352426" y="518668"/>
                  <a:pt x="358776" y="533485"/>
                </a:cubicBezTo>
                <a:cubicBezTo>
                  <a:pt x="365126" y="548302"/>
                  <a:pt x="354543" y="469985"/>
                  <a:pt x="358776" y="476335"/>
                </a:cubicBezTo>
                <a:cubicBezTo>
                  <a:pt x="363009" y="482685"/>
                  <a:pt x="364597" y="543539"/>
                  <a:pt x="384176" y="571585"/>
                </a:cubicBezTo>
                <a:cubicBezTo>
                  <a:pt x="403755" y="599631"/>
                  <a:pt x="446089" y="610743"/>
                  <a:pt x="476251" y="644610"/>
                </a:cubicBezTo>
                <a:cubicBezTo>
                  <a:pt x="506414" y="678477"/>
                  <a:pt x="553509" y="761027"/>
                  <a:pt x="565151" y="774785"/>
                </a:cubicBezTo>
                <a:cubicBezTo>
                  <a:pt x="576793" y="788543"/>
                  <a:pt x="566738" y="749385"/>
                  <a:pt x="546101" y="727160"/>
                </a:cubicBezTo>
                <a:cubicBezTo>
                  <a:pt x="525464" y="704935"/>
                  <a:pt x="468843" y="673714"/>
                  <a:pt x="441326" y="641435"/>
                </a:cubicBezTo>
                <a:cubicBezTo>
                  <a:pt x="413809" y="609156"/>
                  <a:pt x="407988" y="589047"/>
                  <a:pt x="381001" y="533485"/>
                </a:cubicBezTo>
                <a:cubicBezTo>
                  <a:pt x="354014" y="477923"/>
                  <a:pt x="297922" y="337693"/>
                  <a:pt x="279401" y="308060"/>
                </a:cubicBezTo>
                <a:cubicBezTo>
                  <a:pt x="260880" y="278427"/>
                  <a:pt x="288926" y="387435"/>
                  <a:pt x="269876" y="355685"/>
                </a:cubicBezTo>
                <a:cubicBezTo>
                  <a:pt x="250826" y="323935"/>
                  <a:pt x="186797" y="155131"/>
                  <a:pt x="165101" y="117560"/>
                </a:cubicBezTo>
                <a:cubicBezTo>
                  <a:pt x="143405" y="79989"/>
                  <a:pt x="165101" y="146664"/>
                  <a:pt x="139701" y="130260"/>
                </a:cubicBezTo>
                <a:cubicBezTo>
                  <a:pt x="114301" y="113856"/>
                  <a:pt x="-528" y="-3619"/>
                  <a:pt x="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D188E9C3-8291-765A-8997-7634E4D79010}"/>
              </a:ext>
            </a:extLst>
          </p:cNvPr>
          <p:cNvSpPr/>
          <p:nvPr/>
        </p:nvSpPr>
        <p:spPr>
          <a:xfrm>
            <a:off x="1478746" y="7324557"/>
            <a:ext cx="261237" cy="470139"/>
          </a:xfrm>
          <a:custGeom>
            <a:avLst/>
            <a:gdLst>
              <a:gd name="connsiteX0" fmla="*/ 804 w 261237"/>
              <a:gd name="connsiteY0" fmla="*/ 168 h 470139"/>
              <a:gd name="connsiteX1" fmla="*/ 42079 w 261237"/>
              <a:gd name="connsiteY1" fmla="*/ 114468 h 470139"/>
              <a:gd name="connsiteX2" fmla="*/ 238929 w 261237"/>
              <a:gd name="connsiteY2" fmla="*/ 250993 h 470139"/>
              <a:gd name="connsiteX3" fmla="*/ 216704 w 261237"/>
              <a:gd name="connsiteY3" fmla="*/ 219243 h 470139"/>
              <a:gd name="connsiteX4" fmla="*/ 248454 w 261237"/>
              <a:gd name="connsiteY4" fmla="*/ 327193 h 470139"/>
              <a:gd name="connsiteX5" fmla="*/ 238929 w 261237"/>
              <a:gd name="connsiteY5" fmla="*/ 387518 h 470139"/>
              <a:gd name="connsiteX6" fmla="*/ 188129 w 261237"/>
              <a:gd name="connsiteY6" fmla="*/ 470068 h 470139"/>
              <a:gd name="connsiteX7" fmla="*/ 229404 w 261237"/>
              <a:gd name="connsiteY7" fmla="*/ 400218 h 470139"/>
              <a:gd name="connsiteX8" fmla="*/ 261154 w 261237"/>
              <a:gd name="connsiteY8" fmla="*/ 311318 h 470139"/>
              <a:gd name="connsiteX9" fmla="*/ 235754 w 261237"/>
              <a:gd name="connsiteY9" fmla="*/ 250993 h 470139"/>
              <a:gd name="connsiteX10" fmla="*/ 156379 w 261237"/>
              <a:gd name="connsiteY10" fmla="*/ 193843 h 470139"/>
              <a:gd name="connsiteX11" fmla="*/ 111929 w 261237"/>
              <a:gd name="connsiteY11" fmla="*/ 168443 h 470139"/>
              <a:gd name="connsiteX12" fmla="*/ 83354 w 261237"/>
              <a:gd name="connsiteY12" fmla="*/ 123993 h 470139"/>
              <a:gd name="connsiteX13" fmla="*/ 99229 w 261237"/>
              <a:gd name="connsiteY13" fmla="*/ 165268 h 470139"/>
              <a:gd name="connsiteX14" fmla="*/ 61129 w 261237"/>
              <a:gd name="connsiteY14" fmla="*/ 139868 h 470139"/>
              <a:gd name="connsiteX15" fmla="*/ 804 w 261237"/>
              <a:gd name="connsiteY15" fmla="*/ 168 h 4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37" h="470139">
                <a:moveTo>
                  <a:pt x="804" y="168"/>
                </a:moveTo>
                <a:cubicBezTo>
                  <a:pt x="-2371" y="-4065"/>
                  <a:pt x="2391" y="72664"/>
                  <a:pt x="42079" y="114468"/>
                </a:cubicBezTo>
                <a:cubicBezTo>
                  <a:pt x="81767" y="156272"/>
                  <a:pt x="209825" y="233530"/>
                  <a:pt x="238929" y="250993"/>
                </a:cubicBezTo>
                <a:cubicBezTo>
                  <a:pt x="268033" y="268456"/>
                  <a:pt x="215117" y="206543"/>
                  <a:pt x="216704" y="219243"/>
                </a:cubicBezTo>
                <a:cubicBezTo>
                  <a:pt x="218291" y="231943"/>
                  <a:pt x="244750" y="299147"/>
                  <a:pt x="248454" y="327193"/>
                </a:cubicBezTo>
                <a:cubicBezTo>
                  <a:pt x="252158" y="355239"/>
                  <a:pt x="248983" y="363706"/>
                  <a:pt x="238929" y="387518"/>
                </a:cubicBezTo>
                <a:cubicBezTo>
                  <a:pt x="228875" y="411330"/>
                  <a:pt x="189717" y="467951"/>
                  <a:pt x="188129" y="470068"/>
                </a:cubicBezTo>
                <a:cubicBezTo>
                  <a:pt x="186541" y="472185"/>
                  <a:pt x="217233" y="426676"/>
                  <a:pt x="229404" y="400218"/>
                </a:cubicBezTo>
                <a:cubicBezTo>
                  <a:pt x="241575" y="373760"/>
                  <a:pt x="260096" y="336189"/>
                  <a:pt x="261154" y="311318"/>
                </a:cubicBezTo>
                <a:cubicBezTo>
                  <a:pt x="262212" y="286447"/>
                  <a:pt x="253216" y="270572"/>
                  <a:pt x="235754" y="250993"/>
                </a:cubicBezTo>
                <a:cubicBezTo>
                  <a:pt x="218292" y="231414"/>
                  <a:pt x="177017" y="207601"/>
                  <a:pt x="156379" y="193843"/>
                </a:cubicBezTo>
                <a:cubicBezTo>
                  <a:pt x="135741" y="180085"/>
                  <a:pt x="124100" y="180085"/>
                  <a:pt x="111929" y="168443"/>
                </a:cubicBezTo>
                <a:cubicBezTo>
                  <a:pt x="99758" y="156801"/>
                  <a:pt x="85471" y="124522"/>
                  <a:pt x="83354" y="123993"/>
                </a:cubicBezTo>
                <a:cubicBezTo>
                  <a:pt x="81237" y="123464"/>
                  <a:pt x="102933" y="162622"/>
                  <a:pt x="99229" y="165268"/>
                </a:cubicBezTo>
                <a:cubicBezTo>
                  <a:pt x="95525" y="167914"/>
                  <a:pt x="75946" y="162622"/>
                  <a:pt x="61129" y="139868"/>
                </a:cubicBezTo>
                <a:cubicBezTo>
                  <a:pt x="46312" y="117114"/>
                  <a:pt x="3979" y="4401"/>
                  <a:pt x="80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FBFA896F-D3F8-DB06-6C41-D74BB3246DD7}"/>
              </a:ext>
            </a:extLst>
          </p:cNvPr>
          <p:cNvSpPr/>
          <p:nvPr/>
        </p:nvSpPr>
        <p:spPr>
          <a:xfrm>
            <a:off x="1431274" y="7137395"/>
            <a:ext cx="51600" cy="106775"/>
          </a:xfrm>
          <a:custGeom>
            <a:avLst/>
            <a:gdLst>
              <a:gd name="connsiteX0" fmla="*/ 51451 w 51600"/>
              <a:gd name="connsiteY0" fmla="*/ 5 h 106775"/>
              <a:gd name="connsiteX1" fmla="*/ 16526 w 51600"/>
              <a:gd name="connsiteY1" fmla="*/ 53980 h 106775"/>
              <a:gd name="connsiteX2" fmla="*/ 26051 w 51600"/>
              <a:gd name="connsiteY2" fmla="*/ 104780 h 106775"/>
              <a:gd name="connsiteX3" fmla="*/ 22876 w 51600"/>
              <a:gd name="connsiteY3" fmla="*/ 92080 h 106775"/>
              <a:gd name="connsiteX4" fmla="*/ 651 w 51600"/>
              <a:gd name="connsiteY4" fmla="*/ 50805 h 106775"/>
              <a:gd name="connsiteX5" fmla="*/ 51451 w 51600"/>
              <a:gd name="connsiteY5" fmla="*/ 5 h 1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0" h="106775">
                <a:moveTo>
                  <a:pt x="51451" y="5"/>
                </a:moveTo>
                <a:cubicBezTo>
                  <a:pt x="54097" y="534"/>
                  <a:pt x="20759" y="36518"/>
                  <a:pt x="16526" y="53980"/>
                </a:cubicBezTo>
                <a:cubicBezTo>
                  <a:pt x="12293" y="71442"/>
                  <a:pt x="26051" y="104780"/>
                  <a:pt x="26051" y="104780"/>
                </a:cubicBezTo>
                <a:cubicBezTo>
                  <a:pt x="27109" y="111130"/>
                  <a:pt x="27109" y="101076"/>
                  <a:pt x="22876" y="92080"/>
                </a:cubicBezTo>
                <a:cubicBezTo>
                  <a:pt x="18643" y="83084"/>
                  <a:pt x="-4112" y="63505"/>
                  <a:pt x="651" y="50805"/>
                </a:cubicBezTo>
                <a:cubicBezTo>
                  <a:pt x="5414" y="38105"/>
                  <a:pt x="48805" y="-524"/>
                  <a:pt x="5145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751FBC83-F317-143D-7302-AD5FF6BDBC14}"/>
              </a:ext>
            </a:extLst>
          </p:cNvPr>
          <p:cNvSpPr/>
          <p:nvPr/>
        </p:nvSpPr>
        <p:spPr>
          <a:xfrm>
            <a:off x="921516" y="5737031"/>
            <a:ext cx="76918" cy="162918"/>
          </a:xfrm>
          <a:custGeom>
            <a:avLst/>
            <a:gdLst>
              <a:gd name="connsiteX0" fmla="*/ 59559 w 76918"/>
              <a:gd name="connsiteY0" fmla="*/ 194 h 162918"/>
              <a:gd name="connsiteX1" fmla="*/ 53209 w 76918"/>
              <a:gd name="connsiteY1" fmla="*/ 89094 h 162918"/>
              <a:gd name="connsiteX2" fmla="*/ 2409 w 76918"/>
              <a:gd name="connsiteY2" fmla="*/ 162119 h 162918"/>
              <a:gd name="connsiteX3" fmla="*/ 15109 w 76918"/>
              <a:gd name="connsiteY3" fmla="*/ 127194 h 162918"/>
              <a:gd name="connsiteX4" fmla="*/ 75434 w 76918"/>
              <a:gd name="connsiteY4" fmla="*/ 114494 h 162918"/>
              <a:gd name="connsiteX5" fmla="*/ 59559 w 76918"/>
              <a:gd name="connsiteY5" fmla="*/ 194 h 1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18" h="162918">
                <a:moveTo>
                  <a:pt x="59559" y="194"/>
                </a:moveTo>
                <a:cubicBezTo>
                  <a:pt x="55855" y="-4039"/>
                  <a:pt x="62734" y="62107"/>
                  <a:pt x="53209" y="89094"/>
                </a:cubicBezTo>
                <a:cubicBezTo>
                  <a:pt x="43684" y="116081"/>
                  <a:pt x="8759" y="155769"/>
                  <a:pt x="2409" y="162119"/>
                </a:cubicBezTo>
                <a:cubicBezTo>
                  <a:pt x="-3941" y="168469"/>
                  <a:pt x="2938" y="135131"/>
                  <a:pt x="15109" y="127194"/>
                </a:cubicBezTo>
                <a:cubicBezTo>
                  <a:pt x="27280" y="119257"/>
                  <a:pt x="68555" y="131956"/>
                  <a:pt x="75434" y="114494"/>
                </a:cubicBezTo>
                <a:cubicBezTo>
                  <a:pt x="82313" y="97032"/>
                  <a:pt x="63263" y="4427"/>
                  <a:pt x="59559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432FE348-C1D3-F352-8828-309305494FF3}"/>
              </a:ext>
            </a:extLst>
          </p:cNvPr>
          <p:cNvSpPr/>
          <p:nvPr/>
        </p:nvSpPr>
        <p:spPr>
          <a:xfrm>
            <a:off x="793051" y="6073753"/>
            <a:ext cx="111877" cy="273778"/>
          </a:xfrm>
          <a:custGeom>
            <a:avLst/>
            <a:gdLst>
              <a:gd name="connsiteX0" fmla="*/ 111824 w 111877"/>
              <a:gd name="connsiteY0" fmla="*/ 22 h 273778"/>
              <a:gd name="connsiteX1" fmla="*/ 45149 w 111877"/>
              <a:gd name="connsiteY1" fmla="*/ 120672 h 273778"/>
              <a:gd name="connsiteX2" fmla="*/ 67374 w 111877"/>
              <a:gd name="connsiteY2" fmla="*/ 263547 h 273778"/>
              <a:gd name="connsiteX3" fmla="*/ 67374 w 111877"/>
              <a:gd name="connsiteY3" fmla="*/ 250847 h 273778"/>
              <a:gd name="connsiteX4" fmla="*/ 699 w 111877"/>
              <a:gd name="connsiteY4" fmla="*/ 158772 h 273778"/>
              <a:gd name="connsiteX5" fmla="*/ 32449 w 111877"/>
              <a:gd name="connsiteY5" fmla="*/ 190522 h 273778"/>
              <a:gd name="connsiteX6" fmla="*/ 32449 w 111877"/>
              <a:gd name="connsiteY6" fmla="*/ 111147 h 273778"/>
              <a:gd name="connsiteX7" fmla="*/ 111824 w 111877"/>
              <a:gd name="connsiteY7" fmla="*/ 22 h 2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7" h="273778">
                <a:moveTo>
                  <a:pt x="111824" y="22"/>
                </a:moveTo>
                <a:cubicBezTo>
                  <a:pt x="113941" y="1610"/>
                  <a:pt x="52557" y="76751"/>
                  <a:pt x="45149" y="120672"/>
                </a:cubicBezTo>
                <a:cubicBezTo>
                  <a:pt x="37741" y="164593"/>
                  <a:pt x="67374" y="263547"/>
                  <a:pt x="67374" y="263547"/>
                </a:cubicBezTo>
                <a:cubicBezTo>
                  <a:pt x="71078" y="285243"/>
                  <a:pt x="78486" y="268309"/>
                  <a:pt x="67374" y="250847"/>
                </a:cubicBezTo>
                <a:cubicBezTo>
                  <a:pt x="56262" y="233385"/>
                  <a:pt x="6520" y="168826"/>
                  <a:pt x="699" y="158772"/>
                </a:cubicBezTo>
                <a:cubicBezTo>
                  <a:pt x="-5122" y="148718"/>
                  <a:pt x="27157" y="198459"/>
                  <a:pt x="32449" y="190522"/>
                </a:cubicBezTo>
                <a:cubicBezTo>
                  <a:pt x="37741" y="182585"/>
                  <a:pt x="25041" y="140251"/>
                  <a:pt x="32449" y="111147"/>
                </a:cubicBezTo>
                <a:cubicBezTo>
                  <a:pt x="39857" y="82043"/>
                  <a:pt x="109707" y="-1566"/>
                  <a:pt x="11182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11B3A87E-D206-9B18-13CF-FB711AE4097B}"/>
              </a:ext>
            </a:extLst>
          </p:cNvPr>
          <p:cNvSpPr/>
          <p:nvPr/>
        </p:nvSpPr>
        <p:spPr>
          <a:xfrm>
            <a:off x="752387" y="6463670"/>
            <a:ext cx="52083" cy="137184"/>
          </a:xfrm>
          <a:custGeom>
            <a:avLst/>
            <a:gdLst>
              <a:gd name="connsiteX0" fmla="*/ 3263 w 52083"/>
              <a:gd name="connsiteY0" fmla="*/ 630 h 137184"/>
              <a:gd name="connsiteX1" fmla="*/ 35013 w 52083"/>
              <a:gd name="connsiteY1" fmla="*/ 89530 h 137184"/>
              <a:gd name="connsiteX2" fmla="*/ 88 w 52083"/>
              <a:gd name="connsiteY2" fmla="*/ 137155 h 137184"/>
              <a:gd name="connsiteX3" fmla="*/ 47713 w 52083"/>
              <a:gd name="connsiteY3" fmla="*/ 95880 h 137184"/>
              <a:gd name="connsiteX4" fmla="*/ 44538 w 52083"/>
              <a:gd name="connsiteY4" fmla="*/ 51430 h 137184"/>
              <a:gd name="connsiteX5" fmla="*/ 3263 w 52083"/>
              <a:gd name="connsiteY5" fmla="*/ 630 h 1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3" h="137184">
                <a:moveTo>
                  <a:pt x="3263" y="630"/>
                </a:moveTo>
                <a:cubicBezTo>
                  <a:pt x="1675" y="6980"/>
                  <a:pt x="35542" y="66776"/>
                  <a:pt x="35013" y="89530"/>
                </a:cubicBezTo>
                <a:cubicBezTo>
                  <a:pt x="34484" y="112284"/>
                  <a:pt x="-2029" y="136097"/>
                  <a:pt x="88" y="137155"/>
                </a:cubicBezTo>
                <a:cubicBezTo>
                  <a:pt x="2205" y="138213"/>
                  <a:pt x="40305" y="110167"/>
                  <a:pt x="47713" y="95880"/>
                </a:cubicBezTo>
                <a:cubicBezTo>
                  <a:pt x="55121" y="81593"/>
                  <a:pt x="52476" y="65188"/>
                  <a:pt x="44538" y="51430"/>
                </a:cubicBezTo>
                <a:cubicBezTo>
                  <a:pt x="36601" y="37672"/>
                  <a:pt x="4851" y="-5720"/>
                  <a:pt x="3263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56366565-F296-F76E-E202-FD218965FA84}"/>
              </a:ext>
            </a:extLst>
          </p:cNvPr>
          <p:cNvSpPr/>
          <p:nvPr/>
        </p:nvSpPr>
        <p:spPr>
          <a:xfrm>
            <a:off x="641292" y="6881551"/>
            <a:ext cx="368386" cy="89434"/>
          </a:xfrm>
          <a:custGeom>
            <a:avLst/>
            <a:gdLst>
              <a:gd name="connsiteX0" fmla="*/ 58 w 368386"/>
              <a:gd name="connsiteY0" fmla="*/ 17724 h 89434"/>
              <a:gd name="connsiteX1" fmla="*/ 158808 w 368386"/>
              <a:gd name="connsiteY1" fmla="*/ 1849 h 89434"/>
              <a:gd name="connsiteX2" fmla="*/ 215958 w 368386"/>
              <a:gd name="connsiteY2" fmla="*/ 68524 h 89434"/>
              <a:gd name="connsiteX3" fmla="*/ 219133 w 368386"/>
              <a:gd name="connsiteY3" fmla="*/ 30424 h 89434"/>
              <a:gd name="connsiteX4" fmla="*/ 285808 w 368386"/>
              <a:gd name="connsiteY4" fmla="*/ 87574 h 89434"/>
              <a:gd name="connsiteX5" fmla="*/ 285808 w 368386"/>
              <a:gd name="connsiteY5" fmla="*/ 71699 h 89434"/>
              <a:gd name="connsiteX6" fmla="*/ 320733 w 368386"/>
              <a:gd name="connsiteY6" fmla="*/ 33599 h 89434"/>
              <a:gd name="connsiteX7" fmla="*/ 368358 w 368386"/>
              <a:gd name="connsiteY7" fmla="*/ 1849 h 89434"/>
              <a:gd name="connsiteX8" fmla="*/ 327083 w 368386"/>
              <a:gd name="connsiteY8" fmla="*/ 20899 h 89434"/>
              <a:gd name="connsiteX9" fmla="*/ 288983 w 368386"/>
              <a:gd name="connsiteY9" fmla="*/ 39949 h 89434"/>
              <a:gd name="connsiteX10" fmla="*/ 215958 w 368386"/>
              <a:gd name="connsiteY10" fmla="*/ 33599 h 89434"/>
              <a:gd name="connsiteX11" fmla="*/ 177858 w 368386"/>
              <a:gd name="connsiteY11" fmla="*/ 8199 h 89434"/>
              <a:gd name="connsiteX12" fmla="*/ 58 w 368386"/>
              <a:gd name="connsiteY12" fmla="*/ 17724 h 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386" h="89434">
                <a:moveTo>
                  <a:pt x="58" y="17724"/>
                </a:moveTo>
                <a:cubicBezTo>
                  <a:pt x="-3117" y="16666"/>
                  <a:pt x="122825" y="-6618"/>
                  <a:pt x="158808" y="1849"/>
                </a:cubicBezTo>
                <a:cubicBezTo>
                  <a:pt x="194791" y="10316"/>
                  <a:pt x="205904" y="63762"/>
                  <a:pt x="215958" y="68524"/>
                </a:cubicBezTo>
                <a:cubicBezTo>
                  <a:pt x="226012" y="73287"/>
                  <a:pt x="207491" y="27249"/>
                  <a:pt x="219133" y="30424"/>
                </a:cubicBezTo>
                <a:cubicBezTo>
                  <a:pt x="230775" y="33599"/>
                  <a:pt x="285808" y="87574"/>
                  <a:pt x="285808" y="87574"/>
                </a:cubicBezTo>
                <a:cubicBezTo>
                  <a:pt x="296920" y="94453"/>
                  <a:pt x="279987" y="80695"/>
                  <a:pt x="285808" y="71699"/>
                </a:cubicBezTo>
                <a:cubicBezTo>
                  <a:pt x="291629" y="62703"/>
                  <a:pt x="306975" y="45241"/>
                  <a:pt x="320733" y="33599"/>
                </a:cubicBezTo>
                <a:cubicBezTo>
                  <a:pt x="334491" y="21957"/>
                  <a:pt x="367300" y="3966"/>
                  <a:pt x="368358" y="1849"/>
                </a:cubicBezTo>
                <a:cubicBezTo>
                  <a:pt x="369416" y="-268"/>
                  <a:pt x="340312" y="14549"/>
                  <a:pt x="327083" y="20899"/>
                </a:cubicBezTo>
                <a:cubicBezTo>
                  <a:pt x="313854" y="27249"/>
                  <a:pt x="307504" y="37832"/>
                  <a:pt x="288983" y="39949"/>
                </a:cubicBezTo>
                <a:cubicBezTo>
                  <a:pt x="270462" y="42066"/>
                  <a:pt x="234479" y="38891"/>
                  <a:pt x="215958" y="33599"/>
                </a:cubicBezTo>
                <a:cubicBezTo>
                  <a:pt x="197437" y="28307"/>
                  <a:pt x="211725" y="11374"/>
                  <a:pt x="177858" y="8199"/>
                </a:cubicBezTo>
                <a:cubicBezTo>
                  <a:pt x="143991" y="5024"/>
                  <a:pt x="3233" y="18782"/>
                  <a:pt x="58" y="1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70355B82-149F-F7FB-F99F-BDD15FDDD425}"/>
              </a:ext>
            </a:extLst>
          </p:cNvPr>
          <p:cNvSpPr/>
          <p:nvPr/>
        </p:nvSpPr>
        <p:spPr>
          <a:xfrm>
            <a:off x="654050" y="6594457"/>
            <a:ext cx="38225" cy="110128"/>
          </a:xfrm>
          <a:custGeom>
            <a:avLst/>
            <a:gdLst>
              <a:gd name="connsiteX0" fmla="*/ 38100 w 38225"/>
              <a:gd name="connsiteY0" fmla="*/ 18 h 110128"/>
              <a:gd name="connsiteX1" fmla="*/ 12700 w 38225"/>
              <a:gd name="connsiteY1" fmla="*/ 63518 h 110128"/>
              <a:gd name="connsiteX2" fmla="*/ 25400 w 38225"/>
              <a:gd name="connsiteY2" fmla="*/ 107968 h 110128"/>
              <a:gd name="connsiteX3" fmla="*/ 22225 w 38225"/>
              <a:gd name="connsiteY3" fmla="*/ 98443 h 110128"/>
              <a:gd name="connsiteX4" fmla="*/ 0 w 38225"/>
              <a:gd name="connsiteY4" fmla="*/ 57168 h 110128"/>
              <a:gd name="connsiteX5" fmla="*/ 38100 w 38225"/>
              <a:gd name="connsiteY5" fmla="*/ 18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5" h="110128">
                <a:moveTo>
                  <a:pt x="38100" y="18"/>
                </a:moveTo>
                <a:cubicBezTo>
                  <a:pt x="40217" y="1076"/>
                  <a:pt x="14817" y="45526"/>
                  <a:pt x="12700" y="63518"/>
                </a:cubicBezTo>
                <a:cubicBezTo>
                  <a:pt x="10583" y="81510"/>
                  <a:pt x="25400" y="107968"/>
                  <a:pt x="25400" y="107968"/>
                </a:cubicBezTo>
                <a:cubicBezTo>
                  <a:pt x="26987" y="113789"/>
                  <a:pt x="26458" y="106910"/>
                  <a:pt x="22225" y="98443"/>
                </a:cubicBezTo>
                <a:cubicBezTo>
                  <a:pt x="17992" y="89976"/>
                  <a:pt x="0" y="70397"/>
                  <a:pt x="0" y="57168"/>
                </a:cubicBezTo>
                <a:cubicBezTo>
                  <a:pt x="0" y="43939"/>
                  <a:pt x="35983" y="-1040"/>
                  <a:pt x="3810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6FD4F80B-BC84-5044-52BF-7BBE74D361FE}"/>
              </a:ext>
            </a:extLst>
          </p:cNvPr>
          <p:cNvSpPr/>
          <p:nvPr/>
        </p:nvSpPr>
        <p:spPr>
          <a:xfrm>
            <a:off x="1053551" y="6551328"/>
            <a:ext cx="318377" cy="170917"/>
          </a:xfrm>
          <a:custGeom>
            <a:avLst/>
            <a:gdLst>
              <a:gd name="connsiteX0" fmla="*/ 13249 w 318377"/>
              <a:gd name="connsiteY0" fmla="*/ 14572 h 170917"/>
              <a:gd name="connsiteX1" fmla="*/ 86274 w 318377"/>
              <a:gd name="connsiteY1" fmla="*/ 43147 h 170917"/>
              <a:gd name="connsiteX2" fmla="*/ 549 w 318377"/>
              <a:gd name="connsiteY2" fmla="*/ 90772 h 170917"/>
              <a:gd name="connsiteX3" fmla="*/ 137074 w 318377"/>
              <a:gd name="connsiteY3" fmla="*/ 17747 h 170917"/>
              <a:gd name="connsiteX4" fmla="*/ 200574 w 318377"/>
              <a:gd name="connsiteY4" fmla="*/ 49497 h 170917"/>
              <a:gd name="connsiteX5" fmla="*/ 203749 w 318377"/>
              <a:gd name="connsiteY5" fmla="*/ 11397 h 170917"/>
              <a:gd name="connsiteX6" fmla="*/ 311699 w 318377"/>
              <a:gd name="connsiteY6" fmla="*/ 163797 h 170917"/>
              <a:gd name="connsiteX7" fmla="*/ 302174 w 318377"/>
              <a:gd name="connsiteY7" fmla="*/ 141572 h 170917"/>
              <a:gd name="connsiteX8" fmla="*/ 264074 w 318377"/>
              <a:gd name="connsiteY8" fmla="*/ 103472 h 170917"/>
              <a:gd name="connsiteX9" fmla="*/ 114849 w 318377"/>
              <a:gd name="connsiteY9" fmla="*/ 59022 h 170917"/>
              <a:gd name="connsiteX10" fmla="*/ 191049 w 318377"/>
              <a:gd name="connsiteY10" fmla="*/ 62197 h 170917"/>
              <a:gd name="connsiteX11" fmla="*/ 213274 w 318377"/>
              <a:gd name="connsiteY11" fmla="*/ 49497 h 170917"/>
              <a:gd name="connsiteX12" fmla="*/ 260899 w 318377"/>
              <a:gd name="connsiteY12" fmla="*/ 103472 h 170917"/>
              <a:gd name="connsiteX13" fmla="*/ 203749 w 318377"/>
              <a:gd name="connsiteY13" fmla="*/ 1872 h 170917"/>
              <a:gd name="connsiteX14" fmla="*/ 60874 w 318377"/>
              <a:gd name="connsiteY14" fmla="*/ 36797 h 170917"/>
              <a:gd name="connsiteX15" fmla="*/ 13249 w 318377"/>
              <a:gd name="connsiteY15" fmla="*/ 14572 h 1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77" h="170917">
                <a:moveTo>
                  <a:pt x="13249" y="14572"/>
                </a:moveTo>
                <a:cubicBezTo>
                  <a:pt x="17482" y="15630"/>
                  <a:pt x="88391" y="30447"/>
                  <a:pt x="86274" y="43147"/>
                </a:cubicBezTo>
                <a:cubicBezTo>
                  <a:pt x="84157" y="55847"/>
                  <a:pt x="-7918" y="95005"/>
                  <a:pt x="549" y="90772"/>
                </a:cubicBezTo>
                <a:cubicBezTo>
                  <a:pt x="9016" y="86539"/>
                  <a:pt x="103736" y="24626"/>
                  <a:pt x="137074" y="17747"/>
                </a:cubicBezTo>
                <a:cubicBezTo>
                  <a:pt x="170412" y="10868"/>
                  <a:pt x="189462" y="50555"/>
                  <a:pt x="200574" y="49497"/>
                </a:cubicBezTo>
                <a:cubicBezTo>
                  <a:pt x="211686" y="48439"/>
                  <a:pt x="185228" y="-7653"/>
                  <a:pt x="203749" y="11397"/>
                </a:cubicBezTo>
                <a:cubicBezTo>
                  <a:pt x="222270" y="30447"/>
                  <a:pt x="295295" y="142101"/>
                  <a:pt x="311699" y="163797"/>
                </a:cubicBezTo>
                <a:cubicBezTo>
                  <a:pt x="328103" y="185493"/>
                  <a:pt x="310111" y="151626"/>
                  <a:pt x="302174" y="141572"/>
                </a:cubicBezTo>
                <a:cubicBezTo>
                  <a:pt x="294237" y="131518"/>
                  <a:pt x="295295" y="117230"/>
                  <a:pt x="264074" y="103472"/>
                </a:cubicBezTo>
                <a:cubicBezTo>
                  <a:pt x="232853" y="89714"/>
                  <a:pt x="127020" y="65901"/>
                  <a:pt x="114849" y="59022"/>
                </a:cubicBezTo>
                <a:cubicBezTo>
                  <a:pt x="102678" y="52143"/>
                  <a:pt x="174645" y="63784"/>
                  <a:pt x="191049" y="62197"/>
                </a:cubicBezTo>
                <a:cubicBezTo>
                  <a:pt x="207453" y="60610"/>
                  <a:pt x="201632" y="42618"/>
                  <a:pt x="213274" y="49497"/>
                </a:cubicBezTo>
                <a:cubicBezTo>
                  <a:pt x="224916" y="56376"/>
                  <a:pt x="262487" y="111410"/>
                  <a:pt x="260899" y="103472"/>
                </a:cubicBezTo>
                <a:cubicBezTo>
                  <a:pt x="259311" y="95534"/>
                  <a:pt x="237086" y="12984"/>
                  <a:pt x="203749" y="1872"/>
                </a:cubicBezTo>
                <a:cubicBezTo>
                  <a:pt x="170412" y="-9240"/>
                  <a:pt x="88920" y="32564"/>
                  <a:pt x="60874" y="36797"/>
                </a:cubicBezTo>
                <a:cubicBezTo>
                  <a:pt x="32828" y="41030"/>
                  <a:pt x="9016" y="13514"/>
                  <a:pt x="13249" y="1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5286A321-D8CC-4286-7D13-8C581C0518DB}"/>
              </a:ext>
            </a:extLst>
          </p:cNvPr>
          <p:cNvSpPr/>
          <p:nvPr/>
        </p:nvSpPr>
        <p:spPr>
          <a:xfrm>
            <a:off x="1049609" y="6607162"/>
            <a:ext cx="251114" cy="60344"/>
          </a:xfrm>
          <a:custGeom>
            <a:avLst/>
            <a:gdLst>
              <a:gd name="connsiteX0" fmla="*/ 1316 w 251114"/>
              <a:gd name="connsiteY0" fmla="*/ 60338 h 60344"/>
              <a:gd name="connsiteX1" fmla="*/ 245791 w 251114"/>
              <a:gd name="connsiteY1" fmla="*/ 25413 h 60344"/>
              <a:gd name="connsiteX2" fmla="*/ 163241 w 251114"/>
              <a:gd name="connsiteY2" fmla="*/ 25413 h 60344"/>
              <a:gd name="connsiteX3" fmla="*/ 87041 w 251114"/>
              <a:gd name="connsiteY3" fmla="*/ 13 h 60344"/>
              <a:gd name="connsiteX4" fmla="*/ 144191 w 251114"/>
              <a:gd name="connsiteY4" fmla="*/ 22238 h 60344"/>
              <a:gd name="connsiteX5" fmla="*/ 1316 w 251114"/>
              <a:gd name="connsiteY5" fmla="*/ 60338 h 6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4" h="60344">
                <a:moveTo>
                  <a:pt x="1316" y="60338"/>
                </a:moveTo>
                <a:cubicBezTo>
                  <a:pt x="18249" y="60867"/>
                  <a:pt x="218803" y="31234"/>
                  <a:pt x="245791" y="25413"/>
                </a:cubicBezTo>
                <a:cubicBezTo>
                  <a:pt x="272779" y="19592"/>
                  <a:pt x="189699" y="29646"/>
                  <a:pt x="163241" y="25413"/>
                </a:cubicBezTo>
                <a:cubicBezTo>
                  <a:pt x="136783" y="21180"/>
                  <a:pt x="90216" y="542"/>
                  <a:pt x="87041" y="13"/>
                </a:cubicBezTo>
                <a:cubicBezTo>
                  <a:pt x="83866" y="-516"/>
                  <a:pt x="152128" y="14301"/>
                  <a:pt x="144191" y="22238"/>
                </a:cubicBezTo>
                <a:cubicBezTo>
                  <a:pt x="136254" y="30175"/>
                  <a:pt x="-15617" y="59809"/>
                  <a:pt x="1316" y="60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E252998-F736-8908-758D-8AAFFAABFCE3}"/>
              </a:ext>
            </a:extLst>
          </p:cNvPr>
          <p:cNvSpPr/>
          <p:nvPr/>
        </p:nvSpPr>
        <p:spPr>
          <a:xfrm>
            <a:off x="3765491" y="6781511"/>
            <a:ext cx="203237" cy="134479"/>
          </a:xfrm>
          <a:custGeom>
            <a:avLst/>
            <a:gdLst>
              <a:gd name="connsiteX0" fmla="*/ 59 w 203237"/>
              <a:gd name="connsiteY0" fmla="*/ 16164 h 134479"/>
              <a:gd name="connsiteX1" fmla="*/ 117534 w 203237"/>
              <a:gd name="connsiteY1" fmla="*/ 22514 h 134479"/>
              <a:gd name="connsiteX2" fmla="*/ 200084 w 203237"/>
              <a:gd name="connsiteY2" fmla="*/ 133639 h 134479"/>
              <a:gd name="connsiteX3" fmla="*/ 187384 w 203237"/>
              <a:gd name="connsiteY3" fmla="*/ 76489 h 134479"/>
              <a:gd name="connsiteX4" fmla="*/ 168334 w 203237"/>
              <a:gd name="connsiteY4" fmla="*/ 70139 h 134479"/>
              <a:gd name="connsiteX5" fmla="*/ 155634 w 203237"/>
              <a:gd name="connsiteY5" fmla="*/ 12989 h 134479"/>
              <a:gd name="connsiteX6" fmla="*/ 165159 w 203237"/>
              <a:gd name="connsiteY6" fmla="*/ 79664 h 134479"/>
              <a:gd name="connsiteX7" fmla="*/ 133409 w 203237"/>
              <a:gd name="connsiteY7" fmla="*/ 3464 h 134479"/>
              <a:gd name="connsiteX8" fmla="*/ 59 w 203237"/>
              <a:gd name="connsiteY8" fmla="*/ 16164 h 1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37" h="134479">
                <a:moveTo>
                  <a:pt x="59" y="16164"/>
                </a:moveTo>
                <a:cubicBezTo>
                  <a:pt x="-2587" y="19339"/>
                  <a:pt x="84197" y="2935"/>
                  <a:pt x="117534" y="22514"/>
                </a:cubicBezTo>
                <a:cubicBezTo>
                  <a:pt x="150872" y="42093"/>
                  <a:pt x="188442" y="124643"/>
                  <a:pt x="200084" y="133639"/>
                </a:cubicBezTo>
                <a:cubicBezTo>
                  <a:pt x="211726" y="142635"/>
                  <a:pt x="187384" y="76489"/>
                  <a:pt x="187384" y="76489"/>
                </a:cubicBezTo>
                <a:cubicBezTo>
                  <a:pt x="182092" y="65906"/>
                  <a:pt x="173626" y="80722"/>
                  <a:pt x="168334" y="70139"/>
                </a:cubicBezTo>
                <a:cubicBezTo>
                  <a:pt x="163042" y="59556"/>
                  <a:pt x="156163" y="11402"/>
                  <a:pt x="155634" y="12989"/>
                </a:cubicBezTo>
                <a:cubicBezTo>
                  <a:pt x="155105" y="14576"/>
                  <a:pt x="168863" y="81251"/>
                  <a:pt x="165159" y="79664"/>
                </a:cubicBezTo>
                <a:cubicBezTo>
                  <a:pt x="161455" y="78077"/>
                  <a:pt x="155634" y="15106"/>
                  <a:pt x="133409" y="3464"/>
                </a:cubicBezTo>
                <a:cubicBezTo>
                  <a:pt x="111184" y="-8178"/>
                  <a:pt x="2705" y="12989"/>
                  <a:pt x="59" y="16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435060C9-B702-8E1B-D964-ACB3AD4668A7}"/>
              </a:ext>
            </a:extLst>
          </p:cNvPr>
          <p:cNvSpPr/>
          <p:nvPr/>
        </p:nvSpPr>
        <p:spPr>
          <a:xfrm>
            <a:off x="4568791" y="6646904"/>
            <a:ext cx="35264" cy="153946"/>
          </a:xfrm>
          <a:custGeom>
            <a:avLst/>
            <a:gdLst>
              <a:gd name="connsiteX0" fmla="*/ 6384 w 35264"/>
              <a:gd name="connsiteY0" fmla="*/ 1546 h 153946"/>
              <a:gd name="connsiteX1" fmla="*/ 34959 w 35264"/>
              <a:gd name="connsiteY1" fmla="*/ 99971 h 153946"/>
              <a:gd name="connsiteX2" fmla="*/ 34 w 35264"/>
              <a:gd name="connsiteY2" fmla="*/ 153946 h 153946"/>
              <a:gd name="connsiteX3" fmla="*/ 28609 w 35264"/>
              <a:gd name="connsiteY3" fmla="*/ 99971 h 153946"/>
              <a:gd name="connsiteX4" fmla="*/ 34959 w 35264"/>
              <a:gd name="connsiteY4" fmla="*/ 42821 h 153946"/>
              <a:gd name="connsiteX5" fmla="*/ 6384 w 35264"/>
              <a:gd name="connsiteY5" fmla="*/ 1546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4" h="153946">
                <a:moveTo>
                  <a:pt x="6384" y="1546"/>
                </a:moveTo>
                <a:cubicBezTo>
                  <a:pt x="6384" y="11071"/>
                  <a:pt x="36017" y="74571"/>
                  <a:pt x="34959" y="99971"/>
                </a:cubicBezTo>
                <a:cubicBezTo>
                  <a:pt x="33901" y="125371"/>
                  <a:pt x="1092" y="153946"/>
                  <a:pt x="34" y="153946"/>
                </a:cubicBezTo>
                <a:cubicBezTo>
                  <a:pt x="-1024" y="153946"/>
                  <a:pt x="22788" y="118492"/>
                  <a:pt x="28609" y="99971"/>
                </a:cubicBezTo>
                <a:cubicBezTo>
                  <a:pt x="34430" y="81450"/>
                  <a:pt x="36017" y="56579"/>
                  <a:pt x="34959" y="42821"/>
                </a:cubicBezTo>
                <a:cubicBezTo>
                  <a:pt x="33901" y="29063"/>
                  <a:pt x="6384" y="-7979"/>
                  <a:pt x="6384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52764310-C746-3549-6624-B1695DF82916}"/>
              </a:ext>
            </a:extLst>
          </p:cNvPr>
          <p:cNvSpPr/>
          <p:nvPr/>
        </p:nvSpPr>
        <p:spPr>
          <a:xfrm>
            <a:off x="4301767" y="5975337"/>
            <a:ext cx="128822" cy="152951"/>
          </a:xfrm>
          <a:custGeom>
            <a:avLst/>
            <a:gdLst>
              <a:gd name="connsiteX0" fmla="*/ 9883 w 128822"/>
              <a:gd name="connsiteY0" fmla="*/ 13 h 152951"/>
              <a:gd name="connsiteX1" fmla="*/ 25758 w 128822"/>
              <a:gd name="connsiteY1" fmla="*/ 85738 h 152951"/>
              <a:gd name="connsiteX2" fmla="*/ 124183 w 128822"/>
              <a:gd name="connsiteY2" fmla="*/ 149238 h 152951"/>
              <a:gd name="connsiteX3" fmla="*/ 101958 w 128822"/>
              <a:gd name="connsiteY3" fmla="*/ 139713 h 152951"/>
              <a:gd name="connsiteX4" fmla="*/ 6708 w 128822"/>
              <a:gd name="connsiteY4" fmla="*/ 92088 h 152951"/>
              <a:gd name="connsiteX5" fmla="*/ 9883 w 128822"/>
              <a:gd name="connsiteY5" fmla="*/ 13 h 15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22" h="152951">
                <a:moveTo>
                  <a:pt x="9883" y="13"/>
                </a:moveTo>
                <a:cubicBezTo>
                  <a:pt x="13058" y="-1045"/>
                  <a:pt x="6708" y="60867"/>
                  <a:pt x="25758" y="85738"/>
                </a:cubicBezTo>
                <a:cubicBezTo>
                  <a:pt x="44808" y="110609"/>
                  <a:pt x="111483" y="140242"/>
                  <a:pt x="124183" y="149238"/>
                </a:cubicBezTo>
                <a:cubicBezTo>
                  <a:pt x="136883" y="158234"/>
                  <a:pt x="121537" y="149238"/>
                  <a:pt x="101958" y="139713"/>
                </a:cubicBezTo>
                <a:cubicBezTo>
                  <a:pt x="82379" y="130188"/>
                  <a:pt x="22054" y="109021"/>
                  <a:pt x="6708" y="92088"/>
                </a:cubicBezTo>
                <a:cubicBezTo>
                  <a:pt x="-8638" y="75155"/>
                  <a:pt x="6708" y="1071"/>
                  <a:pt x="988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5682D049-10F9-FB94-E051-71E22F60A67A}"/>
              </a:ext>
            </a:extLst>
          </p:cNvPr>
          <p:cNvSpPr/>
          <p:nvPr/>
        </p:nvSpPr>
        <p:spPr>
          <a:xfrm>
            <a:off x="4641387" y="6349918"/>
            <a:ext cx="70318" cy="169181"/>
          </a:xfrm>
          <a:custGeom>
            <a:avLst/>
            <a:gdLst>
              <a:gd name="connsiteX0" fmla="*/ 25863 w 70318"/>
              <a:gd name="connsiteY0" fmla="*/ 82 h 169181"/>
              <a:gd name="connsiteX1" fmla="*/ 41738 w 70318"/>
              <a:gd name="connsiteY1" fmla="*/ 114382 h 169181"/>
              <a:gd name="connsiteX2" fmla="*/ 463 w 70318"/>
              <a:gd name="connsiteY2" fmla="*/ 168357 h 169181"/>
              <a:gd name="connsiteX3" fmla="*/ 22688 w 70318"/>
              <a:gd name="connsiteY3" fmla="*/ 146132 h 169181"/>
              <a:gd name="connsiteX4" fmla="*/ 70313 w 70318"/>
              <a:gd name="connsiteY4" fmla="*/ 133432 h 169181"/>
              <a:gd name="connsiteX5" fmla="*/ 25863 w 70318"/>
              <a:gd name="connsiteY5" fmla="*/ 82 h 1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18" h="169181">
                <a:moveTo>
                  <a:pt x="25863" y="82"/>
                </a:moveTo>
                <a:cubicBezTo>
                  <a:pt x="21101" y="-3093"/>
                  <a:pt x="45971" y="86336"/>
                  <a:pt x="41738" y="114382"/>
                </a:cubicBezTo>
                <a:cubicBezTo>
                  <a:pt x="37505" y="142428"/>
                  <a:pt x="3638" y="163065"/>
                  <a:pt x="463" y="168357"/>
                </a:cubicBezTo>
                <a:cubicBezTo>
                  <a:pt x="-2712" y="173649"/>
                  <a:pt x="11046" y="151953"/>
                  <a:pt x="22688" y="146132"/>
                </a:cubicBezTo>
                <a:cubicBezTo>
                  <a:pt x="34330" y="140311"/>
                  <a:pt x="69784" y="153540"/>
                  <a:pt x="70313" y="133432"/>
                </a:cubicBezTo>
                <a:cubicBezTo>
                  <a:pt x="70842" y="113324"/>
                  <a:pt x="30625" y="3257"/>
                  <a:pt x="258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E6E2FD56-00B1-8DCC-7E0F-BD1FBEBD6832}"/>
              </a:ext>
            </a:extLst>
          </p:cNvPr>
          <p:cNvSpPr/>
          <p:nvPr/>
        </p:nvSpPr>
        <p:spPr>
          <a:xfrm>
            <a:off x="4690493" y="6187495"/>
            <a:ext cx="160591" cy="683606"/>
          </a:xfrm>
          <a:custGeom>
            <a:avLst/>
            <a:gdLst>
              <a:gd name="connsiteX0" fmla="*/ 103757 w 160591"/>
              <a:gd name="connsiteY0" fmla="*/ 580 h 683606"/>
              <a:gd name="connsiteX1" fmla="*/ 145032 w 160591"/>
              <a:gd name="connsiteY1" fmla="*/ 327605 h 683606"/>
              <a:gd name="connsiteX2" fmla="*/ 157732 w 160591"/>
              <a:gd name="connsiteY2" fmla="*/ 238705 h 683606"/>
              <a:gd name="connsiteX3" fmla="*/ 94232 w 160591"/>
              <a:gd name="connsiteY3" fmla="*/ 524455 h 683606"/>
              <a:gd name="connsiteX4" fmla="*/ 106932 w 160591"/>
              <a:gd name="connsiteY4" fmla="*/ 426030 h 683606"/>
              <a:gd name="connsiteX5" fmla="*/ 2157 w 160591"/>
              <a:gd name="connsiteY5" fmla="*/ 680030 h 683606"/>
              <a:gd name="connsiteX6" fmla="*/ 43432 w 160591"/>
              <a:gd name="connsiteY6" fmla="*/ 556205 h 683606"/>
              <a:gd name="connsiteX7" fmla="*/ 129157 w 160591"/>
              <a:gd name="connsiteY7" fmla="*/ 295855 h 683606"/>
              <a:gd name="connsiteX8" fmla="*/ 138682 w 160591"/>
              <a:gd name="connsiteY8" fmla="*/ 248230 h 683606"/>
              <a:gd name="connsiteX9" fmla="*/ 103757 w 160591"/>
              <a:gd name="connsiteY9" fmla="*/ 580 h 68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91" h="683606">
                <a:moveTo>
                  <a:pt x="103757" y="580"/>
                </a:moveTo>
                <a:cubicBezTo>
                  <a:pt x="104815" y="13809"/>
                  <a:pt x="136036" y="287918"/>
                  <a:pt x="145032" y="327605"/>
                </a:cubicBezTo>
                <a:cubicBezTo>
                  <a:pt x="154028" y="367292"/>
                  <a:pt x="166199" y="205897"/>
                  <a:pt x="157732" y="238705"/>
                </a:cubicBezTo>
                <a:cubicBezTo>
                  <a:pt x="149265" y="271513"/>
                  <a:pt x="102699" y="493234"/>
                  <a:pt x="94232" y="524455"/>
                </a:cubicBezTo>
                <a:cubicBezTo>
                  <a:pt x="85765" y="555676"/>
                  <a:pt x="122278" y="400101"/>
                  <a:pt x="106932" y="426030"/>
                </a:cubicBezTo>
                <a:cubicBezTo>
                  <a:pt x="91586" y="451959"/>
                  <a:pt x="12740" y="658334"/>
                  <a:pt x="2157" y="680030"/>
                </a:cubicBezTo>
                <a:cubicBezTo>
                  <a:pt x="-8426" y="701726"/>
                  <a:pt x="22265" y="620234"/>
                  <a:pt x="43432" y="556205"/>
                </a:cubicBezTo>
                <a:cubicBezTo>
                  <a:pt x="64599" y="492176"/>
                  <a:pt x="113282" y="347184"/>
                  <a:pt x="129157" y="295855"/>
                </a:cubicBezTo>
                <a:cubicBezTo>
                  <a:pt x="145032" y="244526"/>
                  <a:pt x="140799" y="292151"/>
                  <a:pt x="138682" y="248230"/>
                </a:cubicBezTo>
                <a:cubicBezTo>
                  <a:pt x="136565" y="204309"/>
                  <a:pt x="102699" y="-12649"/>
                  <a:pt x="103757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55268D7A-A5A1-94D5-3EFF-AEAAC0F17A6B}"/>
              </a:ext>
            </a:extLst>
          </p:cNvPr>
          <p:cNvSpPr/>
          <p:nvPr/>
        </p:nvSpPr>
        <p:spPr>
          <a:xfrm>
            <a:off x="2655961" y="6654797"/>
            <a:ext cx="50222" cy="108892"/>
          </a:xfrm>
          <a:custGeom>
            <a:avLst/>
            <a:gdLst>
              <a:gd name="connsiteX0" fmla="*/ 4689 w 50222"/>
              <a:gd name="connsiteY0" fmla="*/ 3 h 108892"/>
              <a:gd name="connsiteX1" fmla="*/ 11039 w 50222"/>
              <a:gd name="connsiteY1" fmla="*/ 69853 h 108892"/>
              <a:gd name="connsiteX2" fmla="*/ 49139 w 50222"/>
              <a:gd name="connsiteY2" fmla="*/ 107953 h 108892"/>
              <a:gd name="connsiteX3" fmla="*/ 36439 w 50222"/>
              <a:gd name="connsiteY3" fmla="*/ 95253 h 108892"/>
              <a:gd name="connsiteX4" fmla="*/ 1514 w 50222"/>
              <a:gd name="connsiteY4" fmla="*/ 73028 h 108892"/>
              <a:gd name="connsiteX5" fmla="*/ 4689 w 50222"/>
              <a:gd name="connsiteY5" fmla="*/ 3 h 1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2" h="108892">
                <a:moveTo>
                  <a:pt x="4689" y="3"/>
                </a:moveTo>
                <a:cubicBezTo>
                  <a:pt x="6276" y="-526"/>
                  <a:pt x="3631" y="51861"/>
                  <a:pt x="11039" y="69853"/>
                </a:cubicBezTo>
                <a:cubicBezTo>
                  <a:pt x="18447" y="87845"/>
                  <a:pt x="49139" y="107953"/>
                  <a:pt x="49139" y="107953"/>
                </a:cubicBezTo>
                <a:cubicBezTo>
                  <a:pt x="53372" y="112186"/>
                  <a:pt x="44376" y="101074"/>
                  <a:pt x="36439" y="95253"/>
                </a:cubicBezTo>
                <a:cubicBezTo>
                  <a:pt x="28502" y="89432"/>
                  <a:pt x="5747" y="88903"/>
                  <a:pt x="1514" y="73028"/>
                </a:cubicBezTo>
                <a:cubicBezTo>
                  <a:pt x="-2719" y="57153"/>
                  <a:pt x="3102" y="532"/>
                  <a:pt x="46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AD962927-139B-FCFA-595D-0250DA6CF3FE}"/>
              </a:ext>
            </a:extLst>
          </p:cNvPr>
          <p:cNvSpPr/>
          <p:nvPr/>
        </p:nvSpPr>
        <p:spPr>
          <a:xfrm>
            <a:off x="2072897" y="7029405"/>
            <a:ext cx="189669" cy="73566"/>
          </a:xfrm>
          <a:custGeom>
            <a:avLst/>
            <a:gdLst>
              <a:gd name="connsiteX0" fmla="*/ 378 w 189669"/>
              <a:gd name="connsiteY0" fmla="*/ 45 h 73566"/>
              <a:gd name="connsiteX1" fmla="*/ 70228 w 189669"/>
              <a:gd name="connsiteY1" fmla="*/ 28620 h 73566"/>
              <a:gd name="connsiteX2" fmla="*/ 76578 w 189669"/>
              <a:gd name="connsiteY2" fmla="*/ 73070 h 73566"/>
              <a:gd name="connsiteX3" fmla="*/ 86103 w 189669"/>
              <a:gd name="connsiteY3" fmla="*/ 50845 h 73566"/>
              <a:gd name="connsiteX4" fmla="*/ 187703 w 189669"/>
              <a:gd name="connsiteY4" fmla="*/ 25445 h 73566"/>
              <a:gd name="connsiteX5" fmla="*/ 149603 w 189669"/>
              <a:gd name="connsiteY5" fmla="*/ 28620 h 73566"/>
              <a:gd name="connsiteX6" fmla="*/ 105153 w 189669"/>
              <a:gd name="connsiteY6" fmla="*/ 34970 h 73566"/>
              <a:gd name="connsiteX7" fmla="*/ 378 w 189669"/>
              <a:gd name="connsiteY7" fmla="*/ 45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669" h="73566">
                <a:moveTo>
                  <a:pt x="378" y="45"/>
                </a:moveTo>
                <a:cubicBezTo>
                  <a:pt x="-5443" y="-1013"/>
                  <a:pt x="57528" y="16449"/>
                  <a:pt x="70228" y="28620"/>
                </a:cubicBezTo>
                <a:cubicBezTo>
                  <a:pt x="82928" y="40791"/>
                  <a:pt x="76578" y="73070"/>
                  <a:pt x="76578" y="73070"/>
                </a:cubicBezTo>
                <a:cubicBezTo>
                  <a:pt x="79224" y="76774"/>
                  <a:pt x="67582" y="58782"/>
                  <a:pt x="86103" y="50845"/>
                </a:cubicBezTo>
                <a:cubicBezTo>
                  <a:pt x="104624" y="42908"/>
                  <a:pt x="177120" y="29149"/>
                  <a:pt x="187703" y="25445"/>
                </a:cubicBezTo>
                <a:cubicBezTo>
                  <a:pt x="198286" y="21741"/>
                  <a:pt x="163361" y="27033"/>
                  <a:pt x="149603" y="28620"/>
                </a:cubicBezTo>
                <a:cubicBezTo>
                  <a:pt x="135845" y="30207"/>
                  <a:pt x="133728" y="41849"/>
                  <a:pt x="105153" y="34970"/>
                </a:cubicBezTo>
                <a:cubicBezTo>
                  <a:pt x="76578" y="28091"/>
                  <a:pt x="6199" y="1103"/>
                  <a:pt x="37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4B34DF37-2D5E-4545-BBFD-6A52E968EC7C}"/>
              </a:ext>
            </a:extLst>
          </p:cNvPr>
          <p:cNvSpPr/>
          <p:nvPr/>
        </p:nvSpPr>
        <p:spPr>
          <a:xfrm>
            <a:off x="2974728" y="7438935"/>
            <a:ext cx="198341" cy="69998"/>
          </a:xfrm>
          <a:custGeom>
            <a:avLst/>
            <a:gdLst>
              <a:gd name="connsiteX0" fmla="*/ 247 w 198341"/>
              <a:gd name="connsiteY0" fmla="*/ 69940 h 69998"/>
              <a:gd name="connsiteX1" fmla="*/ 108197 w 198341"/>
              <a:gd name="connsiteY1" fmla="*/ 12790 h 69998"/>
              <a:gd name="connsiteX2" fmla="*/ 193922 w 198341"/>
              <a:gd name="connsiteY2" fmla="*/ 47715 h 69998"/>
              <a:gd name="connsiteX3" fmla="*/ 181222 w 198341"/>
              <a:gd name="connsiteY3" fmla="*/ 41365 h 69998"/>
              <a:gd name="connsiteX4" fmla="*/ 139947 w 198341"/>
              <a:gd name="connsiteY4" fmla="*/ 90 h 69998"/>
              <a:gd name="connsiteX5" fmla="*/ 247 w 198341"/>
              <a:gd name="connsiteY5" fmla="*/ 69940 h 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41" h="69998">
                <a:moveTo>
                  <a:pt x="247" y="69940"/>
                </a:moveTo>
                <a:cubicBezTo>
                  <a:pt x="-5045" y="72057"/>
                  <a:pt x="75918" y="16494"/>
                  <a:pt x="108197" y="12790"/>
                </a:cubicBezTo>
                <a:cubicBezTo>
                  <a:pt x="140476" y="9086"/>
                  <a:pt x="193922" y="47715"/>
                  <a:pt x="193922" y="47715"/>
                </a:cubicBezTo>
                <a:cubicBezTo>
                  <a:pt x="206093" y="52477"/>
                  <a:pt x="190218" y="49302"/>
                  <a:pt x="181222" y="41365"/>
                </a:cubicBezTo>
                <a:cubicBezTo>
                  <a:pt x="172226" y="33427"/>
                  <a:pt x="170639" y="-2027"/>
                  <a:pt x="139947" y="90"/>
                </a:cubicBezTo>
                <a:cubicBezTo>
                  <a:pt x="109255" y="2207"/>
                  <a:pt x="5539" y="67823"/>
                  <a:pt x="247" y="69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89FE28A9-3343-2FDF-0C23-92FE93AE966A}"/>
              </a:ext>
            </a:extLst>
          </p:cNvPr>
          <p:cNvSpPr/>
          <p:nvPr/>
        </p:nvSpPr>
        <p:spPr>
          <a:xfrm>
            <a:off x="3511847" y="8544849"/>
            <a:ext cx="709928" cy="709118"/>
          </a:xfrm>
          <a:custGeom>
            <a:avLst/>
            <a:gdLst>
              <a:gd name="connsiteX0" fmla="*/ 561856 w 709928"/>
              <a:gd name="connsiteY0" fmla="*/ 3250 h 709118"/>
              <a:gd name="connsiteX1" fmla="*/ 608090 w 709928"/>
              <a:gd name="connsiteY1" fmla="*/ 172773 h 709118"/>
              <a:gd name="connsiteX2" fmla="*/ 269043 w 709928"/>
              <a:gd name="connsiteY2" fmla="*/ 290926 h 709118"/>
              <a:gd name="connsiteX3" fmla="*/ 515623 w 709928"/>
              <a:gd name="connsiteY3" fmla="*/ 229281 h 709118"/>
              <a:gd name="connsiteX4" fmla="*/ 638913 w 709928"/>
              <a:gd name="connsiteY4" fmla="*/ 249830 h 709118"/>
              <a:gd name="connsiteX5" fmla="*/ 546445 w 709928"/>
              <a:gd name="connsiteY5" fmla="*/ 244693 h 709118"/>
              <a:gd name="connsiteX6" fmla="*/ 412881 w 709928"/>
              <a:gd name="connsiteY6" fmla="*/ 352571 h 709118"/>
              <a:gd name="connsiteX7" fmla="*/ 489937 w 709928"/>
              <a:gd name="connsiteY7" fmla="*/ 280652 h 709118"/>
              <a:gd name="connsiteX8" fmla="*/ 505349 w 709928"/>
              <a:gd name="connsiteY8" fmla="*/ 393668 h 709118"/>
              <a:gd name="connsiteX9" fmla="*/ 459115 w 709928"/>
              <a:gd name="connsiteY9" fmla="*/ 506684 h 709118"/>
              <a:gd name="connsiteX10" fmla="*/ 243357 w 709928"/>
              <a:gd name="connsiteY10" fmla="*/ 552917 h 709118"/>
              <a:gd name="connsiteX11" fmla="*/ 1915 w 709928"/>
              <a:gd name="connsiteY11" fmla="*/ 480998 h 709118"/>
              <a:gd name="connsiteX12" fmla="*/ 140616 w 709928"/>
              <a:gd name="connsiteY12" fmla="*/ 537506 h 709118"/>
              <a:gd name="connsiteX13" fmla="*/ 325551 w 709928"/>
              <a:gd name="connsiteY13" fmla="*/ 707030 h 709118"/>
              <a:gd name="connsiteX14" fmla="*/ 315277 w 709928"/>
              <a:gd name="connsiteY14" fmla="*/ 619699 h 709118"/>
              <a:gd name="connsiteX15" fmla="*/ 556719 w 709928"/>
              <a:gd name="connsiteY15" fmla="*/ 439902 h 709118"/>
              <a:gd name="connsiteX16" fmla="*/ 489937 w 709928"/>
              <a:gd name="connsiteY16" fmla="*/ 306338 h 709118"/>
              <a:gd name="connsiteX17" fmla="*/ 613227 w 709928"/>
              <a:gd name="connsiteY17" fmla="*/ 183048 h 709118"/>
              <a:gd name="connsiteX18" fmla="*/ 469389 w 709928"/>
              <a:gd name="connsiteY18" fmla="*/ 188185 h 709118"/>
              <a:gd name="connsiteX19" fmla="*/ 705695 w 709928"/>
              <a:gd name="connsiteY19" fmla="*/ 136814 h 709118"/>
              <a:gd name="connsiteX20" fmla="*/ 618364 w 709928"/>
              <a:gd name="connsiteY20" fmla="*/ 64895 h 709118"/>
              <a:gd name="connsiteX21" fmla="*/ 561856 w 709928"/>
              <a:gd name="connsiteY21" fmla="*/ 3250 h 7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928" h="709118">
                <a:moveTo>
                  <a:pt x="561856" y="3250"/>
                </a:moveTo>
                <a:cubicBezTo>
                  <a:pt x="560144" y="21230"/>
                  <a:pt x="656892" y="124827"/>
                  <a:pt x="608090" y="172773"/>
                </a:cubicBezTo>
                <a:cubicBezTo>
                  <a:pt x="559288" y="220719"/>
                  <a:pt x="284454" y="281508"/>
                  <a:pt x="269043" y="290926"/>
                </a:cubicBezTo>
                <a:cubicBezTo>
                  <a:pt x="253632" y="300344"/>
                  <a:pt x="453978" y="236130"/>
                  <a:pt x="515623" y="229281"/>
                </a:cubicBezTo>
                <a:cubicBezTo>
                  <a:pt x="577268" y="222432"/>
                  <a:pt x="633776" y="247261"/>
                  <a:pt x="638913" y="249830"/>
                </a:cubicBezTo>
                <a:cubicBezTo>
                  <a:pt x="644050" y="252399"/>
                  <a:pt x="584117" y="227570"/>
                  <a:pt x="546445" y="244693"/>
                </a:cubicBezTo>
                <a:cubicBezTo>
                  <a:pt x="508773" y="261816"/>
                  <a:pt x="422299" y="346578"/>
                  <a:pt x="412881" y="352571"/>
                </a:cubicBezTo>
                <a:cubicBezTo>
                  <a:pt x="403463" y="358564"/>
                  <a:pt x="474526" y="273802"/>
                  <a:pt x="489937" y="280652"/>
                </a:cubicBezTo>
                <a:cubicBezTo>
                  <a:pt x="505348" y="287502"/>
                  <a:pt x="510486" y="355996"/>
                  <a:pt x="505349" y="393668"/>
                </a:cubicBezTo>
                <a:cubicBezTo>
                  <a:pt x="500212" y="431340"/>
                  <a:pt x="502780" y="480143"/>
                  <a:pt x="459115" y="506684"/>
                </a:cubicBezTo>
                <a:cubicBezTo>
                  <a:pt x="415450" y="533225"/>
                  <a:pt x="319557" y="557198"/>
                  <a:pt x="243357" y="552917"/>
                </a:cubicBezTo>
                <a:cubicBezTo>
                  <a:pt x="167157" y="548636"/>
                  <a:pt x="19038" y="483567"/>
                  <a:pt x="1915" y="480998"/>
                </a:cubicBezTo>
                <a:cubicBezTo>
                  <a:pt x="-15209" y="478430"/>
                  <a:pt x="86677" y="499834"/>
                  <a:pt x="140616" y="537506"/>
                </a:cubicBezTo>
                <a:cubicBezTo>
                  <a:pt x="194555" y="575178"/>
                  <a:pt x="296441" y="693331"/>
                  <a:pt x="325551" y="707030"/>
                </a:cubicBezTo>
                <a:cubicBezTo>
                  <a:pt x="354661" y="720729"/>
                  <a:pt x="276749" y="664220"/>
                  <a:pt x="315277" y="619699"/>
                </a:cubicBezTo>
                <a:cubicBezTo>
                  <a:pt x="353805" y="575178"/>
                  <a:pt x="527609" y="492129"/>
                  <a:pt x="556719" y="439902"/>
                </a:cubicBezTo>
                <a:cubicBezTo>
                  <a:pt x="585829" y="387675"/>
                  <a:pt x="480519" y="349147"/>
                  <a:pt x="489937" y="306338"/>
                </a:cubicBezTo>
                <a:cubicBezTo>
                  <a:pt x="499355" y="263529"/>
                  <a:pt x="616652" y="202740"/>
                  <a:pt x="613227" y="183048"/>
                </a:cubicBezTo>
                <a:cubicBezTo>
                  <a:pt x="609802" y="163356"/>
                  <a:pt x="453978" y="195891"/>
                  <a:pt x="469389" y="188185"/>
                </a:cubicBezTo>
                <a:cubicBezTo>
                  <a:pt x="484800" y="180479"/>
                  <a:pt x="680866" y="157362"/>
                  <a:pt x="705695" y="136814"/>
                </a:cubicBezTo>
                <a:cubicBezTo>
                  <a:pt x="730524" y="116266"/>
                  <a:pt x="638912" y="82875"/>
                  <a:pt x="618364" y="64895"/>
                </a:cubicBezTo>
                <a:cubicBezTo>
                  <a:pt x="597816" y="46915"/>
                  <a:pt x="563568" y="-14730"/>
                  <a:pt x="561856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FF1B51C6-F50D-9922-C795-C71D7A28EC39}"/>
              </a:ext>
            </a:extLst>
          </p:cNvPr>
          <p:cNvSpPr/>
          <p:nvPr/>
        </p:nvSpPr>
        <p:spPr>
          <a:xfrm>
            <a:off x="3985486" y="8696369"/>
            <a:ext cx="831602" cy="915734"/>
          </a:xfrm>
          <a:custGeom>
            <a:avLst/>
            <a:gdLst>
              <a:gd name="connsiteX0" fmla="*/ 468361 w 831602"/>
              <a:gd name="connsiteY0" fmla="*/ 16116 h 915734"/>
              <a:gd name="connsiteX1" fmla="*/ 21435 w 831602"/>
              <a:gd name="connsiteY1" fmla="*/ 796952 h 915734"/>
              <a:gd name="connsiteX2" fmla="*/ 113903 w 831602"/>
              <a:gd name="connsiteY2" fmla="*/ 632566 h 915734"/>
              <a:gd name="connsiteX3" fmla="*/ 488910 w 831602"/>
              <a:gd name="connsiteY3" fmla="*/ 319204 h 915734"/>
              <a:gd name="connsiteX4" fmla="*/ 386168 w 831602"/>
              <a:gd name="connsiteY4" fmla="*/ 401397 h 915734"/>
              <a:gd name="connsiteX5" fmla="*/ 83080 w 831602"/>
              <a:gd name="connsiteY5" fmla="*/ 899694 h 915734"/>
              <a:gd name="connsiteX6" fmla="*/ 144725 w 831602"/>
              <a:gd name="connsiteY6" fmla="*/ 771267 h 915734"/>
              <a:gd name="connsiteX7" fmla="*/ 381031 w 831602"/>
              <a:gd name="connsiteY7" fmla="*/ 550373 h 915734"/>
              <a:gd name="connsiteX8" fmla="*/ 827957 w 831602"/>
              <a:gd name="connsiteY8" fmla="*/ 262696 h 915734"/>
              <a:gd name="connsiteX9" fmla="*/ 576240 w 831602"/>
              <a:gd name="connsiteY9" fmla="*/ 391123 h 915734"/>
              <a:gd name="connsiteX10" fmla="*/ 283426 w 831602"/>
              <a:gd name="connsiteY10" fmla="*/ 642840 h 915734"/>
              <a:gd name="connsiteX11" fmla="*/ 540280 w 831602"/>
              <a:gd name="connsiteY11" fmla="*/ 421946 h 915734"/>
              <a:gd name="connsiteX12" fmla="*/ 329660 w 831602"/>
              <a:gd name="connsiteY12" fmla="*/ 540098 h 915734"/>
              <a:gd name="connsiteX13" fmla="*/ 447813 w 831602"/>
              <a:gd name="connsiteY13" fmla="*/ 375712 h 915734"/>
              <a:gd name="connsiteX14" fmla="*/ 257741 w 831602"/>
              <a:gd name="connsiteY14" fmla="*/ 534961 h 915734"/>
              <a:gd name="connsiteX15" fmla="*/ 334797 w 831602"/>
              <a:gd name="connsiteY15" fmla="*/ 380849 h 915734"/>
              <a:gd name="connsiteX16" fmla="*/ 190959 w 831602"/>
              <a:gd name="connsiteY16" fmla="*/ 529824 h 915734"/>
              <a:gd name="connsiteX17" fmla="*/ 386168 w 831602"/>
              <a:gd name="connsiteY17" fmla="*/ 298656 h 915734"/>
              <a:gd name="connsiteX18" fmla="*/ 329660 w 831602"/>
              <a:gd name="connsiteY18" fmla="*/ 355164 h 915734"/>
              <a:gd name="connsiteX19" fmla="*/ 334797 w 831602"/>
              <a:gd name="connsiteY19" fmla="*/ 272970 h 915734"/>
              <a:gd name="connsiteX20" fmla="*/ 468361 w 831602"/>
              <a:gd name="connsiteY20" fmla="*/ 16116 h 9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602" h="915734">
                <a:moveTo>
                  <a:pt x="468361" y="16116"/>
                </a:moveTo>
                <a:cubicBezTo>
                  <a:pt x="416134" y="103446"/>
                  <a:pt x="80511" y="694210"/>
                  <a:pt x="21435" y="796952"/>
                </a:cubicBezTo>
                <a:cubicBezTo>
                  <a:pt x="-37641" y="899694"/>
                  <a:pt x="35990" y="712191"/>
                  <a:pt x="113903" y="632566"/>
                </a:cubicBezTo>
                <a:cubicBezTo>
                  <a:pt x="191815" y="552941"/>
                  <a:pt x="443533" y="357732"/>
                  <a:pt x="488910" y="319204"/>
                </a:cubicBezTo>
                <a:cubicBezTo>
                  <a:pt x="534287" y="280676"/>
                  <a:pt x="453806" y="304649"/>
                  <a:pt x="386168" y="401397"/>
                </a:cubicBezTo>
                <a:cubicBezTo>
                  <a:pt x="318530" y="498145"/>
                  <a:pt x="123320" y="838049"/>
                  <a:pt x="83080" y="899694"/>
                </a:cubicBezTo>
                <a:cubicBezTo>
                  <a:pt x="42840" y="961339"/>
                  <a:pt x="95067" y="829487"/>
                  <a:pt x="144725" y="771267"/>
                </a:cubicBezTo>
                <a:cubicBezTo>
                  <a:pt x="194383" y="713047"/>
                  <a:pt x="267159" y="635135"/>
                  <a:pt x="381031" y="550373"/>
                </a:cubicBezTo>
                <a:cubicBezTo>
                  <a:pt x="494903" y="465611"/>
                  <a:pt x="795422" y="289238"/>
                  <a:pt x="827957" y="262696"/>
                </a:cubicBezTo>
                <a:cubicBezTo>
                  <a:pt x="860492" y="236154"/>
                  <a:pt x="666995" y="327766"/>
                  <a:pt x="576240" y="391123"/>
                </a:cubicBezTo>
                <a:cubicBezTo>
                  <a:pt x="485485" y="454480"/>
                  <a:pt x="283426" y="642840"/>
                  <a:pt x="283426" y="642840"/>
                </a:cubicBezTo>
                <a:cubicBezTo>
                  <a:pt x="277433" y="647977"/>
                  <a:pt x="532574" y="439070"/>
                  <a:pt x="540280" y="421946"/>
                </a:cubicBezTo>
                <a:cubicBezTo>
                  <a:pt x="547986" y="404822"/>
                  <a:pt x="345071" y="547804"/>
                  <a:pt x="329660" y="540098"/>
                </a:cubicBezTo>
                <a:cubicBezTo>
                  <a:pt x="314249" y="532392"/>
                  <a:pt x="459799" y="376568"/>
                  <a:pt x="447813" y="375712"/>
                </a:cubicBezTo>
                <a:cubicBezTo>
                  <a:pt x="435827" y="374856"/>
                  <a:pt x="276577" y="534105"/>
                  <a:pt x="257741" y="534961"/>
                </a:cubicBezTo>
                <a:cubicBezTo>
                  <a:pt x="238905" y="535817"/>
                  <a:pt x="345927" y="381705"/>
                  <a:pt x="334797" y="380849"/>
                </a:cubicBezTo>
                <a:cubicBezTo>
                  <a:pt x="323667" y="379993"/>
                  <a:pt x="182397" y="543523"/>
                  <a:pt x="190959" y="529824"/>
                </a:cubicBezTo>
                <a:cubicBezTo>
                  <a:pt x="199521" y="516125"/>
                  <a:pt x="363051" y="327766"/>
                  <a:pt x="386168" y="298656"/>
                </a:cubicBezTo>
                <a:cubicBezTo>
                  <a:pt x="409285" y="269546"/>
                  <a:pt x="338222" y="359445"/>
                  <a:pt x="329660" y="355164"/>
                </a:cubicBezTo>
                <a:cubicBezTo>
                  <a:pt x="321098" y="350883"/>
                  <a:pt x="315105" y="323485"/>
                  <a:pt x="334797" y="272970"/>
                </a:cubicBezTo>
                <a:cubicBezTo>
                  <a:pt x="354489" y="222455"/>
                  <a:pt x="520588" y="-71214"/>
                  <a:pt x="468361" y="1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A2ACA4D7-7CC1-4C3C-60A8-8763BD66F02F}"/>
              </a:ext>
            </a:extLst>
          </p:cNvPr>
          <p:cNvSpPr/>
          <p:nvPr/>
        </p:nvSpPr>
        <p:spPr>
          <a:xfrm>
            <a:off x="4209052" y="8479831"/>
            <a:ext cx="580989" cy="1292819"/>
          </a:xfrm>
          <a:custGeom>
            <a:avLst/>
            <a:gdLst>
              <a:gd name="connsiteX0" fmla="*/ 70135 w 580989"/>
              <a:gd name="connsiteY0" fmla="*/ 32308 h 1292819"/>
              <a:gd name="connsiteX1" fmla="*/ 547883 w 580989"/>
              <a:gd name="connsiteY1" fmla="*/ 1218973 h 1292819"/>
              <a:gd name="connsiteX2" fmla="*/ 481101 w 580989"/>
              <a:gd name="connsiteY2" fmla="*/ 1064861 h 1292819"/>
              <a:gd name="connsiteX3" fmla="*/ 8490 w 580989"/>
              <a:gd name="connsiteY3" fmla="*/ 227517 h 1292819"/>
              <a:gd name="connsiteX4" fmla="*/ 172876 w 580989"/>
              <a:gd name="connsiteY4" fmla="*/ 510057 h 1292819"/>
              <a:gd name="connsiteX5" fmla="*/ 116368 w 580989"/>
              <a:gd name="connsiteY5" fmla="*/ 350807 h 1292819"/>
              <a:gd name="connsiteX6" fmla="*/ 70135 w 580989"/>
              <a:gd name="connsiteY6" fmla="*/ 32308 h 12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989" h="1292819">
                <a:moveTo>
                  <a:pt x="70135" y="32308"/>
                </a:moveTo>
                <a:cubicBezTo>
                  <a:pt x="142054" y="177002"/>
                  <a:pt x="479389" y="1046881"/>
                  <a:pt x="547883" y="1218973"/>
                </a:cubicBezTo>
                <a:cubicBezTo>
                  <a:pt x="616377" y="1391065"/>
                  <a:pt x="571000" y="1230104"/>
                  <a:pt x="481101" y="1064861"/>
                </a:cubicBezTo>
                <a:cubicBezTo>
                  <a:pt x="391202" y="899618"/>
                  <a:pt x="59861" y="319984"/>
                  <a:pt x="8490" y="227517"/>
                </a:cubicBezTo>
                <a:cubicBezTo>
                  <a:pt x="-42881" y="135050"/>
                  <a:pt x="154896" y="489509"/>
                  <a:pt x="172876" y="510057"/>
                </a:cubicBezTo>
                <a:cubicBezTo>
                  <a:pt x="190856" y="530605"/>
                  <a:pt x="136916" y="430432"/>
                  <a:pt x="116368" y="350807"/>
                </a:cubicBezTo>
                <a:cubicBezTo>
                  <a:pt x="95820" y="271182"/>
                  <a:pt x="-1784" y="-112386"/>
                  <a:pt x="70135" y="32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68FF6CDE-014A-A0D1-1561-EDE1CF4ADA78}"/>
              </a:ext>
            </a:extLst>
          </p:cNvPr>
          <p:cNvSpPr/>
          <p:nvPr/>
        </p:nvSpPr>
        <p:spPr>
          <a:xfrm>
            <a:off x="4969075" y="10097321"/>
            <a:ext cx="263013" cy="1875956"/>
          </a:xfrm>
          <a:custGeom>
            <a:avLst/>
            <a:gdLst>
              <a:gd name="connsiteX0" fmla="*/ 8754 w 263013"/>
              <a:gd name="connsiteY0" fmla="*/ 17587 h 1875956"/>
              <a:gd name="connsiteX1" fmla="*/ 245060 w 263013"/>
              <a:gd name="connsiteY1" fmla="*/ 1764194 h 1875956"/>
              <a:gd name="connsiteX2" fmla="*/ 219374 w 263013"/>
              <a:gd name="connsiteY2" fmla="*/ 1574122 h 1875956"/>
              <a:gd name="connsiteX3" fmla="*/ 3617 w 263013"/>
              <a:gd name="connsiteY3" fmla="*/ 546706 h 1875956"/>
              <a:gd name="connsiteX4" fmla="*/ 80673 w 263013"/>
              <a:gd name="connsiteY4" fmla="*/ 844657 h 1875956"/>
              <a:gd name="connsiteX5" fmla="*/ 8754 w 263013"/>
              <a:gd name="connsiteY5" fmla="*/ 17587 h 18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013" h="1875956">
                <a:moveTo>
                  <a:pt x="8754" y="17587"/>
                </a:moveTo>
                <a:cubicBezTo>
                  <a:pt x="36152" y="170843"/>
                  <a:pt x="209957" y="1504772"/>
                  <a:pt x="245060" y="1764194"/>
                </a:cubicBezTo>
                <a:cubicBezTo>
                  <a:pt x="280163" y="2023616"/>
                  <a:pt x="259615" y="1777037"/>
                  <a:pt x="219374" y="1574122"/>
                </a:cubicBezTo>
                <a:cubicBezTo>
                  <a:pt x="179133" y="1371207"/>
                  <a:pt x="26734" y="668284"/>
                  <a:pt x="3617" y="546706"/>
                </a:cubicBezTo>
                <a:cubicBezTo>
                  <a:pt x="-19500" y="425129"/>
                  <a:pt x="75536" y="928563"/>
                  <a:pt x="80673" y="844657"/>
                </a:cubicBezTo>
                <a:cubicBezTo>
                  <a:pt x="85810" y="760751"/>
                  <a:pt x="-18644" y="-135669"/>
                  <a:pt x="8754" y="17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66A050E7-7A0D-07A8-4E43-C828CB563039}"/>
              </a:ext>
            </a:extLst>
          </p:cNvPr>
          <p:cNvSpPr/>
          <p:nvPr/>
        </p:nvSpPr>
        <p:spPr>
          <a:xfrm>
            <a:off x="3338116" y="10751590"/>
            <a:ext cx="1369891" cy="949597"/>
          </a:xfrm>
          <a:custGeom>
            <a:avLst/>
            <a:gdLst>
              <a:gd name="connsiteX0" fmla="*/ 985 w 1369891"/>
              <a:gd name="connsiteY0" fmla="*/ 316 h 949597"/>
              <a:gd name="connsiteX1" fmla="*/ 622572 w 1369891"/>
              <a:gd name="connsiteY1" fmla="*/ 185250 h 949597"/>
              <a:gd name="connsiteX2" fmla="*/ 607160 w 1369891"/>
              <a:gd name="connsiteY2" fmla="*/ 154428 h 949597"/>
              <a:gd name="connsiteX3" fmla="*/ 992441 w 1369891"/>
              <a:gd name="connsiteY3" fmla="*/ 519161 h 949597"/>
              <a:gd name="connsiteX4" fmla="*/ 987304 w 1369891"/>
              <a:gd name="connsiteY4" fmla="*/ 488338 h 949597"/>
              <a:gd name="connsiteX5" fmla="*/ 1357174 w 1369891"/>
              <a:gd name="connsiteY5" fmla="*/ 940401 h 949597"/>
              <a:gd name="connsiteX6" fmla="*/ 1239021 w 1369891"/>
              <a:gd name="connsiteY6" fmla="*/ 750329 h 949597"/>
              <a:gd name="connsiteX7" fmla="*/ 802369 w 1369891"/>
              <a:gd name="connsiteY7" fmla="*/ 257170 h 949597"/>
              <a:gd name="connsiteX8" fmla="*/ 586612 w 1369891"/>
              <a:gd name="connsiteY8" fmla="*/ 149291 h 949597"/>
              <a:gd name="connsiteX9" fmla="*/ 314347 w 1369891"/>
              <a:gd name="connsiteY9" fmla="*/ 72235 h 949597"/>
              <a:gd name="connsiteX10" fmla="*/ 473596 w 1369891"/>
              <a:gd name="connsiteY10" fmla="*/ 139017 h 949597"/>
              <a:gd name="connsiteX11" fmla="*/ 985 w 1369891"/>
              <a:gd name="connsiteY11" fmla="*/ 316 h 94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9891" h="949597">
                <a:moveTo>
                  <a:pt x="985" y="316"/>
                </a:moveTo>
                <a:cubicBezTo>
                  <a:pt x="25814" y="8022"/>
                  <a:pt x="622572" y="185250"/>
                  <a:pt x="622572" y="185250"/>
                </a:cubicBezTo>
                <a:cubicBezTo>
                  <a:pt x="723601" y="210935"/>
                  <a:pt x="545515" y="98776"/>
                  <a:pt x="607160" y="154428"/>
                </a:cubicBezTo>
                <a:cubicBezTo>
                  <a:pt x="668805" y="210080"/>
                  <a:pt x="929084" y="463509"/>
                  <a:pt x="992441" y="519161"/>
                </a:cubicBezTo>
                <a:cubicBezTo>
                  <a:pt x="1055798" y="574813"/>
                  <a:pt x="926515" y="418131"/>
                  <a:pt x="987304" y="488338"/>
                </a:cubicBezTo>
                <a:cubicBezTo>
                  <a:pt x="1048093" y="558545"/>
                  <a:pt x="1315221" y="896736"/>
                  <a:pt x="1357174" y="940401"/>
                </a:cubicBezTo>
                <a:cubicBezTo>
                  <a:pt x="1399127" y="984066"/>
                  <a:pt x="1331488" y="864201"/>
                  <a:pt x="1239021" y="750329"/>
                </a:cubicBezTo>
                <a:cubicBezTo>
                  <a:pt x="1146554" y="636457"/>
                  <a:pt x="911104" y="357343"/>
                  <a:pt x="802369" y="257170"/>
                </a:cubicBezTo>
                <a:cubicBezTo>
                  <a:pt x="693634" y="156997"/>
                  <a:pt x="667949" y="180113"/>
                  <a:pt x="586612" y="149291"/>
                </a:cubicBezTo>
                <a:cubicBezTo>
                  <a:pt x="505275" y="118469"/>
                  <a:pt x="333183" y="73947"/>
                  <a:pt x="314347" y="72235"/>
                </a:cubicBezTo>
                <a:cubicBezTo>
                  <a:pt x="295511" y="70523"/>
                  <a:pt x="518973" y="150147"/>
                  <a:pt x="473596" y="139017"/>
                </a:cubicBezTo>
                <a:cubicBezTo>
                  <a:pt x="428219" y="127887"/>
                  <a:pt x="-23844" y="-7390"/>
                  <a:pt x="985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C8A99B10-3724-9A2B-B528-834FD44DA30E}"/>
              </a:ext>
            </a:extLst>
          </p:cNvPr>
          <p:cNvSpPr/>
          <p:nvPr/>
        </p:nvSpPr>
        <p:spPr>
          <a:xfrm>
            <a:off x="3188639" y="10777591"/>
            <a:ext cx="1393666" cy="863246"/>
          </a:xfrm>
          <a:custGeom>
            <a:avLst/>
            <a:gdLst>
              <a:gd name="connsiteX0" fmla="*/ 602525 w 1393666"/>
              <a:gd name="connsiteY0" fmla="*/ 77056 h 863246"/>
              <a:gd name="connsiteX1" fmla="*/ 340534 w 1393666"/>
              <a:gd name="connsiteY1" fmla="*/ 20548 h 863246"/>
              <a:gd name="connsiteX2" fmla="*/ 242930 w 1393666"/>
              <a:gd name="connsiteY2" fmla="*/ 41097 h 863246"/>
              <a:gd name="connsiteX3" fmla="*/ 6624 w 1393666"/>
              <a:gd name="connsiteY3" fmla="*/ 154112 h 863246"/>
              <a:gd name="connsiteX4" fmla="*/ 78543 w 1393666"/>
              <a:gd name="connsiteY4" fmla="*/ 87330 h 863246"/>
              <a:gd name="connsiteX5" fmla="*/ 217244 w 1393666"/>
              <a:gd name="connsiteY5" fmla="*/ 0 h 863246"/>
              <a:gd name="connsiteX6" fmla="*/ 150462 w 1393666"/>
              <a:gd name="connsiteY6" fmla="*/ 87330 h 863246"/>
              <a:gd name="connsiteX7" fmla="*/ 412453 w 1393666"/>
              <a:gd name="connsiteY7" fmla="*/ 123290 h 863246"/>
              <a:gd name="connsiteX8" fmla="*/ 648759 w 1393666"/>
              <a:gd name="connsiteY8" fmla="*/ 190072 h 863246"/>
              <a:gd name="connsiteX9" fmla="*/ 859379 w 1393666"/>
              <a:gd name="connsiteY9" fmla="*/ 318499 h 863246"/>
              <a:gd name="connsiteX10" fmla="*/ 843968 w 1393666"/>
              <a:gd name="connsiteY10" fmla="*/ 292813 h 863246"/>
              <a:gd name="connsiteX11" fmla="*/ 1275482 w 1393666"/>
              <a:gd name="connsiteY11" fmla="*/ 734602 h 863246"/>
              <a:gd name="connsiteX12" fmla="*/ 1393635 w 1393666"/>
              <a:gd name="connsiteY12" fmla="*/ 863029 h 863246"/>
              <a:gd name="connsiteX13" fmla="*/ 1280619 w 1393666"/>
              <a:gd name="connsiteY13" fmla="*/ 714054 h 863246"/>
              <a:gd name="connsiteX14" fmla="*/ 808008 w 1393666"/>
              <a:gd name="connsiteY14" fmla="*/ 256854 h 863246"/>
              <a:gd name="connsiteX15" fmla="*/ 756637 w 1393666"/>
              <a:gd name="connsiteY15" fmla="*/ 210620 h 863246"/>
              <a:gd name="connsiteX16" fmla="*/ 273752 w 1393666"/>
              <a:gd name="connsiteY16" fmla="*/ 97605 h 863246"/>
              <a:gd name="connsiteX17" fmla="*/ 109365 w 1393666"/>
              <a:gd name="connsiteY17" fmla="*/ 82193 h 863246"/>
              <a:gd name="connsiteX18" fmla="*/ 602525 w 1393666"/>
              <a:gd name="connsiteY18" fmla="*/ 77056 h 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3666" h="863246">
                <a:moveTo>
                  <a:pt x="602525" y="77056"/>
                </a:moveTo>
                <a:cubicBezTo>
                  <a:pt x="641053" y="66782"/>
                  <a:pt x="400466" y="26541"/>
                  <a:pt x="340534" y="20548"/>
                </a:cubicBezTo>
                <a:cubicBezTo>
                  <a:pt x="280602" y="14555"/>
                  <a:pt x="298582" y="18836"/>
                  <a:pt x="242930" y="41097"/>
                </a:cubicBezTo>
                <a:cubicBezTo>
                  <a:pt x="187278" y="63358"/>
                  <a:pt x="34022" y="146407"/>
                  <a:pt x="6624" y="154112"/>
                </a:cubicBezTo>
                <a:cubicBezTo>
                  <a:pt x="-20774" y="161817"/>
                  <a:pt x="43440" y="113015"/>
                  <a:pt x="78543" y="87330"/>
                </a:cubicBezTo>
                <a:cubicBezTo>
                  <a:pt x="113646" y="61645"/>
                  <a:pt x="205258" y="0"/>
                  <a:pt x="217244" y="0"/>
                </a:cubicBezTo>
                <a:cubicBezTo>
                  <a:pt x="229230" y="0"/>
                  <a:pt x="117927" y="66782"/>
                  <a:pt x="150462" y="87330"/>
                </a:cubicBezTo>
                <a:cubicBezTo>
                  <a:pt x="182997" y="107878"/>
                  <a:pt x="329404" y="106166"/>
                  <a:pt x="412453" y="123290"/>
                </a:cubicBezTo>
                <a:cubicBezTo>
                  <a:pt x="495502" y="140414"/>
                  <a:pt x="574271" y="157537"/>
                  <a:pt x="648759" y="190072"/>
                </a:cubicBezTo>
                <a:cubicBezTo>
                  <a:pt x="723247" y="222607"/>
                  <a:pt x="826844" y="301376"/>
                  <a:pt x="859379" y="318499"/>
                </a:cubicBezTo>
                <a:cubicBezTo>
                  <a:pt x="891914" y="335623"/>
                  <a:pt x="774618" y="223463"/>
                  <a:pt x="843968" y="292813"/>
                </a:cubicBezTo>
                <a:cubicBezTo>
                  <a:pt x="913318" y="362163"/>
                  <a:pt x="1183871" y="639566"/>
                  <a:pt x="1275482" y="734602"/>
                </a:cubicBezTo>
                <a:cubicBezTo>
                  <a:pt x="1367093" y="829638"/>
                  <a:pt x="1392779" y="866454"/>
                  <a:pt x="1393635" y="863029"/>
                </a:cubicBezTo>
                <a:cubicBezTo>
                  <a:pt x="1394491" y="859604"/>
                  <a:pt x="1378224" y="815083"/>
                  <a:pt x="1280619" y="714054"/>
                </a:cubicBezTo>
                <a:cubicBezTo>
                  <a:pt x="1183014" y="613025"/>
                  <a:pt x="895338" y="340760"/>
                  <a:pt x="808008" y="256854"/>
                </a:cubicBezTo>
                <a:cubicBezTo>
                  <a:pt x="720678" y="172948"/>
                  <a:pt x="845680" y="237162"/>
                  <a:pt x="756637" y="210620"/>
                </a:cubicBezTo>
                <a:cubicBezTo>
                  <a:pt x="667594" y="184079"/>
                  <a:pt x="381631" y="119010"/>
                  <a:pt x="273752" y="97605"/>
                </a:cubicBezTo>
                <a:cubicBezTo>
                  <a:pt x="165873" y="76200"/>
                  <a:pt x="53713" y="84762"/>
                  <a:pt x="109365" y="82193"/>
                </a:cubicBezTo>
                <a:cubicBezTo>
                  <a:pt x="165017" y="79624"/>
                  <a:pt x="563997" y="87330"/>
                  <a:pt x="602525" y="77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7376186D-C178-956B-8A98-C986C7C35ECA}"/>
              </a:ext>
            </a:extLst>
          </p:cNvPr>
          <p:cNvSpPr/>
          <p:nvPr/>
        </p:nvSpPr>
        <p:spPr>
          <a:xfrm>
            <a:off x="3205100" y="10889664"/>
            <a:ext cx="1368742" cy="784730"/>
          </a:xfrm>
          <a:custGeom>
            <a:avLst/>
            <a:gdLst>
              <a:gd name="connsiteX0" fmla="*/ 437 w 1368742"/>
              <a:gd name="connsiteY0" fmla="*/ 943 h 784730"/>
              <a:gd name="connsiteX1" fmla="*/ 467911 w 1368742"/>
              <a:gd name="connsiteY1" fmla="*/ 52314 h 784730"/>
              <a:gd name="connsiteX2" fmla="*/ 827507 w 1368742"/>
              <a:gd name="connsiteY2" fmla="*/ 247523 h 784730"/>
              <a:gd name="connsiteX3" fmla="*/ 822370 w 1368742"/>
              <a:gd name="connsiteY3" fmla="*/ 216700 h 784730"/>
              <a:gd name="connsiteX4" fmla="*/ 1027853 w 1368742"/>
              <a:gd name="connsiteY4" fmla="*/ 453006 h 784730"/>
              <a:gd name="connsiteX5" fmla="*/ 1012442 w 1368742"/>
              <a:gd name="connsiteY5" fmla="*/ 370812 h 784730"/>
              <a:gd name="connsiteX6" fmla="*/ 1361763 w 1368742"/>
              <a:gd name="connsiteY6" fmla="*/ 776642 h 784730"/>
              <a:gd name="connsiteX7" fmla="*/ 1212788 w 1368742"/>
              <a:gd name="connsiteY7" fmla="*/ 607118 h 784730"/>
              <a:gd name="connsiteX8" fmla="*/ 822370 w 1368742"/>
              <a:gd name="connsiteY8" fmla="*/ 196152 h 784730"/>
              <a:gd name="connsiteX9" fmla="*/ 555242 w 1368742"/>
              <a:gd name="connsiteY9" fmla="*/ 72862 h 784730"/>
              <a:gd name="connsiteX10" fmla="*/ 385718 w 1368742"/>
              <a:gd name="connsiteY10" fmla="*/ 21491 h 784730"/>
              <a:gd name="connsiteX11" fmla="*/ 437 w 1368742"/>
              <a:gd name="connsiteY11" fmla="*/ 943 h 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742" h="784730">
                <a:moveTo>
                  <a:pt x="437" y="943"/>
                </a:moveTo>
                <a:cubicBezTo>
                  <a:pt x="14136" y="6080"/>
                  <a:pt x="330066" y="11217"/>
                  <a:pt x="467911" y="52314"/>
                </a:cubicBezTo>
                <a:cubicBezTo>
                  <a:pt x="605756" y="93411"/>
                  <a:pt x="768431" y="220125"/>
                  <a:pt x="827507" y="247523"/>
                </a:cubicBezTo>
                <a:cubicBezTo>
                  <a:pt x="886583" y="274921"/>
                  <a:pt x="788979" y="182453"/>
                  <a:pt x="822370" y="216700"/>
                </a:cubicBezTo>
                <a:cubicBezTo>
                  <a:pt x="855761" y="250947"/>
                  <a:pt x="996174" y="427321"/>
                  <a:pt x="1027853" y="453006"/>
                </a:cubicBezTo>
                <a:cubicBezTo>
                  <a:pt x="1059532" y="478691"/>
                  <a:pt x="956791" y="316873"/>
                  <a:pt x="1012442" y="370812"/>
                </a:cubicBezTo>
                <a:cubicBezTo>
                  <a:pt x="1068093" y="424751"/>
                  <a:pt x="1328372" y="737258"/>
                  <a:pt x="1361763" y="776642"/>
                </a:cubicBezTo>
                <a:cubicBezTo>
                  <a:pt x="1395154" y="816026"/>
                  <a:pt x="1302687" y="703866"/>
                  <a:pt x="1212788" y="607118"/>
                </a:cubicBezTo>
                <a:cubicBezTo>
                  <a:pt x="1122889" y="510370"/>
                  <a:pt x="931961" y="285195"/>
                  <a:pt x="822370" y="196152"/>
                </a:cubicBezTo>
                <a:cubicBezTo>
                  <a:pt x="712779" y="107109"/>
                  <a:pt x="628017" y="101972"/>
                  <a:pt x="555242" y="72862"/>
                </a:cubicBezTo>
                <a:cubicBezTo>
                  <a:pt x="482467" y="43752"/>
                  <a:pt x="473048" y="30053"/>
                  <a:pt x="385718" y="21491"/>
                </a:cubicBezTo>
                <a:cubicBezTo>
                  <a:pt x="298388" y="12929"/>
                  <a:pt x="-13262" y="-4194"/>
                  <a:pt x="437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F1E367DC-0EDE-9683-1ECF-D912B697BBEF}"/>
              </a:ext>
            </a:extLst>
          </p:cNvPr>
          <p:cNvSpPr/>
          <p:nvPr/>
        </p:nvSpPr>
        <p:spPr>
          <a:xfrm>
            <a:off x="4474183" y="10088748"/>
            <a:ext cx="555576" cy="1670973"/>
          </a:xfrm>
          <a:custGeom>
            <a:avLst/>
            <a:gdLst>
              <a:gd name="connsiteX0" fmla="*/ 508783 w 555576"/>
              <a:gd name="connsiteY0" fmla="*/ 474 h 1670973"/>
              <a:gd name="connsiteX1" fmla="*/ 144051 w 555576"/>
              <a:gd name="connsiteY1" fmla="*/ 385755 h 1670973"/>
              <a:gd name="connsiteX2" fmla="*/ 339260 w 555576"/>
              <a:gd name="connsiteY2" fmla="*/ 981656 h 1670973"/>
              <a:gd name="connsiteX3" fmla="*/ 277615 w 555576"/>
              <a:gd name="connsiteY3" fmla="*/ 801859 h 1670973"/>
              <a:gd name="connsiteX4" fmla="*/ 213 w 555576"/>
              <a:gd name="connsiteY4" fmla="*/ 390892 h 1670973"/>
              <a:gd name="connsiteX5" fmla="*/ 236518 w 555576"/>
              <a:gd name="connsiteY5" fmla="*/ 658021 h 1670973"/>
              <a:gd name="connsiteX6" fmla="*/ 503646 w 555576"/>
              <a:gd name="connsiteY6" fmla="*/ 1212825 h 1670973"/>
              <a:gd name="connsiteX7" fmla="*/ 462550 w 555576"/>
              <a:gd name="connsiteY7" fmla="*/ 884052 h 1670973"/>
              <a:gd name="connsiteX8" fmla="*/ 555017 w 555576"/>
              <a:gd name="connsiteY8" fmla="*/ 1670025 h 1670973"/>
              <a:gd name="connsiteX9" fmla="*/ 411179 w 555576"/>
              <a:gd name="connsiteY9" fmla="*/ 1038164 h 1670973"/>
              <a:gd name="connsiteX10" fmla="*/ 293026 w 555576"/>
              <a:gd name="connsiteY10" fmla="*/ 745351 h 1670973"/>
              <a:gd name="connsiteX11" fmla="*/ 339260 w 555576"/>
              <a:gd name="connsiteY11" fmla="*/ 365207 h 1670973"/>
              <a:gd name="connsiteX12" fmla="*/ 457413 w 555576"/>
              <a:gd name="connsiteY12" fmla="*/ 195683 h 1670973"/>
              <a:gd name="connsiteX13" fmla="*/ 359808 w 555576"/>
              <a:gd name="connsiteY13" fmla="*/ 365207 h 1670973"/>
              <a:gd name="connsiteX14" fmla="*/ 272478 w 555576"/>
              <a:gd name="connsiteY14" fmla="*/ 539868 h 1670973"/>
              <a:gd name="connsiteX15" fmla="*/ 344397 w 555576"/>
              <a:gd name="connsiteY15" fmla="*/ 765899 h 1670973"/>
              <a:gd name="connsiteX16" fmla="*/ 262204 w 555576"/>
              <a:gd name="connsiteY16" fmla="*/ 596376 h 1670973"/>
              <a:gd name="connsiteX17" fmla="*/ 154325 w 555576"/>
              <a:gd name="connsiteY17" fmla="*/ 426852 h 1670973"/>
              <a:gd name="connsiteX18" fmla="*/ 144051 w 555576"/>
              <a:gd name="connsiteY18" fmla="*/ 308699 h 1670973"/>
              <a:gd name="connsiteX19" fmla="*/ 508783 w 555576"/>
              <a:gd name="connsiteY19" fmla="*/ 474 h 16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576" h="1670973">
                <a:moveTo>
                  <a:pt x="508783" y="474"/>
                </a:moveTo>
                <a:cubicBezTo>
                  <a:pt x="508783" y="13317"/>
                  <a:pt x="172305" y="222225"/>
                  <a:pt x="144051" y="385755"/>
                </a:cubicBezTo>
                <a:cubicBezTo>
                  <a:pt x="115797" y="549285"/>
                  <a:pt x="316999" y="912305"/>
                  <a:pt x="339260" y="981656"/>
                </a:cubicBezTo>
                <a:cubicBezTo>
                  <a:pt x="361521" y="1051007"/>
                  <a:pt x="334123" y="900320"/>
                  <a:pt x="277615" y="801859"/>
                </a:cubicBezTo>
                <a:cubicBezTo>
                  <a:pt x="221107" y="703398"/>
                  <a:pt x="7062" y="414865"/>
                  <a:pt x="213" y="390892"/>
                </a:cubicBezTo>
                <a:cubicBezTo>
                  <a:pt x="-6636" y="366919"/>
                  <a:pt x="152612" y="521032"/>
                  <a:pt x="236518" y="658021"/>
                </a:cubicBezTo>
                <a:cubicBezTo>
                  <a:pt x="320423" y="795010"/>
                  <a:pt x="465974" y="1175153"/>
                  <a:pt x="503646" y="1212825"/>
                </a:cubicBezTo>
                <a:cubicBezTo>
                  <a:pt x="541318" y="1250497"/>
                  <a:pt x="453988" y="807852"/>
                  <a:pt x="462550" y="884052"/>
                </a:cubicBezTo>
                <a:cubicBezTo>
                  <a:pt x="471112" y="960252"/>
                  <a:pt x="563579" y="1644340"/>
                  <a:pt x="555017" y="1670025"/>
                </a:cubicBezTo>
                <a:cubicBezTo>
                  <a:pt x="546455" y="1695710"/>
                  <a:pt x="454844" y="1192276"/>
                  <a:pt x="411179" y="1038164"/>
                </a:cubicBezTo>
                <a:cubicBezTo>
                  <a:pt x="367514" y="884052"/>
                  <a:pt x="305012" y="857510"/>
                  <a:pt x="293026" y="745351"/>
                </a:cubicBezTo>
                <a:cubicBezTo>
                  <a:pt x="281040" y="633192"/>
                  <a:pt x="311862" y="456818"/>
                  <a:pt x="339260" y="365207"/>
                </a:cubicBezTo>
                <a:cubicBezTo>
                  <a:pt x="366658" y="273596"/>
                  <a:pt x="453988" y="195683"/>
                  <a:pt x="457413" y="195683"/>
                </a:cubicBezTo>
                <a:cubicBezTo>
                  <a:pt x="460838" y="195683"/>
                  <a:pt x="390630" y="307843"/>
                  <a:pt x="359808" y="365207"/>
                </a:cubicBezTo>
                <a:cubicBezTo>
                  <a:pt x="328985" y="422571"/>
                  <a:pt x="275046" y="473086"/>
                  <a:pt x="272478" y="539868"/>
                </a:cubicBezTo>
                <a:cubicBezTo>
                  <a:pt x="269909" y="606650"/>
                  <a:pt x="346109" y="756481"/>
                  <a:pt x="344397" y="765899"/>
                </a:cubicBezTo>
                <a:cubicBezTo>
                  <a:pt x="342685" y="775317"/>
                  <a:pt x="293883" y="652884"/>
                  <a:pt x="262204" y="596376"/>
                </a:cubicBezTo>
                <a:cubicBezTo>
                  <a:pt x="230525" y="539868"/>
                  <a:pt x="174017" y="474798"/>
                  <a:pt x="154325" y="426852"/>
                </a:cubicBezTo>
                <a:cubicBezTo>
                  <a:pt x="134633" y="378906"/>
                  <a:pt x="84118" y="378050"/>
                  <a:pt x="144051" y="308699"/>
                </a:cubicBezTo>
                <a:cubicBezTo>
                  <a:pt x="203983" y="239349"/>
                  <a:pt x="508783" y="-12369"/>
                  <a:pt x="508783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5B7209BC-3F63-91FA-FB9C-A0E6C1E15763}"/>
              </a:ext>
            </a:extLst>
          </p:cNvPr>
          <p:cNvSpPr/>
          <p:nvPr/>
        </p:nvSpPr>
        <p:spPr>
          <a:xfrm>
            <a:off x="3533742" y="9722532"/>
            <a:ext cx="2191715" cy="1023843"/>
          </a:xfrm>
          <a:custGeom>
            <a:avLst/>
            <a:gdLst>
              <a:gd name="connsiteX0" fmla="*/ 5705 w 2191715"/>
              <a:gd name="connsiteY0" fmla="*/ 1019099 h 1023843"/>
              <a:gd name="connsiteX1" fmla="*/ 2188964 w 2191715"/>
              <a:gd name="connsiteY1" fmla="*/ 1958 h 1023843"/>
              <a:gd name="connsiteX2" fmla="*/ 483454 w 2191715"/>
              <a:gd name="connsiteY2" fmla="*/ 751971 h 1023843"/>
              <a:gd name="connsiteX3" fmla="*/ 1521143 w 2191715"/>
              <a:gd name="connsiteY3" fmla="*/ 397513 h 1023843"/>
              <a:gd name="connsiteX4" fmla="*/ 5705 w 2191715"/>
              <a:gd name="connsiteY4" fmla="*/ 1019099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5" h="1023843">
                <a:moveTo>
                  <a:pt x="5705" y="1019099"/>
                </a:moveTo>
                <a:cubicBezTo>
                  <a:pt x="117008" y="953173"/>
                  <a:pt x="2109339" y="46479"/>
                  <a:pt x="2188964" y="1958"/>
                </a:cubicBezTo>
                <a:cubicBezTo>
                  <a:pt x="2268589" y="-42563"/>
                  <a:pt x="594757" y="686045"/>
                  <a:pt x="483454" y="751971"/>
                </a:cubicBezTo>
                <a:cubicBezTo>
                  <a:pt x="372151" y="817897"/>
                  <a:pt x="1594775" y="352135"/>
                  <a:pt x="1521143" y="397513"/>
                </a:cubicBezTo>
                <a:cubicBezTo>
                  <a:pt x="1447512" y="442891"/>
                  <a:pt x="-105598" y="1085025"/>
                  <a:pt x="5705" y="1019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36EA8D27-4D40-45DE-311B-554F2DFE4E5B}"/>
              </a:ext>
            </a:extLst>
          </p:cNvPr>
          <p:cNvSpPr/>
          <p:nvPr/>
        </p:nvSpPr>
        <p:spPr>
          <a:xfrm>
            <a:off x="1543115" y="8908764"/>
            <a:ext cx="506037" cy="2343853"/>
          </a:xfrm>
          <a:custGeom>
            <a:avLst/>
            <a:gdLst>
              <a:gd name="connsiteX0" fmla="*/ 10382 w 506037"/>
              <a:gd name="connsiteY0" fmla="*/ 38591 h 2343853"/>
              <a:gd name="connsiteX1" fmla="*/ 393840 w 506037"/>
              <a:gd name="connsiteY1" fmla="*/ 1837894 h 2343853"/>
              <a:gd name="connsiteX2" fmla="*/ 443001 w 506037"/>
              <a:gd name="connsiteY2" fmla="*/ 1375778 h 2343853"/>
              <a:gd name="connsiteX3" fmla="*/ 462666 w 506037"/>
              <a:gd name="connsiteY3" fmla="*/ 2083701 h 2343853"/>
              <a:gd name="connsiteX4" fmla="*/ 501995 w 506037"/>
              <a:gd name="connsiteY4" fmla="*/ 1759236 h 2343853"/>
              <a:gd name="connsiteX5" fmla="*/ 354511 w 506037"/>
              <a:gd name="connsiteY5" fmla="*/ 2339339 h 2343853"/>
              <a:gd name="connsiteX6" fmla="*/ 393840 w 506037"/>
              <a:gd name="connsiteY6" fmla="*/ 1955881 h 2343853"/>
              <a:gd name="connsiteX7" fmla="*/ 334846 w 506037"/>
              <a:gd name="connsiteY7" fmla="*/ 726849 h 2343853"/>
              <a:gd name="connsiteX8" fmla="*/ 334846 w 506037"/>
              <a:gd name="connsiteY8" fmla="*/ 333559 h 2343853"/>
              <a:gd name="connsiteX9" fmla="*/ 295517 w 506037"/>
              <a:gd name="connsiteY9" fmla="*/ 1169301 h 2343853"/>
              <a:gd name="connsiteX10" fmla="*/ 128369 w 506037"/>
              <a:gd name="connsiteY10" fmla="*/ 648191 h 2343853"/>
              <a:gd name="connsiteX11" fmla="*/ 10382 w 506037"/>
              <a:gd name="connsiteY11" fmla="*/ 38591 h 234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37" h="2343853">
                <a:moveTo>
                  <a:pt x="10382" y="38591"/>
                </a:moveTo>
                <a:cubicBezTo>
                  <a:pt x="54627" y="236875"/>
                  <a:pt x="321737" y="1615030"/>
                  <a:pt x="393840" y="1837894"/>
                </a:cubicBezTo>
                <a:cubicBezTo>
                  <a:pt x="465943" y="2060759"/>
                  <a:pt x="431530" y="1334810"/>
                  <a:pt x="443001" y="1375778"/>
                </a:cubicBezTo>
                <a:cubicBezTo>
                  <a:pt x="454472" y="1416746"/>
                  <a:pt x="452834" y="2019791"/>
                  <a:pt x="462666" y="2083701"/>
                </a:cubicBezTo>
                <a:cubicBezTo>
                  <a:pt x="472498" y="2147611"/>
                  <a:pt x="520021" y="1716630"/>
                  <a:pt x="501995" y="1759236"/>
                </a:cubicBezTo>
                <a:cubicBezTo>
                  <a:pt x="483969" y="1801842"/>
                  <a:pt x="372537" y="2306565"/>
                  <a:pt x="354511" y="2339339"/>
                </a:cubicBezTo>
                <a:cubicBezTo>
                  <a:pt x="336485" y="2372113"/>
                  <a:pt x="397118" y="2224629"/>
                  <a:pt x="393840" y="1955881"/>
                </a:cubicBezTo>
                <a:cubicBezTo>
                  <a:pt x="390563" y="1687133"/>
                  <a:pt x="344678" y="997236"/>
                  <a:pt x="334846" y="726849"/>
                </a:cubicBezTo>
                <a:cubicBezTo>
                  <a:pt x="325014" y="456462"/>
                  <a:pt x="341401" y="259817"/>
                  <a:pt x="334846" y="333559"/>
                </a:cubicBezTo>
                <a:cubicBezTo>
                  <a:pt x="328291" y="407301"/>
                  <a:pt x="329930" y="1116862"/>
                  <a:pt x="295517" y="1169301"/>
                </a:cubicBezTo>
                <a:cubicBezTo>
                  <a:pt x="261104" y="1221740"/>
                  <a:pt x="182446" y="835004"/>
                  <a:pt x="128369" y="648191"/>
                </a:cubicBezTo>
                <a:cubicBezTo>
                  <a:pt x="74292" y="461378"/>
                  <a:pt x="-33863" y="-159693"/>
                  <a:pt x="10382" y="38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C4F04107-7023-6BE5-CB4F-911C5ED40D24}"/>
              </a:ext>
            </a:extLst>
          </p:cNvPr>
          <p:cNvSpPr/>
          <p:nvPr/>
        </p:nvSpPr>
        <p:spPr>
          <a:xfrm>
            <a:off x="1500618" y="11003870"/>
            <a:ext cx="1036158" cy="638944"/>
          </a:xfrm>
          <a:custGeom>
            <a:avLst/>
            <a:gdLst>
              <a:gd name="connsiteX0" fmla="*/ 3717 w 1036158"/>
              <a:gd name="connsiteY0" fmla="*/ 637524 h 638944"/>
              <a:gd name="connsiteX1" fmla="*/ 416672 w 1036158"/>
              <a:gd name="connsiteY1" fmla="*/ 214736 h 638944"/>
              <a:gd name="connsiteX2" fmla="*/ 1026272 w 1036158"/>
              <a:gd name="connsiteY2" fmla="*/ 8259 h 638944"/>
              <a:gd name="connsiteX3" fmla="*/ 809963 w 1036158"/>
              <a:gd name="connsiteY3" fmla="*/ 37756 h 638944"/>
              <a:gd name="connsiteX4" fmla="*/ 652647 w 1036158"/>
              <a:gd name="connsiteY4" fmla="*/ 57420 h 638944"/>
              <a:gd name="connsiteX5" fmla="*/ 3717 w 1036158"/>
              <a:gd name="connsiteY5" fmla="*/ 637524 h 6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58" h="638944">
                <a:moveTo>
                  <a:pt x="3717" y="637524"/>
                </a:moveTo>
                <a:cubicBezTo>
                  <a:pt x="-35612" y="663743"/>
                  <a:pt x="246246" y="319613"/>
                  <a:pt x="416672" y="214736"/>
                </a:cubicBezTo>
                <a:cubicBezTo>
                  <a:pt x="587098" y="109859"/>
                  <a:pt x="960724" y="37756"/>
                  <a:pt x="1026272" y="8259"/>
                </a:cubicBezTo>
                <a:cubicBezTo>
                  <a:pt x="1091820" y="-21238"/>
                  <a:pt x="809963" y="37756"/>
                  <a:pt x="809963" y="37756"/>
                </a:cubicBezTo>
                <a:cubicBezTo>
                  <a:pt x="747692" y="45949"/>
                  <a:pt x="783744" y="-35986"/>
                  <a:pt x="652647" y="57420"/>
                </a:cubicBezTo>
                <a:cubicBezTo>
                  <a:pt x="521550" y="150826"/>
                  <a:pt x="43046" y="611305"/>
                  <a:pt x="3717" y="63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0FABDEA3-B52E-D059-8858-223316253316}"/>
              </a:ext>
            </a:extLst>
          </p:cNvPr>
          <p:cNvSpPr/>
          <p:nvPr/>
        </p:nvSpPr>
        <p:spPr>
          <a:xfrm>
            <a:off x="1551895" y="10989699"/>
            <a:ext cx="1158284" cy="750590"/>
          </a:xfrm>
          <a:custGeom>
            <a:avLst/>
            <a:gdLst>
              <a:gd name="connsiteX0" fmla="*/ 1602 w 1158284"/>
              <a:gd name="connsiteY0" fmla="*/ 750017 h 750590"/>
              <a:gd name="connsiteX1" fmla="*/ 512879 w 1158284"/>
              <a:gd name="connsiteY1" fmla="*/ 209243 h 750590"/>
              <a:gd name="connsiteX2" fmla="*/ 335899 w 1158284"/>
              <a:gd name="connsiteY2" fmla="*/ 366559 h 750590"/>
              <a:gd name="connsiteX3" fmla="*/ 1122479 w 1158284"/>
              <a:gd name="connsiteY3" fmla="*/ 12598 h 750590"/>
              <a:gd name="connsiteX4" fmla="*/ 974995 w 1158284"/>
              <a:gd name="connsiteY4" fmla="*/ 91256 h 750590"/>
              <a:gd name="connsiteX5" fmla="*/ 532544 w 1158284"/>
              <a:gd name="connsiteY5" fmla="*/ 209243 h 750590"/>
              <a:gd name="connsiteX6" fmla="*/ 178582 w 1158284"/>
              <a:gd name="connsiteY6" fmla="*/ 514043 h 750590"/>
              <a:gd name="connsiteX7" fmla="*/ 345731 w 1158284"/>
              <a:gd name="connsiteY7" fmla="*/ 317398 h 750590"/>
              <a:gd name="connsiteX8" fmla="*/ 1602 w 1158284"/>
              <a:gd name="connsiteY8" fmla="*/ 750017 h 7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284" h="750590">
                <a:moveTo>
                  <a:pt x="1602" y="750017"/>
                </a:moveTo>
                <a:cubicBezTo>
                  <a:pt x="29460" y="731991"/>
                  <a:pt x="457163" y="273153"/>
                  <a:pt x="512879" y="209243"/>
                </a:cubicBezTo>
                <a:cubicBezTo>
                  <a:pt x="568595" y="145333"/>
                  <a:pt x="234299" y="399333"/>
                  <a:pt x="335899" y="366559"/>
                </a:cubicBezTo>
                <a:cubicBezTo>
                  <a:pt x="437499" y="333785"/>
                  <a:pt x="1015963" y="58482"/>
                  <a:pt x="1122479" y="12598"/>
                </a:cubicBezTo>
                <a:cubicBezTo>
                  <a:pt x="1228995" y="-33286"/>
                  <a:pt x="1073317" y="58482"/>
                  <a:pt x="974995" y="91256"/>
                </a:cubicBezTo>
                <a:cubicBezTo>
                  <a:pt x="876673" y="124030"/>
                  <a:pt x="665279" y="138779"/>
                  <a:pt x="532544" y="209243"/>
                </a:cubicBezTo>
                <a:cubicBezTo>
                  <a:pt x="399809" y="279707"/>
                  <a:pt x="209718" y="496017"/>
                  <a:pt x="178582" y="514043"/>
                </a:cubicBezTo>
                <a:cubicBezTo>
                  <a:pt x="147447" y="532069"/>
                  <a:pt x="373589" y="279708"/>
                  <a:pt x="345731" y="317398"/>
                </a:cubicBezTo>
                <a:cubicBezTo>
                  <a:pt x="317873" y="355088"/>
                  <a:pt x="-26256" y="768043"/>
                  <a:pt x="1602" y="750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E8C664BE-1C9B-B7B4-0F93-DDDAD4218A74}"/>
              </a:ext>
            </a:extLst>
          </p:cNvPr>
          <p:cNvSpPr/>
          <p:nvPr/>
        </p:nvSpPr>
        <p:spPr>
          <a:xfrm>
            <a:off x="866463" y="8411674"/>
            <a:ext cx="3361268" cy="2758509"/>
          </a:xfrm>
          <a:custGeom>
            <a:avLst/>
            <a:gdLst>
              <a:gd name="connsiteX0" fmla="*/ 28272 w 3361268"/>
              <a:gd name="connsiteY0" fmla="*/ 427526 h 2758509"/>
              <a:gd name="connsiteX1" fmla="*/ 1837408 w 3361268"/>
              <a:gd name="connsiteY1" fmla="*/ 624171 h 2758509"/>
              <a:gd name="connsiteX2" fmla="*/ 1453950 w 3361268"/>
              <a:gd name="connsiteY2" fmla="*/ 653668 h 2758509"/>
              <a:gd name="connsiteX3" fmla="*/ 2319189 w 3361268"/>
              <a:gd name="connsiteY3" fmla="*/ 584842 h 2758509"/>
              <a:gd name="connsiteX4" fmla="*/ 2122543 w 3361268"/>
              <a:gd name="connsiteY4" fmla="*/ 722494 h 2758509"/>
              <a:gd name="connsiteX5" fmla="*/ 2633821 w 3361268"/>
              <a:gd name="connsiteY5" fmla="*/ 398029 h 2758509"/>
              <a:gd name="connsiteX6" fmla="*/ 3322079 w 3361268"/>
              <a:gd name="connsiteY6" fmla="*/ 14571 h 2758509"/>
              <a:gd name="connsiteX7" fmla="*/ 3243421 w 3361268"/>
              <a:gd name="connsiteY7" fmla="*/ 103061 h 2758509"/>
              <a:gd name="connsiteX8" fmla="*/ 2968118 w 3361268"/>
              <a:gd name="connsiteY8" fmla="*/ 319371 h 2758509"/>
              <a:gd name="connsiteX9" fmla="*/ 2142208 w 3361268"/>
              <a:gd name="connsiteY9" fmla="*/ 987965 h 2758509"/>
              <a:gd name="connsiteX10" fmla="*/ 2240531 w 3361268"/>
              <a:gd name="connsiteY10" fmla="*/ 850313 h 2758509"/>
              <a:gd name="connsiteX11" fmla="*/ 1031163 w 3361268"/>
              <a:gd name="connsiteY11" fmla="*/ 801152 h 2758509"/>
              <a:gd name="connsiteX12" fmla="*/ 1542440 w 3361268"/>
              <a:gd name="connsiteY12" fmla="*/ 801152 h 2758509"/>
              <a:gd name="connsiteX13" fmla="*/ 696866 w 3361268"/>
              <a:gd name="connsiteY13" fmla="*/ 673332 h 2758509"/>
              <a:gd name="connsiteX14" fmla="*/ 1129485 w 3361268"/>
              <a:gd name="connsiteY14" fmla="*/ 889642 h 2758509"/>
              <a:gd name="connsiteX15" fmla="*/ 1286802 w 3361268"/>
              <a:gd name="connsiteY15" fmla="*/ 1263268 h 2758509"/>
              <a:gd name="connsiteX16" fmla="*/ 1335963 w 3361268"/>
              <a:gd name="connsiteY16" fmla="*/ 1194442 h 2758509"/>
              <a:gd name="connsiteX17" fmla="*/ 1139318 w 3361268"/>
              <a:gd name="connsiteY17" fmla="*/ 1764713 h 2758509"/>
              <a:gd name="connsiteX18" fmla="*/ 1227808 w 3361268"/>
              <a:gd name="connsiteY18" fmla="*/ 1961358 h 2758509"/>
              <a:gd name="connsiteX19" fmla="*/ 1650595 w 3361268"/>
              <a:gd name="connsiteY19" fmla="*/ 1351758 h 2758509"/>
              <a:gd name="connsiteX20" fmla="*/ 1414621 w 3361268"/>
              <a:gd name="connsiteY20" fmla="*/ 1774545 h 2758509"/>
              <a:gd name="connsiteX21" fmla="*/ 1394956 w 3361268"/>
              <a:gd name="connsiteY21" fmla="*/ 2099010 h 2758509"/>
              <a:gd name="connsiteX22" fmla="*/ 1109821 w 3361268"/>
              <a:gd name="connsiteY22" fmla="*/ 2757771 h 2758509"/>
              <a:gd name="connsiteX23" fmla="*/ 972169 w 3361268"/>
              <a:gd name="connsiteY23" fmla="*/ 1961358 h 2758509"/>
              <a:gd name="connsiteX24" fmla="*/ 618208 w 3361268"/>
              <a:gd name="connsiteY24" fmla="*/ 712661 h 2758509"/>
              <a:gd name="connsiteX25" fmla="*/ 873847 w 3361268"/>
              <a:gd name="connsiteY25" fmla="*/ 1292765 h 2758509"/>
              <a:gd name="connsiteX26" fmla="*/ 795189 w 3361268"/>
              <a:gd name="connsiteY26" fmla="*/ 810984 h 2758509"/>
              <a:gd name="connsiteX27" fmla="*/ 736195 w 3361268"/>
              <a:gd name="connsiteY27" fmla="*/ 653668 h 2758509"/>
              <a:gd name="connsiteX28" fmla="*/ 28272 w 3361268"/>
              <a:gd name="connsiteY28" fmla="*/ 427526 h 2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1268" h="2758509">
                <a:moveTo>
                  <a:pt x="28272" y="427526"/>
                </a:moveTo>
                <a:cubicBezTo>
                  <a:pt x="211807" y="422610"/>
                  <a:pt x="1599795" y="586481"/>
                  <a:pt x="1837408" y="624171"/>
                </a:cubicBezTo>
                <a:cubicBezTo>
                  <a:pt x="2075021" y="661861"/>
                  <a:pt x="1453950" y="653668"/>
                  <a:pt x="1453950" y="653668"/>
                </a:cubicBezTo>
                <a:cubicBezTo>
                  <a:pt x="1534247" y="647113"/>
                  <a:pt x="2207757" y="573371"/>
                  <a:pt x="2319189" y="584842"/>
                </a:cubicBezTo>
                <a:cubicBezTo>
                  <a:pt x="2430621" y="596313"/>
                  <a:pt x="2070104" y="753629"/>
                  <a:pt x="2122543" y="722494"/>
                </a:cubicBezTo>
                <a:cubicBezTo>
                  <a:pt x="2174982" y="691359"/>
                  <a:pt x="2433898" y="516016"/>
                  <a:pt x="2633821" y="398029"/>
                </a:cubicBezTo>
                <a:cubicBezTo>
                  <a:pt x="2833744" y="280042"/>
                  <a:pt x="3220479" y="63732"/>
                  <a:pt x="3322079" y="14571"/>
                </a:cubicBezTo>
                <a:cubicBezTo>
                  <a:pt x="3423679" y="-34590"/>
                  <a:pt x="3302414" y="52261"/>
                  <a:pt x="3243421" y="103061"/>
                </a:cubicBezTo>
                <a:cubicBezTo>
                  <a:pt x="3184428" y="153861"/>
                  <a:pt x="2968118" y="319371"/>
                  <a:pt x="2968118" y="319371"/>
                </a:cubicBezTo>
                <a:cubicBezTo>
                  <a:pt x="2784583" y="466855"/>
                  <a:pt x="2263472" y="899475"/>
                  <a:pt x="2142208" y="987965"/>
                </a:cubicBezTo>
                <a:cubicBezTo>
                  <a:pt x="2020944" y="1076455"/>
                  <a:pt x="2425705" y="881448"/>
                  <a:pt x="2240531" y="850313"/>
                </a:cubicBezTo>
                <a:cubicBezTo>
                  <a:pt x="2055357" y="819178"/>
                  <a:pt x="1147511" y="809345"/>
                  <a:pt x="1031163" y="801152"/>
                </a:cubicBezTo>
                <a:cubicBezTo>
                  <a:pt x="914815" y="792959"/>
                  <a:pt x="1598156" y="822455"/>
                  <a:pt x="1542440" y="801152"/>
                </a:cubicBezTo>
                <a:cubicBezTo>
                  <a:pt x="1486724" y="779849"/>
                  <a:pt x="765692" y="658584"/>
                  <a:pt x="696866" y="673332"/>
                </a:cubicBezTo>
                <a:cubicBezTo>
                  <a:pt x="628040" y="688080"/>
                  <a:pt x="1031162" y="791319"/>
                  <a:pt x="1129485" y="889642"/>
                </a:cubicBezTo>
                <a:cubicBezTo>
                  <a:pt x="1227808" y="987965"/>
                  <a:pt x="1252389" y="1212468"/>
                  <a:pt x="1286802" y="1263268"/>
                </a:cubicBezTo>
                <a:cubicBezTo>
                  <a:pt x="1321215" y="1314068"/>
                  <a:pt x="1360544" y="1110868"/>
                  <a:pt x="1335963" y="1194442"/>
                </a:cubicBezTo>
                <a:cubicBezTo>
                  <a:pt x="1311382" y="1278016"/>
                  <a:pt x="1157344" y="1636894"/>
                  <a:pt x="1139318" y="1764713"/>
                </a:cubicBezTo>
                <a:cubicBezTo>
                  <a:pt x="1121292" y="1892532"/>
                  <a:pt x="1142595" y="2030184"/>
                  <a:pt x="1227808" y="1961358"/>
                </a:cubicBezTo>
                <a:cubicBezTo>
                  <a:pt x="1313021" y="1892532"/>
                  <a:pt x="1619460" y="1382893"/>
                  <a:pt x="1650595" y="1351758"/>
                </a:cubicBezTo>
                <a:cubicBezTo>
                  <a:pt x="1681730" y="1320623"/>
                  <a:pt x="1457227" y="1650003"/>
                  <a:pt x="1414621" y="1774545"/>
                </a:cubicBezTo>
                <a:cubicBezTo>
                  <a:pt x="1372015" y="1899087"/>
                  <a:pt x="1445756" y="1935139"/>
                  <a:pt x="1394956" y="2099010"/>
                </a:cubicBezTo>
                <a:cubicBezTo>
                  <a:pt x="1344156" y="2262881"/>
                  <a:pt x="1180286" y="2780713"/>
                  <a:pt x="1109821" y="2757771"/>
                </a:cubicBezTo>
                <a:cubicBezTo>
                  <a:pt x="1039357" y="2734829"/>
                  <a:pt x="1054105" y="2302210"/>
                  <a:pt x="972169" y="1961358"/>
                </a:cubicBezTo>
                <a:cubicBezTo>
                  <a:pt x="890234" y="1620506"/>
                  <a:pt x="634595" y="824093"/>
                  <a:pt x="618208" y="712661"/>
                </a:cubicBezTo>
                <a:cubicBezTo>
                  <a:pt x="601821" y="601229"/>
                  <a:pt x="844350" y="1276378"/>
                  <a:pt x="873847" y="1292765"/>
                </a:cubicBezTo>
                <a:cubicBezTo>
                  <a:pt x="903344" y="1309152"/>
                  <a:pt x="818131" y="917500"/>
                  <a:pt x="795189" y="810984"/>
                </a:cubicBezTo>
                <a:cubicBezTo>
                  <a:pt x="772247" y="704468"/>
                  <a:pt x="862376" y="715939"/>
                  <a:pt x="736195" y="653668"/>
                </a:cubicBezTo>
                <a:cubicBezTo>
                  <a:pt x="610014" y="591397"/>
                  <a:pt x="-155263" y="432442"/>
                  <a:pt x="28272" y="427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CC99C7C8-5DEF-2700-F3BF-777753173D20}"/>
              </a:ext>
            </a:extLst>
          </p:cNvPr>
          <p:cNvSpPr/>
          <p:nvPr/>
        </p:nvSpPr>
        <p:spPr>
          <a:xfrm>
            <a:off x="356695" y="7371905"/>
            <a:ext cx="428917" cy="482815"/>
          </a:xfrm>
          <a:custGeom>
            <a:avLst/>
            <a:gdLst>
              <a:gd name="connsiteX0" fmla="*/ 2901 w 428917"/>
              <a:gd name="connsiteY0" fmla="*/ 4940 h 482815"/>
              <a:gd name="connsiteX1" fmla="*/ 194685 w 428917"/>
              <a:gd name="connsiteY1" fmla="*/ 415906 h 482815"/>
              <a:gd name="connsiteX2" fmla="*/ 133040 w 428917"/>
              <a:gd name="connsiteY2" fmla="*/ 282342 h 482815"/>
              <a:gd name="connsiteX3" fmla="*/ 276878 w 428917"/>
              <a:gd name="connsiteY3" fmla="*/ 450153 h 482815"/>
              <a:gd name="connsiteX4" fmla="*/ 270029 w 428917"/>
              <a:gd name="connsiteY4" fmla="*/ 463852 h 482815"/>
              <a:gd name="connsiteX5" fmla="*/ 321399 w 428917"/>
              <a:gd name="connsiteY5" fmla="*/ 385084 h 482815"/>
              <a:gd name="connsiteX6" fmla="*/ 321399 w 428917"/>
              <a:gd name="connsiteY6" fmla="*/ 316589 h 482815"/>
              <a:gd name="connsiteX7" fmla="*/ 427566 w 428917"/>
              <a:gd name="connsiteY7" fmla="*/ 200149 h 482815"/>
              <a:gd name="connsiteX8" fmla="*/ 376195 w 428917"/>
              <a:gd name="connsiteY8" fmla="*/ 251520 h 482815"/>
              <a:gd name="connsiteX9" fmla="*/ 300851 w 428917"/>
              <a:gd name="connsiteY9" fmla="*/ 333713 h 482815"/>
              <a:gd name="connsiteX10" fmla="*/ 290577 w 428917"/>
              <a:gd name="connsiteY10" fmla="*/ 480976 h 482815"/>
              <a:gd name="connsiteX11" fmla="*/ 290577 w 428917"/>
              <a:gd name="connsiteY11" fmla="*/ 409057 h 482815"/>
              <a:gd name="connsiteX12" fmla="*/ 146739 w 428917"/>
              <a:gd name="connsiteY12" fmla="*/ 302891 h 482815"/>
              <a:gd name="connsiteX13" fmla="*/ 139889 w 428917"/>
              <a:gd name="connsiteY13" fmla="*/ 347412 h 482815"/>
              <a:gd name="connsiteX14" fmla="*/ 20024 w 428917"/>
              <a:gd name="connsiteY14" fmla="*/ 206998 h 482815"/>
              <a:gd name="connsiteX15" fmla="*/ 91943 w 428917"/>
              <a:gd name="connsiteY15" fmla="*/ 275493 h 482815"/>
              <a:gd name="connsiteX16" fmla="*/ 78244 w 428917"/>
              <a:gd name="connsiteY16" fmla="*/ 193299 h 482815"/>
              <a:gd name="connsiteX17" fmla="*/ 2901 w 428917"/>
              <a:gd name="connsiteY17" fmla="*/ 4940 h 4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917" h="482815">
                <a:moveTo>
                  <a:pt x="2901" y="4940"/>
                </a:moveTo>
                <a:cubicBezTo>
                  <a:pt x="22308" y="42041"/>
                  <a:pt x="172995" y="369672"/>
                  <a:pt x="194685" y="415906"/>
                </a:cubicBezTo>
                <a:cubicBezTo>
                  <a:pt x="216375" y="462140"/>
                  <a:pt x="119341" y="276634"/>
                  <a:pt x="133040" y="282342"/>
                </a:cubicBezTo>
                <a:cubicBezTo>
                  <a:pt x="146739" y="288050"/>
                  <a:pt x="276878" y="450153"/>
                  <a:pt x="276878" y="450153"/>
                </a:cubicBezTo>
                <a:cubicBezTo>
                  <a:pt x="299709" y="480405"/>
                  <a:pt x="262609" y="474697"/>
                  <a:pt x="270029" y="463852"/>
                </a:cubicBezTo>
                <a:cubicBezTo>
                  <a:pt x="277449" y="453007"/>
                  <a:pt x="312837" y="409628"/>
                  <a:pt x="321399" y="385084"/>
                </a:cubicBezTo>
                <a:cubicBezTo>
                  <a:pt x="329961" y="360540"/>
                  <a:pt x="303705" y="347412"/>
                  <a:pt x="321399" y="316589"/>
                </a:cubicBezTo>
                <a:cubicBezTo>
                  <a:pt x="339094" y="285767"/>
                  <a:pt x="418433" y="210994"/>
                  <a:pt x="427566" y="200149"/>
                </a:cubicBezTo>
                <a:cubicBezTo>
                  <a:pt x="436699" y="189304"/>
                  <a:pt x="397314" y="229259"/>
                  <a:pt x="376195" y="251520"/>
                </a:cubicBezTo>
                <a:cubicBezTo>
                  <a:pt x="355076" y="273781"/>
                  <a:pt x="315121" y="295470"/>
                  <a:pt x="300851" y="333713"/>
                </a:cubicBezTo>
                <a:cubicBezTo>
                  <a:pt x="286581" y="371956"/>
                  <a:pt x="292289" y="468419"/>
                  <a:pt x="290577" y="480976"/>
                </a:cubicBezTo>
                <a:cubicBezTo>
                  <a:pt x="288865" y="493533"/>
                  <a:pt x="314550" y="438738"/>
                  <a:pt x="290577" y="409057"/>
                </a:cubicBezTo>
                <a:cubicBezTo>
                  <a:pt x="266604" y="379376"/>
                  <a:pt x="171854" y="313165"/>
                  <a:pt x="146739" y="302891"/>
                </a:cubicBezTo>
                <a:cubicBezTo>
                  <a:pt x="121624" y="292617"/>
                  <a:pt x="161008" y="363394"/>
                  <a:pt x="139889" y="347412"/>
                </a:cubicBezTo>
                <a:cubicBezTo>
                  <a:pt x="118770" y="331430"/>
                  <a:pt x="28015" y="218984"/>
                  <a:pt x="20024" y="206998"/>
                </a:cubicBezTo>
                <a:cubicBezTo>
                  <a:pt x="12033" y="195012"/>
                  <a:pt x="82240" y="277776"/>
                  <a:pt x="91943" y="275493"/>
                </a:cubicBezTo>
                <a:cubicBezTo>
                  <a:pt x="101646" y="273210"/>
                  <a:pt x="89089" y="236108"/>
                  <a:pt x="78244" y="193299"/>
                </a:cubicBezTo>
                <a:cubicBezTo>
                  <a:pt x="67399" y="150490"/>
                  <a:pt x="-16506" y="-32161"/>
                  <a:pt x="2901" y="4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F2D9434B-EB91-C50B-4E7B-588EF3FD22D9}"/>
              </a:ext>
            </a:extLst>
          </p:cNvPr>
          <p:cNvSpPr/>
          <p:nvPr/>
        </p:nvSpPr>
        <p:spPr>
          <a:xfrm>
            <a:off x="224804" y="7444980"/>
            <a:ext cx="1148247" cy="737354"/>
          </a:xfrm>
          <a:custGeom>
            <a:avLst/>
            <a:gdLst>
              <a:gd name="connsiteX0" fmla="*/ 110818 w 1148247"/>
              <a:gd name="connsiteY0" fmla="*/ 359 h 737354"/>
              <a:gd name="connsiteX1" fmla="*/ 374522 w 1148247"/>
              <a:gd name="connsiteY1" fmla="*/ 390777 h 737354"/>
              <a:gd name="connsiteX2" fmla="*/ 275205 w 1148247"/>
              <a:gd name="connsiteY2" fmla="*/ 325708 h 737354"/>
              <a:gd name="connsiteX3" fmla="*/ 672472 w 1148247"/>
              <a:gd name="connsiteY3" fmla="*/ 517492 h 737354"/>
              <a:gd name="connsiteX4" fmla="*/ 607403 w 1148247"/>
              <a:gd name="connsiteY4" fmla="*/ 524341 h 737354"/>
              <a:gd name="connsiteX5" fmla="*/ 1145084 w 1148247"/>
              <a:gd name="connsiteY5" fmla="*/ 562013 h 737354"/>
              <a:gd name="connsiteX6" fmla="*/ 826585 w 1148247"/>
              <a:gd name="connsiteY6" fmla="*/ 558589 h 737354"/>
              <a:gd name="connsiteX7" fmla="*/ 758090 w 1148247"/>
              <a:gd name="connsiteY7" fmla="*/ 596260 h 737354"/>
              <a:gd name="connsiteX8" fmla="*/ 641650 w 1148247"/>
              <a:gd name="connsiteY8" fmla="*/ 736674 h 737354"/>
              <a:gd name="connsiteX9" fmla="*/ 682747 w 1148247"/>
              <a:gd name="connsiteY9" fmla="*/ 651056 h 737354"/>
              <a:gd name="connsiteX10" fmla="*/ 542333 w 1148247"/>
              <a:gd name="connsiteY10" fmla="*/ 681878 h 737354"/>
              <a:gd name="connsiteX11" fmla="*/ 494387 w 1148247"/>
              <a:gd name="connsiteY11" fmla="*/ 623658 h 737354"/>
              <a:gd name="connsiteX12" fmla="*/ 388221 w 1148247"/>
              <a:gd name="connsiteY12" fmla="*/ 623658 h 737354"/>
              <a:gd name="connsiteX13" fmla="*/ 384796 w 1148247"/>
              <a:gd name="connsiteY13" fmla="*/ 644207 h 737354"/>
              <a:gd name="connsiteX14" fmla="*/ 384796 w 1148247"/>
              <a:gd name="connsiteY14" fmla="*/ 596260 h 737354"/>
              <a:gd name="connsiteX15" fmla="*/ 371097 w 1148247"/>
              <a:gd name="connsiteY15" fmla="*/ 558589 h 737354"/>
              <a:gd name="connsiteX16" fmla="*/ 244383 w 1148247"/>
              <a:gd name="connsiteY16" fmla="*/ 503793 h 737354"/>
              <a:gd name="connsiteX17" fmla="*/ 306027 w 1148247"/>
              <a:gd name="connsiteY17" fmla="*/ 527766 h 737354"/>
              <a:gd name="connsiteX18" fmla="*/ 240958 w 1148247"/>
              <a:gd name="connsiteY18" fmla="*/ 445573 h 737354"/>
              <a:gd name="connsiteX19" fmla="*/ 158765 w 1148247"/>
              <a:gd name="connsiteY19" fmla="*/ 428449 h 737354"/>
              <a:gd name="connsiteX20" fmla="*/ 1227 w 1148247"/>
              <a:gd name="connsiteY20" fmla="*/ 592836 h 737354"/>
              <a:gd name="connsiteX21" fmla="*/ 86845 w 1148247"/>
              <a:gd name="connsiteY21" fmla="*/ 472971 h 737354"/>
              <a:gd name="connsiteX22" fmla="*/ 110818 w 1148247"/>
              <a:gd name="connsiteY22" fmla="*/ 407901 h 737354"/>
              <a:gd name="connsiteX23" fmla="*/ 117668 w 1148247"/>
              <a:gd name="connsiteY23" fmla="*/ 267487 h 737354"/>
              <a:gd name="connsiteX24" fmla="*/ 141641 w 1148247"/>
              <a:gd name="connsiteY24" fmla="*/ 318858 h 737354"/>
              <a:gd name="connsiteX25" fmla="*/ 110818 w 1148247"/>
              <a:gd name="connsiteY25" fmla="*/ 359 h 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8247" h="737354">
                <a:moveTo>
                  <a:pt x="110818" y="359"/>
                </a:moveTo>
                <a:cubicBezTo>
                  <a:pt x="149631" y="12345"/>
                  <a:pt x="347124" y="336552"/>
                  <a:pt x="374522" y="390777"/>
                </a:cubicBezTo>
                <a:cubicBezTo>
                  <a:pt x="401920" y="445002"/>
                  <a:pt x="225547" y="304589"/>
                  <a:pt x="275205" y="325708"/>
                </a:cubicBezTo>
                <a:cubicBezTo>
                  <a:pt x="324863" y="346827"/>
                  <a:pt x="617106" y="484387"/>
                  <a:pt x="672472" y="517492"/>
                </a:cubicBezTo>
                <a:cubicBezTo>
                  <a:pt x="727838" y="550597"/>
                  <a:pt x="528634" y="516921"/>
                  <a:pt x="607403" y="524341"/>
                </a:cubicBezTo>
                <a:cubicBezTo>
                  <a:pt x="686172" y="531761"/>
                  <a:pt x="1108554" y="556305"/>
                  <a:pt x="1145084" y="562013"/>
                </a:cubicBezTo>
                <a:cubicBezTo>
                  <a:pt x="1181614" y="567721"/>
                  <a:pt x="891084" y="552881"/>
                  <a:pt x="826585" y="558589"/>
                </a:cubicBezTo>
                <a:cubicBezTo>
                  <a:pt x="762086" y="564297"/>
                  <a:pt x="788913" y="566579"/>
                  <a:pt x="758090" y="596260"/>
                </a:cubicBezTo>
                <a:cubicBezTo>
                  <a:pt x="727268" y="625941"/>
                  <a:pt x="654207" y="727541"/>
                  <a:pt x="641650" y="736674"/>
                </a:cubicBezTo>
                <a:cubicBezTo>
                  <a:pt x="629093" y="745807"/>
                  <a:pt x="699300" y="660189"/>
                  <a:pt x="682747" y="651056"/>
                </a:cubicBezTo>
                <a:cubicBezTo>
                  <a:pt x="666194" y="641923"/>
                  <a:pt x="573726" y="686444"/>
                  <a:pt x="542333" y="681878"/>
                </a:cubicBezTo>
                <a:cubicBezTo>
                  <a:pt x="510940" y="677312"/>
                  <a:pt x="520072" y="633361"/>
                  <a:pt x="494387" y="623658"/>
                </a:cubicBezTo>
                <a:cubicBezTo>
                  <a:pt x="468702" y="613955"/>
                  <a:pt x="406486" y="620233"/>
                  <a:pt x="388221" y="623658"/>
                </a:cubicBezTo>
                <a:cubicBezTo>
                  <a:pt x="369956" y="627083"/>
                  <a:pt x="385367" y="648773"/>
                  <a:pt x="384796" y="644207"/>
                </a:cubicBezTo>
                <a:cubicBezTo>
                  <a:pt x="384225" y="639641"/>
                  <a:pt x="387079" y="610530"/>
                  <a:pt x="384796" y="596260"/>
                </a:cubicBezTo>
                <a:cubicBezTo>
                  <a:pt x="382513" y="581990"/>
                  <a:pt x="394499" y="574000"/>
                  <a:pt x="371097" y="558589"/>
                </a:cubicBezTo>
                <a:cubicBezTo>
                  <a:pt x="347695" y="543178"/>
                  <a:pt x="255228" y="508930"/>
                  <a:pt x="244383" y="503793"/>
                </a:cubicBezTo>
                <a:cubicBezTo>
                  <a:pt x="233538" y="498656"/>
                  <a:pt x="306598" y="537469"/>
                  <a:pt x="306027" y="527766"/>
                </a:cubicBezTo>
                <a:cubicBezTo>
                  <a:pt x="305456" y="518063"/>
                  <a:pt x="265502" y="462126"/>
                  <a:pt x="240958" y="445573"/>
                </a:cubicBezTo>
                <a:cubicBezTo>
                  <a:pt x="216414" y="429020"/>
                  <a:pt x="198720" y="403905"/>
                  <a:pt x="158765" y="428449"/>
                </a:cubicBezTo>
                <a:cubicBezTo>
                  <a:pt x="118810" y="452993"/>
                  <a:pt x="13214" y="585416"/>
                  <a:pt x="1227" y="592836"/>
                </a:cubicBezTo>
                <a:cubicBezTo>
                  <a:pt x="-10760" y="600256"/>
                  <a:pt x="68580" y="503793"/>
                  <a:pt x="86845" y="472971"/>
                </a:cubicBezTo>
                <a:cubicBezTo>
                  <a:pt x="105110" y="442149"/>
                  <a:pt x="105681" y="442148"/>
                  <a:pt x="110818" y="407901"/>
                </a:cubicBezTo>
                <a:cubicBezTo>
                  <a:pt x="115955" y="373654"/>
                  <a:pt x="112531" y="282327"/>
                  <a:pt x="117668" y="267487"/>
                </a:cubicBezTo>
                <a:cubicBezTo>
                  <a:pt x="122805" y="252647"/>
                  <a:pt x="138216" y="358242"/>
                  <a:pt x="141641" y="318858"/>
                </a:cubicBezTo>
                <a:cubicBezTo>
                  <a:pt x="145066" y="279474"/>
                  <a:pt x="72005" y="-11627"/>
                  <a:pt x="110818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DA863B03-C233-B663-7E3F-A6410F7A98FB}"/>
              </a:ext>
            </a:extLst>
          </p:cNvPr>
          <p:cNvSpPr/>
          <p:nvPr/>
        </p:nvSpPr>
        <p:spPr>
          <a:xfrm>
            <a:off x="1795775" y="8282500"/>
            <a:ext cx="2425343" cy="843888"/>
          </a:xfrm>
          <a:custGeom>
            <a:avLst/>
            <a:gdLst>
              <a:gd name="connsiteX0" fmla="*/ 6521 w 2425343"/>
              <a:gd name="connsiteY0" fmla="*/ 702474 h 843888"/>
              <a:gd name="connsiteX1" fmla="*/ 1325112 w 2425343"/>
              <a:gd name="connsiteY1" fmla="*/ 563326 h 843888"/>
              <a:gd name="connsiteX2" fmla="*/ 821529 w 2425343"/>
              <a:gd name="connsiteY2" fmla="*/ 497065 h 843888"/>
              <a:gd name="connsiteX3" fmla="*/ 1484138 w 2425343"/>
              <a:gd name="connsiteY3" fmla="*/ 622961 h 843888"/>
              <a:gd name="connsiteX4" fmla="*/ 2073860 w 2425343"/>
              <a:gd name="connsiteY4" fmla="*/ 232022 h 843888"/>
              <a:gd name="connsiteX5" fmla="*/ 2425042 w 2425343"/>
              <a:gd name="connsiteY5" fmla="*/ 109 h 843888"/>
              <a:gd name="connsiteX6" fmla="*/ 2140121 w 2425343"/>
              <a:gd name="connsiteY6" fmla="*/ 198891 h 843888"/>
              <a:gd name="connsiteX7" fmla="*/ 1325112 w 2425343"/>
              <a:gd name="connsiteY7" fmla="*/ 795239 h 843888"/>
              <a:gd name="connsiteX8" fmla="*/ 841408 w 2425343"/>
              <a:gd name="connsiteY8" fmla="*/ 795239 h 843888"/>
              <a:gd name="connsiteX9" fmla="*/ 6521 w 2425343"/>
              <a:gd name="connsiteY9" fmla="*/ 702474 h 8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343" h="843888">
                <a:moveTo>
                  <a:pt x="6521" y="702474"/>
                </a:moveTo>
                <a:cubicBezTo>
                  <a:pt x="87138" y="663822"/>
                  <a:pt x="1189277" y="597561"/>
                  <a:pt x="1325112" y="563326"/>
                </a:cubicBezTo>
                <a:cubicBezTo>
                  <a:pt x="1460947" y="529091"/>
                  <a:pt x="795025" y="487126"/>
                  <a:pt x="821529" y="497065"/>
                </a:cubicBezTo>
                <a:cubicBezTo>
                  <a:pt x="848033" y="507004"/>
                  <a:pt x="1275416" y="667135"/>
                  <a:pt x="1484138" y="622961"/>
                </a:cubicBezTo>
                <a:cubicBezTo>
                  <a:pt x="1692860" y="578787"/>
                  <a:pt x="2073860" y="232022"/>
                  <a:pt x="2073860" y="232022"/>
                </a:cubicBezTo>
                <a:lnTo>
                  <a:pt x="2425042" y="109"/>
                </a:lnTo>
                <a:cubicBezTo>
                  <a:pt x="2436085" y="-5413"/>
                  <a:pt x="2140121" y="198891"/>
                  <a:pt x="2140121" y="198891"/>
                </a:cubicBezTo>
                <a:cubicBezTo>
                  <a:pt x="1956799" y="331413"/>
                  <a:pt x="1541564" y="695848"/>
                  <a:pt x="1325112" y="795239"/>
                </a:cubicBezTo>
                <a:cubicBezTo>
                  <a:pt x="1108660" y="894630"/>
                  <a:pt x="1067799" y="814013"/>
                  <a:pt x="841408" y="795239"/>
                </a:cubicBezTo>
                <a:cubicBezTo>
                  <a:pt x="615017" y="776465"/>
                  <a:pt x="-74096" y="741126"/>
                  <a:pt x="6521" y="70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8B5BBEC-4505-46E8-58A6-6299C1EE709E}"/>
              </a:ext>
            </a:extLst>
          </p:cNvPr>
          <p:cNvSpPr/>
          <p:nvPr/>
        </p:nvSpPr>
        <p:spPr>
          <a:xfrm>
            <a:off x="211200" y="6800274"/>
            <a:ext cx="284265" cy="1207414"/>
          </a:xfrm>
          <a:custGeom>
            <a:avLst/>
            <a:gdLst>
              <a:gd name="connsiteX0" fmla="*/ 279130 w 284265"/>
              <a:gd name="connsiteY0" fmla="*/ 4717 h 1207414"/>
              <a:gd name="connsiteX1" fmla="*/ 192991 w 284265"/>
              <a:gd name="connsiteY1" fmla="*/ 336022 h 1207414"/>
              <a:gd name="connsiteX2" fmla="*/ 146609 w 284265"/>
              <a:gd name="connsiteY2" fmla="*/ 753465 h 1207414"/>
              <a:gd name="connsiteX3" fmla="*/ 146609 w 284265"/>
              <a:gd name="connsiteY3" fmla="*/ 594439 h 1207414"/>
              <a:gd name="connsiteX4" fmla="*/ 113478 w 284265"/>
              <a:gd name="connsiteY4" fmla="*/ 892613 h 1207414"/>
              <a:gd name="connsiteX5" fmla="*/ 835 w 284265"/>
              <a:gd name="connsiteY5" fmla="*/ 1197413 h 1207414"/>
              <a:gd name="connsiteX6" fmla="*/ 60470 w 284265"/>
              <a:gd name="connsiteY6" fmla="*/ 1064891 h 1207414"/>
              <a:gd name="connsiteX7" fmla="*/ 27339 w 284265"/>
              <a:gd name="connsiteY7" fmla="*/ 408909 h 1207414"/>
              <a:gd name="connsiteX8" fmla="*/ 27339 w 284265"/>
              <a:gd name="connsiteY8" fmla="*/ 587813 h 1207414"/>
              <a:gd name="connsiteX9" fmla="*/ 279130 w 284265"/>
              <a:gd name="connsiteY9" fmla="*/ 4717 h 12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265" h="1207414">
                <a:moveTo>
                  <a:pt x="279130" y="4717"/>
                </a:moveTo>
                <a:cubicBezTo>
                  <a:pt x="306739" y="-37248"/>
                  <a:pt x="215078" y="211231"/>
                  <a:pt x="192991" y="336022"/>
                </a:cubicBezTo>
                <a:cubicBezTo>
                  <a:pt x="170904" y="460813"/>
                  <a:pt x="154339" y="710396"/>
                  <a:pt x="146609" y="753465"/>
                </a:cubicBezTo>
                <a:cubicBezTo>
                  <a:pt x="138879" y="796535"/>
                  <a:pt x="152131" y="571248"/>
                  <a:pt x="146609" y="594439"/>
                </a:cubicBezTo>
                <a:cubicBezTo>
                  <a:pt x="141087" y="617630"/>
                  <a:pt x="137774" y="792118"/>
                  <a:pt x="113478" y="892613"/>
                </a:cubicBezTo>
                <a:cubicBezTo>
                  <a:pt x="89182" y="993108"/>
                  <a:pt x="9670" y="1168700"/>
                  <a:pt x="835" y="1197413"/>
                </a:cubicBezTo>
                <a:cubicBezTo>
                  <a:pt x="-8000" y="1226126"/>
                  <a:pt x="56053" y="1196308"/>
                  <a:pt x="60470" y="1064891"/>
                </a:cubicBezTo>
                <a:cubicBezTo>
                  <a:pt x="64887" y="933474"/>
                  <a:pt x="32861" y="488422"/>
                  <a:pt x="27339" y="408909"/>
                </a:cubicBezTo>
                <a:cubicBezTo>
                  <a:pt x="21817" y="329396"/>
                  <a:pt x="-10209" y="659596"/>
                  <a:pt x="27339" y="587813"/>
                </a:cubicBezTo>
                <a:cubicBezTo>
                  <a:pt x="64887" y="516030"/>
                  <a:pt x="251521" y="46682"/>
                  <a:pt x="279130" y="4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FCB3C45C-ABF9-7C1A-D243-8DFC9D5820A7}"/>
              </a:ext>
            </a:extLst>
          </p:cNvPr>
          <p:cNvSpPr/>
          <p:nvPr/>
        </p:nvSpPr>
        <p:spPr>
          <a:xfrm>
            <a:off x="95714" y="7434362"/>
            <a:ext cx="802039" cy="1465543"/>
          </a:xfrm>
          <a:custGeom>
            <a:avLst/>
            <a:gdLst>
              <a:gd name="connsiteX0" fmla="*/ 202460 w 802039"/>
              <a:gd name="connsiteY0" fmla="*/ 108 h 1465543"/>
              <a:gd name="connsiteX1" fmla="*/ 136199 w 802039"/>
              <a:gd name="connsiteY1" fmla="*/ 384421 h 1465543"/>
              <a:gd name="connsiteX2" fmla="*/ 76564 w 802039"/>
              <a:gd name="connsiteY2" fmla="*/ 556699 h 1465543"/>
              <a:gd name="connsiteX3" fmla="*/ 63312 w 802039"/>
              <a:gd name="connsiteY3" fmla="*/ 775360 h 1465543"/>
              <a:gd name="connsiteX4" fmla="*/ 50060 w 802039"/>
              <a:gd name="connsiteY4" fmla="*/ 662716 h 1465543"/>
              <a:gd name="connsiteX5" fmla="*/ 103069 w 802039"/>
              <a:gd name="connsiteY5" fmla="*/ 901255 h 1465543"/>
              <a:gd name="connsiteX6" fmla="*/ 209086 w 802039"/>
              <a:gd name="connsiteY6" fmla="*/ 1060281 h 1465543"/>
              <a:gd name="connsiteX7" fmla="*/ 593399 w 802039"/>
              <a:gd name="connsiteY7" fmla="*/ 1285568 h 1465543"/>
              <a:gd name="connsiteX8" fmla="*/ 500634 w 802039"/>
              <a:gd name="connsiteY8" fmla="*/ 1232560 h 1465543"/>
              <a:gd name="connsiteX9" fmla="*/ 798808 w 802039"/>
              <a:gd name="connsiteY9" fmla="*/ 1457847 h 1465543"/>
              <a:gd name="connsiteX10" fmla="*/ 626529 w 802039"/>
              <a:gd name="connsiteY10" fmla="*/ 1384960 h 1465543"/>
              <a:gd name="connsiteX11" fmla="*/ 142825 w 802039"/>
              <a:gd name="connsiteY11" fmla="*/ 1113290 h 1465543"/>
              <a:gd name="connsiteX12" fmla="*/ 3677 w 802039"/>
              <a:gd name="connsiteY12" fmla="*/ 874751 h 1465543"/>
              <a:gd name="connsiteX13" fmla="*/ 255469 w 802039"/>
              <a:gd name="connsiteY13" fmla="*/ 424177 h 1465543"/>
              <a:gd name="connsiteX14" fmla="*/ 202460 w 802039"/>
              <a:gd name="connsiteY14" fmla="*/ 108 h 14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039" h="1465543">
                <a:moveTo>
                  <a:pt x="202460" y="108"/>
                </a:moveTo>
                <a:cubicBezTo>
                  <a:pt x="182582" y="-6518"/>
                  <a:pt x="157182" y="291656"/>
                  <a:pt x="136199" y="384421"/>
                </a:cubicBezTo>
                <a:cubicBezTo>
                  <a:pt x="115216" y="477186"/>
                  <a:pt x="88712" y="491543"/>
                  <a:pt x="76564" y="556699"/>
                </a:cubicBezTo>
                <a:cubicBezTo>
                  <a:pt x="64416" y="621856"/>
                  <a:pt x="67729" y="757691"/>
                  <a:pt x="63312" y="775360"/>
                </a:cubicBezTo>
                <a:cubicBezTo>
                  <a:pt x="58895" y="793029"/>
                  <a:pt x="43434" y="641734"/>
                  <a:pt x="50060" y="662716"/>
                </a:cubicBezTo>
                <a:cubicBezTo>
                  <a:pt x="56686" y="683698"/>
                  <a:pt x="76565" y="834994"/>
                  <a:pt x="103069" y="901255"/>
                </a:cubicBezTo>
                <a:cubicBezTo>
                  <a:pt x="129573" y="967516"/>
                  <a:pt x="127364" y="996229"/>
                  <a:pt x="209086" y="1060281"/>
                </a:cubicBezTo>
                <a:cubicBezTo>
                  <a:pt x="290808" y="1124333"/>
                  <a:pt x="544808" y="1256855"/>
                  <a:pt x="593399" y="1285568"/>
                </a:cubicBezTo>
                <a:cubicBezTo>
                  <a:pt x="641990" y="1314281"/>
                  <a:pt x="466399" y="1203847"/>
                  <a:pt x="500634" y="1232560"/>
                </a:cubicBezTo>
                <a:cubicBezTo>
                  <a:pt x="534869" y="1261273"/>
                  <a:pt x="777826" y="1432447"/>
                  <a:pt x="798808" y="1457847"/>
                </a:cubicBezTo>
                <a:cubicBezTo>
                  <a:pt x="819791" y="1483247"/>
                  <a:pt x="735859" y="1442386"/>
                  <a:pt x="626529" y="1384960"/>
                </a:cubicBezTo>
                <a:cubicBezTo>
                  <a:pt x="517199" y="1327534"/>
                  <a:pt x="246634" y="1198325"/>
                  <a:pt x="142825" y="1113290"/>
                </a:cubicBezTo>
                <a:cubicBezTo>
                  <a:pt x="39016" y="1028255"/>
                  <a:pt x="-15097" y="989603"/>
                  <a:pt x="3677" y="874751"/>
                </a:cubicBezTo>
                <a:cubicBezTo>
                  <a:pt x="22451" y="759899"/>
                  <a:pt x="223443" y="573264"/>
                  <a:pt x="255469" y="424177"/>
                </a:cubicBezTo>
                <a:cubicBezTo>
                  <a:pt x="287495" y="275090"/>
                  <a:pt x="222338" y="6734"/>
                  <a:pt x="20246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EF3B7ED3-1292-E9EC-B167-554414C9ADC0}"/>
              </a:ext>
            </a:extLst>
          </p:cNvPr>
          <p:cNvSpPr/>
          <p:nvPr/>
        </p:nvSpPr>
        <p:spPr>
          <a:xfrm>
            <a:off x="374064" y="5713970"/>
            <a:ext cx="415723" cy="1389204"/>
          </a:xfrm>
          <a:custGeom>
            <a:avLst/>
            <a:gdLst>
              <a:gd name="connsiteX0" fmla="*/ 415645 w 415723"/>
              <a:gd name="connsiteY0" fmla="*/ 4494 h 1389204"/>
              <a:gd name="connsiteX1" fmla="*/ 225145 w 415723"/>
              <a:gd name="connsiteY1" fmla="*/ 652194 h 1389204"/>
              <a:gd name="connsiteX2" fmla="*/ 273636 w 415723"/>
              <a:gd name="connsiteY2" fmla="*/ 510185 h 1389204"/>
              <a:gd name="connsiteX3" fmla="*/ 121236 w 415723"/>
              <a:gd name="connsiteY3" fmla="*/ 1026266 h 1389204"/>
              <a:gd name="connsiteX4" fmla="*/ 193972 w 415723"/>
              <a:gd name="connsiteY4" fmla="*/ 887721 h 1389204"/>
              <a:gd name="connsiteX5" fmla="*/ 65818 w 415723"/>
              <a:gd name="connsiteY5" fmla="*/ 1261794 h 1389204"/>
              <a:gd name="connsiteX6" fmla="*/ 9 w 415723"/>
              <a:gd name="connsiteY6" fmla="*/ 1386485 h 1389204"/>
              <a:gd name="connsiteX7" fmla="*/ 62354 w 415723"/>
              <a:gd name="connsiteY7" fmla="*/ 1164812 h 1389204"/>
              <a:gd name="connsiteX8" fmla="*/ 221681 w 415723"/>
              <a:gd name="connsiteY8" fmla="*/ 447839 h 1389204"/>
              <a:gd name="connsiteX9" fmla="*/ 190509 w 415723"/>
              <a:gd name="connsiteY9" fmla="*/ 513648 h 1389204"/>
              <a:gd name="connsiteX10" fmla="*/ 301345 w 415723"/>
              <a:gd name="connsiteY10" fmla="*/ 153430 h 1389204"/>
              <a:gd name="connsiteX11" fmla="*/ 249391 w 415723"/>
              <a:gd name="connsiteY11" fmla="*/ 354321 h 1389204"/>
              <a:gd name="connsiteX12" fmla="*/ 415645 w 415723"/>
              <a:gd name="connsiteY12" fmla="*/ 4494 h 13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723" h="1389204">
                <a:moveTo>
                  <a:pt x="415645" y="4494"/>
                </a:moveTo>
                <a:cubicBezTo>
                  <a:pt x="411604" y="54139"/>
                  <a:pt x="248813" y="567912"/>
                  <a:pt x="225145" y="652194"/>
                </a:cubicBezTo>
                <a:cubicBezTo>
                  <a:pt x="201477" y="736476"/>
                  <a:pt x="290954" y="447840"/>
                  <a:pt x="273636" y="510185"/>
                </a:cubicBezTo>
                <a:cubicBezTo>
                  <a:pt x="256318" y="572530"/>
                  <a:pt x="134513" y="963343"/>
                  <a:pt x="121236" y="1026266"/>
                </a:cubicBezTo>
                <a:cubicBezTo>
                  <a:pt x="107959" y="1089189"/>
                  <a:pt x="203208" y="848466"/>
                  <a:pt x="193972" y="887721"/>
                </a:cubicBezTo>
                <a:cubicBezTo>
                  <a:pt x="184736" y="926976"/>
                  <a:pt x="98145" y="1178667"/>
                  <a:pt x="65818" y="1261794"/>
                </a:cubicBezTo>
                <a:cubicBezTo>
                  <a:pt x="33491" y="1344921"/>
                  <a:pt x="586" y="1402649"/>
                  <a:pt x="9" y="1386485"/>
                </a:cubicBezTo>
                <a:cubicBezTo>
                  <a:pt x="-568" y="1370321"/>
                  <a:pt x="25409" y="1321253"/>
                  <a:pt x="62354" y="1164812"/>
                </a:cubicBezTo>
                <a:cubicBezTo>
                  <a:pt x="99299" y="1008371"/>
                  <a:pt x="200322" y="556366"/>
                  <a:pt x="221681" y="447839"/>
                </a:cubicBezTo>
                <a:cubicBezTo>
                  <a:pt x="243040" y="339312"/>
                  <a:pt x="177232" y="562716"/>
                  <a:pt x="190509" y="513648"/>
                </a:cubicBezTo>
                <a:cubicBezTo>
                  <a:pt x="203786" y="464580"/>
                  <a:pt x="291531" y="179984"/>
                  <a:pt x="301345" y="153430"/>
                </a:cubicBezTo>
                <a:cubicBezTo>
                  <a:pt x="311159" y="126876"/>
                  <a:pt x="231496" y="376257"/>
                  <a:pt x="249391" y="354321"/>
                </a:cubicBezTo>
                <a:cubicBezTo>
                  <a:pt x="267286" y="332385"/>
                  <a:pt x="419686" y="-45151"/>
                  <a:pt x="415645" y="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5AE56739-13E0-3A32-1C82-5B992A233CCF}"/>
              </a:ext>
            </a:extLst>
          </p:cNvPr>
          <p:cNvSpPr/>
          <p:nvPr/>
        </p:nvSpPr>
        <p:spPr>
          <a:xfrm>
            <a:off x="778336" y="5049796"/>
            <a:ext cx="552041" cy="707381"/>
          </a:xfrm>
          <a:custGeom>
            <a:avLst/>
            <a:gdLst>
              <a:gd name="connsiteX0" fmla="*/ 388909 w 552041"/>
              <a:gd name="connsiteY0" fmla="*/ 186 h 707381"/>
              <a:gd name="connsiteX1" fmla="*/ 530919 w 552041"/>
              <a:gd name="connsiteY1" fmla="*/ 59068 h 707381"/>
              <a:gd name="connsiteX2" fmla="*/ 530919 w 552041"/>
              <a:gd name="connsiteY2" fmla="*/ 97168 h 707381"/>
              <a:gd name="connsiteX3" fmla="*/ 336955 w 552041"/>
              <a:gd name="connsiteY3" fmla="*/ 232249 h 707381"/>
              <a:gd name="connsiteX4" fmla="*/ 458182 w 552041"/>
              <a:gd name="connsiteY4" fmla="*/ 183759 h 707381"/>
              <a:gd name="connsiteX5" fmla="*/ 340419 w 552041"/>
              <a:gd name="connsiteY5" fmla="*/ 298059 h 707381"/>
              <a:gd name="connsiteX6" fmla="*/ 170700 w 552041"/>
              <a:gd name="connsiteY6" fmla="*/ 512804 h 707381"/>
              <a:gd name="connsiteX7" fmla="*/ 205337 w 552041"/>
              <a:gd name="connsiteY7" fmla="*/ 464313 h 707381"/>
              <a:gd name="connsiteX8" fmla="*/ 982 w 552041"/>
              <a:gd name="connsiteY8" fmla="*/ 706768 h 707381"/>
              <a:gd name="connsiteX9" fmla="*/ 132600 w 552041"/>
              <a:gd name="connsiteY9" fmla="*/ 526659 h 707381"/>
              <a:gd name="connsiteX10" fmla="*/ 243437 w 552041"/>
              <a:gd name="connsiteY10" fmla="*/ 308449 h 707381"/>
              <a:gd name="connsiteX11" fmla="*/ 458182 w 552041"/>
              <a:gd name="connsiteY11" fmla="*/ 166440 h 707381"/>
              <a:gd name="connsiteX12" fmla="*/ 440864 w 552041"/>
              <a:gd name="connsiteY12" fmla="*/ 111022 h 707381"/>
              <a:gd name="connsiteX13" fmla="*/ 354273 w 552041"/>
              <a:gd name="connsiteY13" fmla="*/ 69459 h 707381"/>
              <a:gd name="connsiteX14" fmla="*/ 437400 w 552041"/>
              <a:gd name="connsiteY14" fmla="*/ 121413 h 707381"/>
              <a:gd name="connsiteX15" fmla="*/ 492819 w 552041"/>
              <a:gd name="connsiteY15" fmla="*/ 100631 h 707381"/>
              <a:gd name="connsiteX16" fmla="*/ 496282 w 552041"/>
              <a:gd name="connsiteY16" fmla="*/ 83313 h 707381"/>
              <a:gd name="connsiteX17" fmla="*/ 388909 w 552041"/>
              <a:gd name="connsiteY17" fmla="*/ 186 h 7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041" h="707381">
                <a:moveTo>
                  <a:pt x="388909" y="186"/>
                </a:moveTo>
                <a:cubicBezTo>
                  <a:pt x="394682" y="-3855"/>
                  <a:pt x="530919" y="59068"/>
                  <a:pt x="530919" y="59068"/>
                </a:cubicBezTo>
                <a:cubicBezTo>
                  <a:pt x="554587" y="75232"/>
                  <a:pt x="563246" y="68305"/>
                  <a:pt x="530919" y="97168"/>
                </a:cubicBezTo>
                <a:cubicBezTo>
                  <a:pt x="498592" y="126032"/>
                  <a:pt x="349078" y="217817"/>
                  <a:pt x="336955" y="232249"/>
                </a:cubicBezTo>
                <a:cubicBezTo>
                  <a:pt x="324832" y="246681"/>
                  <a:pt x="457605" y="172791"/>
                  <a:pt x="458182" y="183759"/>
                </a:cubicBezTo>
                <a:cubicBezTo>
                  <a:pt x="458759" y="194727"/>
                  <a:pt x="388333" y="243218"/>
                  <a:pt x="340419" y="298059"/>
                </a:cubicBezTo>
                <a:cubicBezTo>
                  <a:pt x="292505" y="352900"/>
                  <a:pt x="193214" y="485095"/>
                  <a:pt x="170700" y="512804"/>
                </a:cubicBezTo>
                <a:cubicBezTo>
                  <a:pt x="148186" y="540513"/>
                  <a:pt x="233623" y="431986"/>
                  <a:pt x="205337" y="464313"/>
                </a:cubicBezTo>
                <a:cubicBezTo>
                  <a:pt x="177051" y="496640"/>
                  <a:pt x="13105" y="696377"/>
                  <a:pt x="982" y="706768"/>
                </a:cubicBezTo>
                <a:cubicBezTo>
                  <a:pt x="-11141" y="717159"/>
                  <a:pt x="92191" y="593045"/>
                  <a:pt x="132600" y="526659"/>
                </a:cubicBezTo>
                <a:cubicBezTo>
                  <a:pt x="173009" y="460273"/>
                  <a:pt x="189173" y="368485"/>
                  <a:pt x="243437" y="308449"/>
                </a:cubicBezTo>
                <a:cubicBezTo>
                  <a:pt x="297701" y="248413"/>
                  <a:pt x="425278" y="199344"/>
                  <a:pt x="458182" y="166440"/>
                </a:cubicBezTo>
                <a:cubicBezTo>
                  <a:pt x="491086" y="133536"/>
                  <a:pt x="458182" y="127185"/>
                  <a:pt x="440864" y="111022"/>
                </a:cubicBezTo>
                <a:cubicBezTo>
                  <a:pt x="423546" y="94859"/>
                  <a:pt x="354850" y="67727"/>
                  <a:pt x="354273" y="69459"/>
                </a:cubicBezTo>
                <a:cubicBezTo>
                  <a:pt x="353696" y="71191"/>
                  <a:pt x="414309" y="116218"/>
                  <a:pt x="437400" y="121413"/>
                </a:cubicBezTo>
                <a:cubicBezTo>
                  <a:pt x="460491" y="126608"/>
                  <a:pt x="483005" y="106981"/>
                  <a:pt x="492819" y="100631"/>
                </a:cubicBezTo>
                <a:cubicBezTo>
                  <a:pt x="502633" y="94281"/>
                  <a:pt x="511291" y="96590"/>
                  <a:pt x="496282" y="83313"/>
                </a:cubicBezTo>
                <a:cubicBezTo>
                  <a:pt x="481273" y="70036"/>
                  <a:pt x="383136" y="4227"/>
                  <a:pt x="38890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E35B4DA3-0B90-FFD5-2E51-182807C5E00E}"/>
              </a:ext>
            </a:extLst>
          </p:cNvPr>
          <p:cNvSpPr/>
          <p:nvPr/>
        </p:nvSpPr>
        <p:spPr>
          <a:xfrm>
            <a:off x="1415548" y="5003878"/>
            <a:ext cx="249544" cy="312999"/>
          </a:xfrm>
          <a:custGeom>
            <a:avLst/>
            <a:gdLst>
              <a:gd name="connsiteX0" fmla="*/ 118843 w 249544"/>
              <a:gd name="connsiteY0" fmla="*/ 1077 h 312999"/>
              <a:gd name="connsiteX1" fmla="*/ 1079 w 249544"/>
              <a:gd name="connsiteY1" fmla="*/ 91131 h 312999"/>
              <a:gd name="connsiteX2" fmla="*/ 63425 w 249544"/>
              <a:gd name="connsiteY2" fmla="*/ 59958 h 312999"/>
              <a:gd name="connsiteX3" fmla="*/ 115379 w 249544"/>
              <a:gd name="connsiteY3" fmla="*/ 111913 h 312999"/>
              <a:gd name="connsiteX4" fmla="*/ 143088 w 249544"/>
              <a:gd name="connsiteY4" fmla="*/ 87667 h 312999"/>
              <a:gd name="connsiteX5" fmla="*/ 156943 w 249544"/>
              <a:gd name="connsiteY5" fmla="*/ 111913 h 312999"/>
              <a:gd name="connsiteX6" fmla="*/ 104988 w 249544"/>
              <a:gd name="connsiteY6" fmla="*/ 201967 h 312999"/>
              <a:gd name="connsiteX7" fmla="*/ 104988 w 249544"/>
              <a:gd name="connsiteY7" fmla="*/ 312804 h 312999"/>
              <a:gd name="connsiteX8" fmla="*/ 139625 w 249544"/>
              <a:gd name="connsiteY8" fmla="*/ 226213 h 312999"/>
              <a:gd name="connsiteX9" fmla="*/ 243534 w 249544"/>
              <a:gd name="connsiteY9" fmla="*/ 125767 h 312999"/>
              <a:gd name="connsiteX10" fmla="*/ 226216 w 249544"/>
              <a:gd name="connsiteY10" fmla="*/ 46104 h 312999"/>
              <a:gd name="connsiteX11" fmla="*/ 118843 w 249544"/>
              <a:gd name="connsiteY11" fmla="*/ 1077 h 3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44" h="312999">
                <a:moveTo>
                  <a:pt x="118843" y="1077"/>
                </a:moveTo>
                <a:cubicBezTo>
                  <a:pt x="81320" y="8581"/>
                  <a:pt x="10315" y="81318"/>
                  <a:pt x="1079" y="91131"/>
                </a:cubicBezTo>
                <a:cubicBezTo>
                  <a:pt x="-8157" y="100944"/>
                  <a:pt x="44375" y="56494"/>
                  <a:pt x="63425" y="59958"/>
                </a:cubicBezTo>
                <a:cubicBezTo>
                  <a:pt x="82475" y="63422"/>
                  <a:pt x="102102" y="107295"/>
                  <a:pt x="115379" y="111913"/>
                </a:cubicBezTo>
                <a:cubicBezTo>
                  <a:pt x="128656" y="116531"/>
                  <a:pt x="136161" y="87667"/>
                  <a:pt x="143088" y="87667"/>
                </a:cubicBezTo>
                <a:cubicBezTo>
                  <a:pt x="150015" y="87667"/>
                  <a:pt x="163293" y="92863"/>
                  <a:pt x="156943" y="111913"/>
                </a:cubicBezTo>
                <a:cubicBezTo>
                  <a:pt x="150593" y="130963"/>
                  <a:pt x="113647" y="168485"/>
                  <a:pt x="104988" y="201967"/>
                </a:cubicBezTo>
                <a:cubicBezTo>
                  <a:pt x="96329" y="235449"/>
                  <a:pt x="99215" y="308763"/>
                  <a:pt x="104988" y="312804"/>
                </a:cubicBezTo>
                <a:cubicBezTo>
                  <a:pt x="110761" y="316845"/>
                  <a:pt x="116534" y="257386"/>
                  <a:pt x="139625" y="226213"/>
                </a:cubicBezTo>
                <a:cubicBezTo>
                  <a:pt x="162716" y="195040"/>
                  <a:pt x="229102" y="155785"/>
                  <a:pt x="243534" y="125767"/>
                </a:cubicBezTo>
                <a:cubicBezTo>
                  <a:pt x="257966" y="95749"/>
                  <a:pt x="244111" y="65154"/>
                  <a:pt x="226216" y="46104"/>
                </a:cubicBezTo>
                <a:cubicBezTo>
                  <a:pt x="208321" y="27054"/>
                  <a:pt x="156366" y="-6427"/>
                  <a:pt x="118843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41A1320D-7D46-2AA3-873A-8D073357A389}"/>
              </a:ext>
            </a:extLst>
          </p:cNvPr>
          <p:cNvSpPr/>
          <p:nvPr/>
        </p:nvSpPr>
        <p:spPr>
          <a:xfrm>
            <a:off x="1449198" y="4463683"/>
            <a:ext cx="525970" cy="835881"/>
          </a:xfrm>
          <a:custGeom>
            <a:avLst/>
            <a:gdLst>
              <a:gd name="connsiteX0" fmla="*/ 2066 w 525970"/>
              <a:gd name="connsiteY0" fmla="*/ 371553 h 835881"/>
              <a:gd name="connsiteX1" fmla="*/ 175247 w 525970"/>
              <a:gd name="connsiteY1" fmla="*/ 18262 h 835881"/>
              <a:gd name="connsiteX2" fmla="*/ 237593 w 525970"/>
              <a:gd name="connsiteY2" fmla="*/ 198372 h 835881"/>
              <a:gd name="connsiteX3" fmla="*/ 279157 w 525970"/>
              <a:gd name="connsiteY3" fmla="*/ 944 h 835881"/>
              <a:gd name="connsiteX4" fmla="*/ 407311 w 525970"/>
              <a:gd name="connsiteY4" fmla="*/ 298817 h 835881"/>
              <a:gd name="connsiteX5" fmla="*/ 445411 w 525970"/>
              <a:gd name="connsiteY5" fmla="*/ 343844 h 835881"/>
              <a:gd name="connsiteX6" fmla="*/ 525075 w 525970"/>
              <a:gd name="connsiteY6" fmla="*/ 614008 h 835881"/>
              <a:gd name="connsiteX7" fmla="*/ 490438 w 525970"/>
              <a:gd name="connsiteY7" fmla="*/ 492781 h 835881"/>
              <a:gd name="connsiteX8" fmla="*/ 525075 w 525970"/>
              <a:gd name="connsiteY8" fmla="*/ 797581 h 835881"/>
              <a:gd name="connsiteX9" fmla="*/ 476584 w 525970"/>
              <a:gd name="connsiteY9" fmla="*/ 679817 h 835881"/>
              <a:gd name="connsiteX10" fmla="*/ 490438 w 525970"/>
              <a:gd name="connsiteY10" fmla="*/ 832217 h 835881"/>
              <a:gd name="connsiteX11" fmla="*/ 355357 w 525970"/>
              <a:gd name="connsiteY11" fmla="*/ 492781 h 835881"/>
              <a:gd name="connsiteX12" fmla="*/ 230666 w 525970"/>
              <a:gd name="connsiteY12" fmla="*/ 305744 h 835881"/>
              <a:gd name="connsiteX13" fmla="*/ 168320 w 525970"/>
              <a:gd name="connsiteY13" fmla="*/ 385408 h 835881"/>
              <a:gd name="connsiteX14" fmla="*/ 161393 w 525970"/>
              <a:gd name="connsiteY14" fmla="*/ 250326 h 835881"/>
              <a:gd name="connsiteX15" fmla="*/ 123293 w 525970"/>
              <a:gd name="connsiteY15" fmla="*/ 385408 h 835881"/>
              <a:gd name="connsiteX16" fmla="*/ 168320 w 525970"/>
              <a:gd name="connsiteY16" fmla="*/ 447753 h 835881"/>
              <a:gd name="connsiteX17" fmla="*/ 151002 w 525970"/>
              <a:gd name="connsiteY17" fmla="*/ 423508 h 835881"/>
              <a:gd name="connsiteX18" fmla="*/ 116366 w 525970"/>
              <a:gd name="connsiteY18" fmla="*/ 478926 h 835881"/>
              <a:gd name="connsiteX19" fmla="*/ 92120 w 525970"/>
              <a:gd name="connsiteY19" fmla="*/ 420044 h 835881"/>
              <a:gd name="connsiteX20" fmla="*/ 78266 w 525970"/>
              <a:gd name="connsiteY20" fmla="*/ 451217 h 835881"/>
              <a:gd name="connsiteX21" fmla="*/ 2066 w 525970"/>
              <a:gd name="connsiteY21" fmla="*/ 371553 h 8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970" h="835881">
                <a:moveTo>
                  <a:pt x="2066" y="371553"/>
                </a:moveTo>
                <a:cubicBezTo>
                  <a:pt x="18230" y="299394"/>
                  <a:pt x="135993" y="47125"/>
                  <a:pt x="175247" y="18262"/>
                </a:cubicBezTo>
                <a:cubicBezTo>
                  <a:pt x="214501" y="-10601"/>
                  <a:pt x="220275" y="201258"/>
                  <a:pt x="237593" y="198372"/>
                </a:cubicBezTo>
                <a:cubicBezTo>
                  <a:pt x="254911" y="195486"/>
                  <a:pt x="250871" y="-15797"/>
                  <a:pt x="279157" y="944"/>
                </a:cubicBezTo>
                <a:cubicBezTo>
                  <a:pt x="307443" y="17685"/>
                  <a:pt x="379602" y="241667"/>
                  <a:pt x="407311" y="298817"/>
                </a:cubicBezTo>
                <a:cubicBezTo>
                  <a:pt x="435020" y="355967"/>
                  <a:pt x="425784" y="291312"/>
                  <a:pt x="445411" y="343844"/>
                </a:cubicBezTo>
                <a:cubicBezTo>
                  <a:pt x="465038" y="396376"/>
                  <a:pt x="517571" y="589185"/>
                  <a:pt x="525075" y="614008"/>
                </a:cubicBezTo>
                <a:cubicBezTo>
                  <a:pt x="532579" y="638831"/>
                  <a:pt x="490438" y="462186"/>
                  <a:pt x="490438" y="492781"/>
                </a:cubicBezTo>
                <a:cubicBezTo>
                  <a:pt x="490438" y="523376"/>
                  <a:pt x="527384" y="766408"/>
                  <a:pt x="525075" y="797581"/>
                </a:cubicBezTo>
                <a:cubicBezTo>
                  <a:pt x="522766" y="828754"/>
                  <a:pt x="482357" y="674044"/>
                  <a:pt x="476584" y="679817"/>
                </a:cubicBezTo>
                <a:cubicBezTo>
                  <a:pt x="470811" y="685590"/>
                  <a:pt x="510642" y="863390"/>
                  <a:pt x="490438" y="832217"/>
                </a:cubicBezTo>
                <a:cubicBezTo>
                  <a:pt x="470234" y="801044"/>
                  <a:pt x="398652" y="580526"/>
                  <a:pt x="355357" y="492781"/>
                </a:cubicBezTo>
                <a:cubicBezTo>
                  <a:pt x="312062" y="405036"/>
                  <a:pt x="261839" y="323639"/>
                  <a:pt x="230666" y="305744"/>
                </a:cubicBezTo>
                <a:cubicBezTo>
                  <a:pt x="199493" y="287848"/>
                  <a:pt x="179865" y="394644"/>
                  <a:pt x="168320" y="385408"/>
                </a:cubicBezTo>
                <a:cubicBezTo>
                  <a:pt x="156775" y="376172"/>
                  <a:pt x="168897" y="250326"/>
                  <a:pt x="161393" y="250326"/>
                </a:cubicBezTo>
                <a:cubicBezTo>
                  <a:pt x="153889" y="250326"/>
                  <a:pt x="122139" y="352504"/>
                  <a:pt x="123293" y="385408"/>
                </a:cubicBezTo>
                <a:cubicBezTo>
                  <a:pt x="124447" y="418312"/>
                  <a:pt x="163702" y="441403"/>
                  <a:pt x="168320" y="447753"/>
                </a:cubicBezTo>
                <a:cubicBezTo>
                  <a:pt x="172938" y="454103"/>
                  <a:pt x="159661" y="418313"/>
                  <a:pt x="151002" y="423508"/>
                </a:cubicBezTo>
                <a:cubicBezTo>
                  <a:pt x="142343" y="428703"/>
                  <a:pt x="126180" y="479503"/>
                  <a:pt x="116366" y="478926"/>
                </a:cubicBezTo>
                <a:cubicBezTo>
                  <a:pt x="106552" y="478349"/>
                  <a:pt x="98470" y="424662"/>
                  <a:pt x="92120" y="420044"/>
                </a:cubicBezTo>
                <a:cubicBezTo>
                  <a:pt x="85770" y="415426"/>
                  <a:pt x="86925" y="456990"/>
                  <a:pt x="78266" y="451217"/>
                </a:cubicBezTo>
                <a:cubicBezTo>
                  <a:pt x="69607" y="445444"/>
                  <a:pt x="-14098" y="443712"/>
                  <a:pt x="2066" y="371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32F1789-3955-0FC6-5F1D-2BBBAD641B0C}"/>
              </a:ext>
            </a:extLst>
          </p:cNvPr>
          <p:cNvSpPr/>
          <p:nvPr/>
        </p:nvSpPr>
        <p:spPr>
          <a:xfrm>
            <a:off x="4462115" y="6095555"/>
            <a:ext cx="1115728" cy="1024374"/>
          </a:xfrm>
          <a:custGeom>
            <a:avLst/>
            <a:gdLst>
              <a:gd name="connsiteX0" fmla="*/ 1115725 w 1115728"/>
              <a:gd name="connsiteY0" fmla="*/ 445 h 1024374"/>
              <a:gd name="connsiteX1" fmla="*/ 435005 w 1115728"/>
              <a:gd name="connsiteY1" fmla="*/ 406845 h 1024374"/>
              <a:gd name="connsiteX2" fmla="*/ 689005 w 1115728"/>
              <a:gd name="connsiteY2" fmla="*/ 264605 h 1024374"/>
              <a:gd name="connsiteX3" fmla="*/ 628045 w 1115728"/>
              <a:gd name="connsiteY3" fmla="*/ 427165 h 1024374"/>
              <a:gd name="connsiteX4" fmla="*/ 8285 w 1115728"/>
              <a:gd name="connsiteY4" fmla="*/ 1016445 h 1024374"/>
              <a:gd name="connsiteX5" fmla="*/ 313085 w 1115728"/>
              <a:gd name="connsiteY5" fmla="*/ 731965 h 1024374"/>
              <a:gd name="connsiteX6" fmla="*/ 902365 w 1115728"/>
              <a:gd name="connsiteY6" fmla="*/ 234125 h 1024374"/>
              <a:gd name="connsiteX7" fmla="*/ 445165 w 1115728"/>
              <a:gd name="connsiteY7" fmla="*/ 325565 h 1024374"/>
              <a:gd name="connsiteX8" fmla="*/ 1115725 w 1115728"/>
              <a:gd name="connsiteY8" fmla="*/ 445 h 102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28" h="1024374">
                <a:moveTo>
                  <a:pt x="1115725" y="445"/>
                </a:moveTo>
                <a:cubicBezTo>
                  <a:pt x="1114032" y="13992"/>
                  <a:pt x="506125" y="362818"/>
                  <a:pt x="435005" y="406845"/>
                </a:cubicBezTo>
                <a:cubicBezTo>
                  <a:pt x="363885" y="450872"/>
                  <a:pt x="656832" y="261218"/>
                  <a:pt x="689005" y="264605"/>
                </a:cubicBezTo>
                <a:cubicBezTo>
                  <a:pt x="721178" y="267992"/>
                  <a:pt x="741498" y="301858"/>
                  <a:pt x="628045" y="427165"/>
                </a:cubicBezTo>
                <a:cubicBezTo>
                  <a:pt x="514592" y="552472"/>
                  <a:pt x="60778" y="965645"/>
                  <a:pt x="8285" y="1016445"/>
                </a:cubicBezTo>
                <a:cubicBezTo>
                  <a:pt x="-44208" y="1067245"/>
                  <a:pt x="164072" y="862352"/>
                  <a:pt x="313085" y="731965"/>
                </a:cubicBezTo>
                <a:cubicBezTo>
                  <a:pt x="462098" y="601578"/>
                  <a:pt x="880352" y="301858"/>
                  <a:pt x="902365" y="234125"/>
                </a:cubicBezTo>
                <a:cubicBezTo>
                  <a:pt x="924378" y="166392"/>
                  <a:pt x="416378" y="364512"/>
                  <a:pt x="445165" y="325565"/>
                </a:cubicBezTo>
                <a:cubicBezTo>
                  <a:pt x="473952" y="286618"/>
                  <a:pt x="1117418" y="-13102"/>
                  <a:pt x="1115725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3C1456AE-E679-F8CA-0BEC-DE9E765727F8}"/>
              </a:ext>
            </a:extLst>
          </p:cNvPr>
          <p:cNvSpPr/>
          <p:nvPr/>
        </p:nvSpPr>
        <p:spPr>
          <a:xfrm>
            <a:off x="2068940" y="2806555"/>
            <a:ext cx="2710747" cy="1013810"/>
          </a:xfrm>
          <a:custGeom>
            <a:avLst/>
            <a:gdLst>
              <a:gd name="connsiteX0" fmla="*/ 3700 w 2710747"/>
              <a:gd name="connsiteY0" fmla="*/ 1013605 h 1013810"/>
              <a:gd name="connsiteX1" fmla="*/ 1151780 w 2710747"/>
              <a:gd name="connsiteY1" fmla="*/ 129685 h 1013810"/>
              <a:gd name="connsiteX2" fmla="*/ 857140 w 2710747"/>
              <a:gd name="connsiteY2" fmla="*/ 322725 h 1013810"/>
              <a:gd name="connsiteX3" fmla="*/ 2685940 w 2710747"/>
              <a:gd name="connsiteY3" fmla="*/ 7765 h 1013810"/>
              <a:gd name="connsiteX4" fmla="*/ 1964580 w 2710747"/>
              <a:gd name="connsiteY4" fmla="*/ 89045 h 1013810"/>
              <a:gd name="connsiteX5" fmla="*/ 826660 w 2710747"/>
              <a:gd name="connsiteY5" fmla="*/ 210965 h 1013810"/>
              <a:gd name="connsiteX6" fmla="*/ 3700 w 2710747"/>
              <a:gd name="connsiteY6" fmla="*/ 1013605 h 101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747" h="1013810">
                <a:moveTo>
                  <a:pt x="3700" y="1013605"/>
                </a:moveTo>
                <a:cubicBezTo>
                  <a:pt x="57887" y="1000058"/>
                  <a:pt x="1009540" y="244832"/>
                  <a:pt x="1151780" y="129685"/>
                </a:cubicBezTo>
                <a:cubicBezTo>
                  <a:pt x="1294020" y="14538"/>
                  <a:pt x="601447" y="343045"/>
                  <a:pt x="857140" y="322725"/>
                </a:cubicBezTo>
                <a:cubicBezTo>
                  <a:pt x="1112833" y="302405"/>
                  <a:pt x="2501367" y="46712"/>
                  <a:pt x="2685940" y="7765"/>
                </a:cubicBezTo>
                <a:cubicBezTo>
                  <a:pt x="2870513" y="-31182"/>
                  <a:pt x="1964580" y="89045"/>
                  <a:pt x="1964580" y="89045"/>
                </a:cubicBezTo>
                <a:cubicBezTo>
                  <a:pt x="1654700" y="122912"/>
                  <a:pt x="1150087" y="53485"/>
                  <a:pt x="826660" y="210965"/>
                </a:cubicBezTo>
                <a:cubicBezTo>
                  <a:pt x="503233" y="368445"/>
                  <a:pt x="-50487" y="1027152"/>
                  <a:pt x="3700" y="1013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A5789889-9AC6-E4BB-82C3-C50D38C37EF6}"/>
              </a:ext>
            </a:extLst>
          </p:cNvPr>
          <p:cNvSpPr/>
          <p:nvPr/>
        </p:nvSpPr>
        <p:spPr>
          <a:xfrm>
            <a:off x="2404361" y="5105784"/>
            <a:ext cx="1625991" cy="1176761"/>
          </a:xfrm>
          <a:custGeom>
            <a:avLst/>
            <a:gdLst>
              <a:gd name="connsiteX0" fmla="*/ 0 w 1625991"/>
              <a:gd name="connsiteY0" fmla="*/ 366691 h 1176761"/>
              <a:gd name="connsiteX1" fmla="*/ 310989 w 1625991"/>
              <a:gd name="connsiteY1" fmla="*/ 218159 h 1176761"/>
              <a:gd name="connsiteX2" fmla="*/ 324914 w 1625991"/>
              <a:gd name="connsiteY2" fmla="*/ 241367 h 1176761"/>
              <a:gd name="connsiteX3" fmla="*/ 673036 w 1625991"/>
              <a:gd name="connsiteY3" fmla="*/ 380616 h 1176761"/>
              <a:gd name="connsiteX4" fmla="*/ 631261 w 1625991"/>
              <a:gd name="connsiteY4" fmla="*/ 348125 h 1176761"/>
              <a:gd name="connsiteX5" fmla="*/ 923684 w 1625991"/>
              <a:gd name="connsiteY5" fmla="*/ 547714 h 1176761"/>
              <a:gd name="connsiteX6" fmla="*/ 891192 w 1625991"/>
              <a:gd name="connsiteY6" fmla="*/ 487373 h 1176761"/>
              <a:gd name="connsiteX7" fmla="*/ 1188256 w 1625991"/>
              <a:gd name="connsiteY7" fmla="*/ 807645 h 1176761"/>
              <a:gd name="connsiteX8" fmla="*/ 1248597 w 1625991"/>
              <a:gd name="connsiteY8" fmla="*/ 770512 h 1176761"/>
              <a:gd name="connsiteX9" fmla="*/ 1624569 w 1625991"/>
              <a:gd name="connsiteY9" fmla="*/ 1174334 h 1176761"/>
              <a:gd name="connsiteX10" fmla="*/ 1364638 w 1625991"/>
              <a:gd name="connsiteY10" fmla="*/ 919044 h 1176761"/>
              <a:gd name="connsiteX11" fmla="*/ 1044366 w 1625991"/>
              <a:gd name="connsiteY11" fmla="*/ 515223 h 1176761"/>
              <a:gd name="connsiteX12" fmla="*/ 1151123 w 1625991"/>
              <a:gd name="connsiteY12" fmla="*/ 724096 h 1176761"/>
              <a:gd name="connsiteX13" fmla="*/ 761227 w 1625991"/>
              <a:gd name="connsiteY13" fmla="*/ 413107 h 1176761"/>
              <a:gd name="connsiteX14" fmla="*/ 445596 w 1625991"/>
              <a:gd name="connsiteY14" fmla="*/ 213518 h 1176761"/>
              <a:gd name="connsiteX15" fmla="*/ 329556 w 1625991"/>
              <a:gd name="connsiteY15" fmla="*/ 157818 h 1176761"/>
              <a:gd name="connsiteX16" fmla="*/ 334197 w 1625991"/>
              <a:gd name="connsiteY16" fmla="*/ 3 h 1176761"/>
              <a:gd name="connsiteX17" fmla="*/ 338839 w 1625991"/>
              <a:gd name="connsiteY17" fmla="*/ 162460 h 1176761"/>
              <a:gd name="connsiteX18" fmla="*/ 264573 w 1625991"/>
              <a:gd name="connsiteY18" fmla="*/ 227442 h 1176761"/>
              <a:gd name="connsiteX19" fmla="*/ 0 w 1625991"/>
              <a:gd name="connsiteY19" fmla="*/ 366691 h 1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91" h="1176761">
                <a:moveTo>
                  <a:pt x="0" y="366691"/>
                </a:moveTo>
                <a:cubicBezTo>
                  <a:pt x="7736" y="365144"/>
                  <a:pt x="256837" y="239046"/>
                  <a:pt x="310989" y="218159"/>
                </a:cubicBezTo>
                <a:cubicBezTo>
                  <a:pt x="365141" y="197272"/>
                  <a:pt x="264573" y="214291"/>
                  <a:pt x="324914" y="241367"/>
                </a:cubicBezTo>
                <a:cubicBezTo>
                  <a:pt x="385255" y="268443"/>
                  <a:pt x="621978" y="362823"/>
                  <a:pt x="673036" y="380616"/>
                </a:cubicBezTo>
                <a:cubicBezTo>
                  <a:pt x="724094" y="398409"/>
                  <a:pt x="589486" y="320275"/>
                  <a:pt x="631261" y="348125"/>
                </a:cubicBezTo>
                <a:cubicBezTo>
                  <a:pt x="673036" y="375975"/>
                  <a:pt x="880362" y="524506"/>
                  <a:pt x="923684" y="547714"/>
                </a:cubicBezTo>
                <a:cubicBezTo>
                  <a:pt x="967006" y="570922"/>
                  <a:pt x="847097" y="444051"/>
                  <a:pt x="891192" y="487373"/>
                </a:cubicBezTo>
                <a:cubicBezTo>
                  <a:pt x="935287" y="530695"/>
                  <a:pt x="1128689" y="760455"/>
                  <a:pt x="1188256" y="807645"/>
                </a:cubicBezTo>
                <a:cubicBezTo>
                  <a:pt x="1247823" y="854835"/>
                  <a:pt x="1175878" y="709397"/>
                  <a:pt x="1248597" y="770512"/>
                </a:cubicBezTo>
                <a:cubicBezTo>
                  <a:pt x="1321316" y="831627"/>
                  <a:pt x="1605229" y="1149579"/>
                  <a:pt x="1624569" y="1174334"/>
                </a:cubicBezTo>
                <a:cubicBezTo>
                  <a:pt x="1643909" y="1199089"/>
                  <a:pt x="1461338" y="1028896"/>
                  <a:pt x="1364638" y="919044"/>
                </a:cubicBezTo>
                <a:cubicBezTo>
                  <a:pt x="1267938" y="809192"/>
                  <a:pt x="1079952" y="547714"/>
                  <a:pt x="1044366" y="515223"/>
                </a:cubicBezTo>
                <a:cubicBezTo>
                  <a:pt x="1008780" y="482732"/>
                  <a:pt x="1198313" y="741115"/>
                  <a:pt x="1151123" y="724096"/>
                </a:cubicBezTo>
                <a:cubicBezTo>
                  <a:pt x="1103933" y="707077"/>
                  <a:pt x="878815" y="498203"/>
                  <a:pt x="761227" y="413107"/>
                </a:cubicBezTo>
                <a:cubicBezTo>
                  <a:pt x="643639" y="328011"/>
                  <a:pt x="517541" y="256066"/>
                  <a:pt x="445596" y="213518"/>
                </a:cubicBezTo>
                <a:cubicBezTo>
                  <a:pt x="373651" y="170970"/>
                  <a:pt x="348122" y="193404"/>
                  <a:pt x="329556" y="157818"/>
                </a:cubicBezTo>
                <a:cubicBezTo>
                  <a:pt x="310990" y="122232"/>
                  <a:pt x="332650" y="-771"/>
                  <a:pt x="334197" y="3"/>
                </a:cubicBezTo>
                <a:cubicBezTo>
                  <a:pt x="335744" y="777"/>
                  <a:pt x="350443" y="124553"/>
                  <a:pt x="338839" y="162460"/>
                </a:cubicBezTo>
                <a:cubicBezTo>
                  <a:pt x="327235" y="200367"/>
                  <a:pt x="317952" y="199592"/>
                  <a:pt x="264573" y="227442"/>
                </a:cubicBezTo>
                <a:lnTo>
                  <a:pt x="0" y="3666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7918B66F-8442-04F5-7B90-D86AD467892A}"/>
              </a:ext>
            </a:extLst>
          </p:cNvPr>
          <p:cNvSpPr/>
          <p:nvPr/>
        </p:nvSpPr>
        <p:spPr>
          <a:xfrm>
            <a:off x="2262303" y="5427838"/>
            <a:ext cx="622795" cy="287935"/>
          </a:xfrm>
          <a:custGeom>
            <a:avLst/>
            <a:gdLst>
              <a:gd name="connsiteX0" fmla="*/ 612220 w 622795"/>
              <a:gd name="connsiteY0" fmla="*/ 196 h 287935"/>
              <a:gd name="connsiteX1" fmla="*/ 13969 w 622795"/>
              <a:gd name="connsiteY1" fmla="*/ 136383 h 287935"/>
              <a:gd name="connsiteX2" fmla="*/ 189067 w 622795"/>
              <a:gd name="connsiteY2" fmla="*/ 112064 h 287935"/>
              <a:gd name="connsiteX3" fmla="*/ 179340 w 622795"/>
              <a:gd name="connsiteY3" fmla="*/ 243388 h 287935"/>
              <a:gd name="connsiteX4" fmla="*/ 354437 w 622795"/>
              <a:gd name="connsiteY4" fmla="*/ 204477 h 287935"/>
              <a:gd name="connsiteX5" fmla="*/ 213386 w 622795"/>
              <a:gd name="connsiteY5" fmla="*/ 287162 h 287935"/>
              <a:gd name="connsiteX6" fmla="*/ 617084 w 622795"/>
              <a:gd name="connsiteY6" fmla="*/ 146111 h 287935"/>
              <a:gd name="connsiteX7" fmla="*/ 398212 w 622795"/>
              <a:gd name="connsiteY7" fmla="*/ 175294 h 287935"/>
              <a:gd name="connsiteX8" fmla="*/ 398212 w 622795"/>
              <a:gd name="connsiteY8" fmla="*/ 107200 h 287935"/>
              <a:gd name="connsiteX9" fmla="*/ 612220 w 622795"/>
              <a:gd name="connsiteY9" fmla="*/ 196 h 28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795" h="287935">
                <a:moveTo>
                  <a:pt x="612220" y="196"/>
                </a:moveTo>
                <a:cubicBezTo>
                  <a:pt x="548180" y="5060"/>
                  <a:pt x="84494" y="117738"/>
                  <a:pt x="13969" y="136383"/>
                </a:cubicBezTo>
                <a:cubicBezTo>
                  <a:pt x="-56557" y="155028"/>
                  <a:pt x="161505" y="94230"/>
                  <a:pt x="189067" y="112064"/>
                </a:cubicBezTo>
                <a:cubicBezTo>
                  <a:pt x="216629" y="129898"/>
                  <a:pt x="151778" y="227986"/>
                  <a:pt x="179340" y="243388"/>
                </a:cubicBezTo>
                <a:cubicBezTo>
                  <a:pt x="206902" y="258790"/>
                  <a:pt x="348763" y="197181"/>
                  <a:pt x="354437" y="204477"/>
                </a:cubicBezTo>
                <a:cubicBezTo>
                  <a:pt x="360111" y="211773"/>
                  <a:pt x="169612" y="296890"/>
                  <a:pt x="213386" y="287162"/>
                </a:cubicBezTo>
                <a:cubicBezTo>
                  <a:pt x="257160" y="277434"/>
                  <a:pt x="586280" y="164756"/>
                  <a:pt x="617084" y="146111"/>
                </a:cubicBezTo>
                <a:cubicBezTo>
                  <a:pt x="647888" y="127466"/>
                  <a:pt x="434691" y="181779"/>
                  <a:pt x="398212" y="175294"/>
                </a:cubicBezTo>
                <a:cubicBezTo>
                  <a:pt x="361733" y="168809"/>
                  <a:pt x="366597" y="132330"/>
                  <a:pt x="398212" y="107200"/>
                </a:cubicBezTo>
                <a:cubicBezTo>
                  <a:pt x="429827" y="82070"/>
                  <a:pt x="676260" y="-4668"/>
                  <a:pt x="6122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75002115-E5DC-0884-0BBB-E0A7D4FB61D6}"/>
              </a:ext>
            </a:extLst>
          </p:cNvPr>
          <p:cNvSpPr/>
          <p:nvPr/>
        </p:nvSpPr>
        <p:spPr>
          <a:xfrm>
            <a:off x="3222084" y="6167323"/>
            <a:ext cx="489180" cy="287201"/>
          </a:xfrm>
          <a:custGeom>
            <a:avLst/>
            <a:gdLst>
              <a:gd name="connsiteX0" fmla="*/ 2635 w 489180"/>
              <a:gd name="connsiteY0" fmla="*/ 13 h 287201"/>
              <a:gd name="connsiteX1" fmla="*/ 323648 w 489180"/>
              <a:gd name="connsiteY1" fmla="*/ 43788 h 287201"/>
              <a:gd name="connsiteX2" fmla="*/ 206916 w 489180"/>
              <a:gd name="connsiteY2" fmla="*/ 53515 h 287201"/>
              <a:gd name="connsiteX3" fmla="*/ 187461 w 489180"/>
              <a:gd name="connsiteY3" fmla="*/ 116745 h 287201"/>
              <a:gd name="connsiteX4" fmla="*/ 304193 w 489180"/>
              <a:gd name="connsiteY4" fmla="*/ 136200 h 287201"/>
              <a:gd name="connsiteX5" fmla="*/ 85320 w 489180"/>
              <a:gd name="connsiteY5" fmla="*/ 204294 h 287201"/>
              <a:gd name="connsiteX6" fmla="*/ 396605 w 489180"/>
              <a:gd name="connsiteY6" fmla="*/ 267524 h 287201"/>
              <a:gd name="connsiteX7" fmla="*/ 479290 w 489180"/>
              <a:gd name="connsiteY7" fmla="*/ 286979 h 287201"/>
              <a:gd name="connsiteX8" fmla="*/ 206916 w 489180"/>
              <a:gd name="connsiteY8" fmla="*/ 257796 h 287201"/>
              <a:gd name="connsiteX9" fmla="*/ 61001 w 489180"/>
              <a:gd name="connsiteY9" fmla="*/ 252932 h 287201"/>
              <a:gd name="connsiteX10" fmla="*/ 255554 w 489180"/>
              <a:gd name="connsiteY10" fmla="*/ 131337 h 287201"/>
              <a:gd name="connsiteX11" fmla="*/ 46410 w 489180"/>
              <a:gd name="connsiteY11" fmla="*/ 121609 h 287201"/>
              <a:gd name="connsiteX12" fmla="*/ 163142 w 489180"/>
              <a:gd name="connsiteY12" fmla="*/ 48651 h 287201"/>
              <a:gd name="connsiteX13" fmla="*/ 2635 w 489180"/>
              <a:gd name="connsiteY13" fmla="*/ 13 h 2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180" h="287201">
                <a:moveTo>
                  <a:pt x="2635" y="13"/>
                </a:moveTo>
                <a:cubicBezTo>
                  <a:pt x="29386" y="-797"/>
                  <a:pt x="289601" y="34871"/>
                  <a:pt x="323648" y="43788"/>
                </a:cubicBezTo>
                <a:cubicBezTo>
                  <a:pt x="357695" y="52705"/>
                  <a:pt x="229614" y="41355"/>
                  <a:pt x="206916" y="53515"/>
                </a:cubicBezTo>
                <a:cubicBezTo>
                  <a:pt x="184218" y="65675"/>
                  <a:pt x="171248" y="102964"/>
                  <a:pt x="187461" y="116745"/>
                </a:cubicBezTo>
                <a:cubicBezTo>
                  <a:pt x="203674" y="130526"/>
                  <a:pt x="321217" y="121609"/>
                  <a:pt x="304193" y="136200"/>
                </a:cubicBezTo>
                <a:cubicBezTo>
                  <a:pt x="287170" y="150792"/>
                  <a:pt x="69918" y="182407"/>
                  <a:pt x="85320" y="204294"/>
                </a:cubicBezTo>
                <a:cubicBezTo>
                  <a:pt x="100722" y="226181"/>
                  <a:pt x="330943" y="253743"/>
                  <a:pt x="396605" y="267524"/>
                </a:cubicBezTo>
                <a:cubicBezTo>
                  <a:pt x="462267" y="281305"/>
                  <a:pt x="510905" y="288600"/>
                  <a:pt x="479290" y="286979"/>
                </a:cubicBezTo>
                <a:cubicBezTo>
                  <a:pt x="447675" y="285358"/>
                  <a:pt x="276631" y="263471"/>
                  <a:pt x="206916" y="257796"/>
                </a:cubicBezTo>
                <a:cubicBezTo>
                  <a:pt x="137201" y="252122"/>
                  <a:pt x="52895" y="274008"/>
                  <a:pt x="61001" y="252932"/>
                </a:cubicBezTo>
                <a:cubicBezTo>
                  <a:pt x="69107" y="231856"/>
                  <a:pt x="257986" y="153224"/>
                  <a:pt x="255554" y="131337"/>
                </a:cubicBezTo>
                <a:cubicBezTo>
                  <a:pt x="253122" y="109450"/>
                  <a:pt x="61812" y="135390"/>
                  <a:pt x="46410" y="121609"/>
                </a:cubicBezTo>
                <a:cubicBezTo>
                  <a:pt x="31008" y="107828"/>
                  <a:pt x="164763" y="66485"/>
                  <a:pt x="163142" y="48651"/>
                </a:cubicBezTo>
                <a:cubicBezTo>
                  <a:pt x="161521" y="30817"/>
                  <a:pt x="-24116" y="823"/>
                  <a:pt x="263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7252FF1C-387A-3344-BA9D-A80D428E9B2F}"/>
              </a:ext>
            </a:extLst>
          </p:cNvPr>
          <p:cNvSpPr/>
          <p:nvPr/>
        </p:nvSpPr>
        <p:spPr>
          <a:xfrm>
            <a:off x="2771987" y="5568048"/>
            <a:ext cx="477167" cy="366075"/>
          </a:xfrm>
          <a:custGeom>
            <a:avLst/>
            <a:gdLst>
              <a:gd name="connsiteX0" fmla="*/ 396 w 477167"/>
              <a:gd name="connsiteY0" fmla="*/ 122633 h 366075"/>
              <a:gd name="connsiteX1" fmla="*/ 117128 w 477167"/>
              <a:gd name="connsiteY1" fmla="*/ 108041 h 366075"/>
              <a:gd name="connsiteX2" fmla="*/ 292226 w 477167"/>
              <a:gd name="connsiteY2" fmla="*/ 239365 h 366075"/>
              <a:gd name="connsiteX3" fmla="*/ 253315 w 477167"/>
              <a:gd name="connsiteY3" fmla="*/ 161543 h 366075"/>
              <a:gd name="connsiteX4" fmla="*/ 477051 w 477167"/>
              <a:gd name="connsiteY4" fmla="*/ 365824 h 366075"/>
              <a:gd name="connsiteX5" fmla="*/ 282498 w 477167"/>
              <a:gd name="connsiteY5" fmla="*/ 200454 h 366075"/>
              <a:gd name="connsiteX6" fmla="*/ 175494 w 477167"/>
              <a:gd name="connsiteY6" fmla="*/ 59403 h 366075"/>
              <a:gd name="connsiteX7" fmla="*/ 156039 w 477167"/>
              <a:gd name="connsiteY7" fmla="*/ 1037 h 366075"/>
              <a:gd name="connsiteX8" fmla="*/ 396 w 477167"/>
              <a:gd name="connsiteY8" fmla="*/ 122633 h 3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67" h="366075">
                <a:moveTo>
                  <a:pt x="396" y="122633"/>
                </a:moveTo>
                <a:cubicBezTo>
                  <a:pt x="-6089" y="140467"/>
                  <a:pt x="68490" y="88586"/>
                  <a:pt x="117128" y="108041"/>
                </a:cubicBezTo>
                <a:cubicBezTo>
                  <a:pt x="165766" y="127496"/>
                  <a:pt x="269528" y="230448"/>
                  <a:pt x="292226" y="239365"/>
                </a:cubicBezTo>
                <a:cubicBezTo>
                  <a:pt x="314924" y="248282"/>
                  <a:pt x="222511" y="140467"/>
                  <a:pt x="253315" y="161543"/>
                </a:cubicBezTo>
                <a:cubicBezTo>
                  <a:pt x="284119" y="182619"/>
                  <a:pt x="472187" y="359339"/>
                  <a:pt x="477051" y="365824"/>
                </a:cubicBezTo>
                <a:cubicBezTo>
                  <a:pt x="481915" y="372309"/>
                  <a:pt x="332757" y="251524"/>
                  <a:pt x="282498" y="200454"/>
                </a:cubicBezTo>
                <a:cubicBezTo>
                  <a:pt x="232239" y="149384"/>
                  <a:pt x="196571" y="92639"/>
                  <a:pt x="175494" y="59403"/>
                </a:cubicBezTo>
                <a:cubicBezTo>
                  <a:pt x="154418" y="26167"/>
                  <a:pt x="183601" y="-6259"/>
                  <a:pt x="156039" y="1037"/>
                </a:cubicBezTo>
                <a:cubicBezTo>
                  <a:pt x="128477" y="8333"/>
                  <a:pt x="6881" y="104799"/>
                  <a:pt x="396" y="122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DB46E58B-FFDA-2442-637E-5A11FD341C8A}"/>
              </a:ext>
            </a:extLst>
          </p:cNvPr>
          <p:cNvSpPr/>
          <p:nvPr/>
        </p:nvSpPr>
        <p:spPr>
          <a:xfrm>
            <a:off x="2766612" y="5595892"/>
            <a:ext cx="200470" cy="311551"/>
          </a:xfrm>
          <a:custGeom>
            <a:avLst/>
            <a:gdLst>
              <a:gd name="connsiteX0" fmla="*/ 200324 w 200470"/>
              <a:gd name="connsiteY0" fmla="*/ 2376 h 311551"/>
              <a:gd name="connsiteX1" fmla="*/ 78728 w 200470"/>
              <a:gd name="connsiteY1" fmla="*/ 123972 h 311551"/>
              <a:gd name="connsiteX2" fmla="*/ 146822 w 200470"/>
              <a:gd name="connsiteY2" fmla="*/ 308797 h 311551"/>
              <a:gd name="connsiteX3" fmla="*/ 98184 w 200470"/>
              <a:gd name="connsiteY3" fmla="*/ 230976 h 311551"/>
              <a:gd name="connsiteX4" fmla="*/ 907 w 200470"/>
              <a:gd name="connsiteY4" fmla="*/ 177474 h 311551"/>
              <a:gd name="connsiteX5" fmla="*/ 49545 w 200470"/>
              <a:gd name="connsiteY5" fmla="*/ 182338 h 311551"/>
              <a:gd name="connsiteX6" fmla="*/ 49545 w 200470"/>
              <a:gd name="connsiteY6" fmla="*/ 51014 h 311551"/>
              <a:gd name="connsiteX7" fmla="*/ 200324 w 200470"/>
              <a:gd name="connsiteY7" fmla="*/ 2376 h 3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70" h="311551">
                <a:moveTo>
                  <a:pt x="200324" y="2376"/>
                </a:moveTo>
                <a:cubicBezTo>
                  <a:pt x="205188" y="14536"/>
                  <a:pt x="87645" y="72902"/>
                  <a:pt x="78728" y="123972"/>
                </a:cubicBezTo>
                <a:cubicBezTo>
                  <a:pt x="69811" y="175042"/>
                  <a:pt x="143579" y="290963"/>
                  <a:pt x="146822" y="308797"/>
                </a:cubicBezTo>
                <a:cubicBezTo>
                  <a:pt x="150065" y="326631"/>
                  <a:pt x="122503" y="252863"/>
                  <a:pt x="98184" y="230976"/>
                </a:cubicBezTo>
                <a:cubicBezTo>
                  <a:pt x="73865" y="209089"/>
                  <a:pt x="9013" y="185580"/>
                  <a:pt x="907" y="177474"/>
                </a:cubicBezTo>
                <a:cubicBezTo>
                  <a:pt x="-7200" y="169368"/>
                  <a:pt x="41439" y="203415"/>
                  <a:pt x="49545" y="182338"/>
                </a:cubicBezTo>
                <a:cubicBezTo>
                  <a:pt x="57651" y="161261"/>
                  <a:pt x="26036" y="74522"/>
                  <a:pt x="49545" y="51014"/>
                </a:cubicBezTo>
                <a:cubicBezTo>
                  <a:pt x="73054" y="27506"/>
                  <a:pt x="195460" y="-9784"/>
                  <a:pt x="200324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0EA4A178-C1CB-FE3B-3A2A-083159DD8934}"/>
              </a:ext>
            </a:extLst>
          </p:cNvPr>
          <p:cNvSpPr/>
          <p:nvPr/>
        </p:nvSpPr>
        <p:spPr>
          <a:xfrm>
            <a:off x="2873930" y="5765620"/>
            <a:ext cx="194522" cy="164810"/>
          </a:xfrm>
          <a:custGeom>
            <a:avLst/>
            <a:gdLst>
              <a:gd name="connsiteX0" fmla="*/ 593 w 194522"/>
              <a:gd name="connsiteY0" fmla="*/ 139069 h 164810"/>
              <a:gd name="connsiteX1" fmla="*/ 117325 w 194522"/>
              <a:gd name="connsiteY1" fmla="*/ 80703 h 164810"/>
              <a:gd name="connsiteX2" fmla="*/ 190283 w 194522"/>
              <a:gd name="connsiteY2" fmla="*/ 2882 h 164810"/>
              <a:gd name="connsiteX3" fmla="*/ 180555 w 194522"/>
              <a:gd name="connsiteY3" fmla="*/ 22337 h 164810"/>
              <a:gd name="connsiteX4" fmla="*/ 136781 w 194522"/>
              <a:gd name="connsiteY4" fmla="*/ 75840 h 164810"/>
              <a:gd name="connsiteX5" fmla="*/ 107598 w 194522"/>
              <a:gd name="connsiteY5" fmla="*/ 109886 h 164810"/>
              <a:gd name="connsiteX6" fmla="*/ 170827 w 194522"/>
              <a:gd name="connsiteY6" fmla="*/ 163389 h 164810"/>
              <a:gd name="connsiteX7" fmla="*/ 593 w 194522"/>
              <a:gd name="connsiteY7" fmla="*/ 139069 h 1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22" h="164810">
                <a:moveTo>
                  <a:pt x="593" y="139069"/>
                </a:moveTo>
                <a:cubicBezTo>
                  <a:pt x="-8324" y="125288"/>
                  <a:pt x="85710" y="103401"/>
                  <a:pt x="117325" y="80703"/>
                </a:cubicBezTo>
                <a:cubicBezTo>
                  <a:pt x="148940" y="58005"/>
                  <a:pt x="190283" y="2882"/>
                  <a:pt x="190283" y="2882"/>
                </a:cubicBezTo>
                <a:cubicBezTo>
                  <a:pt x="200821" y="-6846"/>
                  <a:pt x="189472" y="10177"/>
                  <a:pt x="180555" y="22337"/>
                </a:cubicBezTo>
                <a:cubicBezTo>
                  <a:pt x="171638" y="34497"/>
                  <a:pt x="148941" y="61248"/>
                  <a:pt x="136781" y="75840"/>
                </a:cubicBezTo>
                <a:cubicBezTo>
                  <a:pt x="124622" y="90431"/>
                  <a:pt x="101924" y="95295"/>
                  <a:pt x="107598" y="109886"/>
                </a:cubicBezTo>
                <a:cubicBezTo>
                  <a:pt x="113272" y="124477"/>
                  <a:pt x="180555" y="156904"/>
                  <a:pt x="170827" y="163389"/>
                </a:cubicBezTo>
                <a:cubicBezTo>
                  <a:pt x="161099" y="169874"/>
                  <a:pt x="9510" y="152850"/>
                  <a:pt x="593" y="13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5685FF47-69FF-8DFF-EE90-A1C76011BC32}"/>
              </a:ext>
            </a:extLst>
          </p:cNvPr>
          <p:cNvSpPr/>
          <p:nvPr/>
        </p:nvSpPr>
        <p:spPr>
          <a:xfrm>
            <a:off x="3008397" y="5636781"/>
            <a:ext cx="377115" cy="467542"/>
          </a:xfrm>
          <a:custGeom>
            <a:avLst/>
            <a:gdLst>
              <a:gd name="connsiteX0" fmla="*/ 2314 w 377115"/>
              <a:gd name="connsiteY0" fmla="*/ 398 h 467542"/>
              <a:gd name="connsiteX1" fmla="*/ 299007 w 377115"/>
              <a:gd name="connsiteY1" fmla="*/ 326274 h 467542"/>
              <a:gd name="connsiteX2" fmla="*/ 289280 w 377115"/>
              <a:gd name="connsiteY2" fmla="*/ 292228 h 467542"/>
              <a:gd name="connsiteX3" fmla="*/ 376829 w 377115"/>
              <a:gd name="connsiteY3" fmla="*/ 467325 h 467542"/>
              <a:gd name="connsiteX4" fmla="*/ 255233 w 377115"/>
              <a:gd name="connsiteY4" fmla="*/ 326274 h 467542"/>
              <a:gd name="connsiteX5" fmla="*/ 114182 w 377115"/>
              <a:gd name="connsiteY5" fmla="*/ 228998 h 467542"/>
              <a:gd name="connsiteX6" fmla="*/ 157956 w 377115"/>
              <a:gd name="connsiteY6" fmla="*/ 258181 h 467542"/>
              <a:gd name="connsiteX7" fmla="*/ 2314 w 377115"/>
              <a:gd name="connsiteY7" fmla="*/ 398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15" h="467542">
                <a:moveTo>
                  <a:pt x="2314" y="398"/>
                </a:moveTo>
                <a:cubicBezTo>
                  <a:pt x="25823" y="11747"/>
                  <a:pt x="251179" y="277636"/>
                  <a:pt x="299007" y="326274"/>
                </a:cubicBezTo>
                <a:cubicBezTo>
                  <a:pt x="346835" y="374912"/>
                  <a:pt x="276310" y="268720"/>
                  <a:pt x="289280" y="292228"/>
                </a:cubicBezTo>
                <a:cubicBezTo>
                  <a:pt x="302250" y="315736"/>
                  <a:pt x="382504" y="461651"/>
                  <a:pt x="376829" y="467325"/>
                </a:cubicBezTo>
                <a:cubicBezTo>
                  <a:pt x="371155" y="472999"/>
                  <a:pt x="299008" y="365995"/>
                  <a:pt x="255233" y="326274"/>
                </a:cubicBezTo>
                <a:cubicBezTo>
                  <a:pt x="211459" y="286553"/>
                  <a:pt x="130395" y="240347"/>
                  <a:pt x="114182" y="228998"/>
                </a:cubicBezTo>
                <a:cubicBezTo>
                  <a:pt x="97969" y="217649"/>
                  <a:pt x="174169" y="293039"/>
                  <a:pt x="157956" y="258181"/>
                </a:cubicBezTo>
                <a:cubicBezTo>
                  <a:pt x="141743" y="223324"/>
                  <a:pt x="-21195" y="-10951"/>
                  <a:pt x="231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39B745AD-8EE3-E0E0-88ED-3C792F5D69A3}"/>
              </a:ext>
            </a:extLst>
          </p:cNvPr>
          <p:cNvSpPr/>
          <p:nvPr/>
        </p:nvSpPr>
        <p:spPr>
          <a:xfrm>
            <a:off x="3565395" y="7269885"/>
            <a:ext cx="1147186" cy="726165"/>
          </a:xfrm>
          <a:custGeom>
            <a:avLst/>
            <a:gdLst>
              <a:gd name="connsiteX0" fmla="*/ 765 w 1147186"/>
              <a:gd name="connsiteY0" fmla="*/ 726035 h 726165"/>
              <a:gd name="connsiteX1" fmla="*/ 346205 w 1147186"/>
              <a:gd name="connsiteY1" fmla="*/ 360275 h 726165"/>
              <a:gd name="connsiteX2" fmla="*/ 691645 w 1147186"/>
              <a:gd name="connsiteY2" fmla="*/ 197715 h 726165"/>
              <a:gd name="connsiteX3" fmla="*/ 397005 w 1147186"/>
              <a:gd name="connsiteY3" fmla="*/ 218035 h 726165"/>
              <a:gd name="connsiteX4" fmla="*/ 1128525 w 1147186"/>
              <a:gd name="connsiteY4" fmla="*/ 4675 h 726165"/>
              <a:gd name="connsiteX5" fmla="*/ 945645 w 1147186"/>
              <a:gd name="connsiteY5" fmla="*/ 65635 h 726165"/>
              <a:gd name="connsiteX6" fmla="*/ 82045 w 1147186"/>
              <a:gd name="connsiteY6" fmla="*/ 350115 h 726165"/>
              <a:gd name="connsiteX7" fmla="*/ 356365 w 1147186"/>
              <a:gd name="connsiteY7" fmla="*/ 278995 h 726165"/>
              <a:gd name="connsiteX8" fmla="*/ 254765 w 1147186"/>
              <a:gd name="connsiteY8" fmla="*/ 400915 h 726165"/>
              <a:gd name="connsiteX9" fmla="*/ 765 w 1147186"/>
              <a:gd name="connsiteY9" fmla="*/ 726035 h 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186" h="726165">
                <a:moveTo>
                  <a:pt x="765" y="726035"/>
                </a:moveTo>
                <a:cubicBezTo>
                  <a:pt x="16005" y="719262"/>
                  <a:pt x="231058" y="448328"/>
                  <a:pt x="346205" y="360275"/>
                </a:cubicBezTo>
                <a:cubicBezTo>
                  <a:pt x="461352" y="272222"/>
                  <a:pt x="683178" y="221422"/>
                  <a:pt x="691645" y="197715"/>
                </a:cubicBezTo>
                <a:cubicBezTo>
                  <a:pt x="700112" y="174008"/>
                  <a:pt x="324192" y="250208"/>
                  <a:pt x="397005" y="218035"/>
                </a:cubicBezTo>
                <a:cubicBezTo>
                  <a:pt x="469818" y="185862"/>
                  <a:pt x="1037085" y="30075"/>
                  <a:pt x="1128525" y="4675"/>
                </a:cubicBezTo>
                <a:cubicBezTo>
                  <a:pt x="1219965" y="-20725"/>
                  <a:pt x="945645" y="65635"/>
                  <a:pt x="945645" y="65635"/>
                </a:cubicBezTo>
                <a:lnTo>
                  <a:pt x="82045" y="350115"/>
                </a:lnTo>
                <a:cubicBezTo>
                  <a:pt x="-16168" y="385675"/>
                  <a:pt x="327578" y="270528"/>
                  <a:pt x="356365" y="278995"/>
                </a:cubicBezTo>
                <a:cubicBezTo>
                  <a:pt x="385152" y="287462"/>
                  <a:pt x="307258" y="328102"/>
                  <a:pt x="254765" y="400915"/>
                </a:cubicBezTo>
                <a:cubicBezTo>
                  <a:pt x="202272" y="473728"/>
                  <a:pt x="-14475" y="732808"/>
                  <a:pt x="765" y="72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F166021-D17D-49B6-B663-4ABA72820B97}"/>
              </a:ext>
            </a:extLst>
          </p:cNvPr>
          <p:cNvSpPr/>
          <p:nvPr/>
        </p:nvSpPr>
        <p:spPr>
          <a:xfrm>
            <a:off x="2415166" y="5421821"/>
            <a:ext cx="576910" cy="179545"/>
          </a:xfrm>
          <a:custGeom>
            <a:avLst/>
            <a:gdLst>
              <a:gd name="connsiteX0" fmla="*/ 114674 w 576910"/>
              <a:gd name="connsiteY0" fmla="*/ 176339 h 179545"/>
              <a:gd name="connsiteX1" fmla="*/ 561714 w 576910"/>
              <a:gd name="connsiteY1" fmla="*/ 176339 h 179545"/>
              <a:gd name="connsiteX2" fmla="*/ 460114 w 576910"/>
              <a:gd name="connsiteY2" fmla="*/ 145859 h 179545"/>
              <a:gd name="connsiteX3" fmla="*/ 338194 w 576910"/>
              <a:gd name="connsiteY3" fmla="*/ 3619 h 179545"/>
              <a:gd name="connsiteX4" fmla="*/ 2914 w 576910"/>
              <a:gd name="connsiteY4" fmla="*/ 44259 h 179545"/>
              <a:gd name="connsiteX5" fmla="*/ 185794 w 576910"/>
              <a:gd name="connsiteY5" fmla="*/ 64579 h 179545"/>
              <a:gd name="connsiteX6" fmla="*/ 368674 w 576910"/>
              <a:gd name="connsiteY6" fmla="*/ 95059 h 179545"/>
              <a:gd name="connsiteX7" fmla="*/ 358514 w 576910"/>
              <a:gd name="connsiteY7" fmla="*/ 156019 h 179545"/>
              <a:gd name="connsiteX8" fmla="*/ 114674 w 576910"/>
              <a:gd name="connsiteY8" fmla="*/ 176339 h 17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10" h="179545">
                <a:moveTo>
                  <a:pt x="114674" y="176339"/>
                </a:moveTo>
                <a:cubicBezTo>
                  <a:pt x="148541" y="179726"/>
                  <a:pt x="504141" y="181419"/>
                  <a:pt x="561714" y="176339"/>
                </a:cubicBezTo>
                <a:cubicBezTo>
                  <a:pt x="619287" y="171259"/>
                  <a:pt x="497367" y="174646"/>
                  <a:pt x="460114" y="145859"/>
                </a:cubicBezTo>
                <a:cubicBezTo>
                  <a:pt x="422861" y="117072"/>
                  <a:pt x="414394" y="20552"/>
                  <a:pt x="338194" y="3619"/>
                </a:cubicBezTo>
                <a:cubicBezTo>
                  <a:pt x="261994" y="-13314"/>
                  <a:pt x="28314" y="34099"/>
                  <a:pt x="2914" y="44259"/>
                </a:cubicBezTo>
                <a:cubicBezTo>
                  <a:pt x="-22486" y="54419"/>
                  <a:pt x="124834" y="56112"/>
                  <a:pt x="185794" y="64579"/>
                </a:cubicBezTo>
                <a:cubicBezTo>
                  <a:pt x="246754" y="73046"/>
                  <a:pt x="368674" y="95059"/>
                  <a:pt x="368674" y="95059"/>
                </a:cubicBezTo>
                <a:cubicBezTo>
                  <a:pt x="397461" y="110299"/>
                  <a:pt x="395767" y="139086"/>
                  <a:pt x="358514" y="156019"/>
                </a:cubicBezTo>
                <a:cubicBezTo>
                  <a:pt x="321261" y="172952"/>
                  <a:pt x="80807" y="172952"/>
                  <a:pt x="114674" y="176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0A0FFCC7-A960-B46F-CCAD-E045686E716F}"/>
              </a:ext>
            </a:extLst>
          </p:cNvPr>
          <p:cNvSpPr/>
          <p:nvPr/>
        </p:nvSpPr>
        <p:spPr>
          <a:xfrm>
            <a:off x="2677434" y="9248004"/>
            <a:ext cx="935500" cy="317817"/>
          </a:xfrm>
          <a:custGeom>
            <a:avLst/>
            <a:gdLst>
              <a:gd name="connsiteX0" fmla="*/ 35286 w 935500"/>
              <a:gd name="connsiteY0" fmla="*/ 312556 h 317817"/>
              <a:gd name="connsiteX1" fmla="*/ 909046 w 935500"/>
              <a:gd name="connsiteY1" fmla="*/ 7756 h 317817"/>
              <a:gd name="connsiteX2" fmla="*/ 665206 w 935500"/>
              <a:gd name="connsiteY2" fmla="*/ 99196 h 317817"/>
              <a:gd name="connsiteX3" fmla="*/ 218166 w 935500"/>
              <a:gd name="connsiteY3" fmla="*/ 190636 h 317817"/>
              <a:gd name="connsiteX4" fmla="*/ 35286 w 935500"/>
              <a:gd name="connsiteY4" fmla="*/ 312556 h 31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00" h="317817">
                <a:moveTo>
                  <a:pt x="35286" y="312556"/>
                </a:moveTo>
                <a:cubicBezTo>
                  <a:pt x="150433" y="282076"/>
                  <a:pt x="804059" y="43316"/>
                  <a:pt x="909046" y="7756"/>
                </a:cubicBezTo>
                <a:cubicBezTo>
                  <a:pt x="1014033" y="-27804"/>
                  <a:pt x="780353" y="68716"/>
                  <a:pt x="665206" y="99196"/>
                </a:cubicBezTo>
                <a:cubicBezTo>
                  <a:pt x="550059" y="129676"/>
                  <a:pt x="321459" y="148303"/>
                  <a:pt x="218166" y="190636"/>
                </a:cubicBezTo>
                <a:cubicBezTo>
                  <a:pt x="114873" y="232969"/>
                  <a:pt x="-79861" y="343036"/>
                  <a:pt x="35286" y="31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EEEA11BE-BDDB-2788-D4A3-B7D067FEEAA3}"/>
              </a:ext>
            </a:extLst>
          </p:cNvPr>
          <p:cNvSpPr/>
          <p:nvPr/>
        </p:nvSpPr>
        <p:spPr>
          <a:xfrm>
            <a:off x="2565789" y="9285227"/>
            <a:ext cx="2226623" cy="940642"/>
          </a:xfrm>
          <a:custGeom>
            <a:avLst/>
            <a:gdLst>
              <a:gd name="connsiteX0" fmla="*/ 14851 w 2226623"/>
              <a:gd name="connsiteY0" fmla="*/ 935733 h 940642"/>
              <a:gd name="connsiteX1" fmla="*/ 421251 w 2226623"/>
              <a:gd name="connsiteY1" fmla="*/ 620773 h 940642"/>
              <a:gd name="connsiteX2" fmla="*/ 1030851 w 2226623"/>
              <a:gd name="connsiteY2" fmla="*/ 244853 h 940642"/>
              <a:gd name="connsiteX3" fmla="*/ 797171 w 2226623"/>
              <a:gd name="connsiteY3" fmla="*/ 407413 h 940642"/>
              <a:gd name="connsiteX4" fmla="*/ 1782691 w 2226623"/>
              <a:gd name="connsiteY4" fmla="*/ 31493 h 940642"/>
              <a:gd name="connsiteX5" fmla="*/ 1772531 w 2226623"/>
              <a:gd name="connsiteY5" fmla="*/ 21333 h 940642"/>
              <a:gd name="connsiteX6" fmla="*/ 2219571 w 2226623"/>
              <a:gd name="connsiteY6" fmla="*/ 458213 h 940642"/>
              <a:gd name="connsiteX7" fmla="*/ 2036691 w 2226623"/>
              <a:gd name="connsiteY7" fmla="*/ 194053 h 940642"/>
              <a:gd name="connsiteX8" fmla="*/ 1904611 w 2226623"/>
              <a:gd name="connsiteY8" fmla="*/ 82293 h 940642"/>
              <a:gd name="connsiteX9" fmla="*/ 543171 w 2226623"/>
              <a:gd name="connsiteY9" fmla="*/ 620773 h 940642"/>
              <a:gd name="connsiteX10" fmla="*/ 949571 w 2226623"/>
              <a:gd name="connsiteY10" fmla="*/ 366773 h 940642"/>
              <a:gd name="connsiteX11" fmla="*/ 14851 w 2226623"/>
              <a:gd name="connsiteY11" fmla="*/ 935733 h 94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623" h="940642">
                <a:moveTo>
                  <a:pt x="14851" y="935733"/>
                </a:moveTo>
                <a:cubicBezTo>
                  <a:pt x="-73202" y="978066"/>
                  <a:pt x="251918" y="735920"/>
                  <a:pt x="421251" y="620773"/>
                </a:cubicBezTo>
                <a:cubicBezTo>
                  <a:pt x="590584" y="505626"/>
                  <a:pt x="968198" y="280413"/>
                  <a:pt x="1030851" y="244853"/>
                </a:cubicBezTo>
                <a:cubicBezTo>
                  <a:pt x="1093504" y="209293"/>
                  <a:pt x="671864" y="442973"/>
                  <a:pt x="797171" y="407413"/>
                </a:cubicBezTo>
                <a:cubicBezTo>
                  <a:pt x="922478" y="371853"/>
                  <a:pt x="1782691" y="31493"/>
                  <a:pt x="1782691" y="31493"/>
                </a:cubicBezTo>
                <a:cubicBezTo>
                  <a:pt x="1945251" y="-32854"/>
                  <a:pt x="1772531" y="21333"/>
                  <a:pt x="1772531" y="21333"/>
                </a:cubicBezTo>
                <a:cubicBezTo>
                  <a:pt x="1845344" y="92453"/>
                  <a:pt x="2175544" y="429426"/>
                  <a:pt x="2219571" y="458213"/>
                </a:cubicBezTo>
                <a:cubicBezTo>
                  <a:pt x="2263598" y="487000"/>
                  <a:pt x="2089184" y="256706"/>
                  <a:pt x="2036691" y="194053"/>
                </a:cubicBezTo>
                <a:cubicBezTo>
                  <a:pt x="1984198" y="131400"/>
                  <a:pt x="2153531" y="11173"/>
                  <a:pt x="1904611" y="82293"/>
                </a:cubicBezTo>
                <a:cubicBezTo>
                  <a:pt x="1655691" y="153413"/>
                  <a:pt x="702344" y="573360"/>
                  <a:pt x="543171" y="620773"/>
                </a:cubicBezTo>
                <a:cubicBezTo>
                  <a:pt x="383998" y="668186"/>
                  <a:pt x="1037624" y="319360"/>
                  <a:pt x="949571" y="366773"/>
                </a:cubicBezTo>
                <a:cubicBezTo>
                  <a:pt x="861518" y="414186"/>
                  <a:pt x="102904" y="893400"/>
                  <a:pt x="14851" y="93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EAF56E72-31AD-4E11-C881-95C99C5A4C71}"/>
              </a:ext>
            </a:extLst>
          </p:cNvPr>
          <p:cNvSpPr/>
          <p:nvPr/>
        </p:nvSpPr>
        <p:spPr>
          <a:xfrm>
            <a:off x="6496434" y="3348718"/>
            <a:ext cx="925613" cy="1383141"/>
          </a:xfrm>
          <a:custGeom>
            <a:avLst/>
            <a:gdLst>
              <a:gd name="connsiteX0" fmla="*/ 9141 w 925613"/>
              <a:gd name="connsiteY0" fmla="*/ 7257 h 1383141"/>
              <a:gd name="connsiteX1" fmla="*/ 526666 w 925613"/>
              <a:gd name="connsiteY1" fmla="*/ 867682 h 1383141"/>
              <a:gd name="connsiteX2" fmla="*/ 567941 w 925613"/>
              <a:gd name="connsiteY2" fmla="*/ 683532 h 1383141"/>
              <a:gd name="connsiteX3" fmla="*/ 923541 w 925613"/>
              <a:gd name="connsiteY3" fmla="*/ 1378857 h 1383141"/>
              <a:gd name="connsiteX4" fmla="*/ 723516 w 925613"/>
              <a:gd name="connsiteY4" fmla="*/ 994682 h 1383141"/>
              <a:gd name="connsiteX5" fmla="*/ 533016 w 925613"/>
              <a:gd name="connsiteY5" fmla="*/ 629557 h 1383141"/>
              <a:gd name="connsiteX6" fmla="*/ 526666 w 925613"/>
              <a:gd name="connsiteY6" fmla="*/ 769257 h 1383141"/>
              <a:gd name="connsiteX7" fmla="*/ 364741 w 925613"/>
              <a:gd name="connsiteY7" fmla="*/ 480332 h 1383141"/>
              <a:gd name="connsiteX8" fmla="*/ 412366 w 925613"/>
              <a:gd name="connsiteY8" fmla="*/ 708932 h 1383141"/>
              <a:gd name="connsiteX9" fmla="*/ 171066 w 925613"/>
              <a:gd name="connsiteY9" fmla="*/ 273957 h 1383141"/>
              <a:gd name="connsiteX10" fmla="*/ 193291 w 925613"/>
              <a:gd name="connsiteY10" fmla="*/ 445407 h 1383141"/>
              <a:gd name="connsiteX11" fmla="*/ 9141 w 925613"/>
              <a:gd name="connsiteY11" fmla="*/ 7257 h 13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613" h="1383141">
                <a:moveTo>
                  <a:pt x="9141" y="7257"/>
                </a:moveTo>
                <a:cubicBezTo>
                  <a:pt x="64703" y="77636"/>
                  <a:pt x="433533" y="754970"/>
                  <a:pt x="526666" y="867682"/>
                </a:cubicBezTo>
                <a:cubicBezTo>
                  <a:pt x="619799" y="980394"/>
                  <a:pt x="501795" y="598336"/>
                  <a:pt x="567941" y="683532"/>
                </a:cubicBezTo>
                <a:cubicBezTo>
                  <a:pt x="634087" y="768728"/>
                  <a:pt x="897612" y="1326999"/>
                  <a:pt x="923541" y="1378857"/>
                </a:cubicBezTo>
                <a:cubicBezTo>
                  <a:pt x="949470" y="1430715"/>
                  <a:pt x="723516" y="994682"/>
                  <a:pt x="723516" y="994682"/>
                </a:cubicBezTo>
                <a:cubicBezTo>
                  <a:pt x="658429" y="869799"/>
                  <a:pt x="565824" y="667128"/>
                  <a:pt x="533016" y="629557"/>
                </a:cubicBezTo>
                <a:cubicBezTo>
                  <a:pt x="500208" y="591986"/>
                  <a:pt x="554712" y="794128"/>
                  <a:pt x="526666" y="769257"/>
                </a:cubicBezTo>
                <a:cubicBezTo>
                  <a:pt x="498620" y="744386"/>
                  <a:pt x="383791" y="490386"/>
                  <a:pt x="364741" y="480332"/>
                </a:cubicBezTo>
                <a:cubicBezTo>
                  <a:pt x="345691" y="470278"/>
                  <a:pt x="444645" y="743328"/>
                  <a:pt x="412366" y="708932"/>
                </a:cubicBezTo>
                <a:cubicBezTo>
                  <a:pt x="380087" y="674536"/>
                  <a:pt x="207578" y="317878"/>
                  <a:pt x="171066" y="273957"/>
                </a:cubicBezTo>
                <a:cubicBezTo>
                  <a:pt x="134554" y="230036"/>
                  <a:pt x="218162" y="490386"/>
                  <a:pt x="193291" y="445407"/>
                </a:cubicBezTo>
                <a:cubicBezTo>
                  <a:pt x="168420" y="400428"/>
                  <a:pt x="-46421" y="-63122"/>
                  <a:pt x="9141" y="7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D5DFFB6B-5C15-6AEE-5296-6CC1AE76F0E2}"/>
              </a:ext>
            </a:extLst>
          </p:cNvPr>
          <p:cNvSpPr/>
          <p:nvPr/>
        </p:nvSpPr>
        <p:spPr>
          <a:xfrm>
            <a:off x="6760020" y="3261169"/>
            <a:ext cx="483331" cy="1153531"/>
          </a:xfrm>
          <a:custGeom>
            <a:avLst/>
            <a:gdLst>
              <a:gd name="connsiteX0" fmla="*/ 21780 w 483331"/>
              <a:gd name="connsiteY0" fmla="*/ 63056 h 1153531"/>
              <a:gd name="connsiteX1" fmla="*/ 59880 w 483331"/>
              <a:gd name="connsiteY1" fmla="*/ 129731 h 1153531"/>
              <a:gd name="connsiteX2" fmla="*/ 472630 w 483331"/>
              <a:gd name="connsiteY2" fmla="*/ 1139381 h 1153531"/>
              <a:gd name="connsiteX3" fmla="*/ 371030 w 483331"/>
              <a:gd name="connsiteY3" fmla="*/ 742506 h 1153531"/>
              <a:gd name="connsiteX4" fmla="*/ 472630 w 483331"/>
              <a:gd name="connsiteY4" fmla="*/ 1047306 h 1153531"/>
              <a:gd name="connsiteX5" fmla="*/ 399605 w 483331"/>
              <a:gd name="connsiteY5" fmla="*/ 682181 h 1153531"/>
              <a:gd name="connsiteX6" fmla="*/ 272605 w 483331"/>
              <a:gd name="connsiteY6" fmla="*/ 180531 h 1153531"/>
              <a:gd name="connsiteX7" fmla="*/ 218630 w 483331"/>
              <a:gd name="connsiteY7" fmla="*/ 94806 h 1153531"/>
              <a:gd name="connsiteX8" fmla="*/ 377380 w 483331"/>
              <a:gd name="connsiteY8" fmla="*/ 879031 h 1153531"/>
              <a:gd name="connsiteX9" fmla="*/ 247205 w 483331"/>
              <a:gd name="connsiteY9" fmla="*/ 590106 h 1153531"/>
              <a:gd name="connsiteX10" fmla="*/ 21780 w 483331"/>
              <a:gd name="connsiteY10" fmla="*/ 63056 h 1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31" h="1153531">
                <a:moveTo>
                  <a:pt x="21780" y="63056"/>
                </a:moveTo>
                <a:cubicBezTo>
                  <a:pt x="-9441" y="-13673"/>
                  <a:pt x="-15262" y="-49657"/>
                  <a:pt x="59880" y="129731"/>
                </a:cubicBezTo>
                <a:cubicBezTo>
                  <a:pt x="135022" y="309119"/>
                  <a:pt x="420772" y="1037252"/>
                  <a:pt x="472630" y="1139381"/>
                </a:cubicBezTo>
                <a:cubicBezTo>
                  <a:pt x="524488" y="1241510"/>
                  <a:pt x="371030" y="757852"/>
                  <a:pt x="371030" y="742506"/>
                </a:cubicBezTo>
                <a:cubicBezTo>
                  <a:pt x="371030" y="727160"/>
                  <a:pt x="467868" y="1057360"/>
                  <a:pt x="472630" y="1047306"/>
                </a:cubicBezTo>
                <a:cubicBezTo>
                  <a:pt x="477393" y="1037252"/>
                  <a:pt x="432943" y="826644"/>
                  <a:pt x="399605" y="682181"/>
                </a:cubicBezTo>
                <a:cubicBezTo>
                  <a:pt x="366268" y="537719"/>
                  <a:pt x="302767" y="278427"/>
                  <a:pt x="272605" y="180531"/>
                </a:cubicBezTo>
                <a:cubicBezTo>
                  <a:pt x="242443" y="82635"/>
                  <a:pt x="201168" y="-21611"/>
                  <a:pt x="218630" y="94806"/>
                </a:cubicBezTo>
                <a:cubicBezTo>
                  <a:pt x="236092" y="211223"/>
                  <a:pt x="372618" y="796481"/>
                  <a:pt x="377380" y="879031"/>
                </a:cubicBezTo>
                <a:cubicBezTo>
                  <a:pt x="382142" y="961581"/>
                  <a:pt x="305943" y="730335"/>
                  <a:pt x="247205" y="590106"/>
                </a:cubicBezTo>
                <a:cubicBezTo>
                  <a:pt x="188468" y="449877"/>
                  <a:pt x="53001" y="139785"/>
                  <a:pt x="21780" y="63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3F3E5D16-03F3-E2FB-A59A-6A0A51DA90DC}"/>
              </a:ext>
            </a:extLst>
          </p:cNvPr>
          <p:cNvSpPr/>
          <p:nvPr/>
        </p:nvSpPr>
        <p:spPr>
          <a:xfrm>
            <a:off x="5561633" y="2304372"/>
            <a:ext cx="1275459" cy="780333"/>
          </a:xfrm>
          <a:custGeom>
            <a:avLst/>
            <a:gdLst>
              <a:gd name="connsiteX0" fmla="*/ 1270967 w 1275459"/>
              <a:gd name="connsiteY0" fmla="*/ 7028 h 780333"/>
              <a:gd name="connsiteX1" fmla="*/ 467692 w 1275459"/>
              <a:gd name="connsiteY1" fmla="*/ 343578 h 780333"/>
              <a:gd name="connsiteX2" fmla="*/ 626442 w 1275459"/>
              <a:gd name="connsiteY2" fmla="*/ 315003 h 780333"/>
              <a:gd name="connsiteX3" fmla="*/ 518492 w 1275459"/>
              <a:gd name="connsiteY3" fmla="*/ 419778 h 780333"/>
              <a:gd name="connsiteX4" fmla="*/ 407367 w 1275459"/>
              <a:gd name="connsiteY4" fmla="*/ 702353 h 780333"/>
              <a:gd name="connsiteX5" fmla="*/ 489917 w 1275459"/>
              <a:gd name="connsiteY5" fmla="*/ 457878 h 780333"/>
              <a:gd name="connsiteX6" fmla="*/ 321642 w 1275459"/>
              <a:gd name="connsiteY6" fmla="*/ 708703 h 780333"/>
              <a:gd name="connsiteX7" fmla="*/ 258142 w 1275459"/>
              <a:gd name="connsiteY7" fmla="*/ 753153 h 780333"/>
              <a:gd name="connsiteX8" fmla="*/ 967 w 1275459"/>
              <a:gd name="connsiteY8" fmla="*/ 778553 h 780333"/>
              <a:gd name="connsiteX9" fmla="*/ 188292 w 1275459"/>
              <a:gd name="connsiteY9" fmla="*/ 746803 h 780333"/>
              <a:gd name="connsiteX10" fmla="*/ 623267 w 1275459"/>
              <a:gd name="connsiteY10" fmla="*/ 499153 h 780333"/>
              <a:gd name="connsiteX11" fmla="*/ 464517 w 1275459"/>
              <a:gd name="connsiteY11" fmla="*/ 505503 h 780333"/>
              <a:gd name="connsiteX12" fmla="*/ 785192 w 1275459"/>
              <a:gd name="connsiteY12" fmla="*/ 70528 h 780333"/>
              <a:gd name="connsiteX13" fmla="*/ 616917 w 1275459"/>
              <a:gd name="connsiteY13" fmla="*/ 203878 h 780333"/>
              <a:gd name="connsiteX14" fmla="*/ 975692 w 1275459"/>
              <a:gd name="connsiteY14" fmla="*/ 51478 h 780333"/>
              <a:gd name="connsiteX15" fmla="*/ 801067 w 1275459"/>
              <a:gd name="connsiteY15" fmla="*/ 108628 h 780333"/>
              <a:gd name="connsiteX16" fmla="*/ 1270967 w 1275459"/>
              <a:gd name="connsiteY16" fmla="*/ 7028 h 7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5459" h="780333">
                <a:moveTo>
                  <a:pt x="1270967" y="7028"/>
                </a:moveTo>
                <a:cubicBezTo>
                  <a:pt x="1215404" y="46186"/>
                  <a:pt x="575113" y="292249"/>
                  <a:pt x="467692" y="343578"/>
                </a:cubicBezTo>
                <a:cubicBezTo>
                  <a:pt x="360271" y="394907"/>
                  <a:pt x="617975" y="302303"/>
                  <a:pt x="626442" y="315003"/>
                </a:cubicBezTo>
                <a:cubicBezTo>
                  <a:pt x="634909" y="327703"/>
                  <a:pt x="555004" y="355220"/>
                  <a:pt x="518492" y="419778"/>
                </a:cubicBezTo>
                <a:cubicBezTo>
                  <a:pt x="481980" y="484336"/>
                  <a:pt x="412129" y="696003"/>
                  <a:pt x="407367" y="702353"/>
                </a:cubicBezTo>
                <a:cubicBezTo>
                  <a:pt x="402605" y="708703"/>
                  <a:pt x="504204" y="456820"/>
                  <a:pt x="489917" y="457878"/>
                </a:cubicBezTo>
                <a:cubicBezTo>
                  <a:pt x="475630" y="458936"/>
                  <a:pt x="360271" y="659491"/>
                  <a:pt x="321642" y="708703"/>
                </a:cubicBezTo>
                <a:cubicBezTo>
                  <a:pt x="283013" y="757916"/>
                  <a:pt x="311588" y="741511"/>
                  <a:pt x="258142" y="753153"/>
                </a:cubicBezTo>
                <a:cubicBezTo>
                  <a:pt x="204696" y="764795"/>
                  <a:pt x="12609" y="779611"/>
                  <a:pt x="967" y="778553"/>
                </a:cubicBezTo>
                <a:cubicBezTo>
                  <a:pt x="-10675" y="777495"/>
                  <a:pt x="84575" y="793370"/>
                  <a:pt x="188292" y="746803"/>
                </a:cubicBezTo>
                <a:cubicBezTo>
                  <a:pt x="292009" y="700236"/>
                  <a:pt x="577230" y="539370"/>
                  <a:pt x="623267" y="499153"/>
                </a:cubicBezTo>
                <a:cubicBezTo>
                  <a:pt x="669304" y="458936"/>
                  <a:pt x="437530" y="576940"/>
                  <a:pt x="464517" y="505503"/>
                </a:cubicBezTo>
                <a:cubicBezTo>
                  <a:pt x="491504" y="434066"/>
                  <a:pt x="759792" y="120799"/>
                  <a:pt x="785192" y="70528"/>
                </a:cubicBezTo>
                <a:cubicBezTo>
                  <a:pt x="810592" y="20257"/>
                  <a:pt x="585167" y="207053"/>
                  <a:pt x="616917" y="203878"/>
                </a:cubicBezTo>
                <a:cubicBezTo>
                  <a:pt x="648667" y="200703"/>
                  <a:pt x="945000" y="67353"/>
                  <a:pt x="975692" y="51478"/>
                </a:cubicBezTo>
                <a:cubicBezTo>
                  <a:pt x="1006384" y="35603"/>
                  <a:pt x="752913" y="112332"/>
                  <a:pt x="801067" y="108628"/>
                </a:cubicBezTo>
                <a:cubicBezTo>
                  <a:pt x="849221" y="104924"/>
                  <a:pt x="1326530" y="-32130"/>
                  <a:pt x="1270967" y="7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085F877-0194-168B-9DB2-394B5E7094CC}"/>
              </a:ext>
            </a:extLst>
          </p:cNvPr>
          <p:cNvSpPr/>
          <p:nvPr/>
        </p:nvSpPr>
        <p:spPr>
          <a:xfrm>
            <a:off x="6477000" y="2689225"/>
            <a:ext cx="1519721" cy="428696"/>
          </a:xfrm>
          <a:custGeom>
            <a:avLst/>
            <a:gdLst>
              <a:gd name="connsiteX0" fmla="*/ 587375 w 1519721"/>
              <a:gd name="connsiteY0" fmla="*/ 0 h 428696"/>
              <a:gd name="connsiteX1" fmla="*/ 82550 w 1519721"/>
              <a:gd name="connsiteY1" fmla="*/ 107950 h 428696"/>
              <a:gd name="connsiteX2" fmla="*/ 581025 w 1519721"/>
              <a:gd name="connsiteY2" fmla="*/ 76200 h 428696"/>
              <a:gd name="connsiteX3" fmla="*/ 1050925 w 1519721"/>
              <a:gd name="connsiteY3" fmla="*/ 266700 h 428696"/>
              <a:gd name="connsiteX4" fmla="*/ 876300 w 1519721"/>
              <a:gd name="connsiteY4" fmla="*/ 212725 h 428696"/>
              <a:gd name="connsiteX5" fmla="*/ 1517650 w 1519721"/>
              <a:gd name="connsiteY5" fmla="*/ 428625 h 428696"/>
              <a:gd name="connsiteX6" fmla="*/ 1073150 w 1519721"/>
              <a:gd name="connsiteY6" fmla="*/ 234950 h 428696"/>
              <a:gd name="connsiteX7" fmla="*/ 850900 w 1519721"/>
              <a:gd name="connsiteY7" fmla="*/ 85725 h 428696"/>
              <a:gd name="connsiteX8" fmla="*/ 241300 w 1519721"/>
              <a:gd name="connsiteY8" fmla="*/ 149225 h 428696"/>
              <a:gd name="connsiteX9" fmla="*/ 838200 w 1519721"/>
              <a:gd name="connsiteY9" fmla="*/ 15875 h 428696"/>
              <a:gd name="connsiteX10" fmla="*/ 0 w 1519721"/>
              <a:gd name="connsiteY10" fmla="*/ 44450 h 428696"/>
              <a:gd name="connsiteX11" fmla="*/ 587375 w 1519721"/>
              <a:gd name="connsiteY11" fmla="*/ 0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721" h="428696">
                <a:moveTo>
                  <a:pt x="587375" y="0"/>
                </a:moveTo>
                <a:cubicBezTo>
                  <a:pt x="335491" y="47625"/>
                  <a:pt x="83608" y="95250"/>
                  <a:pt x="82550" y="107950"/>
                </a:cubicBezTo>
                <a:cubicBezTo>
                  <a:pt x="81492" y="120650"/>
                  <a:pt x="419629" y="49742"/>
                  <a:pt x="581025" y="76200"/>
                </a:cubicBezTo>
                <a:cubicBezTo>
                  <a:pt x="742421" y="102658"/>
                  <a:pt x="1001713" y="243946"/>
                  <a:pt x="1050925" y="266700"/>
                </a:cubicBezTo>
                <a:cubicBezTo>
                  <a:pt x="1100138" y="289454"/>
                  <a:pt x="798513" y="185738"/>
                  <a:pt x="876300" y="212725"/>
                </a:cubicBezTo>
                <a:cubicBezTo>
                  <a:pt x="954087" y="239712"/>
                  <a:pt x="1484842" y="424921"/>
                  <a:pt x="1517650" y="428625"/>
                </a:cubicBezTo>
                <a:cubicBezTo>
                  <a:pt x="1550458" y="432329"/>
                  <a:pt x="1184275" y="292100"/>
                  <a:pt x="1073150" y="234950"/>
                </a:cubicBezTo>
                <a:cubicBezTo>
                  <a:pt x="962025" y="177800"/>
                  <a:pt x="989542" y="100013"/>
                  <a:pt x="850900" y="85725"/>
                </a:cubicBezTo>
                <a:cubicBezTo>
                  <a:pt x="712258" y="71438"/>
                  <a:pt x="243417" y="160867"/>
                  <a:pt x="241300" y="149225"/>
                </a:cubicBezTo>
                <a:cubicBezTo>
                  <a:pt x="239183" y="137583"/>
                  <a:pt x="878417" y="33337"/>
                  <a:pt x="838200" y="15875"/>
                </a:cubicBezTo>
                <a:cubicBezTo>
                  <a:pt x="797983" y="-1587"/>
                  <a:pt x="0" y="44450"/>
                  <a:pt x="0" y="44450"/>
                </a:cubicBezTo>
                <a:lnTo>
                  <a:pt x="5873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C07D921-2A01-408D-0D82-E4C650F94416}"/>
              </a:ext>
            </a:extLst>
          </p:cNvPr>
          <p:cNvSpPr/>
          <p:nvPr/>
        </p:nvSpPr>
        <p:spPr>
          <a:xfrm>
            <a:off x="7512954" y="3081636"/>
            <a:ext cx="440746" cy="1542154"/>
          </a:xfrm>
          <a:custGeom>
            <a:avLst/>
            <a:gdLst>
              <a:gd name="connsiteX0" fmla="*/ 2271 w 440746"/>
              <a:gd name="connsiteY0" fmla="*/ 71139 h 1542154"/>
              <a:gd name="connsiteX1" fmla="*/ 46721 w 440746"/>
              <a:gd name="connsiteY1" fmla="*/ 121939 h 1542154"/>
              <a:gd name="connsiteX2" fmla="*/ 373746 w 440746"/>
              <a:gd name="connsiteY2" fmla="*/ 1417339 h 1542154"/>
              <a:gd name="connsiteX3" fmla="*/ 310246 w 440746"/>
              <a:gd name="connsiteY3" fmla="*/ 1077614 h 1542154"/>
              <a:gd name="connsiteX4" fmla="*/ 440421 w 440746"/>
              <a:gd name="connsiteY4" fmla="*/ 1541164 h 1542154"/>
              <a:gd name="connsiteX5" fmla="*/ 341996 w 440746"/>
              <a:gd name="connsiteY5" fmla="*/ 1172864 h 1542154"/>
              <a:gd name="connsiteX6" fmla="*/ 180071 w 440746"/>
              <a:gd name="connsiteY6" fmla="*/ 299739 h 1542154"/>
              <a:gd name="connsiteX7" fmla="*/ 224521 w 440746"/>
              <a:gd name="connsiteY7" fmla="*/ 702964 h 1542154"/>
              <a:gd name="connsiteX8" fmla="*/ 46721 w 440746"/>
              <a:gd name="connsiteY8" fmla="*/ 267989 h 1542154"/>
              <a:gd name="connsiteX9" fmla="*/ 2271 w 440746"/>
              <a:gd name="connsiteY9" fmla="*/ 71139 h 15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746" h="1542154">
                <a:moveTo>
                  <a:pt x="2271" y="71139"/>
                </a:moveTo>
                <a:cubicBezTo>
                  <a:pt x="2271" y="46797"/>
                  <a:pt x="-15191" y="-102428"/>
                  <a:pt x="46721" y="121939"/>
                </a:cubicBezTo>
                <a:cubicBezTo>
                  <a:pt x="108633" y="346306"/>
                  <a:pt x="329825" y="1258060"/>
                  <a:pt x="373746" y="1417339"/>
                </a:cubicBezTo>
                <a:cubicBezTo>
                  <a:pt x="417667" y="1576618"/>
                  <a:pt x="299134" y="1056977"/>
                  <a:pt x="310246" y="1077614"/>
                </a:cubicBezTo>
                <a:cubicBezTo>
                  <a:pt x="321358" y="1098251"/>
                  <a:pt x="435129" y="1525289"/>
                  <a:pt x="440421" y="1541164"/>
                </a:cubicBezTo>
                <a:cubicBezTo>
                  <a:pt x="445713" y="1557039"/>
                  <a:pt x="385388" y="1379768"/>
                  <a:pt x="341996" y="1172864"/>
                </a:cubicBezTo>
                <a:cubicBezTo>
                  <a:pt x="298604" y="965960"/>
                  <a:pt x="199650" y="378056"/>
                  <a:pt x="180071" y="299739"/>
                </a:cubicBezTo>
                <a:cubicBezTo>
                  <a:pt x="160492" y="221422"/>
                  <a:pt x="246746" y="708256"/>
                  <a:pt x="224521" y="702964"/>
                </a:cubicBezTo>
                <a:cubicBezTo>
                  <a:pt x="202296" y="697672"/>
                  <a:pt x="82175" y="371706"/>
                  <a:pt x="46721" y="267989"/>
                </a:cubicBezTo>
                <a:cubicBezTo>
                  <a:pt x="11267" y="164272"/>
                  <a:pt x="2271" y="95481"/>
                  <a:pt x="2271" y="7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5CDFCE4C-01CE-E5A5-E8C8-107FE207FA17}"/>
              </a:ext>
            </a:extLst>
          </p:cNvPr>
          <p:cNvSpPr/>
          <p:nvPr/>
        </p:nvSpPr>
        <p:spPr>
          <a:xfrm>
            <a:off x="8200605" y="3300837"/>
            <a:ext cx="173313" cy="1557283"/>
          </a:xfrm>
          <a:custGeom>
            <a:avLst/>
            <a:gdLst>
              <a:gd name="connsiteX0" fmla="*/ 420 w 173313"/>
              <a:gd name="connsiteY0" fmla="*/ 10688 h 1557283"/>
              <a:gd name="connsiteX1" fmla="*/ 168695 w 173313"/>
              <a:gd name="connsiteY1" fmla="*/ 1474363 h 1557283"/>
              <a:gd name="connsiteX2" fmla="*/ 127420 w 173313"/>
              <a:gd name="connsiteY2" fmla="*/ 1299738 h 1557283"/>
              <a:gd name="connsiteX3" fmla="*/ 143295 w 173313"/>
              <a:gd name="connsiteY3" fmla="*/ 667913 h 1557283"/>
              <a:gd name="connsiteX4" fmla="*/ 121070 w 173313"/>
              <a:gd name="connsiteY4" fmla="*/ 804438 h 1557283"/>
              <a:gd name="connsiteX5" fmla="*/ 420 w 173313"/>
              <a:gd name="connsiteY5" fmla="*/ 10688 h 15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3" h="1557283">
                <a:moveTo>
                  <a:pt x="420" y="10688"/>
                </a:moveTo>
                <a:cubicBezTo>
                  <a:pt x="8357" y="122342"/>
                  <a:pt x="147528" y="1259521"/>
                  <a:pt x="168695" y="1474363"/>
                </a:cubicBezTo>
                <a:cubicBezTo>
                  <a:pt x="189862" y="1689205"/>
                  <a:pt x="131653" y="1434146"/>
                  <a:pt x="127420" y="1299738"/>
                </a:cubicBezTo>
                <a:cubicBezTo>
                  <a:pt x="123187" y="1165330"/>
                  <a:pt x="144353" y="750463"/>
                  <a:pt x="143295" y="667913"/>
                </a:cubicBezTo>
                <a:cubicBezTo>
                  <a:pt x="142237" y="585363"/>
                  <a:pt x="142766" y="912388"/>
                  <a:pt x="121070" y="804438"/>
                </a:cubicBezTo>
                <a:cubicBezTo>
                  <a:pt x="99374" y="696488"/>
                  <a:pt x="-7517" y="-100966"/>
                  <a:pt x="420" y="10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D94A13CD-A9C3-5709-9622-1EA9473EA96B}"/>
              </a:ext>
            </a:extLst>
          </p:cNvPr>
          <p:cNvSpPr/>
          <p:nvPr/>
        </p:nvSpPr>
        <p:spPr>
          <a:xfrm>
            <a:off x="7826024" y="3975990"/>
            <a:ext cx="241811" cy="1446809"/>
          </a:xfrm>
          <a:custGeom>
            <a:avLst/>
            <a:gdLst>
              <a:gd name="connsiteX0" fmla="*/ 241651 w 241811"/>
              <a:gd name="connsiteY0" fmla="*/ 2285 h 1446809"/>
              <a:gd name="connsiteX1" fmla="*/ 38451 w 241811"/>
              <a:gd name="connsiteY1" fmla="*/ 792860 h 1446809"/>
              <a:gd name="connsiteX2" fmla="*/ 3526 w 241811"/>
              <a:gd name="connsiteY2" fmla="*/ 1396110 h 1446809"/>
              <a:gd name="connsiteX3" fmla="*/ 13051 w 241811"/>
              <a:gd name="connsiteY3" fmla="*/ 1294510 h 1446809"/>
              <a:gd name="connsiteX4" fmla="*/ 108301 w 241811"/>
              <a:gd name="connsiteY4" fmla="*/ 348360 h 1446809"/>
              <a:gd name="connsiteX5" fmla="*/ 73376 w 241811"/>
              <a:gd name="connsiteY5" fmla="*/ 545210 h 1446809"/>
              <a:gd name="connsiteX6" fmla="*/ 241651 w 241811"/>
              <a:gd name="connsiteY6" fmla="*/ 2285 h 14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11" h="1446809">
                <a:moveTo>
                  <a:pt x="241651" y="2285"/>
                </a:moveTo>
                <a:cubicBezTo>
                  <a:pt x="235830" y="43560"/>
                  <a:pt x="78138" y="560556"/>
                  <a:pt x="38451" y="792860"/>
                </a:cubicBezTo>
                <a:cubicBezTo>
                  <a:pt x="-1236" y="1025164"/>
                  <a:pt x="7759" y="1312502"/>
                  <a:pt x="3526" y="1396110"/>
                </a:cubicBezTo>
                <a:cubicBezTo>
                  <a:pt x="-707" y="1479718"/>
                  <a:pt x="-4411" y="1469135"/>
                  <a:pt x="13051" y="1294510"/>
                </a:cubicBezTo>
                <a:cubicBezTo>
                  <a:pt x="30513" y="1119885"/>
                  <a:pt x="98247" y="473243"/>
                  <a:pt x="108301" y="348360"/>
                </a:cubicBezTo>
                <a:cubicBezTo>
                  <a:pt x="118355" y="223477"/>
                  <a:pt x="53268" y="598656"/>
                  <a:pt x="73376" y="545210"/>
                </a:cubicBezTo>
                <a:cubicBezTo>
                  <a:pt x="93484" y="491764"/>
                  <a:pt x="247472" y="-38990"/>
                  <a:pt x="241651" y="2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6323DE11-75DB-4413-22E6-F354AC42D5D1}"/>
              </a:ext>
            </a:extLst>
          </p:cNvPr>
          <p:cNvSpPr/>
          <p:nvPr/>
        </p:nvSpPr>
        <p:spPr>
          <a:xfrm>
            <a:off x="7523380" y="5251828"/>
            <a:ext cx="748077" cy="1503252"/>
          </a:xfrm>
          <a:custGeom>
            <a:avLst/>
            <a:gdLst>
              <a:gd name="connsiteX0" fmla="*/ 741145 w 748077"/>
              <a:gd name="connsiteY0" fmla="*/ 21847 h 1503252"/>
              <a:gd name="connsiteX1" fmla="*/ 39470 w 748077"/>
              <a:gd name="connsiteY1" fmla="*/ 1418847 h 1503252"/>
              <a:gd name="connsiteX2" fmla="*/ 137895 w 748077"/>
              <a:gd name="connsiteY2" fmla="*/ 1237872 h 1503252"/>
              <a:gd name="connsiteX3" fmla="*/ 553820 w 748077"/>
              <a:gd name="connsiteY3" fmla="*/ 336172 h 1503252"/>
              <a:gd name="connsiteX4" fmla="*/ 407770 w 748077"/>
              <a:gd name="connsiteY4" fmla="*/ 548897 h 1503252"/>
              <a:gd name="connsiteX5" fmla="*/ 741145 w 748077"/>
              <a:gd name="connsiteY5" fmla="*/ 21847 h 15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77" h="1503252">
                <a:moveTo>
                  <a:pt x="741145" y="21847"/>
                </a:moveTo>
                <a:cubicBezTo>
                  <a:pt x="679762" y="166838"/>
                  <a:pt x="140012" y="1216176"/>
                  <a:pt x="39470" y="1418847"/>
                </a:cubicBezTo>
                <a:cubicBezTo>
                  <a:pt x="-61072" y="1621518"/>
                  <a:pt x="52170" y="1418318"/>
                  <a:pt x="137895" y="1237872"/>
                </a:cubicBezTo>
                <a:cubicBezTo>
                  <a:pt x="223620" y="1057426"/>
                  <a:pt x="508841" y="451001"/>
                  <a:pt x="553820" y="336172"/>
                </a:cubicBezTo>
                <a:cubicBezTo>
                  <a:pt x="598799" y="221343"/>
                  <a:pt x="378666" y="598639"/>
                  <a:pt x="407770" y="548897"/>
                </a:cubicBezTo>
                <a:cubicBezTo>
                  <a:pt x="436874" y="499155"/>
                  <a:pt x="802528" y="-123144"/>
                  <a:pt x="741145" y="2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A1E84EA9-A2BF-C9CA-C31D-FC06C29DAA17}"/>
              </a:ext>
            </a:extLst>
          </p:cNvPr>
          <p:cNvSpPr/>
          <p:nvPr/>
        </p:nvSpPr>
        <p:spPr>
          <a:xfrm>
            <a:off x="6254131" y="7221058"/>
            <a:ext cx="1375296" cy="1473457"/>
          </a:xfrm>
          <a:custGeom>
            <a:avLst/>
            <a:gdLst>
              <a:gd name="connsiteX0" fmla="*/ 1365869 w 1375296"/>
              <a:gd name="connsiteY0" fmla="*/ 14767 h 1473457"/>
              <a:gd name="connsiteX1" fmla="*/ 302244 w 1375296"/>
              <a:gd name="connsiteY1" fmla="*/ 1262542 h 1473457"/>
              <a:gd name="connsiteX2" fmla="*/ 556244 w 1375296"/>
              <a:gd name="connsiteY2" fmla="*/ 1014892 h 1473457"/>
              <a:gd name="connsiteX3" fmla="*/ 619 w 1375296"/>
              <a:gd name="connsiteY3" fmla="*/ 1472092 h 1473457"/>
              <a:gd name="connsiteX4" fmla="*/ 460994 w 1375296"/>
              <a:gd name="connsiteY4" fmla="*/ 1119667 h 1473457"/>
              <a:gd name="connsiteX5" fmla="*/ 1102344 w 1375296"/>
              <a:gd name="connsiteY5" fmla="*/ 163992 h 1473457"/>
              <a:gd name="connsiteX6" fmla="*/ 359394 w 1375296"/>
              <a:gd name="connsiteY6" fmla="*/ 999017 h 1473457"/>
              <a:gd name="connsiteX7" fmla="*/ 797544 w 1375296"/>
              <a:gd name="connsiteY7" fmla="*/ 602142 h 1473457"/>
              <a:gd name="connsiteX8" fmla="*/ 1365869 w 1375296"/>
              <a:gd name="connsiteY8" fmla="*/ 14767 h 14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296" h="1473457">
                <a:moveTo>
                  <a:pt x="1365869" y="14767"/>
                </a:moveTo>
                <a:cubicBezTo>
                  <a:pt x="1283319" y="124834"/>
                  <a:pt x="437181" y="1095855"/>
                  <a:pt x="302244" y="1262542"/>
                </a:cubicBezTo>
                <a:cubicBezTo>
                  <a:pt x="167307" y="1429229"/>
                  <a:pt x="606515" y="979967"/>
                  <a:pt x="556244" y="1014892"/>
                </a:cubicBezTo>
                <a:cubicBezTo>
                  <a:pt x="505973" y="1049817"/>
                  <a:pt x="16494" y="1454630"/>
                  <a:pt x="619" y="1472092"/>
                </a:cubicBezTo>
                <a:cubicBezTo>
                  <a:pt x="-15256" y="1489554"/>
                  <a:pt x="277373" y="1337684"/>
                  <a:pt x="460994" y="1119667"/>
                </a:cubicBezTo>
                <a:cubicBezTo>
                  <a:pt x="644615" y="901650"/>
                  <a:pt x="1119277" y="184100"/>
                  <a:pt x="1102344" y="163992"/>
                </a:cubicBezTo>
                <a:cubicBezTo>
                  <a:pt x="1085411" y="143884"/>
                  <a:pt x="410194" y="925992"/>
                  <a:pt x="359394" y="999017"/>
                </a:cubicBezTo>
                <a:cubicBezTo>
                  <a:pt x="308594" y="1072042"/>
                  <a:pt x="628740" y="763538"/>
                  <a:pt x="797544" y="602142"/>
                </a:cubicBezTo>
                <a:cubicBezTo>
                  <a:pt x="966348" y="440746"/>
                  <a:pt x="1448419" y="-95300"/>
                  <a:pt x="1365869" y="14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EE79A8E9-358E-43E1-149B-D17A1CDEDA28}"/>
              </a:ext>
            </a:extLst>
          </p:cNvPr>
          <p:cNvSpPr/>
          <p:nvPr/>
        </p:nvSpPr>
        <p:spPr>
          <a:xfrm>
            <a:off x="7670134" y="7180511"/>
            <a:ext cx="461523" cy="1638653"/>
          </a:xfrm>
          <a:custGeom>
            <a:avLst/>
            <a:gdLst>
              <a:gd name="connsiteX0" fmla="*/ 461041 w 461523"/>
              <a:gd name="connsiteY0" fmla="*/ 1339 h 1638653"/>
              <a:gd name="connsiteX1" fmla="*/ 134016 w 461523"/>
              <a:gd name="connsiteY1" fmla="*/ 1553914 h 1638653"/>
              <a:gd name="connsiteX2" fmla="*/ 172116 w 461523"/>
              <a:gd name="connsiteY2" fmla="*/ 1315789 h 1638653"/>
              <a:gd name="connsiteX3" fmla="*/ 321341 w 461523"/>
              <a:gd name="connsiteY3" fmla="*/ 318839 h 1638653"/>
              <a:gd name="connsiteX4" fmla="*/ 254666 w 461523"/>
              <a:gd name="connsiteY4" fmla="*/ 528389 h 1638653"/>
              <a:gd name="connsiteX5" fmla="*/ 3841 w 461523"/>
              <a:gd name="connsiteY5" fmla="*/ 1572964 h 1638653"/>
              <a:gd name="connsiteX6" fmla="*/ 121316 w 461523"/>
              <a:gd name="connsiteY6" fmla="*/ 991939 h 1638653"/>
              <a:gd name="connsiteX7" fmla="*/ 368966 w 461523"/>
              <a:gd name="connsiteY7" fmla="*/ 80714 h 1638653"/>
              <a:gd name="connsiteX8" fmla="*/ 337216 w 461523"/>
              <a:gd name="connsiteY8" fmla="*/ 499814 h 1638653"/>
              <a:gd name="connsiteX9" fmla="*/ 210216 w 461523"/>
              <a:gd name="connsiteY9" fmla="*/ 1268164 h 1638653"/>
              <a:gd name="connsiteX10" fmla="*/ 461041 w 461523"/>
              <a:gd name="connsiteY10" fmla="*/ 1339 h 16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523" h="1638653">
                <a:moveTo>
                  <a:pt x="461041" y="1339"/>
                </a:moveTo>
                <a:cubicBezTo>
                  <a:pt x="448341" y="48964"/>
                  <a:pt x="182170" y="1334839"/>
                  <a:pt x="134016" y="1553914"/>
                </a:cubicBezTo>
                <a:cubicBezTo>
                  <a:pt x="85862" y="1772989"/>
                  <a:pt x="140895" y="1521635"/>
                  <a:pt x="172116" y="1315789"/>
                </a:cubicBezTo>
                <a:cubicBezTo>
                  <a:pt x="203337" y="1109943"/>
                  <a:pt x="307583" y="450072"/>
                  <a:pt x="321341" y="318839"/>
                </a:cubicBezTo>
                <a:cubicBezTo>
                  <a:pt x="335099" y="187606"/>
                  <a:pt x="307583" y="319368"/>
                  <a:pt x="254666" y="528389"/>
                </a:cubicBezTo>
                <a:cubicBezTo>
                  <a:pt x="201749" y="737410"/>
                  <a:pt x="26066" y="1495706"/>
                  <a:pt x="3841" y="1572964"/>
                </a:cubicBezTo>
                <a:cubicBezTo>
                  <a:pt x="-18384" y="1650222"/>
                  <a:pt x="60462" y="1240647"/>
                  <a:pt x="121316" y="991939"/>
                </a:cubicBezTo>
                <a:cubicBezTo>
                  <a:pt x="182170" y="743231"/>
                  <a:pt x="332983" y="162735"/>
                  <a:pt x="368966" y="80714"/>
                </a:cubicBezTo>
                <a:cubicBezTo>
                  <a:pt x="404949" y="-1307"/>
                  <a:pt x="363674" y="301906"/>
                  <a:pt x="337216" y="499814"/>
                </a:cubicBezTo>
                <a:cubicBezTo>
                  <a:pt x="310758" y="697722"/>
                  <a:pt x="188520" y="1344893"/>
                  <a:pt x="210216" y="1268164"/>
                </a:cubicBezTo>
                <a:cubicBezTo>
                  <a:pt x="231912" y="1191435"/>
                  <a:pt x="473741" y="-46286"/>
                  <a:pt x="461041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43BCF6BC-964B-BCE4-4EC7-0147F2821BE4}"/>
              </a:ext>
            </a:extLst>
          </p:cNvPr>
          <p:cNvSpPr/>
          <p:nvPr/>
        </p:nvSpPr>
        <p:spPr>
          <a:xfrm>
            <a:off x="7248321" y="8498906"/>
            <a:ext cx="279640" cy="1551535"/>
          </a:xfrm>
          <a:custGeom>
            <a:avLst/>
            <a:gdLst>
              <a:gd name="connsiteX0" fmla="*/ 279604 w 279640"/>
              <a:gd name="connsiteY0" fmla="*/ 569 h 1551535"/>
              <a:gd name="connsiteX1" fmla="*/ 41479 w 279640"/>
              <a:gd name="connsiteY1" fmla="*/ 641919 h 1551535"/>
              <a:gd name="connsiteX2" fmla="*/ 66879 w 279640"/>
              <a:gd name="connsiteY2" fmla="*/ 1489644 h 1551535"/>
              <a:gd name="connsiteX3" fmla="*/ 57354 w 279640"/>
              <a:gd name="connsiteY3" fmla="*/ 1356294 h 1551535"/>
              <a:gd name="connsiteX4" fmla="*/ 16079 w 279640"/>
              <a:gd name="connsiteY4" fmla="*/ 318069 h 1551535"/>
              <a:gd name="connsiteX5" fmla="*/ 22429 w 279640"/>
              <a:gd name="connsiteY5" fmla="*/ 524444 h 1551535"/>
              <a:gd name="connsiteX6" fmla="*/ 279604 w 279640"/>
              <a:gd name="connsiteY6" fmla="*/ 569 h 15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40" h="1551535">
                <a:moveTo>
                  <a:pt x="279604" y="569"/>
                </a:moveTo>
                <a:cubicBezTo>
                  <a:pt x="282779" y="20148"/>
                  <a:pt x="76933" y="393740"/>
                  <a:pt x="41479" y="641919"/>
                </a:cubicBezTo>
                <a:cubicBezTo>
                  <a:pt x="6025" y="890098"/>
                  <a:pt x="64233" y="1370582"/>
                  <a:pt x="66879" y="1489644"/>
                </a:cubicBezTo>
                <a:cubicBezTo>
                  <a:pt x="69525" y="1608706"/>
                  <a:pt x="65821" y="1551556"/>
                  <a:pt x="57354" y="1356294"/>
                </a:cubicBezTo>
                <a:cubicBezTo>
                  <a:pt x="48887" y="1161032"/>
                  <a:pt x="21900" y="456711"/>
                  <a:pt x="16079" y="318069"/>
                </a:cubicBezTo>
                <a:cubicBezTo>
                  <a:pt x="10258" y="179427"/>
                  <a:pt x="-20433" y="576302"/>
                  <a:pt x="22429" y="524444"/>
                </a:cubicBezTo>
                <a:cubicBezTo>
                  <a:pt x="65291" y="472586"/>
                  <a:pt x="276429" y="-19010"/>
                  <a:pt x="279604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AB1EB47D-93AE-61A6-F3C7-8E07B7E64CF6}"/>
              </a:ext>
            </a:extLst>
          </p:cNvPr>
          <p:cNvSpPr/>
          <p:nvPr/>
        </p:nvSpPr>
        <p:spPr>
          <a:xfrm>
            <a:off x="6914372" y="8054959"/>
            <a:ext cx="505784" cy="1793416"/>
          </a:xfrm>
          <a:custGeom>
            <a:avLst/>
            <a:gdLst>
              <a:gd name="connsiteX0" fmla="*/ 419878 w 505784"/>
              <a:gd name="connsiteY0" fmla="*/ 16 h 1793416"/>
              <a:gd name="connsiteX1" fmla="*/ 391303 w 505784"/>
              <a:gd name="connsiteY1" fmla="*/ 149241 h 1793416"/>
              <a:gd name="connsiteX2" fmla="*/ 23003 w 505784"/>
              <a:gd name="connsiteY2" fmla="*/ 860441 h 1793416"/>
              <a:gd name="connsiteX3" fmla="*/ 38878 w 505784"/>
              <a:gd name="connsiteY3" fmla="*/ 1701816 h 1793416"/>
              <a:gd name="connsiteX4" fmla="*/ 38878 w 505784"/>
              <a:gd name="connsiteY4" fmla="*/ 1654191 h 1793416"/>
              <a:gd name="connsiteX5" fmla="*/ 23003 w 505784"/>
              <a:gd name="connsiteY5" fmla="*/ 663591 h 1793416"/>
              <a:gd name="connsiteX6" fmla="*/ 292878 w 505784"/>
              <a:gd name="connsiteY6" fmla="*/ 257191 h 1793416"/>
              <a:gd name="connsiteX7" fmla="*/ 118253 w 505784"/>
              <a:gd name="connsiteY7" fmla="*/ 447691 h 1793416"/>
              <a:gd name="connsiteX8" fmla="*/ 156353 w 505784"/>
              <a:gd name="connsiteY8" fmla="*/ 911241 h 1793416"/>
              <a:gd name="connsiteX9" fmla="*/ 134128 w 505784"/>
              <a:gd name="connsiteY9" fmla="*/ 676291 h 1793416"/>
              <a:gd name="connsiteX10" fmla="*/ 200803 w 505784"/>
              <a:gd name="connsiteY10" fmla="*/ 504841 h 1793416"/>
              <a:gd name="connsiteX11" fmla="*/ 391303 w 505784"/>
              <a:gd name="connsiteY11" fmla="*/ 193691 h 1793416"/>
              <a:gd name="connsiteX12" fmla="*/ 505603 w 505784"/>
              <a:gd name="connsiteY12" fmla="*/ 139716 h 1793416"/>
              <a:gd name="connsiteX13" fmla="*/ 419878 w 505784"/>
              <a:gd name="connsiteY13" fmla="*/ 16 h 17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784" h="1793416">
                <a:moveTo>
                  <a:pt x="419878" y="16"/>
                </a:moveTo>
                <a:cubicBezTo>
                  <a:pt x="400828" y="1603"/>
                  <a:pt x="457449" y="5837"/>
                  <a:pt x="391303" y="149241"/>
                </a:cubicBezTo>
                <a:cubicBezTo>
                  <a:pt x="325157" y="292645"/>
                  <a:pt x="81740" y="601679"/>
                  <a:pt x="23003" y="860441"/>
                </a:cubicBezTo>
                <a:cubicBezTo>
                  <a:pt x="-35734" y="1119203"/>
                  <a:pt x="36232" y="1569524"/>
                  <a:pt x="38878" y="1701816"/>
                </a:cubicBezTo>
                <a:cubicBezTo>
                  <a:pt x="41524" y="1834108"/>
                  <a:pt x="41524" y="1827228"/>
                  <a:pt x="38878" y="1654191"/>
                </a:cubicBezTo>
                <a:cubicBezTo>
                  <a:pt x="36232" y="1481154"/>
                  <a:pt x="-19330" y="896424"/>
                  <a:pt x="23003" y="663591"/>
                </a:cubicBezTo>
                <a:cubicBezTo>
                  <a:pt x="65336" y="430758"/>
                  <a:pt x="277003" y="293174"/>
                  <a:pt x="292878" y="257191"/>
                </a:cubicBezTo>
                <a:cubicBezTo>
                  <a:pt x="308753" y="221208"/>
                  <a:pt x="141007" y="338683"/>
                  <a:pt x="118253" y="447691"/>
                </a:cubicBezTo>
                <a:cubicBezTo>
                  <a:pt x="95499" y="556699"/>
                  <a:pt x="153707" y="873141"/>
                  <a:pt x="156353" y="911241"/>
                </a:cubicBezTo>
                <a:cubicBezTo>
                  <a:pt x="158999" y="949341"/>
                  <a:pt x="126720" y="744024"/>
                  <a:pt x="134128" y="676291"/>
                </a:cubicBezTo>
                <a:cubicBezTo>
                  <a:pt x="141536" y="608558"/>
                  <a:pt x="157940" y="585274"/>
                  <a:pt x="200803" y="504841"/>
                </a:cubicBezTo>
                <a:cubicBezTo>
                  <a:pt x="243665" y="424408"/>
                  <a:pt x="340503" y="254545"/>
                  <a:pt x="391303" y="193691"/>
                </a:cubicBezTo>
                <a:cubicBezTo>
                  <a:pt x="442103" y="132837"/>
                  <a:pt x="501370" y="167233"/>
                  <a:pt x="505603" y="139716"/>
                </a:cubicBezTo>
                <a:cubicBezTo>
                  <a:pt x="509836" y="112199"/>
                  <a:pt x="438928" y="-1571"/>
                  <a:pt x="41987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EA55E884-85A0-0375-75E7-860839AD2C19}"/>
              </a:ext>
            </a:extLst>
          </p:cNvPr>
          <p:cNvSpPr/>
          <p:nvPr/>
        </p:nvSpPr>
        <p:spPr>
          <a:xfrm>
            <a:off x="6949456" y="9328104"/>
            <a:ext cx="591313" cy="1612755"/>
          </a:xfrm>
          <a:custGeom>
            <a:avLst/>
            <a:gdLst>
              <a:gd name="connsiteX0" fmla="*/ 591169 w 591313"/>
              <a:gd name="connsiteY0" fmla="*/ 46 h 1612755"/>
              <a:gd name="connsiteX1" fmla="*/ 70469 w 591313"/>
              <a:gd name="connsiteY1" fmla="*/ 463596 h 1612755"/>
              <a:gd name="connsiteX2" fmla="*/ 200644 w 591313"/>
              <a:gd name="connsiteY2" fmla="*/ 1552621 h 1612755"/>
              <a:gd name="connsiteX3" fmla="*/ 181594 w 591313"/>
              <a:gd name="connsiteY3" fmla="*/ 1362121 h 1612755"/>
              <a:gd name="connsiteX4" fmla="*/ 13319 w 591313"/>
              <a:gd name="connsiteY4" fmla="*/ 441371 h 1612755"/>
              <a:gd name="connsiteX5" fmla="*/ 591169 w 591313"/>
              <a:gd name="connsiteY5" fmla="*/ 46 h 16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13" h="1612755">
                <a:moveTo>
                  <a:pt x="591169" y="46"/>
                </a:moveTo>
                <a:cubicBezTo>
                  <a:pt x="600694" y="3750"/>
                  <a:pt x="135556" y="204834"/>
                  <a:pt x="70469" y="463596"/>
                </a:cubicBezTo>
                <a:cubicBezTo>
                  <a:pt x="5382" y="722358"/>
                  <a:pt x="182123" y="1402867"/>
                  <a:pt x="200644" y="1552621"/>
                </a:cubicBezTo>
                <a:cubicBezTo>
                  <a:pt x="219165" y="1702375"/>
                  <a:pt x="212815" y="1547329"/>
                  <a:pt x="181594" y="1362121"/>
                </a:cubicBezTo>
                <a:cubicBezTo>
                  <a:pt x="150373" y="1176913"/>
                  <a:pt x="-53356" y="666267"/>
                  <a:pt x="13319" y="441371"/>
                </a:cubicBezTo>
                <a:cubicBezTo>
                  <a:pt x="79994" y="216475"/>
                  <a:pt x="581644" y="-3658"/>
                  <a:pt x="59116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5B5493D7-FD7E-E1F6-A83C-F32E1647015F}"/>
              </a:ext>
            </a:extLst>
          </p:cNvPr>
          <p:cNvSpPr/>
          <p:nvPr/>
        </p:nvSpPr>
        <p:spPr>
          <a:xfrm>
            <a:off x="5276149" y="8713523"/>
            <a:ext cx="1221189" cy="3150535"/>
          </a:xfrm>
          <a:custGeom>
            <a:avLst/>
            <a:gdLst>
              <a:gd name="connsiteX0" fmla="*/ 1210376 w 1221189"/>
              <a:gd name="connsiteY0" fmla="*/ 23283 h 3150535"/>
              <a:gd name="connsiteX1" fmla="*/ 145957 w 1221189"/>
              <a:gd name="connsiteY1" fmla="*/ 1702065 h 3150535"/>
              <a:gd name="connsiteX2" fmla="*/ 74520 w 1221189"/>
              <a:gd name="connsiteY2" fmla="*/ 3030802 h 3150535"/>
              <a:gd name="connsiteX3" fmla="*/ 81664 w 1221189"/>
              <a:gd name="connsiteY3" fmla="*/ 2937933 h 3150535"/>
              <a:gd name="connsiteX4" fmla="*/ 24514 w 1221189"/>
              <a:gd name="connsiteY4" fmla="*/ 1709208 h 3150535"/>
              <a:gd name="connsiteX5" fmla="*/ 538864 w 1221189"/>
              <a:gd name="connsiteY5" fmla="*/ 530490 h 3150535"/>
              <a:gd name="connsiteX6" fmla="*/ 474570 w 1221189"/>
              <a:gd name="connsiteY6" fmla="*/ 651933 h 3150535"/>
              <a:gd name="connsiteX7" fmla="*/ 153101 w 1221189"/>
              <a:gd name="connsiteY7" fmla="*/ 1544902 h 3150535"/>
              <a:gd name="connsiteX8" fmla="*/ 403132 w 1221189"/>
              <a:gd name="connsiteY8" fmla="*/ 1130565 h 3150535"/>
              <a:gd name="connsiteX9" fmla="*/ 846045 w 1221189"/>
              <a:gd name="connsiteY9" fmla="*/ 416190 h 3150535"/>
              <a:gd name="connsiteX10" fmla="*/ 596014 w 1221189"/>
              <a:gd name="connsiteY10" fmla="*/ 859102 h 3150535"/>
              <a:gd name="connsiteX11" fmla="*/ 467426 w 1221189"/>
              <a:gd name="connsiteY11" fmla="*/ 1316302 h 3150535"/>
              <a:gd name="connsiteX12" fmla="*/ 681739 w 1221189"/>
              <a:gd name="connsiteY12" fmla="*/ 759090 h 3150535"/>
              <a:gd name="connsiteX13" fmla="*/ 1210376 w 1221189"/>
              <a:gd name="connsiteY13" fmla="*/ 23283 h 31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89" h="3150535">
                <a:moveTo>
                  <a:pt x="1210376" y="23283"/>
                </a:moveTo>
                <a:cubicBezTo>
                  <a:pt x="1121079" y="180445"/>
                  <a:pt x="335266" y="1200812"/>
                  <a:pt x="145957" y="1702065"/>
                </a:cubicBezTo>
                <a:cubicBezTo>
                  <a:pt x="-43352" y="2203318"/>
                  <a:pt x="85235" y="2824824"/>
                  <a:pt x="74520" y="3030802"/>
                </a:cubicBezTo>
                <a:cubicBezTo>
                  <a:pt x="63804" y="3236780"/>
                  <a:pt x="89998" y="3158199"/>
                  <a:pt x="81664" y="2937933"/>
                </a:cubicBezTo>
                <a:cubicBezTo>
                  <a:pt x="73330" y="2717667"/>
                  <a:pt x="-51686" y="2110448"/>
                  <a:pt x="24514" y="1709208"/>
                </a:cubicBezTo>
                <a:cubicBezTo>
                  <a:pt x="100714" y="1307968"/>
                  <a:pt x="463855" y="706702"/>
                  <a:pt x="538864" y="530490"/>
                </a:cubicBezTo>
                <a:cubicBezTo>
                  <a:pt x="613873" y="354278"/>
                  <a:pt x="538864" y="482864"/>
                  <a:pt x="474570" y="651933"/>
                </a:cubicBezTo>
                <a:cubicBezTo>
                  <a:pt x="410276" y="821002"/>
                  <a:pt x="165007" y="1465130"/>
                  <a:pt x="153101" y="1544902"/>
                </a:cubicBezTo>
                <a:cubicBezTo>
                  <a:pt x="141195" y="1624674"/>
                  <a:pt x="287641" y="1318684"/>
                  <a:pt x="403132" y="1130565"/>
                </a:cubicBezTo>
                <a:cubicBezTo>
                  <a:pt x="518623" y="942446"/>
                  <a:pt x="813898" y="461434"/>
                  <a:pt x="846045" y="416190"/>
                </a:cubicBezTo>
                <a:cubicBezTo>
                  <a:pt x="878192" y="370946"/>
                  <a:pt x="659117" y="709083"/>
                  <a:pt x="596014" y="859102"/>
                </a:cubicBezTo>
                <a:cubicBezTo>
                  <a:pt x="532911" y="1009121"/>
                  <a:pt x="453139" y="1332971"/>
                  <a:pt x="467426" y="1316302"/>
                </a:cubicBezTo>
                <a:cubicBezTo>
                  <a:pt x="481713" y="1299633"/>
                  <a:pt x="553151" y="969831"/>
                  <a:pt x="681739" y="759090"/>
                </a:cubicBezTo>
                <a:cubicBezTo>
                  <a:pt x="810326" y="548349"/>
                  <a:pt x="1299673" y="-133879"/>
                  <a:pt x="1210376" y="2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477CE68A-BBBF-BD0D-259C-3A2E122C173B}"/>
              </a:ext>
            </a:extLst>
          </p:cNvPr>
          <p:cNvSpPr/>
          <p:nvPr/>
        </p:nvSpPr>
        <p:spPr>
          <a:xfrm>
            <a:off x="5433700" y="8519263"/>
            <a:ext cx="1341257" cy="3430362"/>
          </a:xfrm>
          <a:custGeom>
            <a:avLst/>
            <a:gdLst>
              <a:gd name="connsiteX0" fmla="*/ 1317144 w 1341257"/>
              <a:gd name="connsiteY0" fmla="*/ 31806 h 3430362"/>
              <a:gd name="connsiteX1" fmla="*/ 388456 w 1341257"/>
              <a:gd name="connsiteY1" fmla="*/ 1796312 h 3430362"/>
              <a:gd name="connsiteX2" fmla="*/ 395600 w 1341257"/>
              <a:gd name="connsiteY2" fmla="*/ 2710712 h 3430362"/>
              <a:gd name="connsiteX3" fmla="*/ 924238 w 1341257"/>
              <a:gd name="connsiteY3" fmla="*/ 3417943 h 3430362"/>
              <a:gd name="connsiteX4" fmla="*/ 681350 w 1341257"/>
              <a:gd name="connsiteY4" fmla="*/ 3125050 h 3430362"/>
              <a:gd name="connsiteX5" fmla="*/ 374169 w 1341257"/>
              <a:gd name="connsiteY5" fmla="*/ 2660706 h 3430362"/>
              <a:gd name="connsiteX6" fmla="*/ 352738 w 1341257"/>
              <a:gd name="connsiteY6" fmla="*/ 1546281 h 3430362"/>
              <a:gd name="connsiteX7" fmla="*/ 267013 w 1341257"/>
              <a:gd name="connsiteY7" fmla="*/ 1867750 h 3430362"/>
              <a:gd name="connsiteX8" fmla="*/ 102706 w 1341257"/>
              <a:gd name="connsiteY8" fmla="*/ 2096350 h 3430362"/>
              <a:gd name="connsiteX9" fmla="*/ 138425 w 1341257"/>
              <a:gd name="connsiteY9" fmla="*/ 2560693 h 3430362"/>
              <a:gd name="connsiteX10" fmla="*/ 509900 w 1341257"/>
              <a:gd name="connsiteY10" fmla="*/ 3225062 h 3430362"/>
              <a:gd name="connsiteX11" fmla="*/ 359881 w 1341257"/>
              <a:gd name="connsiteY11" fmla="*/ 2967887 h 3430362"/>
              <a:gd name="connsiteX12" fmla="*/ 2694 w 1341257"/>
              <a:gd name="connsiteY12" fmla="*/ 2389243 h 3430362"/>
              <a:gd name="connsiteX13" fmla="*/ 567050 w 1341257"/>
              <a:gd name="connsiteY13" fmla="*/ 1682012 h 3430362"/>
              <a:gd name="connsiteX14" fmla="*/ 359881 w 1341257"/>
              <a:gd name="connsiteY14" fmla="*/ 1789168 h 3430362"/>
              <a:gd name="connsiteX15" fmla="*/ 731356 w 1341257"/>
              <a:gd name="connsiteY15" fmla="*/ 1060506 h 3430362"/>
              <a:gd name="connsiteX16" fmla="*/ 467038 w 1341257"/>
              <a:gd name="connsiteY16" fmla="*/ 1296250 h 3430362"/>
              <a:gd name="connsiteX17" fmla="*/ 1031394 w 1341257"/>
              <a:gd name="connsiteY17" fmla="*/ 681887 h 3430362"/>
              <a:gd name="connsiteX18" fmla="*/ 1067113 w 1341257"/>
              <a:gd name="connsiteY18" fmla="*/ 660456 h 3430362"/>
              <a:gd name="connsiteX19" fmla="*/ 1317144 w 1341257"/>
              <a:gd name="connsiteY19" fmla="*/ 31806 h 34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1257" h="3430362">
                <a:moveTo>
                  <a:pt x="1317144" y="31806"/>
                </a:moveTo>
                <a:cubicBezTo>
                  <a:pt x="1204035" y="221115"/>
                  <a:pt x="542047" y="1349828"/>
                  <a:pt x="388456" y="1796312"/>
                </a:cubicBezTo>
                <a:cubicBezTo>
                  <a:pt x="234865" y="2242796"/>
                  <a:pt x="306303" y="2440440"/>
                  <a:pt x="395600" y="2710712"/>
                </a:cubicBezTo>
                <a:cubicBezTo>
                  <a:pt x="484897" y="2980984"/>
                  <a:pt x="876613" y="3348887"/>
                  <a:pt x="924238" y="3417943"/>
                </a:cubicBezTo>
                <a:cubicBezTo>
                  <a:pt x="971863" y="3486999"/>
                  <a:pt x="773028" y="3251256"/>
                  <a:pt x="681350" y="3125050"/>
                </a:cubicBezTo>
                <a:cubicBezTo>
                  <a:pt x="589672" y="2998844"/>
                  <a:pt x="428938" y="2923834"/>
                  <a:pt x="374169" y="2660706"/>
                </a:cubicBezTo>
                <a:cubicBezTo>
                  <a:pt x="319400" y="2397578"/>
                  <a:pt x="370597" y="1678440"/>
                  <a:pt x="352738" y="1546281"/>
                </a:cubicBezTo>
                <a:cubicBezTo>
                  <a:pt x="334879" y="1414122"/>
                  <a:pt x="308685" y="1776072"/>
                  <a:pt x="267013" y="1867750"/>
                </a:cubicBezTo>
                <a:cubicBezTo>
                  <a:pt x="225341" y="1959428"/>
                  <a:pt x="124137" y="1980860"/>
                  <a:pt x="102706" y="2096350"/>
                </a:cubicBezTo>
                <a:cubicBezTo>
                  <a:pt x="81275" y="2211840"/>
                  <a:pt x="70559" y="2372574"/>
                  <a:pt x="138425" y="2560693"/>
                </a:cubicBezTo>
                <a:cubicBezTo>
                  <a:pt x="206291" y="2748812"/>
                  <a:pt x="472991" y="3157196"/>
                  <a:pt x="509900" y="3225062"/>
                </a:cubicBezTo>
                <a:cubicBezTo>
                  <a:pt x="546809" y="3292928"/>
                  <a:pt x="444415" y="3107190"/>
                  <a:pt x="359881" y="2967887"/>
                </a:cubicBezTo>
                <a:cubicBezTo>
                  <a:pt x="275347" y="2828584"/>
                  <a:pt x="-31834" y="2603556"/>
                  <a:pt x="2694" y="2389243"/>
                </a:cubicBezTo>
                <a:cubicBezTo>
                  <a:pt x="37222" y="2174930"/>
                  <a:pt x="507519" y="1782024"/>
                  <a:pt x="567050" y="1682012"/>
                </a:cubicBezTo>
                <a:cubicBezTo>
                  <a:pt x="626581" y="1582000"/>
                  <a:pt x="332497" y="1892752"/>
                  <a:pt x="359881" y="1789168"/>
                </a:cubicBezTo>
                <a:cubicBezTo>
                  <a:pt x="387265" y="1685584"/>
                  <a:pt x="713497" y="1142659"/>
                  <a:pt x="731356" y="1060506"/>
                </a:cubicBezTo>
                <a:cubicBezTo>
                  <a:pt x="749215" y="978353"/>
                  <a:pt x="417032" y="1359353"/>
                  <a:pt x="467038" y="1296250"/>
                </a:cubicBezTo>
                <a:cubicBezTo>
                  <a:pt x="517044" y="1233147"/>
                  <a:pt x="931382" y="787853"/>
                  <a:pt x="1031394" y="681887"/>
                </a:cubicBezTo>
                <a:cubicBezTo>
                  <a:pt x="1131406" y="575921"/>
                  <a:pt x="1023060" y="765231"/>
                  <a:pt x="1067113" y="660456"/>
                </a:cubicBezTo>
                <a:cubicBezTo>
                  <a:pt x="1111166" y="555681"/>
                  <a:pt x="1430253" y="-157503"/>
                  <a:pt x="1317144" y="3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F1DDC56F-6394-9E72-40A0-5810D333FD71}"/>
              </a:ext>
            </a:extLst>
          </p:cNvPr>
          <p:cNvSpPr/>
          <p:nvPr/>
        </p:nvSpPr>
        <p:spPr>
          <a:xfrm>
            <a:off x="6064333" y="8856502"/>
            <a:ext cx="948184" cy="2993984"/>
          </a:xfrm>
          <a:custGeom>
            <a:avLst/>
            <a:gdLst>
              <a:gd name="connsiteX0" fmla="*/ 886536 w 948184"/>
              <a:gd name="connsiteY0" fmla="*/ 73186 h 2993984"/>
              <a:gd name="connsiteX1" fmla="*/ 886536 w 948184"/>
              <a:gd name="connsiteY1" fmla="*/ 137479 h 2993984"/>
              <a:gd name="connsiteX2" fmla="*/ 50717 w 948184"/>
              <a:gd name="connsiteY2" fmla="*/ 1594804 h 2993984"/>
              <a:gd name="connsiteX3" fmla="*/ 322180 w 948184"/>
              <a:gd name="connsiteY3" fmla="*/ 2952117 h 2993984"/>
              <a:gd name="connsiteX4" fmla="*/ 215023 w 948184"/>
              <a:gd name="connsiteY4" fmla="*/ 2602073 h 2993984"/>
              <a:gd name="connsiteX5" fmla="*/ 143586 w 948184"/>
              <a:gd name="connsiteY5" fmla="*/ 2137729 h 2993984"/>
              <a:gd name="connsiteX6" fmla="*/ 679367 w 948184"/>
              <a:gd name="connsiteY6" fmla="*/ 1066167 h 2993984"/>
              <a:gd name="connsiteX7" fmla="*/ 829386 w 948184"/>
              <a:gd name="connsiteY7" fmla="*/ 323217 h 2993984"/>
              <a:gd name="connsiteX8" fmla="*/ 800811 w 948184"/>
              <a:gd name="connsiteY8" fmla="*/ 594679 h 2993984"/>
              <a:gd name="connsiteX9" fmla="*/ 636505 w 948184"/>
              <a:gd name="connsiteY9" fmla="*/ 1266192 h 2993984"/>
              <a:gd name="connsiteX10" fmla="*/ 122155 w 948184"/>
              <a:gd name="connsiteY10" fmla="*/ 1980567 h 2993984"/>
              <a:gd name="connsiteX11" fmla="*/ 86436 w 948184"/>
              <a:gd name="connsiteY11" fmla="*/ 2059148 h 2993984"/>
              <a:gd name="connsiteX12" fmla="*/ 22142 w 948184"/>
              <a:gd name="connsiteY12" fmla="*/ 1716248 h 2993984"/>
              <a:gd name="connsiteX13" fmla="*/ 507917 w 948184"/>
              <a:gd name="connsiteY13" fmla="*/ 758986 h 2993984"/>
              <a:gd name="connsiteX14" fmla="*/ 300748 w 948184"/>
              <a:gd name="connsiteY14" fmla="*/ 866142 h 2993984"/>
              <a:gd name="connsiteX15" fmla="*/ 893680 w 948184"/>
              <a:gd name="connsiteY15" fmla="*/ 244636 h 2993984"/>
              <a:gd name="connsiteX16" fmla="*/ 886536 w 948184"/>
              <a:gd name="connsiteY16" fmla="*/ 73186 h 29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184" h="2993984">
                <a:moveTo>
                  <a:pt x="886536" y="73186"/>
                </a:moveTo>
                <a:cubicBezTo>
                  <a:pt x="885345" y="55327"/>
                  <a:pt x="1025839" y="-116124"/>
                  <a:pt x="886536" y="137479"/>
                </a:cubicBezTo>
                <a:cubicBezTo>
                  <a:pt x="747233" y="391082"/>
                  <a:pt x="144776" y="1125698"/>
                  <a:pt x="50717" y="1594804"/>
                </a:cubicBezTo>
                <a:cubicBezTo>
                  <a:pt x="-43342" y="2063910"/>
                  <a:pt x="294796" y="2784239"/>
                  <a:pt x="322180" y="2952117"/>
                </a:cubicBezTo>
                <a:cubicBezTo>
                  <a:pt x="349564" y="3119995"/>
                  <a:pt x="244789" y="2737804"/>
                  <a:pt x="215023" y="2602073"/>
                </a:cubicBezTo>
                <a:cubicBezTo>
                  <a:pt x="185257" y="2466342"/>
                  <a:pt x="66195" y="2393713"/>
                  <a:pt x="143586" y="2137729"/>
                </a:cubicBezTo>
                <a:cubicBezTo>
                  <a:pt x="220977" y="1881745"/>
                  <a:pt x="565067" y="1368586"/>
                  <a:pt x="679367" y="1066167"/>
                </a:cubicBezTo>
                <a:cubicBezTo>
                  <a:pt x="793667" y="763748"/>
                  <a:pt x="809145" y="401798"/>
                  <a:pt x="829386" y="323217"/>
                </a:cubicBezTo>
                <a:cubicBezTo>
                  <a:pt x="849627" y="244636"/>
                  <a:pt x="832958" y="437516"/>
                  <a:pt x="800811" y="594679"/>
                </a:cubicBezTo>
                <a:cubicBezTo>
                  <a:pt x="768664" y="751842"/>
                  <a:pt x="749614" y="1035211"/>
                  <a:pt x="636505" y="1266192"/>
                </a:cubicBezTo>
                <a:cubicBezTo>
                  <a:pt x="523396" y="1497173"/>
                  <a:pt x="213833" y="1848408"/>
                  <a:pt x="122155" y="1980567"/>
                </a:cubicBezTo>
                <a:cubicBezTo>
                  <a:pt x="30477" y="2112726"/>
                  <a:pt x="103105" y="2103201"/>
                  <a:pt x="86436" y="2059148"/>
                </a:cubicBezTo>
                <a:cubicBezTo>
                  <a:pt x="69767" y="2015095"/>
                  <a:pt x="-48105" y="1932942"/>
                  <a:pt x="22142" y="1716248"/>
                </a:cubicBezTo>
                <a:cubicBezTo>
                  <a:pt x="92389" y="1499554"/>
                  <a:pt x="461483" y="900670"/>
                  <a:pt x="507917" y="758986"/>
                </a:cubicBezTo>
                <a:cubicBezTo>
                  <a:pt x="554351" y="617302"/>
                  <a:pt x="236454" y="951867"/>
                  <a:pt x="300748" y="866142"/>
                </a:cubicBezTo>
                <a:cubicBezTo>
                  <a:pt x="365042" y="780417"/>
                  <a:pt x="793667" y="374414"/>
                  <a:pt x="893680" y="244636"/>
                </a:cubicBezTo>
                <a:cubicBezTo>
                  <a:pt x="993693" y="114858"/>
                  <a:pt x="887727" y="91045"/>
                  <a:pt x="886536" y="73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B8DBA352-45EA-6384-098B-F247B7F54C5C}"/>
              </a:ext>
            </a:extLst>
          </p:cNvPr>
          <p:cNvSpPr/>
          <p:nvPr/>
        </p:nvSpPr>
        <p:spPr>
          <a:xfrm>
            <a:off x="7934164" y="8722300"/>
            <a:ext cx="581244" cy="2957683"/>
          </a:xfrm>
          <a:custGeom>
            <a:avLst/>
            <a:gdLst>
              <a:gd name="connsiteX0" fmla="*/ 581186 w 581244"/>
              <a:gd name="connsiteY0" fmla="*/ 219 h 2957683"/>
              <a:gd name="connsiteX1" fmla="*/ 66836 w 581244"/>
              <a:gd name="connsiteY1" fmla="*/ 2071906 h 2957683"/>
              <a:gd name="connsiteX2" fmla="*/ 173992 w 581244"/>
              <a:gd name="connsiteY2" fmla="*/ 2950588 h 2957683"/>
              <a:gd name="connsiteX3" fmla="*/ 88267 w 581244"/>
              <a:gd name="connsiteY3" fmla="*/ 2457669 h 2957683"/>
              <a:gd name="connsiteX4" fmla="*/ 31117 w 581244"/>
              <a:gd name="connsiteY4" fmla="*/ 1943319 h 2957683"/>
              <a:gd name="connsiteX5" fmla="*/ 581186 w 581244"/>
              <a:gd name="connsiteY5" fmla="*/ 219 h 29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244" h="2957683">
                <a:moveTo>
                  <a:pt x="581186" y="219"/>
                </a:moveTo>
                <a:cubicBezTo>
                  <a:pt x="587139" y="21650"/>
                  <a:pt x="134702" y="1580178"/>
                  <a:pt x="66836" y="2071906"/>
                </a:cubicBezTo>
                <a:cubicBezTo>
                  <a:pt x="-1030" y="2563634"/>
                  <a:pt x="170420" y="2886294"/>
                  <a:pt x="173992" y="2950588"/>
                </a:cubicBezTo>
                <a:cubicBezTo>
                  <a:pt x="177564" y="3014882"/>
                  <a:pt x="112079" y="2625547"/>
                  <a:pt x="88267" y="2457669"/>
                </a:cubicBezTo>
                <a:cubicBezTo>
                  <a:pt x="64455" y="2289791"/>
                  <a:pt x="-55799" y="2350513"/>
                  <a:pt x="31117" y="1943319"/>
                </a:cubicBezTo>
                <a:cubicBezTo>
                  <a:pt x="118033" y="1536125"/>
                  <a:pt x="575233" y="-21212"/>
                  <a:pt x="581186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8109801C-3540-64D8-90F8-96FF05A48FB3}"/>
              </a:ext>
            </a:extLst>
          </p:cNvPr>
          <p:cNvSpPr/>
          <p:nvPr/>
        </p:nvSpPr>
        <p:spPr>
          <a:xfrm>
            <a:off x="6774886" y="8928009"/>
            <a:ext cx="726578" cy="2916514"/>
          </a:xfrm>
          <a:custGeom>
            <a:avLst/>
            <a:gdLst>
              <a:gd name="connsiteX0" fmla="*/ 726052 w 726578"/>
              <a:gd name="connsiteY0" fmla="*/ 1679 h 2916514"/>
              <a:gd name="connsiteX1" fmla="*/ 118833 w 726578"/>
              <a:gd name="connsiteY1" fmla="*/ 1609022 h 2916514"/>
              <a:gd name="connsiteX2" fmla="*/ 283139 w 726578"/>
              <a:gd name="connsiteY2" fmla="*/ 2866322 h 2916514"/>
              <a:gd name="connsiteX3" fmla="*/ 211702 w 726578"/>
              <a:gd name="connsiteY3" fmla="*/ 2551997 h 2916514"/>
              <a:gd name="connsiteX4" fmla="*/ 25964 w 726578"/>
              <a:gd name="connsiteY4" fmla="*/ 1487579 h 2916514"/>
              <a:gd name="connsiteX5" fmla="*/ 25964 w 726578"/>
              <a:gd name="connsiteY5" fmla="*/ 1830479 h 2916514"/>
              <a:gd name="connsiteX6" fmla="*/ 254564 w 726578"/>
              <a:gd name="connsiteY6" fmla="*/ 944654 h 2916514"/>
              <a:gd name="connsiteX7" fmla="*/ 225989 w 726578"/>
              <a:gd name="connsiteY7" fmla="*/ 1294697 h 2916514"/>
              <a:gd name="connsiteX8" fmla="*/ 726052 w 726578"/>
              <a:gd name="connsiteY8" fmla="*/ 1679 h 29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578" h="2916514">
                <a:moveTo>
                  <a:pt x="726052" y="1679"/>
                </a:moveTo>
                <a:cubicBezTo>
                  <a:pt x="708193" y="54066"/>
                  <a:pt x="192652" y="1131581"/>
                  <a:pt x="118833" y="1609022"/>
                </a:cubicBezTo>
                <a:cubicBezTo>
                  <a:pt x="45014" y="2086463"/>
                  <a:pt x="267661" y="2709160"/>
                  <a:pt x="283139" y="2866322"/>
                </a:cubicBezTo>
                <a:cubicBezTo>
                  <a:pt x="298617" y="3023484"/>
                  <a:pt x="254564" y="2781787"/>
                  <a:pt x="211702" y="2551997"/>
                </a:cubicBezTo>
                <a:cubicBezTo>
                  <a:pt x="168840" y="2322207"/>
                  <a:pt x="56920" y="1607832"/>
                  <a:pt x="25964" y="1487579"/>
                </a:cubicBezTo>
                <a:cubicBezTo>
                  <a:pt x="-4992" y="1367326"/>
                  <a:pt x="-12136" y="1920966"/>
                  <a:pt x="25964" y="1830479"/>
                </a:cubicBezTo>
                <a:cubicBezTo>
                  <a:pt x="64064" y="1739992"/>
                  <a:pt x="221227" y="1033951"/>
                  <a:pt x="254564" y="944654"/>
                </a:cubicBezTo>
                <a:cubicBezTo>
                  <a:pt x="287901" y="855357"/>
                  <a:pt x="149789" y="1450669"/>
                  <a:pt x="225989" y="1294697"/>
                </a:cubicBezTo>
                <a:cubicBezTo>
                  <a:pt x="302189" y="1138725"/>
                  <a:pt x="743911" y="-50708"/>
                  <a:pt x="726052" y="1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8F00A38-A3EC-A883-7A10-17BFEE6C2C9A}"/>
              </a:ext>
            </a:extLst>
          </p:cNvPr>
          <p:cNvSpPr/>
          <p:nvPr/>
        </p:nvSpPr>
        <p:spPr>
          <a:xfrm>
            <a:off x="6480687" y="9015413"/>
            <a:ext cx="913094" cy="2876061"/>
          </a:xfrm>
          <a:custGeom>
            <a:avLst/>
            <a:gdLst>
              <a:gd name="connsiteX0" fmla="*/ 913094 w 913094"/>
              <a:gd name="connsiteY0" fmla="*/ 0 h 2876061"/>
              <a:gd name="connsiteX1" fmla="*/ 191576 w 913094"/>
              <a:gd name="connsiteY1" fmla="*/ 1478756 h 2876061"/>
              <a:gd name="connsiteX2" fmla="*/ 277301 w 913094"/>
              <a:gd name="connsiteY2" fmla="*/ 2800350 h 2876061"/>
              <a:gd name="connsiteX3" fmla="*/ 263013 w 913094"/>
              <a:gd name="connsiteY3" fmla="*/ 2586037 h 2876061"/>
              <a:gd name="connsiteX4" fmla="*/ 34413 w 913094"/>
              <a:gd name="connsiteY4" fmla="*/ 1514475 h 2876061"/>
              <a:gd name="connsiteX5" fmla="*/ 48701 w 913094"/>
              <a:gd name="connsiteY5" fmla="*/ 500062 h 2876061"/>
              <a:gd name="connsiteX6" fmla="*/ 5838 w 913094"/>
              <a:gd name="connsiteY6" fmla="*/ 657225 h 2876061"/>
              <a:gd name="connsiteX7" fmla="*/ 198719 w 913094"/>
              <a:gd name="connsiteY7" fmla="*/ 1671637 h 2876061"/>
              <a:gd name="connsiteX8" fmla="*/ 220151 w 913094"/>
              <a:gd name="connsiteY8" fmla="*/ 1300162 h 2876061"/>
              <a:gd name="connsiteX9" fmla="*/ 605913 w 913094"/>
              <a:gd name="connsiteY9" fmla="*/ 364331 h 2876061"/>
              <a:gd name="connsiteX10" fmla="*/ 398744 w 913094"/>
              <a:gd name="connsiteY10" fmla="*/ 607218 h 2876061"/>
              <a:gd name="connsiteX11" fmla="*/ 913094 w 913094"/>
              <a:gd name="connsiteY11" fmla="*/ 0 h 28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094" h="2876061">
                <a:moveTo>
                  <a:pt x="913094" y="0"/>
                </a:moveTo>
                <a:cubicBezTo>
                  <a:pt x="605317" y="506015"/>
                  <a:pt x="297541" y="1012031"/>
                  <a:pt x="191576" y="1478756"/>
                </a:cubicBezTo>
                <a:cubicBezTo>
                  <a:pt x="85611" y="1945481"/>
                  <a:pt x="265395" y="2615803"/>
                  <a:pt x="277301" y="2800350"/>
                </a:cubicBezTo>
                <a:cubicBezTo>
                  <a:pt x="289207" y="2984897"/>
                  <a:pt x="303494" y="2800349"/>
                  <a:pt x="263013" y="2586037"/>
                </a:cubicBezTo>
                <a:cubicBezTo>
                  <a:pt x="222532" y="2371725"/>
                  <a:pt x="70132" y="1862137"/>
                  <a:pt x="34413" y="1514475"/>
                </a:cubicBezTo>
                <a:cubicBezTo>
                  <a:pt x="-1306" y="1166813"/>
                  <a:pt x="53463" y="642937"/>
                  <a:pt x="48701" y="500062"/>
                </a:cubicBezTo>
                <a:cubicBezTo>
                  <a:pt x="43938" y="357187"/>
                  <a:pt x="-19165" y="461963"/>
                  <a:pt x="5838" y="657225"/>
                </a:cubicBezTo>
                <a:cubicBezTo>
                  <a:pt x="30841" y="852487"/>
                  <a:pt x="163000" y="1564481"/>
                  <a:pt x="198719" y="1671637"/>
                </a:cubicBezTo>
                <a:cubicBezTo>
                  <a:pt x="234438" y="1778793"/>
                  <a:pt x="152285" y="1518046"/>
                  <a:pt x="220151" y="1300162"/>
                </a:cubicBezTo>
                <a:cubicBezTo>
                  <a:pt x="288017" y="1082278"/>
                  <a:pt x="576147" y="479822"/>
                  <a:pt x="605913" y="364331"/>
                </a:cubicBezTo>
                <a:cubicBezTo>
                  <a:pt x="635678" y="248840"/>
                  <a:pt x="398744" y="607218"/>
                  <a:pt x="398744" y="607218"/>
                </a:cubicBezTo>
                <a:lnTo>
                  <a:pt x="9130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2BF561B6-14EE-F161-DA0A-89A807459F5B}"/>
              </a:ext>
            </a:extLst>
          </p:cNvPr>
          <p:cNvSpPr/>
          <p:nvPr/>
        </p:nvSpPr>
        <p:spPr>
          <a:xfrm>
            <a:off x="3930798" y="3287783"/>
            <a:ext cx="2307673" cy="1065622"/>
          </a:xfrm>
          <a:custGeom>
            <a:avLst/>
            <a:gdLst>
              <a:gd name="connsiteX0" fmla="*/ 59311 w 2307673"/>
              <a:gd name="connsiteY0" fmla="*/ 272835 h 1065622"/>
              <a:gd name="connsiteX1" fmla="*/ 1735711 w 2307673"/>
              <a:gd name="connsiteY1" fmla="*/ 9599 h 1065622"/>
              <a:gd name="connsiteX2" fmla="*/ 1500184 w 2307673"/>
              <a:gd name="connsiteY2" fmla="*/ 92726 h 1065622"/>
              <a:gd name="connsiteX3" fmla="*/ 1167675 w 2307673"/>
              <a:gd name="connsiteY3" fmla="*/ 425235 h 1065622"/>
              <a:gd name="connsiteX4" fmla="*/ 1070693 w 2307673"/>
              <a:gd name="connsiteY4" fmla="*/ 577635 h 1065622"/>
              <a:gd name="connsiteX5" fmla="*/ 710475 w 2307673"/>
              <a:gd name="connsiteY5" fmla="*/ 1034835 h 1065622"/>
              <a:gd name="connsiteX6" fmla="*/ 710475 w 2307673"/>
              <a:gd name="connsiteY6" fmla="*/ 951708 h 1065622"/>
              <a:gd name="connsiteX7" fmla="*/ 1583311 w 2307673"/>
              <a:gd name="connsiteY7" fmla="*/ 369817 h 1065622"/>
              <a:gd name="connsiteX8" fmla="*/ 890584 w 2307673"/>
              <a:gd name="connsiteY8" fmla="*/ 965562 h 1065622"/>
              <a:gd name="connsiteX9" fmla="*/ 2303747 w 2307673"/>
              <a:gd name="connsiteY9" fmla="*/ 300544 h 1065622"/>
              <a:gd name="connsiteX10" fmla="*/ 1333929 w 2307673"/>
              <a:gd name="connsiteY10" fmla="*/ 549926 h 1065622"/>
              <a:gd name="connsiteX11" fmla="*/ 1998947 w 2307673"/>
              <a:gd name="connsiteY11" fmla="*/ 148144 h 1065622"/>
              <a:gd name="connsiteX12" fmla="*/ 1375493 w 2307673"/>
              <a:gd name="connsiteY12" fmla="*/ 65017 h 1065622"/>
              <a:gd name="connsiteX13" fmla="*/ 1098402 w 2307673"/>
              <a:gd name="connsiteY13" fmla="*/ 106581 h 1065622"/>
              <a:gd name="connsiteX14" fmla="*/ 793602 w 2307673"/>
              <a:gd name="connsiteY14" fmla="*/ 189708 h 1065622"/>
              <a:gd name="connsiteX15" fmla="*/ 419529 w 2307673"/>
              <a:gd name="connsiteY15" fmla="*/ 231272 h 1065622"/>
              <a:gd name="connsiteX16" fmla="*/ 59311 w 2307673"/>
              <a:gd name="connsiteY16" fmla="*/ 272835 h 106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07673" h="1065622">
                <a:moveTo>
                  <a:pt x="59311" y="272835"/>
                </a:moveTo>
                <a:cubicBezTo>
                  <a:pt x="278675" y="235890"/>
                  <a:pt x="1495566" y="39617"/>
                  <a:pt x="1735711" y="9599"/>
                </a:cubicBezTo>
                <a:cubicBezTo>
                  <a:pt x="1975856" y="-20419"/>
                  <a:pt x="1594857" y="23453"/>
                  <a:pt x="1500184" y="92726"/>
                </a:cubicBezTo>
                <a:cubicBezTo>
                  <a:pt x="1405511" y="161999"/>
                  <a:pt x="1239257" y="344417"/>
                  <a:pt x="1167675" y="425235"/>
                </a:cubicBezTo>
                <a:cubicBezTo>
                  <a:pt x="1096093" y="506053"/>
                  <a:pt x="1146893" y="476035"/>
                  <a:pt x="1070693" y="577635"/>
                </a:cubicBezTo>
                <a:cubicBezTo>
                  <a:pt x="994493" y="679235"/>
                  <a:pt x="710475" y="1034835"/>
                  <a:pt x="710475" y="1034835"/>
                </a:cubicBezTo>
                <a:cubicBezTo>
                  <a:pt x="650439" y="1097180"/>
                  <a:pt x="565002" y="1062544"/>
                  <a:pt x="710475" y="951708"/>
                </a:cubicBezTo>
                <a:cubicBezTo>
                  <a:pt x="855948" y="840872"/>
                  <a:pt x="1553293" y="367508"/>
                  <a:pt x="1583311" y="369817"/>
                </a:cubicBezTo>
                <a:cubicBezTo>
                  <a:pt x="1613329" y="372126"/>
                  <a:pt x="770511" y="977107"/>
                  <a:pt x="890584" y="965562"/>
                </a:cubicBezTo>
                <a:cubicBezTo>
                  <a:pt x="1010657" y="954017"/>
                  <a:pt x="2229856" y="369817"/>
                  <a:pt x="2303747" y="300544"/>
                </a:cubicBezTo>
                <a:cubicBezTo>
                  <a:pt x="2377638" y="231271"/>
                  <a:pt x="1384729" y="575326"/>
                  <a:pt x="1333929" y="549926"/>
                </a:cubicBezTo>
                <a:cubicBezTo>
                  <a:pt x="1283129" y="524526"/>
                  <a:pt x="1992020" y="228962"/>
                  <a:pt x="1998947" y="148144"/>
                </a:cubicBezTo>
                <a:cubicBezTo>
                  <a:pt x="2005874" y="67326"/>
                  <a:pt x="1525584" y="71944"/>
                  <a:pt x="1375493" y="65017"/>
                </a:cubicBezTo>
                <a:cubicBezTo>
                  <a:pt x="1225402" y="58090"/>
                  <a:pt x="1195384" y="85799"/>
                  <a:pt x="1098402" y="106581"/>
                </a:cubicBezTo>
                <a:cubicBezTo>
                  <a:pt x="1001420" y="127363"/>
                  <a:pt x="906747" y="168926"/>
                  <a:pt x="793602" y="189708"/>
                </a:cubicBezTo>
                <a:cubicBezTo>
                  <a:pt x="680457" y="210490"/>
                  <a:pt x="548838" y="215108"/>
                  <a:pt x="419529" y="231272"/>
                </a:cubicBezTo>
                <a:cubicBezTo>
                  <a:pt x="290220" y="247436"/>
                  <a:pt x="-160053" y="309780"/>
                  <a:pt x="59311" y="272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259B58E2-1AC0-BEB4-923F-233F25A3F4B9}"/>
              </a:ext>
            </a:extLst>
          </p:cNvPr>
          <p:cNvSpPr/>
          <p:nvPr/>
        </p:nvSpPr>
        <p:spPr>
          <a:xfrm>
            <a:off x="4651796" y="4855838"/>
            <a:ext cx="1367665" cy="1091762"/>
          </a:xfrm>
          <a:custGeom>
            <a:avLst/>
            <a:gdLst>
              <a:gd name="connsiteX0" fmla="*/ 72604 w 1367665"/>
              <a:gd name="connsiteY0" fmla="*/ 575144 h 1091762"/>
              <a:gd name="connsiteX1" fmla="*/ 765331 w 1367665"/>
              <a:gd name="connsiteY1" fmla="*/ 464307 h 1091762"/>
              <a:gd name="connsiteX2" fmla="*/ 1361077 w 1367665"/>
              <a:gd name="connsiteY2" fmla="*/ 7107 h 1091762"/>
              <a:gd name="connsiteX3" fmla="*/ 1083986 w 1367665"/>
              <a:gd name="connsiteY3" fmla="*/ 201071 h 1091762"/>
              <a:gd name="connsiteX4" fmla="*/ 1083986 w 1367665"/>
              <a:gd name="connsiteY4" fmla="*/ 408889 h 1091762"/>
              <a:gd name="connsiteX5" fmla="*/ 654495 w 1367665"/>
              <a:gd name="connsiteY5" fmla="*/ 630562 h 1091762"/>
              <a:gd name="connsiteX6" fmla="*/ 141877 w 1367665"/>
              <a:gd name="connsiteY6" fmla="*/ 921507 h 1091762"/>
              <a:gd name="connsiteX7" fmla="*/ 474386 w 1367665"/>
              <a:gd name="connsiteY7" fmla="*/ 893798 h 1091762"/>
              <a:gd name="connsiteX8" fmla="*/ 3331 w 1367665"/>
              <a:gd name="connsiteY8" fmla="*/ 1087762 h 1091762"/>
              <a:gd name="connsiteX9" fmla="*/ 765331 w 1367665"/>
              <a:gd name="connsiteY9" fmla="*/ 685980 h 1091762"/>
              <a:gd name="connsiteX10" fmla="*/ 1194822 w 1367665"/>
              <a:gd name="connsiteY10" fmla="*/ 450453 h 1091762"/>
              <a:gd name="connsiteX11" fmla="*/ 806895 w 1367665"/>
              <a:gd name="connsiteY11" fmla="*/ 519726 h 1091762"/>
              <a:gd name="connsiteX12" fmla="*/ 72604 w 1367665"/>
              <a:gd name="connsiteY12" fmla="*/ 575144 h 109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7665" h="1091762">
                <a:moveTo>
                  <a:pt x="72604" y="575144"/>
                </a:moveTo>
                <a:cubicBezTo>
                  <a:pt x="65677" y="565908"/>
                  <a:pt x="550586" y="558980"/>
                  <a:pt x="765331" y="464307"/>
                </a:cubicBezTo>
                <a:cubicBezTo>
                  <a:pt x="980077" y="369634"/>
                  <a:pt x="1307968" y="50980"/>
                  <a:pt x="1361077" y="7107"/>
                </a:cubicBezTo>
                <a:cubicBezTo>
                  <a:pt x="1414186" y="-36766"/>
                  <a:pt x="1130168" y="134107"/>
                  <a:pt x="1083986" y="201071"/>
                </a:cubicBezTo>
                <a:cubicBezTo>
                  <a:pt x="1037804" y="268035"/>
                  <a:pt x="1155568" y="337307"/>
                  <a:pt x="1083986" y="408889"/>
                </a:cubicBezTo>
                <a:cubicBezTo>
                  <a:pt x="1012404" y="480471"/>
                  <a:pt x="811513" y="545126"/>
                  <a:pt x="654495" y="630562"/>
                </a:cubicBezTo>
                <a:cubicBezTo>
                  <a:pt x="497477" y="715998"/>
                  <a:pt x="171895" y="877634"/>
                  <a:pt x="141877" y="921507"/>
                </a:cubicBezTo>
                <a:cubicBezTo>
                  <a:pt x="111859" y="965380"/>
                  <a:pt x="497477" y="866089"/>
                  <a:pt x="474386" y="893798"/>
                </a:cubicBezTo>
                <a:cubicBezTo>
                  <a:pt x="451295" y="921507"/>
                  <a:pt x="-45160" y="1122398"/>
                  <a:pt x="3331" y="1087762"/>
                </a:cubicBezTo>
                <a:cubicBezTo>
                  <a:pt x="51822" y="1053126"/>
                  <a:pt x="566749" y="792198"/>
                  <a:pt x="765331" y="685980"/>
                </a:cubicBezTo>
                <a:cubicBezTo>
                  <a:pt x="963913" y="579762"/>
                  <a:pt x="1187895" y="478162"/>
                  <a:pt x="1194822" y="450453"/>
                </a:cubicBezTo>
                <a:cubicBezTo>
                  <a:pt x="1201749" y="422744"/>
                  <a:pt x="993931" y="503562"/>
                  <a:pt x="806895" y="519726"/>
                </a:cubicBezTo>
                <a:cubicBezTo>
                  <a:pt x="619859" y="535890"/>
                  <a:pt x="79531" y="584380"/>
                  <a:pt x="72604" y="575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56D7ADC1-5C2B-7D97-5406-5499D01BDF80}"/>
              </a:ext>
            </a:extLst>
          </p:cNvPr>
          <p:cNvSpPr/>
          <p:nvPr/>
        </p:nvSpPr>
        <p:spPr>
          <a:xfrm>
            <a:off x="5689788" y="6098878"/>
            <a:ext cx="1259749" cy="1918817"/>
          </a:xfrm>
          <a:custGeom>
            <a:avLst/>
            <a:gdLst>
              <a:gd name="connsiteX0" fmla="*/ 4430 w 1259749"/>
              <a:gd name="connsiteY0" fmla="*/ 1147049 h 1918817"/>
              <a:gd name="connsiteX1" fmla="*/ 420067 w 1259749"/>
              <a:gd name="connsiteY1" fmla="*/ 814540 h 1918817"/>
              <a:gd name="connsiteX2" fmla="*/ 1237485 w 1259749"/>
              <a:gd name="connsiteY2" fmla="*/ 24831 h 1918817"/>
              <a:gd name="connsiteX3" fmla="*/ 988103 w 1259749"/>
              <a:gd name="connsiteY3" fmla="*/ 260358 h 1918817"/>
              <a:gd name="connsiteX4" fmla="*/ 558612 w 1259749"/>
              <a:gd name="connsiteY4" fmla="*/ 883813 h 1918817"/>
              <a:gd name="connsiteX5" fmla="*/ 1126648 w 1259749"/>
              <a:gd name="connsiteY5" fmla="*/ 398904 h 1918817"/>
              <a:gd name="connsiteX6" fmla="*/ 752576 w 1259749"/>
              <a:gd name="connsiteY6" fmla="*/ 786831 h 1918817"/>
              <a:gd name="connsiteX7" fmla="*/ 1029667 w 1259749"/>
              <a:gd name="connsiteY7" fmla="*/ 759122 h 1918817"/>
              <a:gd name="connsiteX8" fmla="*/ 614030 w 1259749"/>
              <a:gd name="connsiteY8" fmla="*/ 1299449 h 1918817"/>
              <a:gd name="connsiteX9" fmla="*/ 129121 w 1259749"/>
              <a:gd name="connsiteY9" fmla="*/ 1909049 h 1918817"/>
              <a:gd name="connsiteX10" fmla="*/ 267667 w 1259749"/>
              <a:gd name="connsiteY10" fmla="*/ 1659667 h 1918817"/>
              <a:gd name="connsiteX11" fmla="*/ 323085 w 1259749"/>
              <a:gd name="connsiteY11" fmla="*/ 1451849 h 1918817"/>
              <a:gd name="connsiteX12" fmla="*/ 350794 w 1259749"/>
              <a:gd name="connsiteY12" fmla="*/ 1119340 h 1918817"/>
              <a:gd name="connsiteX13" fmla="*/ 212248 w 1259749"/>
              <a:gd name="connsiteY13" fmla="*/ 1160904 h 1918817"/>
              <a:gd name="connsiteX14" fmla="*/ 4430 w 1259749"/>
              <a:gd name="connsiteY14" fmla="*/ 1147049 h 191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9749" h="1918817">
                <a:moveTo>
                  <a:pt x="4430" y="1147049"/>
                </a:moveTo>
                <a:cubicBezTo>
                  <a:pt x="39066" y="1089322"/>
                  <a:pt x="214558" y="1001576"/>
                  <a:pt x="420067" y="814540"/>
                </a:cubicBezTo>
                <a:cubicBezTo>
                  <a:pt x="625576" y="627504"/>
                  <a:pt x="1142812" y="117195"/>
                  <a:pt x="1237485" y="24831"/>
                </a:cubicBezTo>
                <a:cubicBezTo>
                  <a:pt x="1332158" y="-67533"/>
                  <a:pt x="1101249" y="117194"/>
                  <a:pt x="988103" y="260358"/>
                </a:cubicBezTo>
                <a:cubicBezTo>
                  <a:pt x="874957" y="403522"/>
                  <a:pt x="535521" y="860722"/>
                  <a:pt x="558612" y="883813"/>
                </a:cubicBezTo>
                <a:cubicBezTo>
                  <a:pt x="581703" y="906904"/>
                  <a:pt x="1094321" y="415068"/>
                  <a:pt x="1126648" y="398904"/>
                </a:cubicBezTo>
                <a:cubicBezTo>
                  <a:pt x="1158975" y="382740"/>
                  <a:pt x="768739" y="726795"/>
                  <a:pt x="752576" y="786831"/>
                </a:cubicBezTo>
                <a:cubicBezTo>
                  <a:pt x="736413" y="846867"/>
                  <a:pt x="1052758" y="673686"/>
                  <a:pt x="1029667" y="759122"/>
                </a:cubicBezTo>
                <a:cubicBezTo>
                  <a:pt x="1006576" y="844558"/>
                  <a:pt x="764121" y="1107795"/>
                  <a:pt x="614030" y="1299449"/>
                </a:cubicBezTo>
                <a:cubicBezTo>
                  <a:pt x="463939" y="1491103"/>
                  <a:pt x="186848" y="1849013"/>
                  <a:pt x="129121" y="1909049"/>
                </a:cubicBezTo>
                <a:cubicBezTo>
                  <a:pt x="71394" y="1969085"/>
                  <a:pt x="235340" y="1735867"/>
                  <a:pt x="267667" y="1659667"/>
                </a:cubicBezTo>
                <a:cubicBezTo>
                  <a:pt x="299994" y="1583467"/>
                  <a:pt x="309231" y="1541903"/>
                  <a:pt x="323085" y="1451849"/>
                </a:cubicBezTo>
                <a:cubicBezTo>
                  <a:pt x="336939" y="1361795"/>
                  <a:pt x="369267" y="1167831"/>
                  <a:pt x="350794" y="1119340"/>
                </a:cubicBezTo>
                <a:cubicBezTo>
                  <a:pt x="332321" y="1070849"/>
                  <a:pt x="276902" y="1158595"/>
                  <a:pt x="212248" y="1160904"/>
                </a:cubicBezTo>
                <a:cubicBezTo>
                  <a:pt x="147594" y="1163213"/>
                  <a:pt x="-30206" y="1204776"/>
                  <a:pt x="4430" y="1147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F58C942E-07CB-AA5A-1166-F1B558364F07}"/>
              </a:ext>
            </a:extLst>
          </p:cNvPr>
          <p:cNvSpPr/>
          <p:nvPr/>
        </p:nvSpPr>
        <p:spPr>
          <a:xfrm>
            <a:off x="4280701" y="8110111"/>
            <a:ext cx="1566043" cy="1018594"/>
          </a:xfrm>
          <a:custGeom>
            <a:avLst/>
            <a:gdLst>
              <a:gd name="connsiteX0" fmla="*/ 354 w 1566043"/>
              <a:gd name="connsiteY0" fmla="*/ 604398 h 1018594"/>
              <a:gd name="connsiteX1" fmla="*/ 512972 w 1566043"/>
              <a:gd name="connsiteY1" fmla="*/ 562834 h 1018594"/>
              <a:gd name="connsiteX2" fmla="*/ 1427372 w 1566043"/>
              <a:gd name="connsiteY2" fmla="*/ 8653 h 1018594"/>
              <a:gd name="connsiteX3" fmla="*/ 1053299 w 1566043"/>
              <a:gd name="connsiteY3" fmla="*/ 216471 h 1018594"/>
              <a:gd name="connsiteX4" fmla="*/ 1565917 w 1566043"/>
              <a:gd name="connsiteY4" fmla="*/ 105634 h 1018594"/>
              <a:gd name="connsiteX5" fmla="*/ 997881 w 1566043"/>
              <a:gd name="connsiteY5" fmla="*/ 438144 h 1018594"/>
              <a:gd name="connsiteX6" fmla="*/ 305154 w 1566043"/>
              <a:gd name="connsiteY6" fmla="*/ 1006180 h 1018594"/>
              <a:gd name="connsiteX7" fmla="*/ 429844 w 1566043"/>
              <a:gd name="connsiteY7" fmla="*/ 812216 h 1018594"/>
              <a:gd name="connsiteX8" fmla="*/ 354 w 1566043"/>
              <a:gd name="connsiteY8" fmla="*/ 604398 h 10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43" h="1018594">
                <a:moveTo>
                  <a:pt x="354" y="604398"/>
                </a:moveTo>
                <a:cubicBezTo>
                  <a:pt x="14209" y="562834"/>
                  <a:pt x="275136" y="662125"/>
                  <a:pt x="512972" y="562834"/>
                </a:cubicBezTo>
                <a:cubicBezTo>
                  <a:pt x="750808" y="463543"/>
                  <a:pt x="1337317" y="66380"/>
                  <a:pt x="1427372" y="8653"/>
                </a:cubicBezTo>
                <a:cubicBezTo>
                  <a:pt x="1517427" y="-49074"/>
                  <a:pt x="1030208" y="200307"/>
                  <a:pt x="1053299" y="216471"/>
                </a:cubicBezTo>
                <a:cubicBezTo>
                  <a:pt x="1076390" y="232634"/>
                  <a:pt x="1575153" y="68689"/>
                  <a:pt x="1565917" y="105634"/>
                </a:cubicBezTo>
                <a:cubicBezTo>
                  <a:pt x="1556681" y="142579"/>
                  <a:pt x="1208008" y="288053"/>
                  <a:pt x="997881" y="438144"/>
                </a:cubicBezTo>
                <a:cubicBezTo>
                  <a:pt x="787754" y="588235"/>
                  <a:pt x="399827" y="943835"/>
                  <a:pt x="305154" y="1006180"/>
                </a:cubicBezTo>
                <a:cubicBezTo>
                  <a:pt x="210481" y="1068525"/>
                  <a:pt x="476026" y="879180"/>
                  <a:pt x="429844" y="812216"/>
                </a:cubicBezTo>
                <a:cubicBezTo>
                  <a:pt x="383662" y="745252"/>
                  <a:pt x="-13501" y="645962"/>
                  <a:pt x="354" y="60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ABF4F147-290A-4807-9EDA-CE8CFBCF6F4F}"/>
              </a:ext>
            </a:extLst>
          </p:cNvPr>
          <p:cNvSpPr/>
          <p:nvPr/>
        </p:nvSpPr>
        <p:spPr>
          <a:xfrm>
            <a:off x="5290419" y="5088913"/>
            <a:ext cx="2245564" cy="3898591"/>
          </a:xfrm>
          <a:custGeom>
            <a:avLst/>
            <a:gdLst>
              <a:gd name="connsiteX0" fmla="*/ 2218745 w 2245564"/>
              <a:gd name="connsiteY0" fmla="*/ 1824505 h 3898591"/>
              <a:gd name="connsiteX1" fmla="*/ 445363 w 2245564"/>
              <a:gd name="connsiteY1" fmla="*/ 3487051 h 3898591"/>
              <a:gd name="connsiteX2" fmla="*/ 1373617 w 2245564"/>
              <a:gd name="connsiteY2" fmla="*/ 2863596 h 3898591"/>
              <a:gd name="connsiteX3" fmla="*/ 320672 w 2245564"/>
              <a:gd name="connsiteY3" fmla="*/ 3653305 h 3898591"/>
              <a:gd name="connsiteX4" fmla="*/ 2017 w 2245564"/>
              <a:gd name="connsiteY4" fmla="*/ 3888832 h 3898591"/>
              <a:gd name="connsiteX5" fmla="*/ 431508 w 2245564"/>
              <a:gd name="connsiteY5" fmla="*/ 3390069 h 3898591"/>
              <a:gd name="connsiteX6" fmla="*/ 1345908 w 2245564"/>
              <a:gd name="connsiteY6" fmla="*/ 2253996 h 3898591"/>
              <a:gd name="connsiteX7" fmla="*/ 1858526 w 2245564"/>
              <a:gd name="connsiteY7" fmla="*/ 1450432 h 3898591"/>
              <a:gd name="connsiteX8" fmla="*/ 1872381 w 2245564"/>
              <a:gd name="connsiteY8" fmla="*/ 23414 h 3898591"/>
              <a:gd name="connsiteX9" fmla="*/ 1941654 w 2245564"/>
              <a:gd name="connsiteY9" fmla="*/ 633014 h 3898591"/>
              <a:gd name="connsiteX10" fmla="*/ 1886236 w 2245564"/>
              <a:gd name="connsiteY10" fmla="*/ 1547414 h 3898591"/>
              <a:gd name="connsiteX11" fmla="*/ 1539872 w 2245564"/>
              <a:gd name="connsiteY11" fmla="*/ 2032323 h 3898591"/>
              <a:gd name="connsiteX12" fmla="*/ 2218745 w 2245564"/>
              <a:gd name="connsiteY12" fmla="*/ 1824505 h 38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5564" h="3898591">
                <a:moveTo>
                  <a:pt x="2218745" y="1824505"/>
                </a:moveTo>
                <a:cubicBezTo>
                  <a:pt x="2036327" y="2066960"/>
                  <a:pt x="586218" y="3313869"/>
                  <a:pt x="445363" y="3487051"/>
                </a:cubicBezTo>
                <a:cubicBezTo>
                  <a:pt x="304508" y="3660233"/>
                  <a:pt x="1394399" y="2835887"/>
                  <a:pt x="1373617" y="2863596"/>
                </a:cubicBezTo>
                <a:cubicBezTo>
                  <a:pt x="1352835" y="2891305"/>
                  <a:pt x="320672" y="3653305"/>
                  <a:pt x="320672" y="3653305"/>
                </a:cubicBezTo>
                <a:cubicBezTo>
                  <a:pt x="92072" y="3824178"/>
                  <a:pt x="-16456" y="3932705"/>
                  <a:pt x="2017" y="3888832"/>
                </a:cubicBezTo>
                <a:cubicBezTo>
                  <a:pt x="20490" y="3844959"/>
                  <a:pt x="207526" y="3662542"/>
                  <a:pt x="431508" y="3390069"/>
                </a:cubicBezTo>
                <a:cubicBezTo>
                  <a:pt x="655490" y="3117596"/>
                  <a:pt x="1108072" y="2577269"/>
                  <a:pt x="1345908" y="2253996"/>
                </a:cubicBezTo>
                <a:cubicBezTo>
                  <a:pt x="1583744" y="1930723"/>
                  <a:pt x="1770780" y="1822196"/>
                  <a:pt x="1858526" y="1450432"/>
                </a:cubicBezTo>
                <a:cubicBezTo>
                  <a:pt x="1946271" y="1078668"/>
                  <a:pt x="1858526" y="159650"/>
                  <a:pt x="1872381" y="23414"/>
                </a:cubicBezTo>
                <a:cubicBezTo>
                  <a:pt x="1886236" y="-112822"/>
                  <a:pt x="1939345" y="379014"/>
                  <a:pt x="1941654" y="633014"/>
                </a:cubicBezTo>
                <a:cubicBezTo>
                  <a:pt x="1943963" y="887014"/>
                  <a:pt x="1953200" y="1314196"/>
                  <a:pt x="1886236" y="1547414"/>
                </a:cubicBezTo>
                <a:cubicBezTo>
                  <a:pt x="1819272" y="1780632"/>
                  <a:pt x="1484454" y="1988450"/>
                  <a:pt x="1539872" y="2032323"/>
                </a:cubicBezTo>
                <a:cubicBezTo>
                  <a:pt x="1595290" y="2076196"/>
                  <a:pt x="2401163" y="1582050"/>
                  <a:pt x="2218745" y="1824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8D67A021-8AD1-2C16-7E73-365430B4B9D9}"/>
              </a:ext>
            </a:extLst>
          </p:cNvPr>
          <p:cNvSpPr/>
          <p:nvPr/>
        </p:nvSpPr>
        <p:spPr>
          <a:xfrm>
            <a:off x="5111941" y="3887292"/>
            <a:ext cx="1976393" cy="2076408"/>
          </a:xfrm>
          <a:custGeom>
            <a:avLst/>
            <a:gdLst>
              <a:gd name="connsiteX0" fmla="*/ 180495 w 1976393"/>
              <a:gd name="connsiteY0" fmla="*/ 393763 h 2076408"/>
              <a:gd name="connsiteX1" fmla="*/ 1150314 w 1976393"/>
              <a:gd name="connsiteY1" fmla="*/ 5835 h 2076408"/>
              <a:gd name="connsiteX2" fmla="*/ 831659 w 1976393"/>
              <a:gd name="connsiteY2" fmla="*/ 158235 h 2076408"/>
              <a:gd name="connsiteX3" fmla="*/ 1302714 w 1976393"/>
              <a:gd name="connsiteY3" fmla="*/ 130526 h 2076408"/>
              <a:gd name="connsiteX4" fmla="*/ 1039477 w 1976393"/>
              <a:gd name="connsiteY4" fmla="*/ 490744 h 2076408"/>
              <a:gd name="connsiteX5" fmla="*/ 1468968 w 1976393"/>
              <a:gd name="connsiteY5" fmla="*/ 324490 h 2076408"/>
              <a:gd name="connsiteX6" fmla="*/ 1205732 w 1976393"/>
              <a:gd name="connsiteY6" fmla="*/ 1044926 h 2076408"/>
              <a:gd name="connsiteX7" fmla="*/ 1690641 w 1976393"/>
              <a:gd name="connsiteY7" fmla="*/ 587726 h 2076408"/>
              <a:gd name="connsiteX8" fmla="*/ 1967732 w 1976393"/>
              <a:gd name="connsiteY8" fmla="*/ 1737653 h 2076408"/>
              <a:gd name="connsiteX9" fmla="*/ 1856895 w 1976393"/>
              <a:gd name="connsiteY9" fmla="*/ 1141908 h 2076408"/>
              <a:gd name="connsiteX10" fmla="*/ 1371986 w 1976393"/>
              <a:gd name="connsiteY10" fmla="*/ 2070163 h 2076408"/>
              <a:gd name="connsiteX11" fmla="*/ 1593659 w 1976393"/>
              <a:gd name="connsiteY11" fmla="*/ 1515981 h 2076408"/>
              <a:gd name="connsiteX12" fmla="*/ 1759914 w 1976393"/>
              <a:gd name="connsiteY12" fmla="*/ 892526 h 2076408"/>
              <a:gd name="connsiteX13" fmla="*/ 1288859 w 1976393"/>
              <a:gd name="connsiteY13" fmla="*/ 1294308 h 2076408"/>
              <a:gd name="connsiteX14" fmla="*/ 928641 w 1976393"/>
              <a:gd name="connsiteY14" fmla="*/ 1612963 h 2076408"/>
              <a:gd name="connsiteX15" fmla="*/ 1081041 w 1976393"/>
              <a:gd name="connsiteY15" fmla="*/ 573872 h 2076408"/>
              <a:gd name="connsiteX16" fmla="*/ 706968 w 1976393"/>
              <a:gd name="connsiteY16" fmla="*/ 920235 h 2076408"/>
              <a:gd name="connsiteX17" fmla="*/ 568423 w 1976393"/>
              <a:gd name="connsiteY17" fmla="*/ 1114199 h 2076408"/>
              <a:gd name="connsiteX18" fmla="*/ 386 w 1976393"/>
              <a:gd name="connsiteY18" fmla="*/ 1183472 h 2076408"/>
              <a:gd name="connsiteX19" fmla="*/ 485295 w 1976393"/>
              <a:gd name="connsiteY19" fmla="*/ 1058781 h 2076408"/>
              <a:gd name="connsiteX20" fmla="*/ 817804 w 1976393"/>
              <a:gd name="connsiteY20" fmla="*/ 379908 h 2076408"/>
              <a:gd name="connsiteX21" fmla="*/ 679259 w 1976393"/>
              <a:gd name="connsiteY21" fmla="*/ 546163 h 2076408"/>
              <a:gd name="connsiteX22" fmla="*/ 831659 w 1976393"/>
              <a:gd name="connsiteY22" fmla="*/ 241363 h 2076408"/>
              <a:gd name="connsiteX23" fmla="*/ 540714 w 1976393"/>
              <a:gd name="connsiteY23" fmla="*/ 352199 h 2076408"/>
              <a:gd name="connsiteX24" fmla="*/ 180495 w 1976393"/>
              <a:gd name="connsiteY24" fmla="*/ 393763 h 207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6393" h="2076408">
                <a:moveTo>
                  <a:pt x="180495" y="393763"/>
                </a:moveTo>
                <a:cubicBezTo>
                  <a:pt x="282095" y="336036"/>
                  <a:pt x="1041787" y="45090"/>
                  <a:pt x="1150314" y="5835"/>
                </a:cubicBezTo>
                <a:cubicBezTo>
                  <a:pt x="1258841" y="-33420"/>
                  <a:pt x="806259" y="137453"/>
                  <a:pt x="831659" y="158235"/>
                </a:cubicBezTo>
                <a:cubicBezTo>
                  <a:pt x="857059" y="179017"/>
                  <a:pt x="1268078" y="75108"/>
                  <a:pt x="1302714" y="130526"/>
                </a:cubicBezTo>
                <a:cubicBezTo>
                  <a:pt x="1337350" y="185944"/>
                  <a:pt x="1011768" y="458417"/>
                  <a:pt x="1039477" y="490744"/>
                </a:cubicBezTo>
                <a:cubicBezTo>
                  <a:pt x="1067186" y="523071"/>
                  <a:pt x="1441259" y="232126"/>
                  <a:pt x="1468968" y="324490"/>
                </a:cubicBezTo>
                <a:cubicBezTo>
                  <a:pt x="1496677" y="416854"/>
                  <a:pt x="1168787" y="1001053"/>
                  <a:pt x="1205732" y="1044926"/>
                </a:cubicBezTo>
                <a:cubicBezTo>
                  <a:pt x="1242678" y="1088799"/>
                  <a:pt x="1563641" y="472272"/>
                  <a:pt x="1690641" y="587726"/>
                </a:cubicBezTo>
                <a:cubicBezTo>
                  <a:pt x="1817641" y="703181"/>
                  <a:pt x="1940023" y="1645289"/>
                  <a:pt x="1967732" y="1737653"/>
                </a:cubicBezTo>
                <a:cubicBezTo>
                  <a:pt x="1995441" y="1830017"/>
                  <a:pt x="1956186" y="1086490"/>
                  <a:pt x="1856895" y="1141908"/>
                </a:cubicBezTo>
                <a:cubicBezTo>
                  <a:pt x="1757604" y="1197326"/>
                  <a:pt x="1415859" y="2007818"/>
                  <a:pt x="1371986" y="2070163"/>
                </a:cubicBezTo>
                <a:cubicBezTo>
                  <a:pt x="1328113" y="2132508"/>
                  <a:pt x="1529004" y="1712254"/>
                  <a:pt x="1593659" y="1515981"/>
                </a:cubicBezTo>
                <a:cubicBezTo>
                  <a:pt x="1658314" y="1319708"/>
                  <a:pt x="1810714" y="929471"/>
                  <a:pt x="1759914" y="892526"/>
                </a:cubicBezTo>
                <a:cubicBezTo>
                  <a:pt x="1709114" y="855581"/>
                  <a:pt x="1427404" y="1174235"/>
                  <a:pt x="1288859" y="1294308"/>
                </a:cubicBezTo>
                <a:cubicBezTo>
                  <a:pt x="1150314" y="1414381"/>
                  <a:pt x="963277" y="1733036"/>
                  <a:pt x="928641" y="1612963"/>
                </a:cubicBezTo>
                <a:cubicBezTo>
                  <a:pt x="894005" y="1492890"/>
                  <a:pt x="1117986" y="689327"/>
                  <a:pt x="1081041" y="573872"/>
                </a:cubicBezTo>
                <a:cubicBezTo>
                  <a:pt x="1044096" y="458417"/>
                  <a:pt x="792404" y="830181"/>
                  <a:pt x="706968" y="920235"/>
                </a:cubicBezTo>
                <a:cubicBezTo>
                  <a:pt x="621532" y="1010289"/>
                  <a:pt x="686187" y="1070326"/>
                  <a:pt x="568423" y="1114199"/>
                </a:cubicBezTo>
                <a:cubicBezTo>
                  <a:pt x="450659" y="1158072"/>
                  <a:pt x="14241" y="1192708"/>
                  <a:pt x="386" y="1183472"/>
                </a:cubicBezTo>
                <a:cubicBezTo>
                  <a:pt x="-13469" y="1174236"/>
                  <a:pt x="349059" y="1192708"/>
                  <a:pt x="485295" y="1058781"/>
                </a:cubicBezTo>
                <a:cubicBezTo>
                  <a:pt x="621531" y="924854"/>
                  <a:pt x="785477" y="465344"/>
                  <a:pt x="817804" y="379908"/>
                </a:cubicBezTo>
                <a:cubicBezTo>
                  <a:pt x="850131" y="294472"/>
                  <a:pt x="676950" y="569254"/>
                  <a:pt x="679259" y="546163"/>
                </a:cubicBezTo>
                <a:cubicBezTo>
                  <a:pt x="681568" y="523072"/>
                  <a:pt x="854750" y="273690"/>
                  <a:pt x="831659" y="241363"/>
                </a:cubicBezTo>
                <a:cubicBezTo>
                  <a:pt x="808568" y="209036"/>
                  <a:pt x="651550" y="326799"/>
                  <a:pt x="540714" y="352199"/>
                </a:cubicBezTo>
                <a:cubicBezTo>
                  <a:pt x="429878" y="377599"/>
                  <a:pt x="78895" y="451490"/>
                  <a:pt x="180495" y="39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6CA5131F-FACD-3ABA-1693-8D4BE7B5EE8C}"/>
              </a:ext>
            </a:extLst>
          </p:cNvPr>
          <p:cNvSpPr/>
          <p:nvPr/>
        </p:nvSpPr>
        <p:spPr>
          <a:xfrm>
            <a:off x="4074318" y="3303923"/>
            <a:ext cx="1792643" cy="603205"/>
          </a:xfrm>
          <a:custGeom>
            <a:avLst/>
            <a:gdLst>
              <a:gd name="connsiteX0" fmla="*/ 26627 w 1792643"/>
              <a:gd name="connsiteY0" fmla="*/ 270550 h 603205"/>
              <a:gd name="connsiteX1" fmla="*/ 1744591 w 1792643"/>
              <a:gd name="connsiteY1" fmla="*/ 7313 h 603205"/>
              <a:gd name="connsiteX2" fmla="*/ 1273537 w 1792643"/>
              <a:gd name="connsiteY2" fmla="*/ 90441 h 603205"/>
              <a:gd name="connsiteX3" fmla="*/ 816337 w 1792643"/>
              <a:gd name="connsiteY3" fmla="*/ 270550 h 603205"/>
              <a:gd name="connsiteX4" fmla="*/ 636227 w 1792643"/>
              <a:gd name="connsiteY4" fmla="*/ 603059 h 603205"/>
              <a:gd name="connsiteX5" fmla="*/ 691646 w 1792643"/>
              <a:gd name="connsiteY5" fmla="*/ 312113 h 603205"/>
              <a:gd name="connsiteX6" fmla="*/ 26627 w 1792643"/>
              <a:gd name="connsiteY6" fmla="*/ 270550 h 6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2643" h="603205">
                <a:moveTo>
                  <a:pt x="26627" y="270550"/>
                </a:moveTo>
                <a:cubicBezTo>
                  <a:pt x="202118" y="219750"/>
                  <a:pt x="1536773" y="37331"/>
                  <a:pt x="1744591" y="7313"/>
                </a:cubicBezTo>
                <a:cubicBezTo>
                  <a:pt x="1952409" y="-22705"/>
                  <a:pt x="1428246" y="46568"/>
                  <a:pt x="1273537" y="90441"/>
                </a:cubicBezTo>
                <a:cubicBezTo>
                  <a:pt x="1118828" y="134314"/>
                  <a:pt x="922555" y="185114"/>
                  <a:pt x="816337" y="270550"/>
                </a:cubicBezTo>
                <a:cubicBezTo>
                  <a:pt x="710119" y="355986"/>
                  <a:pt x="657009" y="596132"/>
                  <a:pt x="636227" y="603059"/>
                </a:cubicBezTo>
                <a:cubicBezTo>
                  <a:pt x="615445" y="609986"/>
                  <a:pt x="786319" y="369840"/>
                  <a:pt x="691646" y="312113"/>
                </a:cubicBezTo>
                <a:cubicBezTo>
                  <a:pt x="596973" y="254386"/>
                  <a:pt x="-148864" y="321350"/>
                  <a:pt x="26627" y="270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9D88ABE1-8A11-C735-471B-42921750730B}"/>
              </a:ext>
            </a:extLst>
          </p:cNvPr>
          <p:cNvSpPr/>
          <p:nvPr/>
        </p:nvSpPr>
        <p:spPr>
          <a:xfrm>
            <a:off x="4734848" y="4513446"/>
            <a:ext cx="1385347" cy="501915"/>
          </a:xfrm>
          <a:custGeom>
            <a:avLst/>
            <a:gdLst>
              <a:gd name="connsiteX0" fmla="*/ 3407 w 1385347"/>
              <a:gd name="connsiteY0" fmla="*/ 252518 h 501915"/>
              <a:gd name="connsiteX1" fmla="*/ 432897 w 1385347"/>
              <a:gd name="connsiteY1" fmla="*/ 474190 h 501915"/>
              <a:gd name="connsiteX2" fmla="*/ 1375007 w 1385347"/>
              <a:gd name="connsiteY2" fmla="*/ 3136 h 501915"/>
              <a:gd name="connsiteX3" fmla="*/ 917807 w 1385347"/>
              <a:gd name="connsiteY3" fmla="*/ 280227 h 501915"/>
              <a:gd name="connsiteX4" fmla="*/ 640716 w 1385347"/>
              <a:gd name="connsiteY4" fmla="*/ 501899 h 501915"/>
              <a:gd name="connsiteX5" fmla="*/ 3407 w 1385347"/>
              <a:gd name="connsiteY5" fmla="*/ 252518 h 50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347" h="501915">
                <a:moveTo>
                  <a:pt x="3407" y="252518"/>
                </a:moveTo>
                <a:cubicBezTo>
                  <a:pt x="-31229" y="247900"/>
                  <a:pt x="204297" y="515754"/>
                  <a:pt x="432897" y="474190"/>
                </a:cubicBezTo>
                <a:cubicBezTo>
                  <a:pt x="661497" y="432626"/>
                  <a:pt x="1294189" y="35463"/>
                  <a:pt x="1375007" y="3136"/>
                </a:cubicBezTo>
                <a:cubicBezTo>
                  <a:pt x="1455825" y="-29191"/>
                  <a:pt x="1040189" y="197100"/>
                  <a:pt x="917807" y="280227"/>
                </a:cubicBezTo>
                <a:cubicBezTo>
                  <a:pt x="795425" y="363354"/>
                  <a:pt x="790807" y="499590"/>
                  <a:pt x="640716" y="501899"/>
                </a:cubicBezTo>
                <a:cubicBezTo>
                  <a:pt x="490625" y="504208"/>
                  <a:pt x="38043" y="257136"/>
                  <a:pt x="3407" y="252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D20BDB7E-C67E-2513-6E30-259077A13E68}"/>
              </a:ext>
            </a:extLst>
          </p:cNvPr>
          <p:cNvSpPr/>
          <p:nvPr/>
        </p:nvSpPr>
        <p:spPr>
          <a:xfrm>
            <a:off x="3514232" y="9677240"/>
            <a:ext cx="2165251" cy="1600471"/>
          </a:xfrm>
          <a:custGeom>
            <a:avLst/>
            <a:gdLst>
              <a:gd name="connsiteX0" fmla="*/ 2124568 w 2165251"/>
              <a:gd name="connsiteY0" fmla="*/ 34796 h 1600471"/>
              <a:gd name="connsiteX1" fmla="*/ 683695 w 2165251"/>
              <a:gd name="connsiteY1" fmla="*/ 755233 h 1600471"/>
              <a:gd name="connsiteX2" fmla="*/ 378895 w 2165251"/>
              <a:gd name="connsiteY2" fmla="*/ 1544942 h 1600471"/>
              <a:gd name="connsiteX3" fmla="*/ 392750 w 2165251"/>
              <a:gd name="connsiteY3" fmla="*/ 1032324 h 1600471"/>
              <a:gd name="connsiteX4" fmla="*/ 4823 w 2165251"/>
              <a:gd name="connsiteY4" fmla="*/ 1600360 h 1600471"/>
              <a:gd name="connsiteX5" fmla="*/ 281913 w 2165251"/>
              <a:gd name="connsiteY5" fmla="*/ 976905 h 1600471"/>
              <a:gd name="connsiteX6" fmla="*/ 1639659 w 2165251"/>
              <a:gd name="connsiteY6" fmla="*/ 201051 h 1600471"/>
              <a:gd name="connsiteX7" fmla="*/ 2124568 w 2165251"/>
              <a:gd name="connsiteY7" fmla="*/ 34796 h 160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251" h="1600471">
                <a:moveTo>
                  <a:pt x="2124568" y="34796"/>
                </a:moveTo>
                <a:cubicBezTo>
                  <a:pt x="1965241" y="127160"/>
                  <a:pt x="974640" y="503542"/>
                  <a:pt x="683695" y="755233"/>
                </a:cubicBezTo>
                <a:cubicBezTo>
                  <a:pt x="392750" y="1006924"/>
                  <a:pt x="427386" y="1498760"/>
                  <a:pt x="378895" y="1544942"/>
                </a:cubicBezTo>
                <a:cubicBezTo>
                  <a:pt x="330404" y="1591124"/>
                  <a:pt x="455095" y="1023088"/>
                  <a:pt x="392750" y="1032324"/>
                </a:cubicBezTo>
                <a:cubicBezTo>
                  <a:pt x="330405" y="1041560"/>
                  <a:pt x="23296" y="1609596"/>
                  <a:pt x="4823" y="1600360"/>
                </a:cubicBezTo>
                <a:cubicBezTo>
                  <a:pt x="-13650" y="1591124"/>
                  <a:pt x="9440" y="1210123"/>
                  <a:pt x="281913" y="976905"/>
                </a:cubicBezTo>
                <a:cubicBezTo>
                  <a:pt x="554386" y="743687"/>
                  <a:pt x="1334859" y="355760"/>
                  <a:pt x="1639659" y="201051"/>
                </a:cubicBezTo>
                <a:cubicBezTo>
                  <a:pt x="1944459" y="46342"/>
                  <a:pt x="2283895" y="-57568"/>
                  <a:pt x="2124568" y="34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A2F0042E-4AC1-01C7-1D1B-D1AD95D14F2D}"/>
              </a:ext>
            </a:extLst>
          </p:cNvPr>
          <p:cNvSpPr/>
          <p:nvPr/>
        </p:nvSpPr>
        <p:spPr>
          <a:xfrm>
            <a:off x="4888148" y="9684318"/>
            <a:ext cx="1113183" cy="2133654"/>
          </a:xfrm>
          <a:custGeom>
            <a:avLst/>
            <a:gdLst>
              <a:gd name="connsiteX0" fmla="*/ 889197 w 1113183"/>
              <a:gd name="connsiteY0" fmla="*/ 9 h 2133654"/>
              <a:gd name="connsiteX1" fmla="*/ 16361 w 1113183"/>
              <a:gd name="connsiteY1" fmla="*/ 512627 h 2133654"/>
              <a:gd name="connsiteX2" fmla="*/ 307307 w 1113183"/>
              <a:gd name="connsiteY2" fmla="*/ 429500 h 2133654"/>
              <a:gd name="connsiteX3" fmla="*/ 154907 w 1113183"/>
              <a:gd name="connsiteY3" fmla="*/ 997537 h 2133654"/>
              <a:gd name="connsiteX4" fmla="*/ 348870 w 1113183"/>
              <a:gd name="connsiteY4" fmla="*/ 1925791 h 2133654"/>
              <a:gd name="connsiteX5" fmla="*/ 376579 w 1113183"/>
              <a:gd name="connsiteY5" fmla="*/ 1620991 h 2133654"/>
              <a:gd name="connsiteX6" fmla="*/ 889197 w 1113183"/>
              <a:gd name="connsiteY6" fmla="*/ 2133609 h 2133654"/>
              <a:gd name="connsiteX7" fmla="*/ 556688 w 1113183"/>
              <a:gd name="connsiteY7" fmla="*/ 1648700 h 2133654"/>
              <a:gd name="connsiteX8" fmla="*/ 584397 w 1113183"/>
              <a:gd name="connsiteY8" fmla="*/ 1302337 h 2133654"/>
              <a:gd name="connsiteX9" fmla="*/ 1110870 w 1113183"/>
              <a:gd name="connsiteY9" fmla="*/ 69282 h 2133654"/>
              <a:gd name="connsiteX10" fmla="*/ 764507 w 1113183"/>
              <a:gd name="connsiteY10" fmla="*/ 886700 h 2133654"/>
              <a:gd name="connsiteX11" fmla="*/ 473561 w 1113183"/>
              <a:gd name="connsiteY11" fmla="*/ 1011391 h 2133654"/>
              <a:gd name="connsiteX12" fmla="*/ 542834 w 1113183"/>
              <a:gd name="connsiteY12" fmla="*/ 374082 h 2133654"/>
              <a:gd name="connsiteX13" fmla="*/ 251888 w 1113183"/>
              <a:gd name="connsiteY13" fmla="*/ 498773 h 2133654"/>
              <a:gd name="connsiteX14" fmla="*/ 889197 w 1113183"/>
              <a:gd name="connsiteY14" fmla="*/ 9 h 21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3183" h="2133654">
                <a:moveTo>
                  <a:pt x="889197" y="9"/>
                </a:moveTo>
                <a:cubicBezTo>
                  <a:pt x="849942" y="2318"/>
                  <a:pt x="113342" y="441045"/>
                  <a:pt x="16361" y="512627"/>
                </a:cubicBezTo>
                <a:cubicBezTo>
                  <a:pt x="-80620" y="584209"/>
                  <a:pt x="284216" y="348682"/>
                  <a:pt x="307307" y="429500"/>
                </a:cubicBezTo>
                <a:cubicBezTo>
                  <a:pt x="330398" y="510318"/>
                  <a:pt x="147980" y="748155"/>
                  <a:pt x="154907" y="997537"/>
                </a:cubicBezTo>
                <a:cubicBezTo>
                  <a:pt x="161834" y="1246919"/>
                  <a:pt x="311925" y="1821882"/>
                  <a:pt x="348870" y="1925791"/>
                </a:cubicBezTo>
                <a:cubicBezTo>
                  <a:pt x="385815" y="2029700"/>
                  <a:pt x="286525" y="1586355"/>
                  <a:pt x="376579" y="1620991"/>
                </a:cubicBezTo>
                <a:cubicBezTo>
                  <a:pt x="466633" y="1655627"/>
                  <a:pt x="859179" y="2128991"/>
                  <a:pt x="889197" y="2133609"/>
                </a:cubicBezTo>
                <a:cubicBezTo>
                  <a:pt x="919215" y="2138227"/>
                  <a:pt x="607488" y="1787245"/>
                  <a:pt x="556688" y="1648700"/>
                </a:cubicBezTo>
                <a:cubicBezTo>
                  <a:pt x="505888" y="1510155"/>
                  <a:pt x="492033" y="1565573"/>
                  <a:pt x="584397" y="1302337"/>
                </a:cubicBezTo>
                <a:cubicBezTo>
                  <a:pt x="676761" y="1039101"/>
                  <a:pt x="1080852" y="138555"/>
                  <a:pt x="1110870" y="69282"/>
                </a:cubicBezTo>
                <a:cubicBezTo>
                  <a:pt x="1140888" y="9"/>
                  <a:pt x="870725" y="729682"/>
                  <a:pt x="764507" y="886700"/>
                </a:cubicBezTo>
                <a:cubicBezTo>
                  <a:pt x="658289" y="1043718"/>
                  <a:pt x="510506" y="1096827"/>
                  <a:pt x="473561" y="1011391"/>
                </a:cubicBezTo>
                <a:cubicBezTo>
                  <a:pt x="436616" y="925955"/>
                  <a:pt x="579779" y="459518"/>
                  <a:pt x="542834" y="374082"/>
                </a:cubicBezTo>
                <a:cubicBezTo>
                  <a:pt x="505889" y="288646"/>
                  <a:pt x="198779" y="568046"/>
                  <a:pt x="251888" y="498773"/>
                </a:cubicBezTo>
                <a:cubicBezTo>
                  <a:pt x="304997" y="429500"/>
                  <a:pt x="928452" y="-2300"/>
                  <a:pt x="88919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C9F57B9E-9E30-B3FB-87EF-6EC7D96C2039}"/>
              </a:ext>
            </a:extLst>
          </p:cNvPr>
          <p:cNvSpPr/>
          <p:nvPr/>
        </p:nvSpPr>
        <p:spPr>
          <a:xfrm>
            <a:off x="7437823" y="7054232"/>
            <a:ext cx="1284837" cy="4999148"/>
          </a:xfrm>
          <a:custGeom>
            <a:avLst/>
            <a:gdLst>
              <a:gd name="connsiteX0" fmla="*/ 833341 w 1284837"/>
              <a:gd name="connsiteY0" fmla="*/ 53150 h 4999148"/>
              <a:gd name="connsiteX1" fmla="*/ 71341 w 1284837"/>
              <a:gd name="connsiteY1" fmla="*/ 4694423 h 4999148"/>
              <a:gd name="connsiteX2" fmla="*/ 126759 w 1284837"/>
              <a:gd name="connsiteY2" fmla="*/ 4209513 h 4999148"/>
              <a:gd name="connsiteX3" fmla="*/ 902613 w 1284837"/>
              <a:gd name="connsiteY3" fmla="*/ 1410895 h 4999148"/>
              <a:gd name="connsiteX4" fmla="*/ 694795 w 1284837"/>
              <a:gd name="connsiteY4" fmla="*/ 3281259 h 4999148"/>
              <a:gd name="connsiteX5" fmla="*/ 667086 w 1284837"/>
              <a:gd name="connsiteY5" fmla="*/ 4458895 h 4999148"/>
              <a:gd name="connsiteX6" fmla="*/ 805632 w 1284837"/>
              <a:gd name="connsiteY6" fmla="*/ 3586059 h 4999148"/>
              <a:gd name="connsiteX7" fmla="*/ 1082722 w 1284837"/>
              <a:gd name="connsiteY7" fmla="*/ 4569732 h 4999148"/>
              <a:gd name="connsiteX8" fmla="*/ 1276686 w 1284837"/>
              <a:gd name="connsiteY8" fmla="*/ 1383186 h 4999148"/>
              <a:gd name="connsiteX9" fmla="*/ 805632 w 1284837"/>
              <a:gd name="connsiteY9" fmla="*/ 2907186 h 4999148"/>
              <a:gd name="connsiteX10" fmla="*/ 680941 w 1284837"/>
              <a:gd name="connsiteY10" fmla="*/ 1438604 h 4999148"/>
              <a:gd name="connsiteX11" fmla="*/ 597813 w 1284837"/>
              <a:gd name="connsiteY11" fmla="*/ 2131332 h 4999148"/>
              <a:gd name="connsiteX12" fmla="*/ 833341 w 1284837"/>
              <a:gd name="connsiteY12" fmla="*/ 53150 h 499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837" h="4999148">
                <a:moveTo>
                  <a:pt x="833341" y="53150"/>
                </a:moveTo>
                <a:cubicBezTo>
                  <a:pt x="745596" y="480332"/>
                  <a:pt x="189105" y="4001696"/>
                  <a:pt x="71341" y="4694423"/>
                </a:cubicBezTo>
                <a:cubicBezTo>
                  <a:pt x="-46423" y="5387150"/>
                  <a:pt x="-11786" y="4756768"/>
                  <a:pt x="126759" y="4209513"/>
                </a:cubicBezTo>
                <a:cubicBezTo>
                  <a:pt x="265304" y="3662258"/>
                  <a:pt x="807940" y="1565604"/>
                  <a:pt x="902613" y="1410895"/>
                </a:cubicBezTo>
                <a:cubicBezTo>
                  <a:pt x="997286" y="1256186"/>
                  <a:pt x="734049" y="2773259"/>
                  <a:pt x="694795" y="3281259"/>
                </a:cubicBezTo>
                <a:cubicBezTo>
                  <a:pt x="655540" y="3789259"/>
                  <a:pt x="648613" y="4408095"/>
                  <a:pt x="667086" y="4458895"/>
                </a:cubicBezTo>
                <a:cubicBezTo>
                  <a:pt x="685559" y="4509695"/>
                  <a:pt x="736359" y="3567586"/>
                  <a:pt x="805632" y="3586059"/>
                </a:cubicBezTo>
                <a:cubicBezTo>
                  <a:pt x="874905" y="3604532"/>
                  <a:pt x="1004213" y="4936878"/>
                  <a:pt x="1082722" y="4569732"/>
                </a:cubicBezTo>
                <a:cubicBezTo>
                  <a:pt x="1161231" y="4202587"/>
                  <a:pt x="1322868" y="1660277"/>
                  <a:pt x="1276686" y="1383186"/>
                </a:cubicBezTo>
                <a:cubicBezTo>
                  <a:pt x="1230504" y="1106095"/>
                  <a:pt x="904923" y="2897950"/>
                  <a:pt x="805632" y="2907186"/>
                </a:cubicBezTo>
                <a:cubicBezTo>
                  <a:pt x="706341" y="2916422"/>
                  <a:pt x="715577" y="1567913"/>
                  <a:pt x="680941" y="1438604"/>
                </a:cubicBezTo>
                <a:cubicBezTo>
                  <a:pt x="646305" y="1309295"/>
                  <a:pt x="572413" y="2355314"/>
                  <a:pt x="597813" y="2131332"/>
                </a:cubicBezTo>
                <a:cubicBezTo>
                  <a:pt x="623213" y="1907350"/>
                  <a:pt x="921086" y="-374032"/>
                  <a:pt x="833341" y="53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6437B-72F5-F408-12DD-D5368D3AD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のプロデューサーに聞いた歌姫アリアナグランデの高音の秘密 - ハリウッド発ベルティング発声法 - REBELTING">
            <a:extLst>
              <a:ext uri="{FF2B5EF4-FFF2-40B4-BE49-F238E27FC236}">
                <a16:creationId xmlns:a16="http://schemas.microsoft.com/office/drawing/2014/main" id="{8CBB9E30-31F2-8370-1DB6-8056DB7E7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3B009D8-3D65-BB55-5C62-10BAB35DBB97}"/>
              </a:ext>
            </a:extLst>
          </p:cNvPr>
          <p:cNvSpPr/>
          <p:nvPr/>
        </p:nvSpPr>
        <p:spPr>
          <a:xfrm>
            <a:off x="1367369" y="4847841"/>
            <a:ext cx="290244" cy="213564"/>
          </a:xfrm>
          <a:custGeom>
            <a:avLst/>
            <a:gdLst>
              <a:gd name="connsiteX0" fmla="*/ 289981 w 290244"/>
              <a:gd name="connsiteY0" fmla="*/ 213109 h 213564"/>
              <a:gd name="connsiteX1" fmla="*/ 166156 w 290244"/>
              <a:gd name="connsiteY1" fmla="*/ 162309 h 213564"/>
              <a:gd name="connsiteX2" fmla="*/ 89956 w 290244"/>
              <a:gd name="connsiteY2" fmla="*/ 184534 h 213564"/>
              <a:gd name="connsiteX3" fmla="*/ 109006 w 290244"/>
              <a:gd name="connsiteY3" fmla="*/ 165484 h 213564"/>
              <a:gd name="connsiteX4" fmla="*/ 83606 w 290244"/>
              <a:gd name="connsiteY4" fmla="*/ 162309 h 213564"/>
              <a:gd name="connsiteX5" fmla="*/ 83606 w 290244"/>
              <a:gd name="connsiteY5" fmla="*/ 124209 h 213564"/>
              <a:gd name="connsiteX6" fmla="*/ 1056 w 290244"/>
              <a:gd name="connsiteY6" fmla="*/ 111509 h 213564"/>
              <a:gd name="connsiteX7" fmla="*/ 150281 w 290244"/>
              <a:gd name="connsiteY7" fmla="*/ 108334 h 213564"/>
              <a:gd name="connsiteX8" fmla="*/ 93131 w 290244"/>
              <a:gd name="connsiteY8" fmla="*/ 67059 h 213564"/>
              <a:gd name="connsiteX9" fmla="*/ 194731 w 290244"/>
              <a:gd name="connsiteY9" fmla="*/ 108334 h 213564"/>
              <a:gd name="connsiteX10" fmla="*/ 236006 w 290244"/>
              <a:gd name="connsiteY10" fmla="*/ 63884 h 213564"/>
              <a:gd name="connsiteX11" fmla="*/ 201081 w 290244"/>
              <a:gd name="connsiteY11" fmla="*/ 384 h 213564"/>
              <a:gd name="connsiteX12" fmla="*/ 223306 w 290244"/>
              <a:gd name="connsiteY12" fmla="*/ 95634 h 213564"/>
              <a:gd name="connsiteX13" fmla="*/ 197906 w 290244"/>
              <a:gd name="connsiteY13" fmla="*/ 124209 h 213564"/>
              <a:gd name="connsiteX14" fmla="*/ 274106 w 290244"/>
              <a:gd name="connsiteY14" fmla="*/ 162309 h 213564"/>
              <a:gd name="connsiteX15" fmla="*/ 201081 w 290244"/>
              <a:gd name="connsiteY15" fmla="*/ 127384 h 213564"/>
              <a:gd name="connsiteX16" fmla="*/ 289981 w 290244"/>
              <a:gd name="connsiteY16" fmla="*/ 213109 h 21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244" h="213564">
                <a:moveTo>
                  <a:pt x="289981" y="213109"/>
                </a:moveTo>
                <a:cubicBezTo>
                  <a:pt x="284160" y="218930"/>
                  <a:pt x="199493" y="167071"/>
                  <a:pt x="166156" y="162309"/>
                </a:cubicBezTo>
                <a:cubicBezTo>
                  <a:pt x="132819" y="157547"/>
                  <a:pt x="99481" y="184005"/>
                  <a:pt x="89956" y="184534"/>
                </a:cubicBezTo>
                <a:cubicBezTo>
                  <a:pt x="80431" y="185063"/>
                  <a:pt x="110064" y="169188"/>
                  <a:pt x="109006" y="165484"/>
                </a:cubicBezTo>
                <a:cubicBezTo>
                  <a:pt x="107948" y="161780"/>
                  <a:pt x="87839" y="169188"/>
                  <a:pt x="83606" y="162309"/>
                </a:cubicBezTo>
                <a:cubicBezTo>
                  <a:pt x="79373" y="155430"/>
                  <a:pt x="97364" y="132676"/>
                  <a:pt x="83606" y="124209"/>
                </a:cubicBezTo>
                <a:cubicBezTo>
                  <a:pt x="69848" y="115742"/>
                  <a:pt x="-10057" y="114155"/>
                  <a:pt x="1056" y="111509"/>
                </a:cubicBezTo>
                <a:cubicBezTo>
                  <a:pt x="12169" y="108863"/>
                  <a:pt x="134935" y="115742"/>
                  <a:pt x="150281" y="108334"/>
                </a:cubicBezTo>
                <a:cubicBezTo>
                  <a:pt x="165627" y="100926"/>
                  <a:pt x="85723" y="67059"/>
                  <a:pt x="93131" y="67059"/>
                </a:cubicBezTo>
                <a:cubicBezTo>
                  <a:pt x="100539" y="67059"/>
                  <a:pt x="170919" y="108863"/>
                  <a:pt x="194731" y="108334"/>
                </a:cubicBezTo>
                <a:cubicBezTo>
                  <a:pt x="218543" y="107805"/>
                  <a:pt x="234948" y="81875"/>
                  <a:pt x="236006" y="63884"/>
                </a:cubicBezTo>
                <a:cubicBezTo>
                  <a:pt x="237064" y="45893"/>
                  <a:pt x="203198" y="-4908"/>
                  <a:pt x="201081" y="384"/>
                </a:cubicBezTo>
                <a:cubicBezTo>
                  <a:pt x="198964" y="5676"/>
                  <a:pt x="223835" y="74997"/>
                  <a:pt x="223306" y="95634"/>
                </a:cubicBezTo>
                <a:cubicBezTo>
                  <a:pt x="222777" y="116271"/>
                  <a:pt x="189439" y="113097"/>
                  <a:pt x="197906" y="124209"/>
                </a:cubicBezTo>
                <a:cubicBezTo>
                  <a:pt x="206373" y="135321"/>
                  <a:pt x="273577" y="161780"/>
                  <a:pt x="274106" y="162309"/>
                </a:cubicBezTo>
                <a:cubicBezTo>
                  <a:pt x="274635" y="162838"/>
                  <a:pt x="198964" y="121563"/>
                  <a:pt x="201081" y="127384"/>
                </a:cubicBezTo>
                <a:cubicBezTo>
                  <a:pt x="203198" y="133205"/>
                  <a:pt x="295802" y="207288"/>
                  <a:pt x="289981" y="213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88B7B4A-F37D-D031-A19D-6985D021F3DC}"/>
              </a:ext>
            </a:extLst>
          </p:cNvPr>
          <p:cNvSpPr/>
          <p:nvPr/>
        </p:nvSpPr>
        <p:spPr>
          <a:xfrm>
            <a:off x="1063341" y="4654540"/>
            <a:ext cx="467357" cy="406604"/>
          </a:xfrm>
          <a:custGeom>
            <a:avLst/>
            <a:gdLst>
              <a:gd name="connsiteX0" fmla="*/ 3459 w 467357"/>
              <a:gd name="connsiteY0" fmla="*/ 123835 h 406604"/>
              <a:gd name="connsiteX1" fmla="*/ 200309 w 467357"/>
              <a:gd name="connsiteY1" fmla="*/ 311160 h 406604"/>
              <a:gd name="connsiteX2" fmla="*/ 155859 w 467357"/>
              <a:gd name="connsiteY2" fmla="*/ 276235 h 406604"/>
              <a:gd name="connsiteX3" fmla="*/ 260634 w 467357"/>
              <a:gd name="connsiteY3" fmla="*/ 358785 h 406604"/>
              <a:gd name="connsiteX4" fmla="*/ 247934 w 467357"/>
              <a:gd name="connsiteY4" fmla="*/ 336560 h 406604"/>
              <a:gd name="connsiteX5" fmla="*/ 343184 w 467357"/>
              <a:gd name="connsiteY5" fmla="*/ 406410 h 406604"/>
              <a:gd name="connsiteX6" fmla="*/ 273334 w 467357"/>
              <a:gd name="connsiteY6" fmla="*/ 311160 h 406604"/>
              <a:gd name="connsiteX7" fmla="*/ 168559 w 467357"/>
              <a:gd name="connsiteY7" fmla="*/ 244485 h 406604"/>
              <a:gd name="connsiteX8" fmla="*/ 149509 w 467357"/>
              <a:gd name="connsiteY8" fmla="*/ 190510 h 406604"/>
              <a:gd name="connsiteX9" fmla="*/ 57434 w 467357"/>
              <a:gd name="connsiteY9" fmla="*/ 47635 h 406604"/>
              <a:gd name="connsiteX10" fmla="*/ 174909 w 467357"/>
              <a:gd name="connsiteY10" fmla="*/ 225435 h 406604"/>
              <a:gd name="connsiteX11" fmla="*/ 171734 w 467357"/>
              <a:gd name="connsiteY11" fmla="*/ 139710 h 406604"/>
              <a:gd name="connsiteX12" fmla="*/ 143159 w 467357"/>
              <a:gd name="connsiteY12" fmla="*/ 25410 h 406604"/>
              <a:gd name="connsiteX13" fmla="*/ 181259 w 467357"/>
              <a:gd name="connsiteY13" fmla="*/ 152410 h 406604"/>
              <a:gd name="connsiteX14" fmla="*/ 222534 w 467357"/>
              <a:gd name="connsiteY14" fmla="*/ 187335 h 406604"/>
              <a:gd name="connsiteX15" fmla="*/ 213009 w 467357"/>
              <a:gd name="connsiteY15" fmla="*/ 111135 h 406604"/>
              <a:gd name="connsiteX16" fmla="*/ 216184 w 467357"/>
              <a:gd name="connsiteY16" fmla="*/ 10 h 406604"/>
              <a:gd name="connsiteX17" fmla="*/ 216184 w 467357"/>
              <a:gd name="connsiteY17" fmla="*/ 117485 h 406604"/>
              <a:gd name="connsiteX18" fmla="*/ 238409 w 467357"/>
              <a:gd name="connsiteY18" fmla="*/ 47635 h 406604"/>
              <a:gd name="connsiteX19" fmla="*/ 263809 w 467357"/>
              <a:gd name="connsiteY19" fmla="*/ 142885 h 406604"/>
              <a:gd name="connsiteX20" fmla="*/ 282859 w 467357"/>
              <a:gd name="connsiteY20" fmla="*/ 177810 h 406604"/>
              <a:gd name="connsiteX21" fmla="*/ 317784 w 467357"/>
              <a:gd name="connsiteY21" fmla="*/ 31760 h 406604"/>
              <a:gd name="connsiteX22" fmla="*/ 292384 w 467357"/>
              <a:gd name="connsiteY22" fmla="*/ 165110 h 406604"/>
              <a:gd name="connsiteX23" fmla="*/ 241584 w 467357"/>
              <a:gd name="connsiteY23" fmla="*/ 184160 h 406604"/>
              <a:gd name="connsiteX24" fmla="*/ 251109 w 467357"/>
              <a:gd name="connsiteY24" fmla="*/ 190510 h 406604"/>
              <a:gd name="connsiteX25" fmla="*/ 143159 w 467357"/>
              <a:gd name="connsiteY25" fmla="*/ 215910 h 406604"/>
              <a:gd name="connsiteX26" fmla="*/ 336834 w 467357"/>
              <a:gd name="connsiteY26" fmla="*/ 215910 h 406604"/>
              <a:gd name="connsiteX27" fmla="*/ 282859 w 467357"/>
              <a:gd name="connsiteY27" fmla="*/ 215910 h 406604"/>
              <a:gd name="connsiteX28" fmla="*/ 317784 w 467357"/>
              <a:gd name="connsiteY28" fmla="*/ 225435 h 406604"/>
              <a:gd name="connsiteX29" fmla="*/ 213009 w 467357"/>
              <a:gd name="connsiteY29" fmla="*/ 282585 h 406604"/>
              <a:gd name="connsiteX30" fmla="*/ 346359 w 467357"/>
              <a:gd name="connsiteY30" fmla="*/ 273060 h 406604"/>
              <a:gd name="connsiteX31" fmla="*/ 228884 w 467357"/>
              <a:gd name="connsiteY31" fmla="*/ 269885 h 406604"/>
              <a:gd name="connsiteX32" fmla="*/ 467009 w 467357"/>
              <a:gd name="connsiteY32" fmla="*/ 301635 h 406604"/>
              <a:gd name="connsiteX33" fmla="*/ 282859 w 467357"/>
              <a:gd name="connsiteY33" fmla="*/ 285760 h 406604"/>
              <a:gd name="connsiteX34" fmla="*/ 314609 w 467357"/>
              <a:gd name="connsiteY34" fmla="*/ 339735 h 406604"/>
              <a:gd name="connsiteX35" fmla="*/ 184434 w 467357"/>
              <a:gd name="connsiteY35" fmla="*/ 273060 h 406604"/>
              <a:gd name="connsiteX36" fmla="*/ 114584 w 467357"/>
              <a:gd name="connsiteY36" fmla="*/ 241310 h 406604"/>
              <a:gd name="connsiteX37" fmla="*/ 76484 w 467357"/>
              <a:gd name="connsiteY37" fmla="*/ 215910 h 406604"/>
              <a:gd name="connsiteX38" fmla="*/ 3459 w 467357"/>
              <a:gd name="connsiteY38" fmla="*/ 123835 h 40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7357" h="406604">
                <a:moveTo>
                  <a:pt x="3459" y="123835"/>
                </a:moveTo>
                <a:cubicBezTo>
                  <a:pt x="24097" y="139710"/>
                  <a:pt x="174909" y="285760"/>
                  <a:pt x="200309" y="311160"/>
                </a:cubicBezTo>
                <a:cubicBezTo>
                  <a:pt x="225709" y="336560"/>
                  <a:pt x="155859" y="276235"/>
                  <a:pt x="155859" y="276235"/>
                </a:cubicBezTo>
                <a:cubicBezTo>
                  <a:pt x="165913" y="284172"/>
                  <a:pt x="245288" y="348731"/>
                  <a:pt x="260634" y="358785"/>
                </a:cubicBezTo>
                <a:cubicBezTo>
                  <a:pt x="275980" y="368839"/>
                  <a:pt x="234176" y="328623"/>
                  <a:pt x="247934" y="336560"/>
                </a:cubicBezTo>
                <a:cubicBezTo>
                  <a:pt x="261692" y="344498"/>
                  <a:pt x="338951" y="410643"/>
                  <a:pt x="343184" y="406410"/>
                </a:cubicBezTo>
                <a:cubicBezTo>
                  <a:pt x="347417" y="402177"/>
                  <a:pt x="302438" y="338148"/>
                  <a:pt x="273334" y="311160"/>
                </a:cubicBezTo>
                <a:cubicBezTo>
                  <a:pt x="244230" y="284173"/>
                  <a:pt x="189196" y="264593"/>
                  <a:pt x="168559" y="244485"/>
                </a:cubicBezTo>
                <a:cubicBezTo>
                  <a:pt x="147922" y="224377"/>
                  <a:pt x="168030" y="223318"/>
                  <a:pt x="149509" y="190510"/>
                </a:cubicBezTo>
                <a:cubicBezTo>
                  <a:pt x="130988" y="157702"/>
                  <a:pt x="53201" y="41814"/>
                  <a:pt x="57434" y="47635"/>
                </a:cubicBezTo>
                <a:cubicBezTo>
                  <a:pt x="61667" y="53456"/>
                  <a:pt x="155859" y="210089"/>
                  <a:pt x="174909" y="225435"/>
                </a:cubicBezTo>
                <a:cubicBezTo>
                  <a:pt x="193959" y="240781"/>
                  <a:pt x="177026" y="173047"/>
                  <a:pt x="171734" y="139710"/>
                </a:cubicBezTo>
                <a:cubicBezTo>
                  <a:pt x="166442" y="106373"/>
                  <a:pt x="141571" y="23293"/>
                  <a:pt x="143159" y="25410"/>
                </a:cubicBezTo>
                <a:cubicBezTo>
                  <a:pt x="144747" y="27527"/>
                  <a:pt x="168030" y="125423"/>
                  <a:pt x="181259" y="152410"/>
                </a:cubicBezTo>
                <a:cubicBezTo>
                  <a:pt x="194488" y="179398"/>
                  <a:pt x="217242" y="194214"/>
                  <a:pt x="222534" y="187335"/>
                </a:cubicBezTo>
                <a:cubicBezTo>
                  <a:pt x="227826" y="180456"/>
                  <a:pt x="214067" y="142356"/>
                  <a:pt x="213009" y="111135"/>
                </a:cubicBezTo>
                <a:cubicBezTo>
                  <a:pt x="211951" y="79914"/>
                  <a:pt x="215655" y="-1048"/>
                  <a:pt x="216184" y="10"/>
                </a:cubicBezTo>
                <a:cubicBezTo>
                  <a:pt x="216713" y="1068"/>
                  <a:pt x="212480" y="109548"/>
                  <a:pt x="216184" y="117485"/>
                </a:cubicBezTo>
                <a:cubicBezTo>
                  <a:pt x="219888" y="125422"/>
                  <a:pt x="230472" y="43402"/>
                  <a:pt x="238409" y="47635"/>
                </a:cubicBezTo>
                <a:cubicBezTo>
                  <a:pt x="246346" y="51868"/>
                  <a:pt x="256401" y="121189"/>
                  <a:pt x="263809" y="142885"/>
                </a:cubicBezTo>
                <a:cubicBezTo>
                  <a:pt x="271217" y="164581"/>
                  <a:pt x="273863" y="196331"/>
                  <a:pt x="282859" y="177810"/>
                </a:cubicBezTo>
                <a:cubicBezTo>
                  <a:pt x="291855" y="159289"/>
                  <a:pt x="316196" y="33877"/>
                  <a:pt x="317784" y="31760"/>
                </a:cubicBezTo>
                <a:cubicBezTo>
                  <a:pt x="319372" y="29643"/>
                  <a:pt x="305084" y="139710"/>
                  <a:pt x="292384" y="165110"/>
                </a:cubicBezTo>
                <a:cubicBezTo>
                  <a:pt x="279684" y="190510"/>
                  <a:pt x="241584" y="184160"/>
                  <a:pt x="241584" y="184160"/>
                </a:cubicBezTo>
                <a:cubicBezTo>
                  <a:pt x="234705" y="188393"/>
                  <a:pt x="267513" y="185218"/>
                  <a:pt x="251109" y="190510"/>
                </a:cubicBezTo>
                <a:cubicBezTo>
                  <a:pt x="234705" y="195802"/>
                  <a:pt x="128872" y="211677"/>
                  <a:pt x="143159" y="215910"/>
                </a:cubicBezTo>
                <a:cubicBezTo>
                  <a:pt x="157446" y="220143"/>
                  <a:pt x="336834" y="215910"/>
                  <a:pt x="336834" y="215910"/>
                </a:cubicBezTo>
                <a:cubicBezTo>
                  <a:pt x="360117" y="215910"/>
                  <a:pt x="286034" y="214323"/>
                  <a:pt x="282859" y="215910"/>
                </a:cubicBezTo>
                <a:cubicBezTo>
                  <a:pt x="279684" y="217497"/>
                  <a:pt x="329426" y="214323"/>
                  <a:pt x="317784" y="225435"/>
                </a:cubicBezTo>
                <a:cubicBezTo>
                  <a:pt x="306142" y="236548"/>
                  <a:pt x="208247" y="274648"/>
                  <a:pt x="213009" y="282585"/>
                </a:cubicBezTo>
                <a:cubicBezTo>
                  <a:pt x="217772" y="290523"/>
                  <a:pt x="343713" y="275177"/>
                  <a:pt x="346359" y="273060"/>
                </a:cubicBezTo>
                <a:cubicBezTo>
                  <a:pt x="349005" y="270943"/>
                  <a:pt x="208776" y="265123"/>
                  <a:pt x="228884" y="269885"/>
                </a:cubicBezTo>
                <a:cubicBezTo>
                  <a:pt x="248992" y="274647"/>
                  <a:pt x="458013" y="298989"/>
                  <a:pt x="467009" y="301635"/>
                </a:cubicBezTo>
                <a:cubicBezTo>
                  <a:pt x="476005" y="304281"/>
                  <a:pt x="308259" y="279410"/>
                  <a:pt x="282859" y="285760"/>
                </a:cubicBezTo>
                <a:cubicBezTo>
                  <a:pt x="257459" y="292110"/>
                  <a:pt x="331013" y="341852"/>
                  <a:pt x="314609" y="339735"/>
                </a:cubicBezTo>
                <a:cubicBezTo>
                  <a:pt x="298205" y="337618"/>
                  <a:pt x="217772" y="289464"/>
                  <a:pt x="184434" y="273060"/>
                </a:cubicBezTo>
                <a:cubicBezTo>
                  <a:pt x="151096" y="256656"/>
                  <a:pt x="132576" y="250835"/>
                  <a:pt x="114584" y="241310"/>
                </a:cubicBezTo>
                <a:cubicBezTo>
                  <a:pt x="96592" y="231785"/>
                  <a:pt x="92359" y="232314"/>
                  <a:pt x="76484" y="215910"/>
                </a:cubicBezTo>
                <a:cubicBezTo>
                  <a:pt x="60609" y="199506"/>
                  <a:pt x="-17179" y="107960"/>
                  <a:pt x="3459" y="123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C78E605-6112-96A2-32F4-F046A1945884}"/>
              </a:ext>
            </a:extLst>
          </p:cNvPr>
          <p:cNvSpPr/>
          <p:nvPr/>
        </p:nvSpPr>
        <p:spPr>
          <a:xfrm>
            <a:off x="1589790" y="4978344"/>
            <a:ext cx="255171" cy="501779"/>
          </a:xfrm>
          <a:custGeom>
            <a:avLst/>
            <a:gdLst>
              <a:gd name="connsiteX0" fmla="*/ 885 w 255171"/>
              <a:gd name="connsiteY0" fmla="*/ 3231 h 501779"/>
              <a:gd name="connsiteX1" fmla="*/ 165985 w 255171"/>
              <a:gd name="connsiteY1" fmla="*/ 152456 h 501779"/>
              <a:gd name="connsiteX2" fmla="*/ 143760 w 255171"/>
              <a:gd name="connsiteY2" fmla="*/ 120706 h 501779"/>
              <a:gd name="connsiteX3" fmla="*/ 223135 w 255171"/>
              <a:gd name="connsiteY3" fmla="*/ 257231 h 501779"/>
              <a:gd name="connsiteX4" fmla="*/ 223135 w 255171"/>
              <a:gd name="connsiteY4" fmla="*/ 228656 h 501779"/>
              <a:gd name="connsiteX5" fmla="*/ 229485 w 255171"/>
              <a:gd name="connsiteY5" fmla="*/ 308031 h 501779"/>
              <a:gd name="connsiteX6" fmla="*/ 229485 w 255171"/>
              <a:gd name="connsiteY6" fmla="*/ 390581 h 501779"/>
              <a:gd name="connsiteX7" fmla="*/ 232660 w 255171"/>
              <a:gd name="connsiteY7" fmla="*/ 365181 h 501779"/>
              <a:gd name="connsiteX8" fmla="*/ 248535 w 255171"/>
              <a:gd name="connsiteY8" fmla="*/ 441381 h 501779"/>
              <a:gd name="connsiteX9" fmla="*/ 245360 w 255171"/>
              <a:gd name="connsiteY9" fmla="*/ 501706 h 501779"/>
              <a:gd name="connsiteX10" fmla="*/ 242185 w 255171"/>
              <a:gd name="connsiteY10" fmla="*/ 450906 h 501779"/>
              <a:gd name="connsiteX11" fmla="*/ 223135 w 255171"/>
              <a:gd name="connsiteY11" fmla="*/ 333431 h 501779"/>
              <a:gd name="connsiteX12" fmla="*/ 254885 w 255171"/>
              <a:gd name="connsiteY12" fmla="*/ 266756 h 501779"/>
              <a:gd name="connsiteX13" fmla="*/ 200910 w 255171"/>
              <a:gd name="connsiteY13" fmla="*/ 171506 h 501779"/>
              <a:gd name="connsiteX14" fmla="*/ 102485 w 255171"/>
              <a:gd name="connsiteY14" fmla="*/ 79431 h 501779"/>
              <a:gd name="connsiteX15" fmla="*/ 172335 w 255171"/>
              <a:gd name="connsiteY15" fmla="*/ 146106 h 501779"/>
              <a:gd name="connsiteX16" fmla="*/ 102485 w 255171"/>
              <a:gd name="connsiteY16" fmla="*/ 57206 h 501779"/>
              <a:gd name="connsiteX17" fmla="*/ 885 w 255171"/>
              <a:gd name="connsiteY17" fmla="*/ 3231 h 5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171" h="501779">
                <a:moveTo>
                  <a:pt x="885" y="3231"/>
                </a:moveTo>
                <a:cubicBezTo>
                  <a:pt x="11468" y="19106"/>
                  <a:pt x="142173" y="132877"/>
                  <a:pt x="165985" y="152456"/>
                </a:cubicBezTo>
                <a:cubicBezTo>
                  <a:pt x="189797" y="172035"/>
                  <a:pt x="134235" y="103244"/>
                  <a:pt x="143760" y="120706"/>
                </a:cubicBezTo>
                <a:cubicBezTo>
                  <a:pt x="153285" y="138169"/>
                  <a:pt x="209906" y="239239"/>
                  <a:pt x="223135" y="257231"/>
                </a:cubicBezTo>
                <a:cubicBezTo>
                  <a:pt x="236364" y="275223"/>
                  <a:pt x="222077" y="220189"/>
                  <a:pt x="223135" y="228656"/>
                </a:cubicBezTo>
                <a:cubicBezTo>
                  <a:pt x="224193" y="237123"/>
                  <a:pt x="228427" y="281044"/>
                  <a:pt x="229485" y="308031"/>
                </a:cubicBezTo>
                <a:cubicBezTo>
                  <a:pt x="230543" y="335018"/>
                  <a:pt x="228956" y="381056"/>
                  <a:pt x="229485" y="390581"/>
                </a:cubicBezTo>
                <a:cubicBezTo>
                  <a:pt x="230014" y="400106"/>
                  <a:pt x="229485" y="356714"/>
                  <a:pt x="232660" y="365181"/>
                </a:cubicBezTo>
                <a:cubicBezTo>
                  <a:pt x="235835" y="373648"/>
                  <a:pt x="246418" y="418627"/>
                  <a:pt x="248535" y="441381"/>
                </a:cubicBezTo>
                <a:cubicBezTo>
                  <a:pt x="250652" y="464135"/>
                  <a:pt x="246418" y="500118"/>
                  <a:pt x="245360" y="501706"/>
                </a:cubicBezTo>
                <a:cubicBezTo>
                  <a:pt x="244302" y="503294"/>
                  <a:pt x="245889" y="478952"/>
                  <a:pt x="242185" y="450906"/>
                </a:cubicBezTo>
                <a:cubicBezTo>
                  <a:pt x="238481" y="422860"/>
                  <a:pt x="221018" y="364123"/>
                  <a:pt x="223135" y="333431"/>
                </a:cubicBezTo>
                <a:cubicBezTo>
                  <a:pt x="225252" y="302739"/>
                  <a:pt x="258589" y="293743"/>
                  <a:pt x="254885" y="266756"/>
                </a:cubicBezTo>
                <a:cubicBezTo>
                  <a:pt x="251181" y="239769"/>
                  <a:pt x="226310" y="202727"/>
                  <a:pt x="200910" y="171506"/>
                </a:cubicBezTo>
                <a:cubicBezTo>
                  <a:pt x="175510" y="140285"/>
                  <a:pt x="107247" y="83664"/>
                  <a:pt x="102485" y="79431"/>
                </a:cubicBezTo>
                <a:cubicBezTo>
                  <a:pt x="97723" y="75198"/>
                  <a:pt x="172335" y="149810"/>
                  <a:pt x="172335" y="146106"/>
                </a:cubicBezTo>
                <a:cubicBezTo>
                  <a:pt x="172335" y="142402"/>
                  <a:pt x="127356" y="80489"/>
                  <a:pt x="102485" y="57206"/>
                </a:cubicBezTo>
                <a:cubicBezTo>
                  <a:pt x="77614" y="33923"/>
                  <a:pt x="-9698" y="-12644"/>
                  <a:pt x="885" y="3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7DE767B-423E-AB34-5890-342C78756F2B}"/>
              </a:ext>
            </a:extLst>
          </p:cNvPr>
          <p:cNvSpPr/>
          <p:nvPr/>
        </p:nvSpPr>
        <p:spPr>
          <a:xfrm>
            <a:off x="1415744" y="4994275"/>
            <a:ext cx="273356" cy="86027"/>
          </a:xfrm>
          <a:custGeom>
            <a:avLst/>
            <a:gdLst>
              <a:gd name="connsiteX0" fmla="*/ 159056 w 273356"/>
              <a:gd name="connsiteY0" fmla="*/ 0 h 86027"/>
              <a:gd name="connsiteX1" fmla="*/ 86031 w 273356"/>
              <a:gd name="connsiteY1" fmla="*/ 34925 h 86027"/>
              <a:gd name="connsiteX2" fmla="*/ 306 w 273356"/>
              <a:gd name="connsiteY2" fmla="*/ 38100 h 86027"/>
              <a:gd name="connsiteX3" fmla="*/ 117781 w 273356"/>
              <a:gd name="connsiteY3" fmla="*/ 28575 h 86027"/>
              <a:gd name="connsiteX4" fmla="*/ 235256 w 273356"/>
              <a:gd name="connsiteY4" fmla="*/ 50800 h 86027"/>
              <a:gd name="connsiteX5" fmla="*/ 146356 w 273356"/>
              <a:gd name="connsiteY5" fmla="*/ 60325 h 86027"/>
              <a:gd name="connsiteX6" fmla="*/ 82856 w 273356"/>
              <a:gd name="connsiteY6" fmla="*/ 85725 h 86027"/>
              <a:gd name="connsiteX7" fmla="*/ 273356 w 273356"/>
              <a:gd name="connsiteY7" fmla="*/ 41275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356" h="86027">
                <a:moveTo>
                  <a:pt x="159056" y="0"/>
                </a:moveTo>
                <a:cubicBezTo>
                  <a:pt x="135772" y="14287"/>
                  <a:pt x="112489" y="28575"/>
                  <a:pt x="86031" y="34925"/>
                </a:cubicBezTo>
                <a:cubicBezTo>
                  <a:pt x="59573" y="41275"/>
                  <a:pt x="-4985" y="39158"/>
                  <a:pt x="306" y="38100"/>
                </a:cubicBezTo>
                <a:cubicBezTo>
                  <a:pt x="5597" y="37042"/>
                  <a:pt x="78623" y="26458"/>
                  <a:pt x="117781" y="28575"/>
                </a:cubicBezTo>
                <a:cubicBezTo>
                  <a:pt x="156939" y="30692"/>
                  <a:pt x="230494" y="45508"/>
                  <a:pt x="235256" y="50800"/>
                </a:cubicBezTo>
                <a:cubicBezTo>
                  <a:pt x="240019" y="56092"/>
                  <a:pt x="171756" y="54504"/>
                  <a:pt x="146356" y="60325"/>
                </a:cubicBezTo>
                <a:cubicBezTo>
                  <a:pt x="120956" y="66146"/>
                  <a:pt x="61689" y="88900"/>
                  <a:pt x="82856" y="85725"/>
                </a:cubicBezTo>
                <a:cubicBezTo>
                  <a:pt x="104023" y="82550"/>
                  <a:pt x="188689" y="61912"/>
                  <a:pt x="273356" y="412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A840419-0362-683E-B2A9-442A7B718932}"/>
              </a:ext>
            </a:extLst>
          </p:cNvPr>
          <p:cNvSpPr/>
          <p:nvPr/>
        </p:nvSpPr>
        <p:spPr>
          <a:xfrm>
            <a:off x="1266750" y="4987856"/>
            <a:ext cx="136960" cy="241703"/>
          </a:xfrm>
          <a:custGeom>
            <a:avLst/>
            <a:gdLst>
              <a:gd name="connsiteX0" fmla="*/ 136600 w 136960"/>
              <a:gd name="connsiteY0" fmla="*/ 69 h 241703"/>
              <a:gd name="connsiteX1" fmla="*/ 73100 w 136960"/>
              <a:gd name="connsiteY1" fmla="*/ 139769 h 241703"/>
              <a:gd name="connsiteX2" fmla="*/ 50875 w 136960"/>
              <a:gd name="connsiteY2" fmla="*/ 219144 h 241703"/>
              <a:gd name="connsiteX3" fmla="*/ 82625 w 136960"/>
              <a:gd name="connsiteY3" fmla="*/ 120719 h 241703"/>
              <a:gd name="connsiteX4" fmla="*/ 35000 w 136960"/>
              <a:gd name="connsiteY4" fmla="*/ 231844 h 241703"/>
              <a:gd name="connsiteX5" fmla="*/ 44525 w 136960"/>
              <a:gd name="connsiteY5" fmla="*/ 196919 h 241703"/>
              <a:gd name="connsiteX6" fmla="*/ 75 w 136960"/>
              <a:gd name="connsiteY6" fmla="*/ 241369 h 241703"/>
              <a:gd name="connsiteX7" fmla="*/ 35000 w 136960"/>
              <a:gd name="connsiteY7" fmla="*/ 168344 h 241703"/>
              <a:gd name="connsiteX8" fmla="*/ 76275 w 136960"/>
              <a:gd name="connsiteY8" fmla="*/ 73094 h 241703"/>
              <a:gd name="connsiteX9" fmla="*/ 41350 w 136960"/>
              <a:gd name="connsiteY9" fmla="*/ 158819 h 241703"/>
              <a:gd name="connsiteX10" fmla="*/ 136600 w 136960"/>
              <a:gd name="connsiteY10" fmla="*/ 69 h 24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0" h="241703">
                <a:moveTo>
                  <a:pt x="136600" y="69"/>
                </a:moveTo>
                <a:cubicBezTo>
                  <a:pt x="141892" y="-3106"/>
                  <a:pt x="87387" y="103257"/>
                  <a:pt x="73100" y="139769"/>
                </a:cubicBezTo>
                <a:cubicBezTo>
                  <a:pt x="58813" y="176281"/>
                  <a:pt x="49288" y="222319"/>
                  <a:pt x="50875" y="219144"/>
                </a:cubicBezTo>
                <a:cubicBezTo>
                  <a:pt x="52462" y="215969"/>
                  <a:pt x="85271" y="118602"/>
                  <a:pt x="82625" y="120719"/>
                </a:cubicBezTo>
                <a:cubicBezTo>
                  <a:pt x="79979" y="122836"/>
                  <a:pt x="41350" y="219144"/>
                  <a:pt x="35000" y="231844"/>
                </a:cubicBezTo>
                <a:cubicBezTo>
                  <a:pt x="28650" y="244544"/>
                  <a:pt x="50346" y="195332"/>
                  <a:pt x="44525" y="196919"/>
                </a:cubicBezTo>
                <a:cubicBezTo>
                  <a:pt x="38704" y="198507"/>
                  <a:pt x="1662" y="246131"/>
                  <a:pt x="75" y="241369"/>
                </a:cubicBezTo>
                <a:cubicBezTo>
                  <a:pt x="-1512" y="236607"/>
                  <a:pt x="22300" y="196390"/>
                  <a:pt x="35000" y="168344"/>
                </a:cubicBezTo>
                <a:cubicBezTo>
                  <a:pt x="47700" y="140298"/>
                  <a:pt x="75217" y="74682"/>
                  <a:pt x="76275" y="73094"/>
                </a:cubicBezTo>
                <a:cubicBezTo>
                  <a:pt x="77333" y="71506"/>
                  <a:pt x="35000" y="167815"/>
                  <a:pt x="41350" y="158819"/>
                </a:cubicBezTo>
                <a:cubicBezTo>
                  <a:pt x="47700" y="149823"/>
                  <a:pt x="131308" y="3244"/>
                  <a:pt x="13660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48A5ECD-894B-39D0-2910-BD754009A72D}"/>
              </a:ext>
            </a:extLst>
          </p:cNvPr>
          <p:cNvSpPr/>
          <p:nvPr/>
        </p:nvSpPr>
        <p:spPr>
          <a:xfrm>
            <a:off x="1382958" y="4949536"/>
            <a:ext cx="245982" cy="118009"/>
          </a:xfrm>
          <a:custGeom>
            <a:avLst/>
            <a:gdLst>
              <a:gd name="connsiteX0" fmla="*/ 1342 w 245982"/>
              <a:gd name="connsiteY0" fmla="*/ 289 h 118009"/>
              <a:gd name="connsiteX1" fmla="*/ 74367 w 245982"/>
              <a:gd name="connsiteY1" fmla="*/ 47914 h 118009"/>
              <a:gd name="connsiteX2" fmla="*/ 26742 w 245982"/>
              <a:gd name="connsiteY2" fmla="*/ 73314 h 118009"/>
              <a:gd name="connsiteX3" fmla="*/ 128342 w 245982"/>
              <a:gd name="connsiteY3" fmla="*/ 60614 h 118009"/>
              <a:gd name="connsiteX4" fmla="*/ 96592 w 245982"/>
              <a:gd name="connsiteY4" fmla="*/ 105064 h 118009"/>
              <a:gd name="connsiteX5" fmla="*/ 125167 w 245982"/>
              <a:gd name="connsiteY5" fmla="*/ 82839 h 118009"/>
              <a:gd name="connsiteX6" fmla="*/ 191842 w 245982"/>
              <a:gd name="connsiteY6" fmla="*/ 92364 h 118009"/>
              <a:gd name="connsiteX7" fmla="*/ 144217 w 245982"/>
              <a:gd name="connsiteY7" fmla="*/ 117764 h 118009"/>
              <a:gd name="connsiteX8" fmla="*/ 188667 w 245982"/>
              <a:gd name="connsiteY8" fmla="*/ 105064 h 118009"/>
              <a:gd name="connsiteX9" fmla="*/ 245817 w 245982"/>
              <a:gd name="connsiteY9" fmla="*/ 101889 h 118009"/>
              <a:gd name="connsiteX10" fmla="*/ 169617 w 245982"/>
              <a:gd name="connsiteY10" fmla="*/ 51089 h 118009"/>
              <a:gd name="connsiteX11" fmla="*/ 150567 w 245982"/>
              <a:gd name="connsiteY11" fmla="*/ 28864 h 118009"/>
              <a:gd name="connsiteX12" fmla="*/ 1342 w 245982"/>
              <a:gd name="connsiteY12" fmla="*/ 289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982" h="118009">
                <a:moveTo>
                  <a:pt x="1342" y="289"/>
                </a:moveTo>
                <a:cubicBezTo>
                  <a:pt x="-11358" y="3464"/>
                  <a:pt x="70134" y="35743"/>
                  <a:pt x="74367" y="47914"/>
                </a:cubicBezTo>
                <a:cubicBezTo>
                  <a:pt x="78600" y="60085"/>
                  <a:pt x="17746" y="71197"/>
                  <a:pt x="26742" y="73314"/>
                </a:cubicBezTo>
                <a:cubicBezTo>
                  <a:pt x="35738" y="75431"/>
                  <a:pt x="116700" y="55322"/>
                  <a:pt x="128342" y="60614"/>
                </a:cubicBezTo>
                <a:cubicBezTo>
                  <a:pt x="139984" y="65906"/>
                  <a:pt x="97121" y="101360"/>
                  <a:pt x="96592" y="105064"/>
                </a:cubicBezTo>
                <a:cubicBezTo>
                  <a:pt x="96063" y="108768"/>
                  <a:pt x="109292" y="84956"/>
                  <a:pt x="125167" y="82839"/>
                </a:cubicBezTo>
                <a:cubicBezTo>
                  <a:pt x="141042" y="80722"/>
                  <a:pt x="188667" y="86543"/>
                  <a:pt x="191842" y="92364"/>
                </a:cubicBezTo>
                <a:cubicBezTo>
                  <a:pt x="195017" y="98185"/>
                  <a:pt x="144746" y="115647"/>
                  <a:pt x="144217" y="117764"/>
                </a:cubicBezTo>
                <a:cubicBezTo>
                  <a:pt x="143688" y="119881"/>
                  <a:pt x="171734" y="107710"/>
                  <a:pt x="188667" y="105064"/>
                </a:cubicBezTo>
                <a:cubicBezTo>
                  <a:pt x="205600" y="102418"/>
                  <a:pt x="248992" y="110885"/>
                  <a:pt x="245817" y="101889"/>
                </a:cubicBezTo>
                <a:cubicBezTo>
                  <a:pt x="242642" y="92893"/>
                  <a:pt x="185492" y="63260"/>
                  <a:pt x="169617" y="51089"/>
                </a:cubicBezTo>
                <a:cubicBezTo>
                  <a:pt x="153742" y="38918"/>
                  <a:pt x="171734" y="36802"/>
                  <a:pt x="150567" y="28864"/>
                </a:cubicBezTo>
                <a:cubicBezTo>
                  <a:pt x="129400" y="20927"/>
                  <a:pt x="14042" y="-2886"/>
                  <a:pt x="1342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E7834EF-924A-CE6E-656C-33397E11DF66}"/>
              </a:ext>
            </a:extLst>
          </p:cNvPr>
          <p:cNvSpPr/>
          <p:nvPr/>
        </p:nvSpPr>
        <p:spPr>
          <a:xfrm>
            <a:off x="1193713" y="5189521"/>
            <a:ext cx="717666" cy="360910"/>
          </a:xfrm>
          <a:custGeom>
            <a:avLst/>
            <a:gdLst>
              <a:gd name="connsiteX0" fmla="*/ 111212 w 717666"/>
              <a:gd name="connsiteY0" fmla="*/ 4779 h 360910"/>
              <a:gd name="connsiteX1" fmla="*/ 181062 w 717666"/>
              <a:gd name="connsiteY1" fmla="*/ 188929 h 360910"/>
              <a:gd name="connsiteX2" fmla="*/ 187412 w 717666"/>
              <a:gd name="connsiteY2" fmla="*/ 119079 h 360910"/>
              <a:gd name="connsiteX3" fmla="*/ 238212 w 717666"/>
              <a:gd name="connsiteY3" fmla="*/ 227029 h 360910"/>
              <a:gd name="connsiteX4" fmla="*/ 231862 w 717666"/>
              <a:gd name="connsiteY4" fmla="*/ 188929 h 360910"/>
              <a:gd name="connsiteX5" fmla="*/ 282662 w 717666"/>
              <a:gd name="connsiteY5" fmla="*/ 255604 h 360910"/>
              <a:gd name="connsiteX6" fmla="*/ 279487 w 717666"/>
              <a:gd name="connsiteY6" fmla="*/ 201629 h 360910"/>
              <a:gd name="connsiteX7" fmla="*/ 336637 w 717666"/>
              <a:gd name="connsiteY7" fmla="*/ 287354 h 360910"/>
              <a:gd name="connsiteX8" fmla="*/ 327112 w 717666"/>
              <a:gd name="connsiteY8" fmla="*/ 261954 h 360910"/>
              <a:gd name="connsiteX9" fmla="*/ 368387 w 717666"/>
              <a:gd name="connsiteY9" fmla="*/ 325454 h 360910"/>
              <a:gd name="connsiteX10" fmla="*/ 352512 w 717666"/>
              <a:gd name="connsiteY10" fmla="*/ 293704 h 360910"/>
              <a:gd name="connsiteX11" fmla="*/ 400137 w 717666"/>
              <a:gd name="connsiteY11" fmla="*/ 328629 h 360910"/>
              <a:gd name="connsiteX12" fmla="*/ 374737 w 717666"/>
              <a:gd name="connsiteY12" fmla="*/ 331804 h 360910"/>
              <a:gd name="connsiteX13" fmla="*/ 520787 w 717666"/>
              <a:gd name="connsiteY13" fmla="*/ 350854 h 360910"/>
              <a:gd name="connsiteX14" fmla="*/ 374737 w 717666"/>
              <a:gd name="connsiteY14" fmla="*/ 350854 h 360910"/>
              <a:gd name="connsiteX15" fmla="*/ 717637 w 717666"/>
              <a:gd name="connsiteY15" fmla="*/ 350854 h 360910"/>
              <a:gd name="connsiteX16" fmla="*/ 393787 w 717666"/>
              <a:gd name="connsiteY16" fmla="*/ 354029 h 360910"/>
              <a:gd name="connsiteX17" fmla="*/ 257262 w 717666"/>
              <a:gd name="connsiteY17" fmla="*/ 249254 h 360910"/>
              <a:gd name="connsiteX18" fmla="*/ 187412 w 717666"/>
              <a:gd name="connsiteY18" fmla="*/ 249254 h 360910"/>
              <a:gd name="connsiteX19" fmla="*/ 95337 w 717666"/>
              <a:gd name="connsiteY19" fmla="*/ 309579 h 360910"/>
              <a:gd name="connsiteX20" fmla="*/ 171537 w 717666"/>
              <a:gd name="connsiteY20" fmla="*/ 233379 h 360910"/>
              <a:gd name="connsiteX21" fmla="*/ 139787 w 717666"/>
              <a:gd name="connsiteY21" fmla="*/ 185754 h 360910"/>
              <a:gd name="connsiteX22" fmla="*/ 87 w 717666"/>
              <a:gd name="connsiteY22" fmla="*/ 227029 h 360910"/>
              <a:gd name="connsiteX23" fmla="*/ 162012 w 717666"/>
              <a:gd name="connsiteY23" fmla="*/ 176229 h 360910"/>
              <a:gd name="connsiteX24" fmla="*/ 15962 w 717666"/>
              <a:gd name="connsiteY24" fmla="*/ 55579 h 360910"/>
              <a:gd name="connsiteX25" fmla="*/ 149312 w 717666"/>
              <a:gd name="connsiteY25" fmla="*/ 163529 h 360910"/>
              <a:gd name="connsiteX26" fmla="*/ 142962 w 717666"/>
              <a:gd name="connsiteY26" fmla="*/ 138129 h 360910"/>
              <a:gd name="connsiteX27" fmla="*/ 108037 w 717666"/>
              <a:gd name="connsiteY27" fmla="*/ 58754 h 360910"/>
              <a:gd name="connsiteX28" fmla="*/ 111212 w 717666"/>
              <a:gd name="connsiteY28" fmla="*/ 4779 h 3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7666" h="360910">
                <a:moveTo>
                  <a:pt x="111212" y="4779"/>
                </a:moveTo>
                <a:cubicBezTo>
                  <a:pt x="123383" y="26475"/>
                  <a:pt x="168362" y="169879"/>
                  <a:pt x="181062" y="188929"/>
                </a:cubicBezTo>
                <a:cubicBezTo>
                  <a:pt x="193762" y="207979"/>
                  <a:pt x="177887" y="112729"/>
                  <a:pt x="187412" y="119079"/>
                </a:cubicBezTo>
                <a:cubicBezTo>
                  <a:pt x="196937" y="125429"/>
                  <a:pt x="230804" y="215387"/>
                  <a:pt x="238212" y="227029"/>
                </a:cubicBezTo>
                <a:cubicBezTo>
                  <a:pt x="245620" y="238671"/>
                  <a:pt x="224454" y="184167"/>
                  <a:pt x="231862" y="188929"/>
                </a:cubicBezTo>
                <a:cubicBezTo>
                  <a:pt x="239270" y="193692"/>
                  <a:pt x="274725" y="253487"/>
                  <a:pt x="282662" y="255604"/>
                </a:cubicBezTo>
                <a:cubicBezTo>
                  <a:pt x="290599" y="257721"/>
                  <a:pt x="270491" y="196337"/>
                  <a:pt x="279487" y="201629"/>
                </a:cubicBezTo>
                <a:cubicBezTo>
                  <a:pt x="288483" y="206921"/>
                  <a:pt x="328700" y="277300"/>
                  <a:pt x="336637" y="287354"/>
                </a:cubicBezTo>
                <a:cubicBezTo>
                  <a:pt x="344574" y="297408"/>
                  <a:pt x="321820" y="255604"/>
                  <a:pt x="327112" y="261954"/>
                </a:cubicBezTo>
                <a:cubicBezTo>
                  <a:pt x="332404" y="268304"/>
                  <a:pt x="364154" y="320162"/>
                  <a:pt x="368387" y="325454"/>
                </a:cubicBezTo>
                <a:cubicBezTo>
                  <a:pt x="372620" y="330746"/>
                  <a:pt x="347220" y="293175"/>
                  <a:pt x="352512" y="293704"/>
                </a:cubicBezTo>
                <a:cubicBezTo>
                  <a:pt x="357804" y="294233"/>
                  <a:pt x="396433" y="322279"/>
                  <a:pt x="400137" y="328629"/>
                </a:cubicBezTo>
                <a:cubicBezTo>
                  <a:pt x="403841" y="334979"/>
                  <a:pt x="354629" y="328100"/>
                  <a:pt x="374737" y="331804"/>
                </a:cubicBezTo>
                <a:cubicBezTo>
                  <a:pt x="394845" y="335508"/>
                  <a:pt x="520787" y="347679"/>
                  <a:pt x="520787" y="350854"/>
                </a:cubicBezTo>
                <a:cubicBezTo>
                  <a:pt x="520787" y="354029"/>
                  <a:pt x="374737" y="350854"/>
                  <a:pt x="374737" y="350854"/>
                </a:cubicBezTo>
                <a:lnTo>
                  <a:pt x="717637" y="350854"/>
                </a:lnTo>
                <a:cubicBezTo>
                  <a:pt x="720812" y="351383"/>
                  <a:pt x="470516" y="370962"/>
                  <a:pt x="393787" y="354029"/>
                </a:cubicBezTo>
                <a:cubicBezTo>
                  <a:pt x="317058" y="337096"/>
                  <a:pt x="291658" y="266716"/>
                  <a:pt x="257262" y="249254"/>
                </a:cubicBezTo>
                <a:cubicBezTo>
                  <a:pt x="222866" y="231792"/>
                  <a:pt x="214400" y="239200"/>
                  <a:pt x="187412" y="249254"/>
                </a:cubicBezTo>
                <a:cubicBezTo>
                  <a:pt x="160425" y="259308"/>
                  <a:pt x="97983" y="312225"/>
                  <a:pt x="95337" y="309579"/>
                </a:cubicBezTo>
                <a:cubicBezTo>
                  <a:pt x="92691" y="306933"/>
                  <a:pt x="164129" y="254016"/>
                  <a:pt x="171537" y="233379"/>
                </a:cubicBezTo>
                <a:cubicBezTo>
                  <a:pt x="178945" y="212742"/>
                  <a:pt x="168362" y="186812"/>
                  <a:pt x="139787" y="185754"/>
                </a:cubicBezTo>
                <a:cubicBezTo>
                  <a:pt x="111212" y="184696"/>
                  <a:pt x="-3617" y="228616"/>
                  <a:pt x="87" y="227029"/>
                </a:cubicBezTo>
                <a:cubicBezTo>
                  <a:pt x="3791" y="225442"/>
                  <a:pt x="159366" y="204804"/>
                  <a:pt x="162012" y="176229"/>
                </a:cubicBezTo>
                <a:cubicBezTo>
                  <a:pt x="164658" y="147654"/>
                  <a:pt x="18079" y="57696"/>
                  <a:pt x="15962" y="55579"/>
                </a:cubicBezTo>
                <a:cubicBezTo>
                  <a:pt x="13845" y="53462"/>
                  <a:pt x="128145" y="149771"/>
                  <a:pt x="149312" y="163529"/>
                </a:cubicBezTo>
                <a:cubicBezTo>
                  <a:pt x="170479" y="177287"/>
                  <a:pt x="149841" y="155591"/>
                  <a:pt x="142962" y="138129"/>
                </a:cubicBezTo>
                <a:cubicBezTo>
                  <a:pt x="136083" y="120667"/>
                  <a:pt x="114387" y="76216"/>
                  <a:pt x="108037" y="58754"/>
                </a:cubicBezTo>
                <a:cubicBezTo>
                  <a:pt x="101687" y="41292"/>
                  <a:pt x="99041" y="-16917"/>
                  <a:pt x="111212" y="4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2269406-8366-8178-7F1A-4CD997B0D039}"/>
              </a:ext>
            </a:extLst>
          </p:cNvPr>
          <p:cNvSpPr/>
          <p:nvPr/>
        </p:nvSpPr>
        <p:spPr>
          <a:xfrm>
            <a:off x="1506138" y="4981201"/>
            <a:ext cx="334568" cy="578903"/>
          </a:xfrm>
          <a:custGeom>
            <a:avLst/>
            <a:gdLst>
              <a:gd name="connsiteX0" fmla="*/ 68662 w 334568"/>
              <a:gd name="connsiteY0" fmla="*/ 86099 h 578903"/>
              <a:gd name="connsiteX1" fmla="*/ 132162 w 334568"/>
              <a:gd name="connsiteY1" fmla="*/ 95624 h 578903"/>
              <a:gd name="connsiteX2" fmla="*/ 128987 w 334568"/>
              <a:gd name="connsiteY2" fmla="*/ 82924 h 578903"/>
              <a:gd name="connsiteX3" fmla="*/ 157562 w 334568"/>
              <a:gd name="connsiteY3" fmla="*/ 121024 h 578903"/>
              <a:gd name="connsiteX4" fmla="*/ 59137 w 334568"/>
              <a:gd name="connsiteY4" fmla="*/ 181349 h 578903"/>
              <a:gd name="connsiteX5" fmla="*/ 1987 w 334568"/>
              <a:gd name="connsiteY5" fmla="*/ 305174 h 578903"/>
              <a:gd name="connsiteX6" fmla="*/ 14687 w 334568"/>
              <a:gd name="connsiteY6" fmla="*/ 270249 h 578903"/>
              <a:gd name="connsiteX7" fmla="*/ 30562 w 334568"/>
              <a:gd name="connsiteY7" fmla="*/ 416299 h 578903"/>
              <a:gd name="connsiteX8" fmla="*/ 84537 w 334568"/>
              <a:gd name="connsiteY8" fmla="*/ 473449 h 578903"/>
              <a:gd name="connsiteX9" fmla="*/ 71837 w 334568"/>
              <a:gd name="connsiteY9" fmla="*/ 463924 h 578903"/>
              <a:gd name="connsiteX10" fmla="*/ 205187 w 334568"/>
              <a:gd name="connsiteY10" fmla="*/ 578224 h 578903"/>
              <a:gd name="connsiteX11" fmla="*/ 163912 w 334568"/>
              <a:gd name="connsiteY11" fmla="*/ 511549 h 578903"/>
              <a:gd name="connsiteX12" fmla="*/ 259162 w 334568"/>
              <a:gd name="connsiteY12" fmla="*/ 514724 h 578903"/>
              <a:gd name="connsiteX13" fmla="*/ 252812 w 334568"/>
              <a:gd name="connsiteY13" fmla="*/ 517899 h 578903"/>
              <a:gd name="connsiteX14" fmla="*/ 322662 w 334568"/>
              <a:gd name="connsiteY14" fmla="*/ 489324 h 578903"/>
              <a:gd name="connsiteX15" fmla="*/ 325837 w 334568"/>
              <a:gd name="connsiteY15" fmla="*/ 419474 h 578903"/>
              <a:gd name="connsiteX16" fmla="*/ 319487 w 334568"/>
              <a:gd name="connsiteY16" fmla="*/ 384549 h 578903"/>
              <a:gd name="connsiteX17" fmla="*/ 332187 w 334568"/>
              <a:gd name="connsiteY17" fmla="*/ 292474 h 578903"/>
              <a:gd name="connsiteX18" fmla="*/ 325837 w 334568"/>
              <a:gd name="connsiteY18" fmla="*/ 216274 h 578903"/>
              <a:gd name="connsiteX19" fmla="*/ 249637 w 334568"/>
              <a:gd name="connsiteY19" fmla="*/ 124199 h 578903"/>
              <a:gd name="connsiteX20" fmla="*/ 198837 w 334568"/>
              <a:gd name="connsiteY20" fmla="*/ 89274 h 578903"/>
              <a:gd name="connsiteX21" fmla="*/ 46437 w 334568"/>
              <a:gd name="connsiteY21" fmla="*/ 374 h 578903"/>
              <a:gd name="connsiteX22" fmla="*/ 68662 w 334568"/>
              <a:gd name="connsiteY22" fmla="*/ 86099 h 57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4568" h="578903">
                <a:moveTo>
                  <a:pt x="68662" y="86099"/>
                </a:moveTo>
                <a:cubicBezTo>
                  <a:pt x="82950" y="101974"/>
                  <a:pt x="132162" y="95624"/>
                  <a:pt x="132162" y="95624"/>
                </a:cubicBezTo>
                <a:cubicBezTo>
                  <a:pt x="142216" y="95095"/>
                  <a:pt x="124754" y="78691"/>
                  <a:pt x="128987" y="82924"/>
                </a:cubicBezTo>
                <a:cubicBezTo>
                  <a:pt x="133220" y="87157"/>
                  <a:pt x="169204" y="104620"/>
                  <a:pt x="157562" y="121024"/>
                </a:cubicBezTo>
                <a:cubicBezTo>
                  <a:pt x="145920" y="137428"/>
                  <a:pt x="85066" y="150657"/>
                  <a:pt x="59137" y="181349"/>
                </a:cubicBezTo>
                <a:cubicBezTo>
                  <a:pt x="33208" y="212041"/>
                  <a:pt x="9395" y="290357"/>
                  <a:pt x="1987" y="305174"/>
                </a:cubicBezTo>
                <a:cubicBezTo>
                  <a:pt x="-5421" y="319991"/>
                  <a:pt x="9924" y="251728"/>
                  <a:pt x="14687" y="270249"/>
                </a:cubicBezTo>
                <a:cubicBezTo>
                  <a:pt x="19450" y="288770"/>
                  <a:pt x="18920" y="382432"/>
                  <a:pt x="30562" y="416299"/>
                </a:cubicBezTo>
                <a:cubicBezTo>
                  <a:pt x="42204" y="450166"/>
                  <a:pt x="84537" y="473449"/>
                  <a:pt x="84537" y="473449"/>
                </a:cubicBezTo>
                <a:cubicBezTo>
                  <a:pt x="91416" y="481387"/>
                  <a:pt x="51729" y="446462"/>
                  <a:pt x="71837" y="463924"/>
                </a:cubicBezTo>
                <a:cubicBezTo>
                  <a:pt x="91945" y="481386"/>
                  <a:pt x="189841" y="570287"/>
                  <a:pt x="205187" y="578224"/>
                </a:cubicBezTo>
                <a:cubicBezTo>
                  <a:pt x="220533" y="586161"/>
                  <a:pt x="154916" y="522132"/>
                  <a:pt x="163912" y="511549"/>
                </a:cubicBezTo>
                <a:cubicBezTo>
                  <a:pt x="172908" y="500966"/>
                  <a:pt x="259162" y="514724"/>
                  <a:pt x="259162" y="514724"/>
                </a:cubicBezTo>
                <a:cubicBezTo>
                  <a:pt x="273979" y="515782"/>
                  <a:pt x="252812" y="517899"/>
                  <a:pt x="252812" y="517899"/>
                </a:cubicBezTo>
                <a:cubicBezTo>
                  <a:pt x="263395" y="513666"/>
                  <a:pt x="310491" y="505728"/>
                  <a:pt x="322662" y="489324"/>
                </a:cubicBezTo>
                <a:cubicBezTo>
                  <a:pt x="334833" y="472920"/>
                  <a:pt x="326366" y="436936"/>
                  <a:pt x="325837" y="419474"/>
                </a:cubicBezTo>
                <a:cubicBezTo>
                  <a:pt x="325308" y="402012"/>
                  <a:pt x="318429" y="405716"/>
                  <a:pt x="319487" y="384549"/>
                </a:cubicBezTo>
                <a:cubicBezTo>
                  <a:pt x="320545" y="363382"/>
                  <a:pt x="331129" y="320520"/>
                  <a:pt x="332187" y="292474"/>
                </a:cubicBezTo>
                <a:cubicBezTo>
                  <a:pt x="333245" y="264428"/>
                  <a:pt x="339595" y="244320"/>
                  <a:pt x="325837" y="216274"/>
                </a:cubicBezTo>
                <a:cubicBezTo>
                  <a:pt x="312079" y="188228"/>
                  <a:pt x="270804" y="145366"/>
                  <a:pt x="249637" y="124199"/>
                </a:cubicBezTo>
                <a:cubicBezTo>
                  <a:pt x="228470" y="103032"/>
                  <a:pt x="232704" y="109912"/>
                  <a:pt x="198837" y="89274"/>
                </a:cubicBezTo>
                <a:cubicBezTo>
                  <a:pt x="164970" y="68636"/>
                  <a:pt x="67074" y="6724"/>
                  <a:pt x="46437" y="374"/>
                </a:cubicBezTo>
                <a:cubicBezTo>
                  <a:pt x="25800" y="-5976"/>
                  <a:pt x="54374" y="70224"/>
                  <a:pt x="68662" y="860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F430F47-5BE6-C9B2-0999-0874C8E7B4BA}"/>
              </a:ext>
            </a:extLst>
          </p:cNvPr>
          <p:cNvSpPr/>
          <p:nvPr/>
        </p:nvSpPr>
        <p:spPr>
          <a:xfrm>
            <a:off x="1433289" y="4743379"/>
            <a:ext cx="459249" cy="658623"/>
          </a:xfrm>
          <a:custGeom>
            <a:avLst/>
            <a:gdLst>
              <a:gd name="connsiteX0" fmla="*/ 1811 w 459249"/>
              <a:gd name="connsiteY0" fmla="*/ 123896 h 658623"/>
              <a:gd name="connsiteX1" fmla="*/ 106586 w 459249"/>
              <a:gd name="connsiteY1" fmla="*/ 76271 h 658623"/>
              <a:gd name="connsiteX2" fmla="*/ 201836 w 459249"/>
              <a:gd name="connsiteY2" fmla="*/ 92146 h 658623"/>
              <a:gd name="connsiteX3" fmla="*/ 198661 w 459249"/>
              <a:gd name="connsiteY3" fmla="*/ 34996 h 658623"/>
              <a:gd name="connsiteX4" fmla="*/ 338361 w 459249"/>
              <a:gd name="connsiteY4" fmla="*/ 158821 h 658623"/>
              <a:gd name="connsiteX5" fmla="*/ 271686 w 459249"/>
              <a:gd name="connsiteY5" fmla="*/ 117546 h 658623"/>
              <a:gd name="connsiteX6" fmla="*/ 373286 w 459249"/>
              <a:gd name="connsiteY6" fmla="*/ 206446 h 658623"/>
              <a:gd name="connsiteX7" fmla="*/ 360586 w 459249"/>
              <a:gd name="connsiteY7" fmla="*/ 254071 h 658623"/>
              <a:gd name="connsiteX8" fmla="*/ 370111 w 459249"/>
              <a:gd name="connsiteY8" fmla="*/ 228671 h 658623"/>
              <a:gd name="connsiteX9" fmla="*/ 411386 w 459249"/>
              <a:gd name="connsiteY9" fmla="*/ 304871 h 658623"/>
              <a:gd name="connsiteX10" fmla="*/ 424086 w 459249"/>
              <a:gd name="connsiteY10" fmla="*/ 269946 h 658623"/>
              <a:gd name="connsiteX11" fmla="*/ 427261 w 459249"/>
              <a:gd name="connsiteY11" fmla="*/ 342971 h 658623"/>
              <a:gd name="connsiteX12" fmla="*/ 411386 w 459249"/>
              <a:gd name="connsiteY12" fmla="*/ 377896 h 658623"/>
              <a:gd name="connsiteX13" fmla="*/ 424086 w 459249"/>
              <a:gd name="connsiteY13" fmla="*/ 412821 h 658623"/>
              <a:gd name="connsiteX14" fmla="*/ 427261 w 459249"/>
              <a:gd name="connsiteY14" fmla="*/ 533471 h 658623"/>
              <a:gd name="connsiteX15" fmla="*/ 452661 w 459249"/>
              <a:gd name="connsiteY15" fmla="*/ 501721 h 658623"/>
              <a:gd name="connsiteX16" fmla="*/ 424086 w 459249"/>
              <a:gd name="connsiteY16" fmla="*/ 593796 h 658623"/>
              <a:gd name="connsiteX17" fmla="*/ 411386 w 459249"/>
              <a:gd name="connsiteY17" fmla="*/ 654121 h 658623"/>
              <a:gd name="connsiteX18" fmla="*/ 411386 w 459249"/>
              <a:gd name="connsiteY18" fmla="*/ 469971 h 658623"/>
              <a:gd name="connsiteX19" fmla="*/ 433611 w 459249"/>
              <a:gd name="connsiteY19" fmla="*/ 396946 h 658623"/>
              <a:gd name="connsiteX20" fmla="*/ 459011 w 459249"/>
              <a:gd name="connsiteY20" fmla="*/ 298521 h 658623"/>
              <a:gd name="connsiteX21" fmla="*/ 417736 w 459249"/>
              <a:gd name="connsiteY21" fmla="*/ 209621 h 658623"/>
              <a:gd name="connsiteX22" fmla="*/ 385986 w 459249"/>
              <a:gd name="connsiteY22" fmla="*/ 219146 h 658623"/>
              <a:gd name="connsiteX23" fmla="*/ 370111 w 459249"/>
              <a:gd name="connsiteY23" fmla="*/ 120721 h 658623"/>
              <a:gd name="connsiteX24" fmla="*/ 258986 w 459249"/>
              <a:gd name="connsiteY24" fmla="*/ 34996 h 658623"/>
              <a:gd name="connsiteX25" fmla="*/ 151036 w 459249"/>
              <a:gd name="connsiteY25" fmla="*/ 88971 h 658623"/>
              <a:gd name="connsiteX26" fmla="*/ 131986 w 459249"/>
              <a:gd name="connsiteY26" fmla="*/ 71 h 658623"/>
              <a:gd name="connsiteX27" fmla="*/ 125636 w 459249"/>
              <a:gd name="connsiteY27" fmla="*/ 73096 h 658623"/>
              <a:gd name="connsiteX28" fmla="*/ 100236 w 459249"/>
              <a:gd name="connsiteY28" fmla="*/ 22296 h 658623"/>
              <a:gd name="connsiteX29" fmla="*/ 78011 w 459249"/>
              <a:gd name="connsiteY29" fmla="*/ 79446 h 658623"/>
              <a:gd name="connsiteX30" fmla="*/ 33561 w 459249"/>
              <a:gd name="connsiteY30" fmla="*/ 38171 h 658623"/>
              <a:gd name="connsiteX31" fmla="*/ 39911 w 459249"/>
              <a:gd name="connsiteY31" fmla="*/ 73096 h 658623"/>
              <a:gd name="connsiteX32" fmla="*/ 1811 w 459249"/>
              <a:gd name="connsiteY32" fmla="*/ 123896 h 65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9249" h="658623">
                <a:moveTo>
                  <a:pt x="1811" y="123896"/>
                </a:moveTo>
                <a:cubicBezTo>
                  <a:pt x="12923" y="124425"/>
                  <a:pt x="73249" y="81563"/>
                  <a:pt x="106586" y="76271"/>
                </a:cubicBezTo>
                <a:cubicBezTo>
                  <a:pt x="139923" y="70979"/>
                  <a:pt x="186490" y="99025"/>
                  <a:pt x="201836" y="92146"/>
                </a:cubicBezTo>
                <a:cubicBezTo>
                  <a:pt x="217182" y="85267"/>
                  <a:pt x="175907" y="23884"/>
                  <a:pt x="198661" y="34996"/>
                </a:cubicBezTo>
                <a:cubicBezTo>
                  <a:pt x="221415" y="46108"/>
                  <a:pt x="326190" y="145063"/>
                  <a:pt x="338361" y="158821"/>
                </a:cubicBezTo>
                <a:cubicBezTo>
                  <a:pt x="350532" y="172579"/>
                  <a:pt x="265865" y="109609"/>
                  <a:pt x="271686" y="117546"/>
                </a:cubicBezTo>
                <a:cubicBezTo>
                  <a:pt x="277507" y="125483"/>
                  <a:pt x="358469" y="183692"/>
                  <a:pt x="373286" y="206446"/>
                </a:cubicBezTo>
                <a:cubicBezTo>
                  <a:pt x="388103" y="229200"/>
                  <a:pt x="361115" y="250367"/>
                  <a:pt x="360586" y="254071"/>
                </a:cubicBezTo>
                <a:cubicBezTo>
                  <a:pt x="360057" y="257775"/>
                  <a:pt x="361644" y="220204"/>
                  <a:pt x="370111" y="228671"/>
                </a:cubicBezTo>
                <a:cubicBezTo>
                  <a:pt x="378578" y="237138"/>
                  <a:pt x="402390" y="297992"/>
                  <a:pt x="411386" y="304871"/>
                </a:cubicBezTo>
                <a:cubicBezTo>
                  <a:pt x="420382" y="311750"/>
                  <a:pt x="421440" y="263596"/>
                  <a:pt x="424086" y="269946"/>
                </a:cubicBezTo>
                <a:cubicBezTo>
                  <a:pt x="426732" y="276296"/>
                  <a:pt x="429378" y="324979"/>
                  <a:pt x="427261" y="342971"/>
                </a:cubicBezTo>
                <a:cubicBezTo>
                  <a:pt x="425144" y="360963"/>
                  <a:pt x="411915" y="366254"/>
                  <a:pt x="411386" y="377896"/>
                </a:cubicBezTo>
                <a:cubicBezTo>
                  <a:pt x="410857" y="389538"/>
                  <a:pt x="421440" y="386892"/>
                  <a:pt x="424086" y="412821"/>
                </a:cubicBezTo>
                <a:cubicBezTo>
                  <a:pt x="426732" y="438750"/>
                  <a:pt x="422498" y="518654"/>
                  <a:pt x="427261" y="533471"/>
                </a:cubicBezTo>
                <a:cubicBezTo>
                  <a:pt x="432024" y="548288"/>
                  <a:pt x="453190" y="491667"/>
                  <a:pt x="452661" y="501721"/>
                </a:cubicBezTo>
                <a:cubicBezTo>
                  <a:pt x="452132" y="511775"/>
                  <a:pt x="430965" y="568396"/>
                  <a:pt x="424086" y="593796"/>
                </a:cubicBezTo>
                <a:cubicBezTo>
                  <a:pt x="417207" y="619196"/>
                  <a:pt x="413503" y="674758"/>
                  <a:pt x="411386" y="654121"/>
                </a:cubicBezTo>
                <a:cubicBezTo>
                  <a:pt x="409269" y="633484"/>
                  <a:pt x="407682" y="512834"/>
                  <a:pt x="411386" y="469971"/>
                </a:cubicBezTo>
                <a:cubicBezTo>
                  <a:pt x="415090" y="427108"/>
                  <a:pt x="425673" y="425521"/>
                  <a:pt x="433611" y="396946"/>
                </a:cubicBezTo>
                <a:cubicBezTo>
                  <a:pt x="441549" y="368371"/>
                  <a:pt x="461657" y="329742"/>
                  <a:pt x="459011" y="298521"/>
                </a:cubicBezTo>
                <a:cubicBezTo>
                  <a:pt x="456365" y="267300"/>
                  <a:pt x="429907" y="222850"/>
                  <a:pt x="417736" y="209621"/>
                </a:cubicBezTo>
                <a:cubicBezTo>
                  <a:pt x="405565" y="196392"/>
                  <a:pt x="393924" y="233963"/>
                  <a:pt x="385986" y="219146"/>
                </a:cubicBezTo>
                <a:cubicBezTo>
                  <a:pt x="378049" y="204329"/>
                  <a:pt x="391278" y="151413"/>
                  <a:pt x="370111" y="120721"/>
                </a:cubicBezTo>
                <a:cubicBezTo>
                  <a:pt x="348944" y="90029"/>
                  <a:pt x="295499" y="40288"/>
                  <a:pt x="258986" y="34996"/>
                </a:cubicBezTo>
                <a:cubicBezTo>
                  <a:pt x="222473" y="29704"/>
                  <a:pt x="172203" y="94792"/>
                  <a:pt x="151036" y="88971"/>
                </a:cubicBezTo>
                <a:cubicBezTo>
                  <a:pt x="129869" y="83150"/>
                  <a:pt x="136219" y="2717"/>
                  <a:pt x="131986" y="71"/>
                </a:cubicBezTo>
                <a:cubicBezTo>
                  <a:pt x="127753" y="-2575"/>
                  <a:pt x="130928" y="69392"/>
                  <a:pt x="125636" y="73096"/>
                </a:cubicBezTo>
                <a:cubicBezTo>
                  <a:pt x="120344" y="76800"/>
                  <a:pt x="108173" y="21238"/>
                  <a:pt x="100236" y="22296"/>
                </a:cubicBezTo>
                <a:cubicBezTo>
                  <a:pt x="92299" y="23354"/>
                  <a:pt x="89124" y="76800"/>
                  <a:pt x="78011" y="79446"/>
                </a:cubicBezTo>
                <a:cubicBezTo>
                  <a:pt x="66898" y="82092"/>
                  <a:pt x="39911" y="39229"/>
                  <a:pt x="33561" y="38171"/>
                </a:cubicBezTo>
                <a:cubicBezTo>
                  <a:pt x="27211" y="37113"/>
                  <a:pt x="45732" y="56692"/>
                  <a:pt x="39911" y="73096"/>
                </a:cubicBezTo>
                <a:cubicBezTo>
                  <a:pt x="34090" y="89500"/>
                  <a:pt x="-9301" y="123367"/>
                  <a:pt x="1811" y="123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828BEB7-AFCF-6F95-8C07-3907A488D275}"/>
              </a:ext>
            </a:extLst>
          </p:cNvPr>
          <p:cNvSpPr/>
          <p:nvPr/>
        </p:nvSpPr>
        <p:spPr>
          <a:xfrm>
            <a:off x="1850356" y="4994177"/>
            <a:ext cx="105921" cy="422437"/>
          </a:xfrm>
          <a:custGeom>
            <a:avLst/>
            <a:gdLst>
              <a:gd name="connsiteX0" fmla="*/ 32419 w 105921"/>
              <a:gd name="connsiteY0" fmla="*/ 98 h 422437"/>
              <a:gd name="connsiteX1" fmla="*/ 80044 w 105921"/>
              <a:gd name="connsiteY1" fmla="*/ 257273 h 422437"/>
              <a:gd name="connsiteX2" fmla="*/ 57819 w 105921"/>
              <a:gd name="connsiteY2" fmla="*/ 225523 h 422437"/>
              <a:gd name="connsiteX3" fmla="*/ 105444 w 105921"/>
              <a:gd name="connsiteY3" fmla="*/ 365223 h 422437"/>
              <a:gd name="connsiteX4" fmla="*/ 22894 w 105921"/>
              <a:gd name="connsiteY4" fmla="*/ 257273 h 422437"/>
              <a:gd name="connsiteX5" fmla="*/ 35594 w 105921"/>
              <a:gd name="connsiteY5" fmla="*/ 330298 h 422437"/>
              <a:gd name="connsiteX6" fmla="*/ 669 w 105921"/>
              <a:gd name="connsiteY6" fmla="*/ 422373 h 422437"/>
              <a:gd name="connsiteX7" fmla="*/ 13369 w 105921"/>
              <a:gd name="connsiteY7" fmla="*/ 342998 h 422437"/>
              <a:gd name="connsiteX8" fmla="*/ 22894 w 105921"/>
              <a:gd name="connsiteY8" fmla="*/ 235048 h 422437"/>
              <a:gd name="connsiteX9" fmla="*/ 64169 w 105921"/>
              <a:gd name="connsiteY9" fmla="*/ 298548 h 422437"/>
              <a:gd name="connsiteX10" fmla="*/ 80044 w 105921"/>
              <a:gd name="connsiteY10" fmla="*/ 238223 h 422437"/>
              <a:gd name="connsiteX11" fmla="*/ 83219 w 105921"/>
              <a:gd name="connsiteY11" fmla="*/ 133448 h 422437"/>
              <a:gd name="connsiteX12" fmla="*/ 86394 w 105921"/>
              <a:gd name="connsiteY12" fmla="*/ 225523 h 422437"/>
              <a:gd name="connsiteX13" fmla="*/ 32419 w 105921"/>
              <a:gd name="connsiteY13" fmla="*/ 98 h 4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921" h="422437">
                <a:moveTo>
                  <a:pt x="32419" y="98"/>
                </a:moveTo>
                <a:cubicBezTo>
                  <a:pt x="31361" y="5389"/>
                  <a:pt x="75811" y="219702"/>
                  <a:pt x="80044" y="257273"/>
                </a:cubicBezTo>
                <a:cubicBezTo>
                  <a:pt x="84277" y="294844"/>
                  <a:pt x="53586" y="207531"/>
                  <a:pt x="57819" y="225523"/>
                </a:cubicBezTo>
                <a:cubicBezTo>
                  <a:pt x="62052" y="243515"/>
                  <a:pt x="111265" y="359931"/>
                  <a:pt x="105444" y="365223"/>
                </a:cubicBezTo>
                <a:cubicBezTo>
                  <a:pt x="99623" y="370515"/>
                  <a:pt x="34536" y="263094"/>
                  <a:pt x="22894" y="257273"/>
                </a:cubicBezTo>
                <a:cubicBezTo>
                  <a:pt x="11252" y="251452"/>
                  <a:pt x="39298" y="302781"/>
                  <a:pt x="35594" y="330298"/>
                </a:cubicBezTo>
                <a:cubicBezTo>
                  <a:pt x="31890" y="357815"/>
                  <a:pt x="4373" y="420256"/>
                  <a:pt x="669" y="422373"/>
                </a:cubicBezTo>
                <a:cubicBezTo>
                  <a:pt x="-3035" y="424490"/>
                  <a:pt x="9665" y="374219"/>
                  <a:pt x="13369" y="342998"/>
                </a:cubicBezTo>
                <a:cubicBezTo>
                  <a:pt x="17073" y="311777"/>
                  <a:pt x="14427" y="242456"/>
                  <a:pt x="22894" y="235048"/>
                </a:cubicBezTo>
                <a:cubicBezTo>
                  <a:pt x="31361" y="227640"/>
                  <a:pt x="54644" y="298019"/>
                  <a:pt x="64169" y="298548"/>
                </a:cubicBezTo>
                <a:cubicBezTo>
                  <a:pt x="73694" y="299077"/>
                  <a:pt x="76869" y="265740"/>
                  <a:pt x="80044" y="238223"/>
                </a:cubicBezTo>
                <a:cubicBezTo>
                  <a:pt x="83219" y="210706"/>
                  <a:pt x="82161" y="135565"/>
                  <a:pt x="83219" y="133448"/>
                </a:cubicBezTo>
                <a:cubicBezTo>
                  <a:pt x="84277" y="131331"/>
                  <a:pt x="93273" y="245631"/>
                  <a:pt x="86394" y="225523"/>
                </a:cubicBezTo>
                <a:cubicBezTo>
                  <a:pt x="79515" y="205415"/>
                  <a:pt x="33477" y="-5193"/>
                  <a:pt x="3241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2A1C729-52C5-851F-484E-29547975166B}"/>
              </a:ext>
            </a:extLst>
          </p:cNvPr>
          <p:cNvSpPr/>
          <p:nvPr/>
        </p:nvSpPr>
        <p:spPr>
          <a:xfrm>
            <a:off x="1568427" y="5292655"/>
            <a:ext cx="396898" cy="266853"/>
          </a:xfrm>
          <a:custGeom>
            <a:avLst/>
            <a:gdLst>
              <a:gd name="connsiteX0" fmla="*/ 254023 w 396898"/>
              <a:gd name="connsiteY0" fmla="*/ 60395 h 266853"/>
              <a:gd name="connsiteX1" fmla="*/ 279423 w 396898"/>
              <a:gd name="connsiteY1" fmla="*/ 161995 h 266853"/>
              <a:gd name="connsiteX2" fmla="*/ 263548 w 396898"/>
              <a:gd name="connsiteY2" fmla="*/ 196920 h 266853"/>
              <a:gd name="connsiteX3" fmla="*/ 200048 w 396898"/>
              <a:gd name="connsiteY3" fmla="*/ 222320 h 266853"/>
              <a:gd name="connsiteX4" fmla="*/ 23 w 396898"/>
              <a:gd name="connsiteY4" fmla="*/ 219145 h 266853"/>
              <a:gd name="connsiteX5" fmla="*/ 187348 w 396898"/>
              <a:gd name="connsiteY5" fmla="*/ 219145 h 266853"/>
              <a:gd name="connsiteX6" fmla="*/ 269898 w 396898"/>
              <a:gd name="connsiteY6" fmla="*/ 222320 h 266853"/>
              <a:gd name="connsiteX7" fmla="*/ 196873 w 396898"/>
              <a:gd name="connsiteY7" fmla="*/ 266770 h 266853"/>
              <a:gd name="connsiteX8" fmla="*/ 327048 w 396898"/>
              <a:gd name="connsiteY8" fmla="*/ 209620 h 266853"/>
              <a:gd name="connsiteX9" fmla="*/ 377848 w 396898"/>
              <a:gd name="connsiteY9" fmla="*/ 155645 h 266853"/>
              <a:gd name="connsiteX10" fmla="*/ 396898 w 396898"/>
              <a:gd name="connsiteY10" fmla="*/ 70 h 266853"/>
              <a:gd name="connsiteX11" fmla="*/ 377848 w 396898"/>
              <a:gd name="connsiteY11" fmla="*/ 136595 h 266853"/>
              <a:gd name="connsiteX12" fmla="*/ 298473 w 396898"/>
              <a:gd name="connsiteY12" fmla="*/ 209620 h 266853"/>
              <a:gd name="connsiteX13" fmla="*/ 333398 w 396898"/>
              <a:gd name="connsiteY13" fmla="*/ 165170 h 266853"/>
              <a:gd name="connsiteX14" fmla="*/ 333398 w 396898"/>
              <a:gd name="connsiteY14" fmla="*/ 130245 h 266853"/>
              <a:gd name="connsiteX15" fmla="*/ 288948 w 396898"/>
              <a:gd name="connsiteY15" fmla="*/ 219145 h 266853"/>
              <a:gd name="connsiteX16" fmla="*/ 263548 w 396898"/>
              <a:gd name="connsiteY16" fmla="*/ 215970 h 266853"/>
              <a:gd name="connsiteX17" fmla="*/ 288948 w 396898"/>
              <a:gd name="connsiteY17" fmla="*/ 146120 h 266853"/>
              <a:gd name="connsiteX18" fmla="*/ 254023 w 396898"/>
              <a:gd name="connsiteY18" fmla="*/ 60395 h 26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898" h="266853">
                <a:moveTo>
                  <a:pt x="254023" y="60395"/>
                </a:moveTo>
                <a:cubicBezTo>
                  <a:pt x="252435" y="63041"/>
                  <a:pt x="277836" y="139241"/>
                  <a:pt x="279423" y="161995"/>
                </a:cubicBezTo>
                <a:cubicBezTo>
                  <a:pt x="281010" y="184749"/>
                  <a:pt x="276777" y="186866"/>
                  <a:pt x="263548" y="196920"/>
                </a:cubicBezTo>
                <a:cubicBezTo>
                  <a:pt x="250319" y="206974"/>
                  <a:pt x="243969" y="218616"/>
                  <a:pt x="200048" y="222320"/>
                </a:cubicBezTo>
                <a:cubicBezTo>
                  <a:pt x="156127" y="226024"/>
                  <a:pt x="2140" y="219674"/>
                  <a:pt x="23" y="219145"/>
                </a:cubicBezTo>
                <a:cubicBezTo>
                  <a:pt x="-2094" y="218616"/>
                  <a:pt x="142369" y="218616"/>
                  <a:pt x="187348" y="219145"/>
                </a:cubicBezTo>
                <a:cubicBezTo>
                  <a:pt x="232327" y="219674"/>
                  <a:pt x="268310" y="214382"/>
                  <a:pt x="269898" y="222320"/>
                </a:cubicBezTo>
                <a:cubicBezTo>
                  <a:pt x="271486" y="230258"/>
                  <a:pt x="187348" y="268887"/>
                  <a:pt x="196873" y="266770"/>
                </a:cubicBezTo>
                <a:cubicBezTo>
                  <a:pt x="206398" y="264653"/>
                  <a:pt x="296886" y="228141"/>
                  <a:pt x="327048" y="209620"/>
                </a:cubicBezTo>
                <a:cubicBezTo>
                  <a:pt x="357211" y="191099"/>
                  <a:pt x="366206" y="190570"/>
                  <a:pt x="377848" y="155645"/>
                </a:cubicBezTo>
                <a:cubicBezTo>
                  <a:pt x="389490" y="120720"/>
                  <a:pt x="396898" y="3245"/>
                  <a:pt x="396898" y="70"/>
                </a:cubicBezTo>
                <a:cubicBezTo>
                  <a:pt x="396898" y="-3105"/>
                  <a:pt x="394252" y="101670"/>
                  <a:pt x="377848" y="136595"/>
                </a:cubicBezTo>
                <a:cubicBezTo>
                  <a:pt x="361444" y="171520"/>
                  <a:pt x="305881" y="204858"/>
                  <a:pt x="298473" y="209620"/>
                </a:cubicBezTo>
                <a:cubicBezTo>
                  <a:pt x="291065" y="214383"/>
                  <a:pt x="327577" y="178399"/>
                  <a:pt x="333398" y="165170"/>
                </a:cubicBezTo>
                <a:cubicBezTo>
                  <a:pt x="339219" y="151941"/>
                  <a:pt x="340806" y="121249"/>
                  <a:pt x="333398" y="130245"/>
                </a:cubicBezTo>
                <a:cubicBezTo>
                  <a:pt x="325990" y="139241"/>
                  <a:pt x="300590" y="204858"/>
                  <a:pt x="288948" y="219145"/>
                </a:cubicBezTo>
                <a:cubicBezTo>
                  <a:pt x="277306" y="233432"/>
                  <a:pt x="263548" y="228141"/>
                  <a:pt x="263548" y="215970"/>
                </a:cubicBezTo>
                <a:cubicBezTo>
                  <a:pt x="263548" y="203799"/>
                  <a:pt x="290535" y="168345"/>
                  <a:pt x="288948" y="146120"/>
                </a:cubicBezTo>
                <a:cubicBezTo>
                  <a:pt x="287361" y="123895"/>
                  <a:pt x="255611" y="57749"/>
                  <a:pt x="254023" y="60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889C118-2B32-4004-A892-BD45223B1881}"/>
              </a:ext>
            </a:extLst>
          </p:cNvPr>
          <p:cNvSpPr/>
          <p:nvPr/>
        </p:nvSpPr>
        <p:spPr>
          <a:xfrm>
            <a:off x="1862900" y="5146407"/>
            <a:ext cx="90803" cy="397462"/>
          </a:xfrm>
          <a:custGeom>
            <a:avLst/>
            <a:gdLst>
              <a:gd name="connsiteX0" fmla="*/ 89725 w 90803"/>
              <a:gd name="connsiteY0" fmla="*/ 268 h 397462"/>
              <a:gd name="connsiteX1" fmla="*/ 83375 w 90803"/>
              <a:gd name="connsiteY1" fmla="*/ 216168 h 397462"/>
              <a:gd name="connsiteX2" fmla="*/ 83375 w 90803"/>
              <a:gd name="connsiteY2" fmla="*/ 298718 h 397462"/>
              <a:gd name="connsiteX3" fmla="*/ 825 w 90803"/>
              <a:gd name="connsiteY3" fmla="*/ 397143 h 397462"/>
              <a:gd name="connsiteX4" fmla="*/ 42100 w 90803"/>
              <a:gd name="connsiteY4" fmla="*/ 327293 h 397462"/>
              <a:gd name="connsiteX5" fmla="*/ 61150 w 90803"/>
              <a:gd name="connsiteY5" fmla="*/ 247918 h 397462"/>
              <a:gd name="connsiteX6" fmla="*/ 73850 w 90803"/>
              <a:gd name="connsiteY6" fmla="*/ 60593 h 397462"/>
              <a:gd name="connsiteX7" fmla="*/ 57975 w 90803"/>
              <a:gd name="connsiteY7" fmla="*/ 168543 h 397462"/>
              <a:gd name="connsiteX8" fmla="*/ 89725 w 90803"/>
              <a:gd name="connsiteY8" fmla="*/ 268 h 39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03" h="397462">
                <a:moveTo>
                  <a:pt x="89725" y="268"/>
                </a:moveTo>
                <a:cubicBezTo>
                  <a:pt x="93958" y="8205"/>
                  <a:pt x="84433" y="166426"/>
                  <a:pt x="83375" y="216168"/>
                </a:cubicBezTo>
                <a:cubicBezTo>
                  <a:pt x="82317" y="265910"/>
                  <a:pt x="97133" y="268556"/>
                  <a:pt x="83375" y="298718"/>
                </a:cubicBezTo>
                <a:cubicBezTo>
                  <a:pt x="69617" y="328880"/>
                  <a:pt x="7704" y="392381"/>
                  <a:pt x="825" y="397143"/>
                </a:cubicBezTo>
                <a:cubicBezTo>
                  <a:pt x="-6054" y="401905"/>
                  <a:pt x="32046" y="352164"/>
                  <a:pt x="42100" y="327293"/>
                </a:cubicBezTo>
                <a:cubicBezTo>
                  <a:pt x="52154" y="302422"/>
                  <a:pt x="55858" y="292368"/>
                  <a:pt x="61150" y="247918"/>
                </a:cubicBezTo>
                <a:cubicBezTo>
                  <a:pt x="66442" y="203468"/>
                  <a:pt x="74379" y="73822"/>
                  <a:pt x="73850" y="60593"/>
                </a:cubicBezTo>
                <a:cubicBezTo>
                  <a:pt x="73321" y="47364"/>
                  <a:pt x="56388" y="173835"/>
                  <a:pt x="57975" y="168543"/>
                </a:cubicBezTo>
                <a:cubicBezTo>
                  <a:pt x="59562" y="163251"/>
                  <a:pt x="85492" y="-7669"/>
                  <a:pt x="89725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683ECFC-36C8-CB9A-78E6-D22A66C7BD16}"/>
              </a:ext>
            </a:extLst>
          </p:cNvPr>
          <p:cNvSpPr/>
          <p:nvPr/>
        </p:nvSpPr>
        <p:spPr>
          <a:xfrm>
            <a:off x="1857375" y="5229215"/>
            <a:ext cx="101907" cy="254164"/>
          </a:xfrm>
          <a:custGeom>
            <a:avLst/>
            <a:gdLst>
              <a:gd name="connsiteX0" fmla="*/ 9525 w 101907"/>
              <a:gd name="connsiteY0" fmla="*/ 10 h 254164"/>
              <a:gd name="connsiteX1" fmla="*/ 22225 w 101907"/>
              <a:gd name="connsiteY1" fmla="*/ 101610 h 254164"/>
              <a:gd name="connsiteX2" fmla="*/ 22225 w 101907"/>
              <a:gd name="connsiteY2" fmla="*/ 146060 h 254164"/>
              <a:gd name="connsiteX3" fmla="*/ 41275 w 101907"/>
              <a:gd name="connsiteY3" fmla="*/ 180985 h 254164"/>
              <a:gd name="connsiteX4" fmla="*/ 38100 w 101907"/>
              <a:gd name="connsiteY4" fmla="*/ 254010 h 254164"/>
              <a:gd name="connsiteX5" fmla="*/ 53975 w 101907"/>
              <a:gd name="connsiteY5" fmla="*/ 196860 h 254164"/>
              <a:gd name="connsiteX6" fmla="*/ 101600 w 101907"/>
              <a:gd name="connsiteY6" fmla="*/ 85735 h 254164"/>
              <a:gd name="connsiteX7" fmla="*/ 73025 w 101907"/>
              <a:gd name="connsiteY7" fmla="*/ 142885 h 254164"/>
              <a:gd name="connsiteX8" fmla="*/ 44450 w 101907"/>
              <a:gd name="connsiteY8" fmla="*/ 158760 h 254164"/>
              <a:gd name="connsiteX9" fmla="*/ 0 w 101907"/>
              <a:gd name="connsiteY9" fmla="*/ 146060 h 254164"/>
              <a:gd name="connsiteX10" fmla="*/ 44450 w 101907"/>
              <a:gd name="connsiteY10" fmla="*/ 107960 h 254164"/>
              <a:gd name="connsiteX11" fmla="*/ 9525 w 101907"/>
              <a:gd name="connsiteY11" fmla="*/ 10 h 2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07" h="254164">
                <a:moveTo>
                  <a:pt x="9525" y="10"/>
                </a:moveTo>
                <a:cubicBezTo>
                  <a:pt x="5821" y="-1048"/>
                  <a:pt x="20108" y="77268"/>
                  <a:pt x="22225" y="101610"/>
                </a:cubicBezTo>
                <a:cubicBezTo>
                  <a:pt x="24342" y="125952"/>
                  <a:pt x="19050" y="132831"/>
                  <a:pt x="22225" y="146060"/>
                </a:cubicBezTo>
                <a:cubicBezTo>
                  <a:pt x="25400" y="159289"/>
                  <a:pt x="38629" y="162993"/>
                  <a:pt x="41275" y="180985"/>
                </a:cubicBezTo>
                <a:cubicBezTo>
                  <a:pt x="43921" y="198977"/>
                  <a:pt x="35983" y="251364"/>
                  <a:pt x="38100" y="254010"/>
                </a:cubicBezTo>
                <a:cubicBezTo>
                  <a:pt x="40217" y="256656"/>
                  <a:pt x="43392" y="224906"/>
                  <a:pt x="53975" y="196860"/>
                </a:cubicBezTo>
                <a:cubicBezTo>
                  <a:pt x="64558" y="168814"/>
                  <a:pt x="98425" y="94731"/>
                  <a:pt x="101600" y="85735"/>
                </a:cubicBezTo>
                <a:cubicBezTo>
                  <a:pt x="104775" y="76739"/>
                  <a:pt x="82550" y="130714"/>
                  <a:pt x="73025" y="142885"/>
                </a:cubicBezTo>
                <a:cubicBezTo>
                  <a:pt x="63500" y="155056"/>
                  <a:pt x="56621" y="158231"/>
                  <a:pt x="44450" y="158760"/>
                </a:cubicBezTo>
                <a:cubicBezTo>
                  <a:pt x="32279" y="159289"/>
                  <a:pt x="0" y="154527"/>
                  <a:pt x="0" y="146060"/>
                </a:cubicBezTo>
                <a:cubicBezTo>
                  <a:pt x="0" y="137593"/>
                  <a:pt x="39688" y="128068"/>
                  <a:pt x="44450" y="107960"/>
                </a:cubicBezTo>
                <a:cubicBezTo>
                  <a:pt x="49212" y="87852"/>
                  <a:pt x="13229" y="1068"/>
                  <a:pt x="952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1588258-F306-918F-7295-D04DF76C611C}"/>
              </a:ext>
            </a:extLst>
          </p:cNvPr>
          <p:cNvSpPr/>
          <p:nvPr/>
        </p:nvSpPr>
        <p:spPr>
          <a:xfrm>
            <a:off x="1657171" y="5254032"/>
            <a:ext cx="204548" cy="258611"/>
          </a:xfrm>
          <a:custGeom>
            <a:avLst/>
            <a:gdLst>
              <a:gd name="connsiteX0" fmla="*/ 187504 w 204548"/>
              <a:gd name="connsiteY0" fmla="*/ 593 h 258611"/>
              <a:gd name="connsiteX1" fmla="*/ 184329 w 204548"/>
              <a:gd name="connsiteY1" fmla="*/ 70443 h 258611"/>
              <a:gd name="connsiteX2" fmla="*/ 193854 w 204548"/>
              <a:gd name="connsiteY2" fmla="*/ 181568 h 258611"/>
              <a:gd name="connsiteX3" fmla="*/ 203379 w 204548"/>
              <a:gd name="connsiteY3" fmla="*/ 213318 h 258611"/>
              <a:gd name="connsiteX4" fmla="*/ 165279 w 204548"/>
              <a:gd name="connsiteY4" fmla="*/ 238718 h 258611"/>
              <a:gd name="connsiteX5" fmla="*/ 179 w 204548"/>
              <a:gd name="connsiteY5" fmla="*/ 257768 h 258611"/>
              <a:gd name="connsiteX6" fmla="*/ 133529 w 204548"/>
              <a:gd name="connsiteY6" fmla="*/ 248243 h 258611"/>
              <a:gd name="connsiteX7" fmla="*/ 152579 w 204548"/>
              <a:gd name="connsiteY7" fmla="*/ 187918 h 258611"/>
              <a:gd name="connsiteX8" fmla="*/ 155754 w 204548"/>
              <a:gd name="connsiteY8" fmla="*/ 108543 h 258611"/>
              <a:gd name="connsiteX9" fmla="*/ 187504 w 204548"/>
              <a:gd name="connsiteY9" fmla="*/ 593 h 25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48" h="258611">
                <a:moveTo>
                  <a:pt x="187504" y="593"/>
                </a:moveTo>
                <a:cubicBezTo>
                  <a:pt x="192266" y="-5757"/>
                  <a:pt x="183271" y="40281"/>
                  <a:pt x="184329" y="70443"/>
                </a:cubicBezTo>
                <a:cubicBezTo>
                  <a:pt x="185387" y="100605"/>
                  <a:pt x="190679" y="157756"/>
                  <a:pt x="193854" y="181568"/>
                </a:cubicBezTo>
                <a:cubicBezTo>
                  <a:pt x="197029" y="205381"/>
                  <a:pt x="208142" y="203793"/>
                  <a:pt x="203379" y="213318"/>
                </a:cubicBezTo>
                <a:cubicBezTo>
                  <a:pt x="198616" y="222843"/>
                  <a:pt x="199146" y="231310"/>
                  <a:pt x="165279" y="238718"/>
                </a:cubicBezTo>
                <a:cubicBezTo>
                  <a:pt x="131412" y="246126"/>
                  <a:pt x="5471" y="256181"/>
                  <a:pt x="179" y="257768"/>
                </a:cubicBezTo>
                <a:cubicBezTo>
                  <a:pt x="-5113" y="259355"/>
                  <a:pt x="108129" y="259885"/>
                  <a:pt x="133529" y="248243"/>
                </a:cubicBezTo>
                <a:cubicBezTo>
                  <a:pt x="158929" y="236601"/>
                  <a:pt x="148875" y="211201"/>
                  <a:pt x="152579" y="187918"/>
                </a:cubicBezTo>
                <a:cubicBezTo>
                  <a:pt x="156283" y="164635"/>
                  <a:pt x="144642" y="136060"/>
                  <a:pt x="155754" y="108543"/>
                </a:cubicBezTo>
                <a:cubicBezTo>
                  <a:pt x="166866" y="81026"/>
                  <a:pt x="182742" y="6943"/>
                  <a:pt x="187504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568DD8D-601E-29B9-5870-E1652E9FBFC6}"/>
              </a:ext>
            </a:extLst>
          </p:cNvPr>
          <p:cNvSpPr/>
          <p:nvPr/>
        </p:nvSpPr>
        <p:spPr>
          <a:xfrm>
            <a:off x="1565248" y="5046806"/>
            <a:ext cx="113399" cy="135124"/>
          </a:xfrm>
          <a:custGeom>
            <a:avLst/>
            <a:gdLst>
              <a:gd name="connsiteX0" fmla="*/ 27 w 113399"/>
              <a:gd name="connsiteY0" fmla="*/ 1444 h 135124"/>
              <a:gd name="connsiteX1" fmla="*/ 69877 w 113399"/>
              <a:gd name="connsiteY1" fmla="*/ 61769 h 135124"/>
              <a:gd name="connsiteX2" fmla="*/ 28602 w 113399"/>
              <a:gd name="connsiteY2" fmla="*/ 134794 h 135124"/>
              <a:gd name="connsiteX3" fmla="*/ 101627 w 113399"/>
              <a:gd name="connsiteY3" fmla="*/ 87169 h 135124"/>
              <a:gd name="connsiteX4" fmla="*/ 111152 w 113399"/>
              <a:gd name="connsiteY4" fmla="*/ 49069 h 135124"/>
              <a:gd name="connsiteX5" fmla="*/ 79402 w 113399"/>
              <a:gd name="connsiteY5" fmla="*/ 20494 h 135124"/>
              <a:gd name="connsiteX6" fmla="*/ 27 w 113399"/>
              <a:gd name="connsiteY6" fmla="*/ 1444 h 1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99" h="135124">
                <a:moveTo>
                  <a:pt x="27" y="1444"/>
                </a:moveTo>
                <a:cubicBezTo>
                  <a:pt x="-1560" y="8323"/>
                  <a:pt x="65115" y="39544"/>
                  <a:pt x="69877" y="61769"/>
                </a:cubicBezTo>
                <a:cubicBezTo>
                  <a:pt x="74640" y="83994"/>
                  <a:pt x="23310" y="130561"/>
                  <a:pt x="28602" y="134794"/>
                </a:cubicBezTo>
                <a:cubicBezTo>
                  <a:pt x="33894" y="139027"/>
                  <a:pt x="87869" y="101457"/>
                  <a:pt x="101627" y="87169"/>
                </a:cubicBezTo>
                <a:cubicBezTo>
                  <a:pt x="115385" y="72881"/>
                  <a:pt x="114856" y="60181"/>
                  <a:pt x="111152" y="49069"/>
                </a:cubicBezTo>
                <a:cubicBezTo>
                  <a:pt x="107448" y="37957"/>
                  <a:pt x="93160" y="26844"/>
                  <a:pt x="79402" y="20494"/>
                </a:cubicBezTo>
                <a:cubicBezTo>
                  <a:pt x="65644" y="14144"/>
                  <a:pt x="1614" y="-5435"/>
                  <a:pt x="27" y="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610A3A53-0640-0DD8-131E-30B465796F07}"/>
              </a:ext>
            </a:extLst>
          </p:cNvPr>
          <p:cNvSpPr/>
          <p:nvPr/>
        </p:nvSpPr>
        <p:spPr>
          <a:xfrm>
            <a:off x="1638330" y="5239939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2DE159F3-016B-3CF5-A647-03E7B53ADC63}"/>
              </a:ext>
            </a:extLst>
          </p:cNvPr>
          <p:cNvSpPr/>
          <p:nvPr/>
        </p:nvSpPr>
        <p:spPr>
          <a:xfrm>
            <a:off x="1711434" y="5212027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871EDA7-0350-2946-A3E4-9488817D2EEB}"/>
              </a:ext>
            </a:extLst>
          </p:cNvPr>
          <p:cNvSpPr/>
          <p:nvPr/>
        </p:nvSpPr>
        <p:spPr>
          <a:xfrm>
            <a:off x="1586790" y="4332220"/>
            <a:ext cx="320847" cy="445286"/>
          </a:xfrm>
          <a:custGeom>
            <a:avLst/>
            <a:gdLst>
              <a:gd name="connsiteX0" fmla="*/ 2408 w 320847"/>
              <a:gd name="connsiteY0" fmla="*/ 178 h 445286"/>
              <a:gd name="connsiteX1" fmla="*/ 114874 w 320847"/>
              <a:gd name="connsiteY1" fmla="*/ 107754 h 445286"/>
              <a:gd name="connsiteX2" fmla="*/ 85535 w 320847"/>
              <a:gd name="connsiteY2" fmla="*/ 185992 h 445286"/>
              <a:gd name="connsiteX3" fmla="*/ 124654 w 320847"/>
              <a:gd name="connsiteY3" fmla="*/ 112644 h 445286"/>
              <a:gd name="connsiteX4" fmla="*/ 163773 w 320847"/>
              <a:gd name="connsiteY4" fmla="*/ 274009 h 445286"/>
              <a:gd name="connsiteX5" fmla="*/ 207781 w 320847"/>
              <a:gd name="connsiteY5" fmla="*/ 166432 h 445286"/>
              <a:gd name="connsiteX6" fmla="*/ 246900 w 320847"/>
              <a:gd name="connsiteY6" fmla="*/ 283789 h 445286"/>
              <a:gd name="connsiteX7" fmla="*/ 251790 w 320847"/>
              <a:gd name="connsiteY7" fmla="*/ 200661 h 445286"/>
              <a:gd name="connsiteX8" fmla="*/ 310468 w 320847"/>
              <a:gd name="connsiteY8" fmla="*/ 376696 h 445286"/>
              <a:gd name="connsiteX9" fmla="*/ 315358 w 320847"/>
              <a:gd name="connsiteY9" fmla="*/ 347356 h 445286"/>
              <a:gd name="connsiteX10" fmla="*/ 320247 w 320847"/>
              <a:gd name="connsiteY10" fmla="*/ 445153 h 445286"/>
              <a:gd name="connsiteX11" fmla="*/ 300688 w 320847"/>
              <a:gd name="connsiteY11" fmla="*/ 322907 h 445286"/>
              <a:gd name="connsiteX12" fmla="*/ 212671 w 320847"/>
              <a:gd name="connsiteY12" fmla="*/ 185992 h 445286"/>
              <a:gd name="connsiteX13" fmla="*/ 188222 w 320847"/>
              <a:gd name="connsiteY13" fmla="*/ 278899 h 445286"/>
              <a:gd name="connsiteX14" fmla="*/ 124654 w 320847"/>
              <a:gd name="connsiteY14" fmla="*/ 141983 h 445286"/>
              <a:gd name="connsiteX15" fmla="*/ 85535 w 320847"/>
              <a:gd name="connsiteY15" fmla="*/ 181102 h 445286"/>
              <a:gd name="connsiteX16" fmla="*/ 75755 w 320847"/>
              <a:gd name="connsiteY16" fmla="*/ 102864 h 445286"/>
              <a:gd name="connsiteX17" fmla="*/ 36637 w 320847"/>
              <a:gd name="connsiteY17" fmla="*/ 132204 h 445286"/>
              <a:gd name="connsiteX18" fmla="*/ 36637 w 320847"/>
              <a:gd name="connsiteY18" fmla="*/ 83305 h 445286"/>
              <a:gd name="connsiteX19" fmla="*/ 2408 w 320847"/>
              <a:gd name="connsiteY19" fmla="*/ 178 h 4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0847" h="445286">
                <a:moveTo>
                  <a:pt x="2408" y="178"/>
                </a:moveTo>
                <a:cubicBezTo>
                  <a:pt x="15448" y="4253"/>
                  <a:pt x="101020" y="76785"/>
                  <a:pt x="114874" y="107754"/>
                </a:cubicBezTo>
                <a:cubicBezTo>
                  <a:pt x="128728" y="138723"/>
                  <a:pt x="83905" y="185177"/>
                  <a:pt x="85535" y="185992"/>
                </a:cubicBezTo>
                <a:cubicBezTo>
                  <a:pt x="87165" y="186807"/>
                  <a:pt x="111614" y="97974"/>
                  <a:pt x="124654" y="112644"/>
                </a:cubicBezTo>
                <a:cubicBezTo>
                  <a:pt x="137694" y="127314"/>
                  <a:pt x="149918" y="265044"/>
                  <a:pt x="163773" y="274009"/>
                </a:cubicBezTo>
                <a:cubicBezTo>
                  <a:pt x="177628" y="282974"/>
                  <a:pt x="193927" y="164802"/>
                  <a:pt x="207781" y="166432"/>
                </a:cubicBezTo>
                <a:cubicBezTo>
                  <a:pt x="221635" y="168062"/>
                  <a:pt x="239565" y="278084"/>
                  <a:pt x="246900" y="283789"/>
                </a:cubicBezTo>
                <a:cubicBezTo>
                  <a:pt x="254235" y="289494"/>
                  <a:pt x="241195" y="185177"/>
                  <a:pt x="251790" y="200661"/>
                </a:cubicBezTo>
                <a:cubicBezTo>
                  <a:pt x="262385" y="216145"/>
                  <a:pt x="299873" y="352247"/>
                  <a:pt x="310468" y="376696"/>
                </a:cubicBezTo>
                <a:cubicBezTo>
                  <a:pt x="321063" y="401145"/>
                  <a:pt x="313728" y="335947"/>
                  <a:pt x="315358" y="347356"/>
                </a:cubicBezTo>
                <a:cubicBezTo>
                  <a:pt x="316988" y="358765"/>
                  <a:pt x="322692" y="449228"/>
                  <a:pt x="320247" y="445153"/>
                </a:cubicBezTo>
                <a:cubicBezTo>
                  <a:pt x="317802" y="441078"/>
                  <a:pt x="318617" y="366100"/>
                  <a:pt x="300688" y="322907"/>
                </a:cubicBezTo>
                <a:cubicBezTo>
                  <a:pt x="282759" y="279714"/>
                  <a:pt x="231415" y="193327"/>
                  <a:pt x="212671" y="185992"/>
                </a:cubicBezTo>
                <a:cubicBezTo>
                  <a:pt x="193927" y="178657"/>
                  <a:pt x="202892" y="286234"/>
                  <a:pt x="188222" y="278899"/>
                </a:cubicBezTo>
                <a:cubicBezTo>
                  <a:pt x="173552" y="271564"/>
                  <a:pt x="141769" y="158283"/>
                  <a:pt x="124654" y="141983"/>
                </a:cubicBezTo>
                <a:cubicBezTo>
                  <a:pt x="107539" y="125683"/>
                  <a:pt x="93685" y="187622"/>
                  <a:pt x="85535" y="181102"/>
                </a:cubicBezTo>
                <a:cubicBezTo>
                  <a:pt x="77385" y="174582"/>
                  <a:pt x="83905" y="111014"/>
                  <a:pt x="75755" y="102864"/>
                </a:cubicBezTo>
                <a:cubicBezTo>
                  <a:pt x="67605" y="94714"/>
                  <a:pt x="43157" y="135464"/>
                  <a:pt x="36637" y="132204"/>
                </a:cubicBezTo>
                <a:cubicBezTo>
                  <a:pt x="30117" y="128944"/>
                  <a:pt x="39897" y="103679"/>
                  <a:pt x="36637" y="83305"/>
                </a:cubicBezTo>
                <a:cubicBezTo>
                  <a:pt x="33377" y="62931"/>
                  <a:pt x="-10632" y="-3897"/>
                  <a:pt x="2408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0A2517F-2432-AB1F-4E40-A08BA823ED10}"/>
              </a:ext>
            </a:extLst>
          </p:cNvPr>
          <p:cNvSpPr/>
          <p:nvPr/>
        </p:nvSpPr>
        <p:spPr>
          <a:xfrm>
            <a:off x="1833174" y="4297743"/>
            <a:ext cx="149618" cy="615922"/>
          </a:xfrm>
          <a:custGeom>
            <a:avLst/>
            <a:gdLst>
              <a:gd name="connsiteX0" fmla="*/ 516 w 149618"/>
              <a:gd name="connsiteY0" fmla="*/ 426 h 615922"/>
              <a:gd name="connsiteX1" fmla="*/ 83643 w 149618"/>
              <a:gd name="connsiteY1" fmla="*/ 342715 h 615922"/>
              <a:gd name="connsiteX2" fmla="*/ 93423 w 149618"/>
              <a:gd name="connsiteY2" fmla="*/ 191130 h 615922"/>
              <a:gd name="connsiteX3" fmla="*/ 147211 w 149618"/>
              <a:gd name="connsiteY3" fmla="*/ 611656 h 615922"/>
              <a:gd name="connsiteX4" fmla="*/ 132542 w 149618"/>
              <a:gd name="connsiteY4" fmla="*/ 396503 h 615922"/>
              <a:gd name="connsiteX5" fmla="*/ 64084 w 149618"/>
              <a:gd name="connsiteY5" fmla="*/ 200909 h 615922"/>
              <a:gd name="connsiteX6" fmla="*/ 49414 w 149618"/>
              <a:gd name="connsiteY6" fmla="*/ 269367 h 615922"/>
              <a:gd name="connsiteX7" fmla="*/ 516 w 149618"/>
              <a:gd name="connsiteY7" fmla="*/ 426 h 6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18" h="615922">
                <a:moveTo>
                  <a:pt x="516" y="426"/>
                </a:moveTo>
                <a:cubicBezTo>
                  <a:pt x="6221" y="12651"/>
                  <a:pt x="68159" y="310931"/>
                  <a:pt x="83643" y="342715"/>
                </a:cubicBezTo>
                <a:cubicBezTo>
                  <a:pt x="99127" y="374499"/>
                  <a:pt x="82828" y="146307"/>
                  <a:pt x="93423" y="191130"/>
                </a:cubicBezTo>
                <a:cubicBezTo>
                  <a:pt x="104018" y="235954"/>
                  <a:pt x="140691" y="577427"/>
                  <a:pt x="147211" y="611656"/>
                </a:cubicBezTo>
                <a:cubicBezTo>
                  <a:pt x="153731" y="645885"/>
                  <a:pt x="146397" y="464961"/>
                  <a:pt x="132542" y="396503"/>
                </a:cubicBezTo>
                <a:cubicBezTo>
                  <a:pt x="118687" y="328045"/>
                  <a:pt x="77939" y="222098"/>
                  <a:pt x="64084" y="200909"/>
                </a:cubicBezTo>
                <a:cubicBezTo>
                  <a:pt x="50229" y="179720"/>
                  <a:pt x="60824" y="296261"/>
                  <a:pt x="49414" y="269367"/>
                </a:cubicBezTo>
                <a:cubicBezTo>
                  <a:pt x="38004" y="242473"/>
                  <a:pt x="-5189" y="-11799"/>
                  <a:pt x="5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0D7FFCB-967E-13CB-12A9-A46192BAB89D}"/>
              </a:ext>
            </a:extLst>
          </p:cNvPr>
          <p:cNvSpPr/>
          <p:nvPr/>
        </p:nvSpPr>
        <p:spPr>
          <a:xfrm>
            <a:off x="1598975" y="4205084"/>
            <a:ext cx="503868" cy="574326"/>
          </a:xfrm>
          <a:custGeom>
            <a:avLst/>
            <a:gdLst>
              <a:gd name="connsiteX0" fmla="*/ 3 w 503868"/>
              <a:gd name="connsiteY0" fmla="*/ 49076 h 574326"/>
              <a:gd name="connsiteX1" fmla="*/ 171147 w 503868"/>
              <a:gd name="connsiteY1" fmla="*/ 88195 h 574326"/>
              <a:gd name="connsiteX2" fmla="*/ 171147 w 503868"/>
              <a:gd name="connsiteY2" fmla="*/ 19737 h 574326"/>
              <a:gd name="connsiteX3" fmla="*/ 264054 w 503868"/>
              <a:gd name="connsiteY3" fmla="*/ 205551 h 574326"/>
              <a:gd name="connsiteX4" fmla="*/ 264054 w 503868"/>
              <a:gd name="connsiteY4" fmla="*/ 146873 h 574326"/>
              <a:gd name="connsiteX5" fmla="*/ 430308 w 503868"/>
              <a:gd name="connsiteY5" fmla="*/ 391365 h 574326"/>
              <a:gd name="connsiteX6" fmla="*/ 386300 w 503868"/>
              <a:gd name="connsiteY6" fmla="*/ 293568 h 574326"/>
              <a:gd name="connsiteX7" fmla="*/ 503656 w 503868"/>
              <a:gd name="connsiteY7" fmla="*/ 572289 h 574326"/>
              <a:gd name="connsiteX8" fmla="*/ 410749 w 503868"/>
              <a:gd name="connsiteY8" fmla="*/ 406035 h 574326"/>
              <a:gd name="connsiteX9" fmla="*/ 254274 w 503868"/>
              <a:gd name="connsiteY9" fmla="*/ 151763 h 574326"/>
              <a:gd name="connsiteX10" fmla="*/ 239605 w 503868"/>
              <a:gd name="connsiteY10" fmla="*/ 303348 h 574326"/>
              <a:gd name="connsiteX11" fmla="*/ 176037 w 503868"/>
              <a:gd name="connsiteY11" fmla="*/ 151763 h 574326"/>
              <a:gd name="connsiteX12" fmla="*/ 185816 w 503868"/>
              <a:gd name="connsiteY12" fmla="*/ 401145 h 574326"/>
              <a:gd name="connsiteX13" fmla="*/ 136918 w 503868"/>
              <a:gd name="connsiteY13" fmla="*/ 176212 h 574326"/>
              <a:gd name="connsiteX14" fmla="*/ 156477 w 503868"/>
              <a:gd name="connsiteY14" fmla="*/ 288679 h 574326"/>
              <a:gd name="connsiteX15" fmla="*/ 176037 w 503868"/>
              <a:gd name="connsiteY15" fmla="*/ 88195 h 574326"/>
              <a:gd name="connsiteX16" fmla="*/ 146698 w 503868"/>
              <a:gd name="connsiteY16" fmla="*/ 53966 h 574326"/>
              <a:gd name="connsiteX17" fmla="*/ 176037 w 503868"/>
              <a:gd name="connsiteY17" fmla="*/ 178 h 574326"/>
              <a:gd name="connsiteX18" fmla="*/ 3 w 503868"/>
              <a:gd name="connsiteY18" fmla="*/ 49076 h 57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868" h="574326">
                <a:moveTo>
                  <a:pt x="3" y="49076"/>
                </a:moveTo>
                <a:cubicBezTo>
                  <a:pt x="-812" y="63746"/>
                  <a:pt x="142623" y="93085"/>
                  <a:pt x="171147" y="88195"/>
                </a:cubicBezTo>
                <a:cubicBezTo>
                  <a:pt x="199671" y="83305"/>
                  <a:pt x="155663" y="178"/>
                  <a:pt x="171147" y="19737"/>
                </a:cubicBezTo>
                <a:cubicBezTo>
                  <a:pt x="186632" y="39296"/>
                  <a:pt x="248570" y="184362"/>
                  <a:pt x="264054" y="205551"/>
                </a:cubicBezTo>
                <a:cubicBezTo>
                  <a:pt x="279538" y="226740"/>
                  <a:pt x="236345" y="115904"/>
                  <a:pt x="264054" y="146873"/>
                </a:cubicBezTo>
                <a:cubicBezTo>
                  <a:pt x="291763" y="177842"/>
                  <a:pt x="409934" y="366916"/>
                  <a:pt x="430308" y="391365"/>
                </a:cubicBezTo>
                <a:cubicBezTo>
                  <a:pt x="450682" y="415814"/>
                  <a:pt x="374075" y="263414"/>
                  <a:pt x="386300" y="293568"/>
                </a:cubicBezTo>
                <a:cubicBezTo>
                  <a:pt x="398525" y="323722"/>
                  <a:pt x="499581" y="553545"/>
                  <a:pt x="503656" y="572289"/>
                </a:cubicBezTo>
                <a:cubicBezTo>
                  <a:pt x="507731" y="591033"/>
                  <a:pt x="452313" y="476123"/>
                  <a:pt x="410749" y="406035"/>
                </a:cubicBezTo>
                <a:cubicBezTo>
                  <a:pt x="369185" y="335947"/>
                  <a:pt x="282798" y="168877"/>
                  <a:pt x="254274" y="151763"/>
                </a:cubicBezTo>
                <a:cubicBezTo>
                  <a:pt x="225750" y="134649"/>
                  <a:pt x="252644" y="303348"/>
                  <a:pt x="239605" y="303348"/>
                </a:cubicBezTo>
                <a:cubicBezTo>
                  <a:pt x="226566" y="303348"/>
                  <a:pt x="185002" y="135464"/>
                  <a:pt x="176037" y="151763"/>
                </a:cubicBezTo>
                <a:cubicBezTo>
                  <a:pt x="167072" y="168063"/>
                  <a:pt x="192336" y="397070"/>
                  <a:pt x="185816" y="401145"/>
                </a:cubicBezTo>
                <a:cubicBezTo>
                  <a:pt x="179296" y="405220"/>
                  <a:pt x="141808" y="194956"/>
                  <a:pt x="136918" y="176212"/>
                </a:cubicBezTo>
                <a:cubicBezTo>
                  <a:pt x="132028" y="157468"/>
                  <a:pt x="149957" y="303349"/>
                  <a:pt x="156477" y="288679"/>
                </a:cubicBezTo>
                <a:cubicBezTo>
                  <a:pt x="162997" y="274010"/>
                  <a:pt x="177667" y="127314"/>
                  <a:pt x="176037" y="88195"/>
                </a:cubicBezTo>
                <a:cubicBezTo>
                  <a:pt x="174407" y="49076"/>
                  <a:pt x="146698" y="68635"/>
                  <a:pt x="146698" y="53966"/>
                </a:cubicBezTo>
                <a:cubicBezTo>
                  <a:pt x="146698" y="39297"/>
                  <a:pt x="199671" y="-3082"/>
                  <a:pt x="176037" y="178"/>
                </a:cubicBezTo>
                <a:cubicBezTo>
                  <a:pt x="152403" y="3438"/>
                  <a:pt x="818" y="34406"/>
                  <a:pt x="3" y="49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F08C1FD-4E1D-19B9-FF77-C086D4408132}"/>
              </a:ext>
            </a:extLst>
          </p:cNvPr>
          <p:cNvSpPr/>
          <p:nvPr/>
        </p:nvSpPr>
        <p:spPr>
          <a:xfrm>
            <a:off x="2453200" y="5667242"/>
            <a:ext cx="412754" cy="307715"/>
          </a:xfrm>
          <a:custGeom>
            <a:avLst/>
            <a:gdLst>
              <a:gd name="connsiteX0" fmla="*/ 1499 w 412754"/>
              <a:gd name="connsiteY0" fmla="*/ 303252 h 307715"/>
              <a:gd name="connsiteX1" fmla="*/ 201983 w 412754"/>
              <a:gd name="connsiteY1" fmla="*/ 288583 h 307715"/>
              <a:gd name="connsiteX2" fmla="*/ 65067 w 412754"/>
              <a:gd name="connsiteY2" fmla="*/ 161447 h 307715"/>
              <a:gd name="connsiteX3" fmla="*/ 192203 w 412754"/>
              <a:gd name="connsiteY3" fmla="*/ 254354 h 307715"/>
              <a:gd name="connsiteX4" fmla="*/ 123745 w 412754"/>
              <a:gd name="connsiteY4" fmla="*/ 146777 h 307715"/>
              <a:gd name="connsiteX5" fmla="*/ 231322 w 412754"/>
              <a:gd name="connsiteY5" fmla="*/ 244574 h 307715"/>
              <a:gd name="connsiteX6" fmla="*/ 290000 w 412754"/>
              <a:gd name="connsiteY6" fmla="*/ 185896 h 307715"/>
              <a:gd name="connsiteX7" fmla="*/ 255771 w 412754"/>
              <a:gd name="connsiteY7" fmla="*/ 122328 h 307715"/>
              <a:gd name="connsiteX8" fmla="*/ 250881 w 412754"/>
              <a:gd name="connsiteY8" fmla="*/ 82 h 307715"/>
              <a:gd name="connsiteX9" fmla="*/ 255771 w 412754"/>
              <a:gd name="connsiteY9" fmla="*/ 141887 h 307715"/>
              <a:gd name="connsiteX10" fmla="*/ 368237 w 412754"/>
              <a:gd name="connsiteY10" fmla="*/ 239684 h 307715"/>
              <a:gd name="connsiteX11" fmla="*/ 324229 w 412754"/>
              <a:gd name="connsiteY11" fmla="*/ 112548 h 307715"/>
              <a:gd name="connsiteX12" fmla="*/ 309559 w 412754"/>
              <a:gd name="connsiteY12" fmla="*/ 78319 h 307715"/>
              <a:gd name="connsiteX13" fmla="*/ 368237 w 412754"/>
              <a:gd name="connsiteY13" fmla="*/ 249464 h 307715"/>
              <a:gd name="connsiteX14" fmla="*/ 378017 w 412754"/>
              <a:gd name="connsiteY14" fmla="*/ 127218 h 307715"/>
              <a:gd name="connsiteX15" fmla="*/ 412246 w 412754"/>
              <a:gd name="connsiteY15" fmla="*/ 14752 h 307715"/>
              <a:gd name="connsiteX16" fmla="*/ 348678 w 412754"/>
              <a:gd name="connsiteY16" fmla="*/ 200565 h 307715"/>
              <a:gd name="connsiteX17" fmla="*/ 241102 w 412754"/>
              <a:gd name="connsiteY17" fmla="*/ 195676 h 307715"/>
              <a:gd name="connsiteX18" fmla="*/ 162864 w 412754"/>
              <a:gd name="connsiteY18" fmla="*/ 254354 h 307715"/>
              <a:gd name="connsiteX19" fmla="*/ 89517 w 412754"/>
              <a:gd name="connsiteY19" fmla="*/ 239684 h 307715"/>
              <a:gd name="connsiteX20" fmla="*/ 109076 w 412754"/>
              <a:gd name="connsiteY20" fmla="*/ 249464 h 307715"/>
              <a:gd name="connsiteX21" fmla="*/ 1499 w 412754"/>
              <a:gd name="connsiteY21" fmla="*/ 303252 h 30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754" h="307715">
                <a:moveTo>
                  <a:pt x="1499" y="303252"/>
                </a:moveTo>
                <a:cubicBezTo>
                  <a:pt x="16983" y="309772"/>
                  <a:pt x="191388" y="312217"/>
                  <a:pt x="201983" y="288583"/>
                </a:cubicBezTo>
                <a:cubicBezTo>
                  <a:pt x="212578" y="264949"/>
                  <a:pt x="66697" y="167152"/>
                  <a:pt x="65067" y="161447"/>
                </a:cubicBezTo>
                <a:cubicBezTo>
                  <a:pt x="63437" y="155742"/>
                  <a:pt x="182423" y="256799"/>
                  <a:pt x="192203" y="254354"/>
                </a:cubicBezTo>
                <a:cubicBezTo>
                  <a:pt x="201983" y="251909"/>
                  <a:pt x="117225" y="148407"/>
                  <a:pt x="123745" y="146777"/>
                </a:cubicBezTo>
                <a:cubicBezTo>
                  <a:pt x="130265" y="145147"/>
                  <a:pt x="203613" y="238054"/>
                  <a:pt x="231322" y="244574"/>
                </a:cubicBezTo>
                <a:cubicBezTo>
                  <a:pt x="259031" y="251094"/>
                  <a:pt x="285925" y="206270"/>
                  <a:pt x="290000" y="185896"/>
                </a:cubicBezTo>
                <a:cubicBezTo>
                  <a:pt x="294075" y="165522"/>
                  <a:pt x="262291" y="153297"/>
                  <a:pt x="255771" y="122328"/>
                </a:cubicBezTo>
                <a:cubicBezTo>
                  <a:pt x="249251" y="91359"/>
                  <a:pt x="250881" y="-3178"/>
                  <a:pt x="250881" y="82"/>
                </a:cubicBezTo>
                <a:cubicBezTo>
                  <a:pt x="250881" y="3342"/>
                  <a:pt x="236212" y="101953"/>
                  <a:pt x="255771" y="141887"/>
                </a:cubicBezTo>
                <a:cubicBezTo>
                  <a:pt x="275330" y="181821"/>
                  <a:pt x="356827" y="244574"/>
                  <a:pt x="368237" y="239684"/>
                </a:cubicBezTo>
                <a:cubicBezTo>
                  <a:pt x="379647" y="234794"/>
                  <a:pt x="334009" y="139442"/>
                  <a:pt x="324229" y="112548"/>
                </a:cubicBezTo>
                <a:cubicBezTo>
                  <a:pt x="314449" y="85654"/>
                  <a:pt x="302224" y="55500"/>
                  <a:pt x="309559" y="78319"/>
                </a:cubicBezTo>
                <a:cubicBezTo>
                  <a:pt x="316894" y="101138"/>
                  <a:pt x="356827" y="241314"/>
                  <a:pt x="368237" y="249464"/>
                </a:cubicBezTo>
                <a:cubicBezTo>
                  <a:pt x="379647" y="257614"/>
                  <a:pt x="370682" y="166337"/>
                  <a:pt x="378017" y="127218"/>
                </a:cubicBezTo>
                <a:cubicBezTo>
                  <a:pt x="385352" y="88099"/>
                  <a:pt x="417136" y="2527"/>
                  <a:pt x="412246" y="14752"/>
                </a:cubicBezTo>
                <a:cubicBezTo>
                  <a:pt x="407356" y="26976"/>
                  <a:pt x="377202" y="170411"/>
                  <a:pt x="348678" y="200565"/>
                </a:cubicBezTo>
                <a:cubicBezTo>
                  <a:pt x="320154" y="230719"/>
                  <a:pt x="272071" y="186711"/>
                  <a:pt x="241102" y="195676"/>
                </a:cubicBezTo>
                <a:cubicBezTo>
                  <a:pt x="210133" y="204641"/>
                  <a:pt x="188128" y="247019"/>
                  <a:pt x="162864" y="254354"/>
                </a:cubicBezTo>
                <a:cubicBezTo>
                  <a:pt x="137600" y="261689"/>
                  <a:pt x="89517" y="239684"/>
                  <a:pt x="89517" y="239684"/>
                </a:cubicBezTo>
                <a:cubicBezTo>
                  <a:pt x="80552" y="238869"/>
                  <a:pt x="122931" y="244574"/>
                  <a:pt x="109076" y="249464"/>
                </a:cubicBezTo>
                <a:cubicBezTo>
                  <a:pt x="95221" y="254354"/>
                  <a:pt x="-13985" y="296732"/>
                  <a:pt x="1499" y="303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F24B783-93E5-F256-14EB-EFBC634D4A76}"/>
              </a:ext>
            </a:extLst>
          </p:cNvPr>
          <p:cNvSpPr/>
          <p:nvPr/>
        </p:nvSpPr>
        <p:spPr>
          <a:xfrm>
            <a:off x="2411248" y="5656255"/>
            <a:ext cx="571554" cy="412084"/>
          </a:xfrm>
          <a:custGeom>
            <a:avLst/>
            <a:gdLst>
              <a:gd name="connsiteX0" fmla="*/ 14112 w 571554"/>
              <a:gd name="connsiteY0" fmla="*/ 412036 h 412084"/>
              <a:gd name="connsiteX1" fmla="*/ 14112 w 571554"/>
              <a:gd name="connsiteY1" fmla="*/ 294680 h 412084"/>
              <a:gd name="connsiteX2" fmla="*/ 180367 w 571554"/>
              <a:gd name="connsiteY2" fmla="*/ 231112 h 412084"/>
              <a:gd name="connsiteX3" fmla="*/ 67901 w 571554"/>
              <a:gd name="connsiteY3" fmla="*/ 265341 h 412084"/>
              <a:gd name="connsiteX4" fmla="*/ 341732 w 571554"/>
              <a:gd name="connsiteY4" fmla="*/ 245781 h 412084"/>
              <a:gd name="connsiteX5" fmla="*/ 297723 w 571554"/>
              <a:gd name="connsiteY5" fmla="*/ 182213 h 412084"/>
              <a:gd name="connsiteX6" fmla="*/ 297723 w 571554"/>
              <a:gd name="connsiteY6" fmla="*/ 128425 h 412084"/>
              <a:gd name="connsiteX7" fmla="*/ 380850 w 571554"/>
              <a:gd name="connsiteY7" fmla="*/ 1289 h 412084"/>
              <a:gd name="connsiteX8" fmla="*/ 341732 w 571554"/>
              <a:gd name="connsiteY8" fmla="*/ 69747 h 412084"/>
              <a:gd name="connsiteX9" fmla="*/ 341732 w 571554"/>
              <a:gd name="connsiteY9" fmla="*/ 182213 h 412084"/>
              <a:gd name="connsiteX10" fmla="*/ 424859 w 571554"/>
              <a:gd name="connsiteY10" fmla="*/ 236002 h 412084"/>
              <a:gd name="connsiteX11" fmla="*/ 424859 w 571554"/>
              <a:gd name="connsiteY11" fmla="*/ 143095 h 412084"/>
              <a:gd name="connsiteX12" fmla="*/ 459088 w 571554"/>
              <a:gd name="connsiteY12" fmla="*/ 216442 h 412084"/>
              <a:gd name="connsiteX13" fmla="*/ 503096 w 571554"/>
              <a:gd name="connsiteY13" fmla="*/ 201773 h 412084"/>
              <a:gd name="connsiteX14" fmla="*/ 571554 w 571554"/>
              <a:gd name="connsiteY14" fmla="*/ 94196 h 412084"/>
              <a:gd name="connsiteX15" fmla="*/ 459088 w 571554"/>
              <a:gd name="connsiteY15" fmla="*/ 270231 h 412084"/>
              <a:gd name="connsiteX16" fmla="*/ 522656 w 571554"/>
              <a:gd name="connsiteY16" fmla="*/ 289790 h 412084"/>
              <a:gd name="connsiteX17" fmla="*/ 419969 w 571554"/>
              <a:gd name="connsiteY17" fmla="*/ 245781 h 412084"/>
              <a:gd name="connsiteX18" fmla="*/ 322172 w 571554"/>
              <a:gd name="connsiteY18" fmla="*/ 255561 h 412084"/>
              <a:gd name="connsiteX19" fmla="*/ 317282 w 571554"/>
              <a:gd name="connsiteY19" fmla="*/ 226222 h 412084"/>
              <a:gd name="connsiteX20" fmla="*/ 146138 w 571554"/>
              <a:gd name="connsiteY20" fmla="*/ 284900 h 412084"/>
              <a:gd name="connsiteX21" fmla="*/ 82570 w 571554"/>
              <a:gd name="connsiteY21" fmla="*/ 284900 h 412084"/>
              <a:gd name="connsiteX22" fmla="*/ 58121 w 571554"/>
              <a:gd name="connsiteY22" fmla="*/ 309349 h 412084"/>
              <a:gd name="connsiteX23" fmla="*/ 14112 w 571554"/>
              <a:gd name="connsiteY23" fmla="*/ 412036 h 4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1554" h="412084">
                <a:moveTo>
                  <a:pt x="14112" y="412036"/>
                </a:moveTo>
                <a:cubicBezTo>
                  <a:pt x="6777" y="409591"/>
                  <a:pt x="-13597" y="324834"/>
                  <a:pt x="14112" y="294680"/>
                </a:cubicBezTo>
                <a:cubicBezTo>
                  <a:pt x="41821" y="264526"/>
                  <a:pt x="171402" y="236002"/>
                  <a:pt x="180367" y="231112"/>
                </a:cubicBezTo>
                <a:cubicBezTo>
                  <a:pt x="189332" y="226222"/>
                  <a:pt x="41007" y="262896"/>
                  <a:pt x="67901" y="265341"/>
                </a:cubicBezTo>
                <a:cubicBezTo>
                  <a:pt x="94795" y="267786"/>
                  <a:pt x="303428" y="259636"/>
                  <a:pt x="341732" y="245781"/>
                </a:cubicBezTo>
                <a:cubicBezTo>
                  <a:pt x="380036" y="231926"/>
                  <a:pt x="305058" y="201772"/>
                  <a:pt x="297723" y="182213"/>
                </a:cubicBezTo>
                <a:cubicBezTo>
                  <a:pt x="290388" y="162654"/>
                  <a:pt x="283869" y="158579"/>
                  <a:pt x="297723" y="128425"/>
                </a:cubicBezTo>
                <a:cubicBezTo>
                  <a:pt x="311577" y="98271"/>
                  <a:pt x="373515" y="11069"/>
                  <a:pt x="380850" y="1289"/>
                </a:cubicBezTo>
                <a:cubicBezTo>
                  <a:pt x="388185" y="-8491"/>
                  <a:pt x="348252" y="39593"/>
                  <a:pt x="341732" y="69747"/>
                </a:cubicBezTo>
                <a:cubicBezTo>
                  <a:pt x="335212" y="99901"/>
                  <a:pt x="327878" y="154504"/>
                  <a:pt x="341732" y="182213"/>
                </a:cubicBezTo>
                <a:cubicBezTo>
                  <a:pt x="355586" y="209922"/>
                  <a:pt x="411005" y="242522"/>
                  <a:pt x="424859" y="236002"/>
                </a:cubicBezTo>
                <a:cubicBezTo>
                  <a:pt x="438713" y="229482"/>
                  <a:pt x="419154" y="146355"/>
                  <a:pt x="424859" y="143095"/>
                </a:cubicBezTo>
                <a:cubicBezTo>
                  <a:pt x="430564" y="139835"/>
                  <a:pt x="446049" y="206662"/>
                  <a:pt x="459088" y="216442"/>
                </a:cubicBezTo>
                <a:cubicBezTo>
                  <a:pt x="472128" y="226222"/>
                  <a:pt x="484352" y="222147"/>
                  <a:pt x="503096" y="201773"/>
                </a:cubicBezTo>
                <a:cubicBezTo>
                  <a:pt x="521840" y="181399"/>
                  <a:pt x="571554" y="94196"/>
                  <a:pt x="571554" y="94196"/>
                </a:cubicBezTo>
                <a:cubicBezTo>
                  <a:pt x="564219" y="105606"/>
                  <a:pt x="467238" y="237632"/>
                  <a:pt x="459088" y="270231"/>
                </a:cubicBezTo>
                <a:cubicBezTo>
                  <a:pt x="450938" y="302830"/>
                  <a:pt x="529176" y="293865"/>
                  <a:pt x="522656" y="289790"/>
                </a:cubicBezTo>
                <a:cubicBezTo>
                  <a:pt x="516136" y="285715"/>
                  <a:pt x="453383" y="251486"/>
                  <a:pt x="419969" y="245781"/>
                </a:cubicBezTo>
                <a:cubicBezTo>
                  <a:pt x="386555" y="240076"/>
                  <a:pt x="339286" y="258821"/>
                  <a:pt x="322172" y="255561"/>
                </a:cubicBezTo>
                <a:cubicBezTo>
                  <a:pt x="305058" y="252301"/>
                  <a:pt x="346621" y="221332"/>
                  <a:pt x="317282" y="226222"/>
                </a:cubicBezTo>
                <a:cubicBezTo>
                  <a:pt x="287943" y="231112"/>
                  <a:pt x="185256" y="275120"/>
                  <a:pt x="146138" y="284900"/>
                </a:cubicBezTo>
                <a:cubicBezTo>
                  <a:pt x="107020" y="294680"/>
                  <a:pt x="82570" y="284900"/>
                  <a:pt x="82570" y="284900"/>
                </a:cubicBezTo>
                <a:cubicBezTo>
                  <a:pt x="67901" y="288975"/>
                  <a:pt x="67901" y="294680"/>
                  <a:pt x="58121" y="309349"/>
                </a:cubicBezTo>
                <a:cubicBezTo>
                  <a:pt x="48341" y="324018"/>
                  <a:pt x="21447" y="414481"/>
                  <a:pt x="14112" y="41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DF69F0C-20F1-FC05-0540-CF068488B6A0}"/>
              </a:ext>
            </a:extLst>
          </p:cNvPr>
          <p:cNvSpPr/>
          <p:nvPr/>
        </p:nvSpPr>
        <p:spPr>
          <a:xfrm>
            <a:off x="2694090" y="5813362"/>
            <a:ext cx="696002" cy="378083"/>
          </a:xfrm>
          <a:custGeom>
            <a:avLst/>
            <a:gdLst>
              <a:gd name="connsiteX0" fmla="*/ 212 w 696002"/>
              <a:gd name="connsiteY0" fmla="*/ 103344 h 378083"/>
              <a:gd name="connsiteX1" fmla="*/ 122458 w 696002"/>
              <a:gd name="connsiteY1" fmla="*/ 113124 h 378083"/>
              <a:gd name="connsiteX2" fmla="*/ 278932 w 696002"/>
              <a:gd name="connsiteY2" fmla="*/ 206031 h 378083"/>
              <a:gd name="connsiteX3" fmla="*/ 278932 w 696002"/>
              <a:gd name="connsiteY3" fmla="*/ 137573 h 378083"/>
              <a:gd name="connsiteX4" fmla="*/ 430517 w 696002"/>
              <a:gd name="connsiteY4" fmla="*/ 318497 h 378083"/>
              <a:gd name="connsiteX5" fmla="*/ 440297 w 696002"/>
              <a:gd name="connsiteY5" fmla="*/ 357616 h 378083"/>
              <a:gd name="connsiteX6" fmla="*/ 474526 w 696002"/>
              <a:gd name="connsiteY6" fmla="*/ 362505 h 378083"/>
              <a:gd name="connsiteX7" fmla="*/ 450077 w 696002"/>
              <a:gd name="connsiteY7" fmla="*/ 377175 h 378083"/>
              <a:gd name="connsiteX8" fmla="*/ 494085 w 696002"/>
              <a:gd name="connsiteY8" fmla="*/ 333166 h 378083"/>
              <a:gd name="connsiteX9" fmla="*/ 621221 w 696002"/>
              <a:gd name="connsiteY9" fmla="*/ 269598 h 378083"/>
              <a:gd name="connsiteX10" fmla="*/ 694569 w 696002"/>
              <a:gd name="connsiteY10" fmla="*/ 225590 h 378083"/>
              <a:gd name="connsiteX11" fmla="*/ 557653 w 696002"/>
              <a:gd name="connsiteY11" fmla="*/ 274488 h 378083"/>
              <a:gd name="connsiteX12" fmla="*/ 459857 w 696002"/>
              <a:gd name="connsiteY12" fmla="*/ 298937 h 378083"/>
              <a:gd name="connsiteX13" fmla="*/ 542984 w 696002"/>
              <a:gd name="connsiteY13" fmla="*/ 220700 h 378083"/>
              <a:gd name="connsiteX14" fmla="*/ 577213 w 696002"/>
              <a:gd name="connsiteY14" fmla="*/ 176691 h 378083"/>
              <a:gd name="connsiteX15" fmla="*/ 445187 w 696002"/>
              <a:gd name="connsiteY15" fmla="*/ 269598 h 378083"/>
              <a:gd name="connsiteX16" fmla="*/ 498975 w 696002"/>
              <a:gd name="connsiteY16" fmla="*/ 206031 h 378083"/>
              <a:gd name="connsiteX17" fmla="*/ 391399 w 696002"/>
              <a:gd name="connsiteY17" fmla="*/ 196251 h 378083"/>
              <a:gd name="connsiteX18" fmla="*/ 401178 w 696002"/>
              <a:gd name="connsiteY18" fmla="*/ 181581 h 378083"/>
              <a:gd name="connsiteX19" fmla="*/ 484306 w 696002"/>
              <a:gd name="connsiteY19" fmla="*/ 74005 h 378083"/>
              <a:gd name="connsiteX20" fmla="*/ 352280 w 696002"/>
              <a:gd name="connsiteY20" fmla="*/ 166912 h 378083"/>
              <a:gd name="connsiteX21" fmla="*/ 376729 w 696002"/>
              <a:gd name="connsiteY21" fmla="*/ 88674 h 378083"/>
              <a:gd name="connsiteX22" fmla="*/ 274043 w 696002"/>
              <a:gd name="connsiteY22" fmla="*/ 108234 h 378083"/>
              <a:gd name="connsiteX23" fmla="*/ 342500 w 696002"/>
              <a:gd name="connsiteY23" fmla="*/ 29996 h 378083"/>
              <a:gd name="connsiteX24" fmla="*/ 386509 w 696002"/>
              <a:gd name="connsiteY24" fmla="*/ 657 h 378083"/>
              <a:gd name="connsiteX25" fmla="*/ 308271 w 696002"/>
              <a:gd name="connsiteY25" fmla="*/ 54445 h 378083"/>
              <a:gd name="connsiteX26" fmla="*/ 239814 w 696002"/>
              <a:gd name="connsiteY26" fmla="*/ 83785 h 378083"/>
              <a:gd name="connsiteX27" fmla="*/ 239814 w 696002"/>
              <a:gd name="connsiteY27" fmla="*/ 25106 h 378083"/>
              <a:gd name="connsiteX28" fmla="*/ 234924 w 696002"/>
              <a:gd name="connsiteY28" fmla="*/ 69115 h 378083"/>
              <a:gd name="connsiteX29" fmla="*/ 102898 w 696002"/>
              <a:gd name="connsiteY29" fmla="*/ 64225 h 378083"/>
              <a:gd name="connsiteX30" fmla="*/ 102898 w 696002"/>
              <a:gd name="connsiteY30" fmla="*/ 25106 h 378083"/>
              <a:gd name="connsiteX31" fmla="*/ 151797 w 696002"/>
              <a:gd name="connsiteY31" fmla="*/ 83785 h 378083"/>
              <a:gd name="connsiteX32" fmla="*/ 212 w 696002"/>
              <a:gd name="connsiteY32" fmla="*/ 103344 h 37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6002" h="378083">
                <a:moveTo>
                  <a:pt x="212" y="103344"/>
                </a:moveTo>
                <a:cubicBezTo>
                  <a:pt x="-4678" y="108234"/>
                  <a:pt x="76005" y="96009"/>
                  <a:pt x="122458" y="113124"/>
                </a:cubicBezTo>
                <a:cubicBezTo>
                  <a:pt x="168911" y="130239"/>
                  <a:pt x="252853" y="201956"/>
                  <a:pt x="278932" y="206031"/>
                </a:cubicBezTo>
                <a:cubicBezTo>
                  <a:pt x="305011" y="210106"/>
                  <a:pt x="253668" y="118829"/>
                  <a:pt x="278932" y="137573"/>
                </a:cubicBezTo>
                <a:cubicBezTo>
                  <a:pt x="304196" y="156317"/>
                  <a:pt x="403623" y="281823"/>
                  <a:pt x="430517" y="318497"/>
                </a:cubicBezTo>
                <a:cubicBezTo>
                  <a:pt x="457411" y="355171"/>
                  <a:pt x="432962" y="350281"/>
                  <a:pt x="440297" y="357616"/>
                </a:cubicBezTo>
                <a:cubicBezTo>
                  <a:pt x="447632" y="364951"/>
                  <a:pt x="474526" y="362505"/>
                  <a:pt x="474526" y="362505"/>
                </a:cubicBezTo>
                <a:cubicBezTo>
                  <a:pt x="476156" y="365765"/>
                  <a:pt x="446817" y="382065"/>
                  <a:pt x="450077" y="377175"/>
                </a:cubicBezTo>
                <a:cubicBezTo>
                  <a:pt x="453337" y="372285"/>
                  <a:pt x="465561" y="351095"/>
                  <a:pt x="494085" y="333166"/>
                </a:cubicBezTo>
                <a:cubicBezTo>
                  <a:pt x="522609" y="315237"/>
                  <a:pt x="587807" y="287527"/>
                  <a:pt x="621221" y="269598"/>
                </a:cubicBezTo>
                <a:cubicBezTo>
                  <a:pt x="654635" y="251669"/>
                  <a:pt x="705164" y="224775"/>
                  <a:pt x="694569" y="225590"/>
                </a:cubicBezTo>
                <a:cubicBezTo>
                  <a:pt x="683974" y="226405"/>
                  <a:pt x="596772" y="262264"/>
                  <a:pt x="557653" y="274488"/>
                </a:cubicBezTo>
                <a:cubicBezTo>
                  <a:pt x="518534" y="286713"/>
                  <a:pt x="462302" y="307902"/>
                  <a:pt x="459857" y="298937"/>
                </a:cubicBezTo>
                <a:cubicBezTo>
                  <a:pt x="457412" y="289972"/>
                  <a:pt x="523425" y="241074"/>
                  <a:pt x="542984" y="220700"/>
                </a:cubicBezTo>
                <a:cubicBezTo>
                  <a:pt x="562543" y="200326"/>
                  <a:pt x="593513" y="168541"/>
                  <a:pt x="577213" y="176691"/>
                </a:cubicBezTo>
                <a:cubicBezTo>
                  <a:pt x="560914" y="184841"/>
                  <a:pt x="458227" y="264708"/>
                  <a:pt x="445187" y="269598"/>
                </a:cubicBezTo>
                <a:cubicBezTo>
                  <a:pt x="432147" y="274488"/>
                  <a:pt x="507940" y="218255"/>
                  <a:pt x="498975" y="206031"/>
                </a:cubicBezTo>
                <a:cubicBezTo>
                  <a:pt x="490010" y="193807"/>
                  <a:pt x="391399" y="196251"/>
                  <a:pt x="391399" y="196251"/>
                </a:cubicBezTo>
                <a:cubicBezTo>
                  <a:pt x="375099" y="192176"/>
                  <a:pt x="385694" y="201955"/>
                  <a:pt x="401178" y="181581"/>
                </a:cubicBezTo>
                <a:cubicBezTo>
                  <a:pt x="416662" y="161207"/>
                  <a:pt x="492456" y="76450"/>
                  <a:pt x="484306" y="74005"/>
                </a:cubicBezTo>
                <a:cubicBezTo>
                  <a:pt x="476156" y="71560"/>
                  <a:pt x="370209" y="164467"/>
                  <a:pt x="352280" y="166912"/>
                </a:cubicBezTo>
                <a:cubicBezTo>
                  <a:pt x="334351" y="169357"/>
                  <a:pt x="389769" y="98454"/>
                  <a:pt x="376729" y="88674"/>
                </a:cubicBezTo>
                <a:cubicBezTo>
                  <a:pt x="363690" y="78894"/>
                  <a:pt x="279748" y="118014"/>
                  <a:pt x="274043" y="108234"/>
                </a:cubicBezTo>
                <a:cubicBezTo>
                  <a:pt x="268338" y="98454"/>
                  <a:pt x="323756" y="47925"/>
                  <a:pt x="342500" y="29996"/>
                </a:cubicBezTo>
                <a:cubicBezTo>
                  <a:pt x="361244" y="12067"/>
                  <a:pt x="392214" y="-3418"/>
                  <a:pt x="386509" y="657"/>
                </a:cubicBezTo>
                <a:cubicBezTo>
                  <a:pt x="380804" y="4732"/>
                  <a:pt x="332720" y="40590"/>
                  <a:pt x="308271" y="54445"/>
                </a:cubicBezTo>
                <a:cubicBezTo>
                  <a:pt x="283822" y="68300"/>
                  <a:pt x="251223" y="88675"/>
                  <a:pt x="239814" y="83785"/>
                </a:cubicBezTo>
                <a:cubicBezTo>
                  <a:pt x="228405" y="78895"/>
                  <a:pt x="240629" y="27551"/>
                  <a:pt x="239814" y="25106"/>
                </a:cubicBezTo>
                <a:cubicBezTo>
                  <a:pt x="238999" y="22661"/>
                  <a:pt x="257743" y="62595"/>
                  <a:pt x="234924" y="69115"/>
                </a:cubicBezTo>
                <a:cubicBezTo>
                  <a:pt x="212105" y="75635"/>
                  <a:pt x="124902" y="71560"/>
                  <a:pt x="102898" y="64225"/>
                </a:cubicBezTo>
                <a:cubicBezTo>
                  <a:pt x="80894" y="56890"/>
                  <a:pt x="94748" y="21846"/>
                  <a:pt x="102898" y="25106"/>
                </a:cubicBezTo>
                <a:cubicBezTo>
                  <a:pt x="111048" y="28366"/>
                  <a:pt x="162392" y="74005"/>
                  <a:pt x="151797" y="83785"/>
                </a:cubicBezTo>
                <a:cubicBezTo>
                  <a:pt x="141202" y="93565"/>
                  <a:pt x="5102" y="98454"/>
                  <a:pt x="212" y="103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AA0968E-8932-3DFE-E7E4-35C1B1717CCF}"/>
              </a:ext>
            </a:extLst>
          </p:cNvPr>
          <p:cNvSpPr/>
          <p:nvPr/>
        </p:nvSpPr>
        <p:spPr>
          <a:xfrm>
            <a:off x="3095241" y="6028784"/>
            <a:ext cx="283697" cy="430781"/>
          </a:xfrm>
          <a:custGeom>
            <a:avLst/>
            <a:gdLst>
              <a:gd name="connsiteX0" fmla="*/ 27 w 283697"/>
              <a:gd name="connsiteY0" fmla="*/ 122634 h 430781"/>
              <a:gd name="connsiteX1" fmla="*/ 83155 w 283697"/>
              <a:gd name="connsiteY1" fmla="*/ 181312 h 430781"/>
              <a:gd name="connsiteX2" fmla="*/ 146723 w 283697"/>
              <a:gd name="connsiteY2" fmla="*/ 347567 h 430781"/>
              <a:gd name="connsiteX3" fmla="*/ 127163 w 283697"/>
              <a:gd name="connsiteY3" fmla="*/ 283999 h 430781"/>
              <a:gd name="connsiteX4" fmla="*/ 234740 w 283697"/>
              <a:gd name="connsiteY4" fmla="*/ 416025 h 430781"/>
              <a:gd name="connsiteX5" fmla="*/ 180952 w 283697"/>
              <a:gd name="connsiteY5" fmla="*/ 342677 h 430781"/>
              <a:gd name="connsiteX6" fmla="*/ 283638 w 283697"/>
              <a:gd name="connsiteY6" fmla="*/ 430694 h 430781"/>
              <a:gd name="connsiteX7" fmla="*/ 195621 w 283697"/>
              <a:gd name="connsiteY7" fmla="*/ 323118 h 430781"/>
              <a:gd name="connsiteX8" fmla="*/ 180952 w 283697"/>
              <a:gd name="connsiteY8" fmla="*/ 279109 h 430781"/>
              <a:gd name="connsiteX9" fmla="*/ 259189 w 283697"/>
              <a:gd name="connsiteY9" fmla="*/ 288889 h 430781"/>
              <a:gd name="connsiteX10" fmla="*/ 141833 w 283697"/>
              <a:gd name="connsiteY10" fmla="*/ 244880 h 430781"/>
              <a:gd name="connsiteX11" fmla="*/ 254299 w 283697"/>
              <a:gd name="connsiteY11" fmla="*/ 235100 h 430781"/>
              <a:gd name="connsiteX12" fmla="*/ 102714 w 283697"/>
              <a:gd name="connsiteY12" fmla="*/ 195982 h 430781"/>
              <a:gd name="connsiteX13" fmla="*/ 210291 w 283697"/>
              <a:gd name="connsiteY13" fmla="*/ 186202 h 430781"/>
              <a:gd name="connsiteX14" fmla="*/ 156502 w 283697"/>
              <a:gd name="connsiteY14" fmla="*/ 156863 h 430781"/>
              <a:gd name="connsiteX15" fmla="*/ 102714 w 283697"/>
              <a:gd name="connsiteY15" fmla="*/ 63956 h 430781"/>
              <a:gd name="connsiteX16" fmla="*/ 58706 w 283697"/>
              <a:gd name="connsiteY16" fmla="*/ 388 h 430781"/>
              <a:gd name="connsiteX17" fmla="*/ 73375 w 283697"/>
              <a:gd name="connsiteY17" fmla="*/ 93295 h 430781"/>
              <a:gd name="connsiteX18" fmla="*/ 27 w 283697"/>
              <a:gd name="connsiteY18" fmla="*/ 122634 h 4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697" h="430781">
                <a:moveTo>
                  <a:pt x="27" y="122634"/>
                </a:moveTo>
                <a:cubicBezTo>
                  <a:pt x="1657" y="137303"/>
                  <a:pt x="58706" y="143823"/>
                  <a:pt x="83155" y="181312"/>
                </a:cubicBezTo>
                <a:cubicBezTo>
                  <a:pt x="107604" y="218801"/>
                  <a:pt x="139388" y="330453"/>
                  <a:pt x="146723" y="347567"/>
                </a:cubicBezTo>
                <a:cubicBezTo>
                  <a:pt x="154058" y="364681"/>
                  <a:pt x="112494" y="272589"/>
                  <a:pt x="127163" y="283999"/>
                </a:cubicBezTo>
                <a:cubicBezTo>
                  <a:pt x="141833" y="295409"/>
                  <a:pt x="225775" y="406245"/>
                  <a:pt x="234740" y="416025"/>
                </a:cubicBezTo>
                <a:cubicBezTo>
                  <a:pt x="243705" y="425805"/>
                  <a:pt x="172802" y="340232"/>
                  <a:pt x="180952" y="342677"/>
                </a:cubicBezTo>
                <a:cubicBezTo>
                  <a:pt x="189102" y="345122"/>
                  <a:pt x="281193" y="433954"/>
                  <a:pt x="283638" y="430694"/>
                </a:cubicBezTo>
                <a:cubicBezTo>
                  <a:pt x="286083" y="427434"/>
                  <a:pt x="212735" y="348382"/>
                  <a:pt x="195621" y="323118"/>
                </a:cubicBezTo>
                <a:cubicBezTo>
                  <a:pt x="178507" y="297854"/>
                  <a:pt x="170357" y="284814"/>
                  <a:pt x="180952" y="279109"/>
                </a:cubicBezTo>
                <a:cubicBezTo>
                  <a:pt x="191547" y="273404"/>
                  <a:pt x="265709" y="294594"/>
                  <a:pt x="259189" y="288889"/>
                </a:cubicBezTo>
                <a:cubicBezTo>
                  <a:pt x="252669" y="283184"/>
                  <a:pt x="142648" y="253845"/>
                  <a:pt x="141833" y="244880"/>
                </a:cubicBezTo>
                <a:cubicBezTo>
                  <a:pt x="141018" y="235915"/>
                  <a:pt x="260819" y="243250"/>
                  <a:pt x="254299" y="235100"/>
                </a:cubicBezTo>
                <a:cubicBezTo>
                  <a:pt x="247779" y="226950"/>
                  <a:pt x="110049" y="204132"/>
                  <a:pt x="102714" y="195982"/>
                </a:cubicBezTo>
                <a:cubicBezTo>
                  <a:pt x="95379" y="187832"/>
                  <a:pt x="201326" y="192722"/>
                  <a:pt x="210291" y="186202"/>
                </a:cubicBezTo>
                <a:cubicBezTo>
                  <a:pt x="219256" y="179682"/>
                  <a:pt x="174432" y="177237"/>
                  <a:pt x="156502" y="156863"/>
                </a:cubicBezTo>
                <a:cubicBezTo>
                  <a:pt x="138573" y="136489"/>
                  <a:pt x="119013" y="90035"/>
                  <a:pt x="102714" y="63956"/>
                </a:cubicBezTo>
                <a:cubicBezTo>
                  <a:pt x="86415" y="37877"/>
                  <a:pt x="63596" y="-4502"/>
                  <a:pt x="58706" y="388"/>
                </a:cubicBezTo>
                <a:cubicBezTo>
                  <a:pt x="53816" y="5278"/>
                  <a:pt x="76635" y="68846"/>
                  <a:pt x="73375" y="93295"/>
                </a:cubicBezTo>
                <a:cubicBezTo>
                  <a:pt x="70115" y="117744"/>
                  <a:pt x="-1603" y="107965"/>
                  <a:pt x="27" y="12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0483928-A47B-4341-3E34-60E121DF566E}"/>
              </a:ext>
            </a:extLst>
          </p:cNvPr>
          <p:cNvSpPr/>
          <p:nvPr/>
        </p:nvSpPr>
        <p:spPr>
          <a:xfrm>
            <a:off x="2566178" y="5950114"/>
            <a:ext cx="416876" cy="181926"/>
          </a:xfrm>
          <a:custGeom>
            <a:avLst/>
            <a:gdLst>
              <a:gd name="connsiteX0" fmla="*/ 416624 w 416876"/>
              <a:gd name="connsiteY0" fmla="*/ 821 h 181926"/>
              <a:gd name="connsiteX1" fmla="*/ 152573 w 416876"/>
              <a:gd name="connsiteY1" fmla="*/ 74168 h 181926"/>
              <a:gd name="connsiteX2" fmla="*/ 93895 w 416876"/>
              <a:gd name="connsiteY2" fmla="*/ 54609 h 181926"/>
              <a:gd name="connsiteX3" fmla="*/ 172132 w 416876"/>
              <a:gd name="connsiteY3" fmla="*/ 98618 h 181926"/>
              <a:gd name="connsiteX4" fmla="*/ 59666 w 416876"/>
              <a:gd name="connsiteY4" fmla="*/ 88838 h 181926"/>
              <a:gd name="connsiteX5" fmla="*/ 147683 w 416876"/>
              <a:gd name="connsiteY5" fmla="*/ 103507 h 181926"/>
              <a:gd name="connsiteX6" fmla="*/ 988 w 416876"/>
              <a:gd name="connsiteY6" fmla="*/ 181745 h 181926"/>
              <a:gd name="connsiteX7" fmla="*/ 89005 w 416876"/>
              <a:gd name="connsiteY7" fmla="*/ 123067 h 181926"/>
              <a:gd name="connsiteX8" fmla="*/ 196581 w 416876"/>
              <a:gd name="connsiteY8" fmla="*/ 59499 h 181926"/>
              <a:gd name="connsiteX9" fmla="*/ 98785 w 416876"/>
              <a:gd name="connsiteY9" fmla="*/ 79058 h 181926"/>
              <a:gd name="connsiteX10" fmla="*/ 211251 w 416876"/>
              <a:gd name="connsiteY10" fmla="*/ 64389 h 181926"/>
              <a:gd name="connsiteX11" fmla="*/ 201471 w 416876"/>
              <a:gd name="connsiteY11" fmla="*/ 35050 h 181926"/>
              <a:gd name="connsiteX12" fmla="*/ 416624 w 416876"/>
              <a:gd name="connsiteY12" fmla="*/ 821 h 1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876" h="181926">
                <a:moveTo>
                  <a:pt x="416624" y="821"/>
                </a:moveTo>
                <a:cubicBezTo>
                  <a:pt x="408474" y="7341"/>
                  <a:pt x="206361" y="65203"/>
                  <a:pt x="152573" y="74168"/>
                </a:cubicBezTo>
                <a:cubicBezTo>
                  <a:pt x="98785" y="83133"/>
                  <a:pt x="90635" y="50534"/>
                  <a:pt x="93895" y="54609"/>
                </a:cubicBezTo>
                <a:cubicBezTo>
                  <a:pt x="97155" y="58684"/>
                  <a:pt x="177837" y="92913"/>
                  <a:pt x="172132" y="98618"/>
                </a:cubicBezTo>
                <a:cubicBezTo>
                  <a:pt x="166427" y="104323"/>
                  <a:pt x="63741" y="88023"/>
                  <a:pt x="59666" y="88838"/>
                </a:cubicBezTo>
                <a:cubicBezTo>
                  <a:pt x="55591" y="89653"/>
                  <a:pt x="157463" y="88022"/>
                  <a:pt x="147683" y="103507"/>
                </a:cubicBezTo>
                <a:cubicBezTo>
                  <a:pt x="137903" y="118992"/>
                  <a:pt x="10768" y="178485"/>
                  <a:pt x="988" y="181745"/>
                </a:cubicBezTo>
                <a:cubicBezTo>
                  <a:pt x="-8792" y="185005"/>
                  <a:pt x="56406" y="143441"/>
                  <a:pt x="89005" y="123067"/>
                </a:cubicBezTo>
                <a:cubicBezTo>
                  <a:pt x="121604" y="102693"/>
                  <a:pt x="194951" y="66834"/>
                  <a:pt x="196581" y="59499"/>
                </a:cubicBezTo>
                <a:cubicBezTo>
                  <a:pt x="198211" y="52164"/>
                  <a:pt x="96340" y="78243"/>
                  <a:pt x="98785" y="79058"/>
                </a:cubicBezTo>
                <a:cubicBezTo>
                  <a:pt x="101230" y="79873"/>
                  <a:pt x="211251" y="64389"/>
                  <a:pt x="211251" y="64389"/>
                </a:cubicBezTo>
                <a:cubicBezTo>
                  <a:pt x="228365" y="57054"/>
                  <a:pt x="169687" y="41570"/>
                  <a:pt x="201471" y="35050"/>
                </a:cubicBezTo>
                <a:cubicBezTo>
                  <a:pt x="233255" y="28530"/>
                  <a:pt x="424774" y="-5699"/>
                  <a:pt x="416624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885385C-3BED-8E7F-FC22-3E176C6DBF9F}"/>
              </a:ext>
            </a:extLst>
          </p:cNvPr>
          <p:cNvSpPr/>
          <p:nvPr/>
        </p:nvSpPr>
        <p:spPr>
          <a:xfrm>
            <a:off x="2307983" y="5867146"/>
            <a:ext cx="489358" cy="276081"/>
          </a:xfrm>
          <a:custGeom>
            <a:avLst/>
            <a:gdLst>
              <a:gd name="connsiteX0" fmla="*/ 489005 w 489358"/>
              <a:gd name="connsiteY0" fmla="*/ 30001 h 276081"/>
              <a:gd name="connsiteX1" fmla="*/ 224954 w 489358"/>
              <a:gd name="connsiteY1" fmla="*/ 78899 h 276081"/>
              <a:gd name="connsiteX2" fmla="*/ 224954 w 489358"/>
              <a:gd name="connsiteY2" fmla="*/ 181586 h 276081"/>
              <a:gd name="connsiteX3" fmla="*/ 215174 w 489358"/>
              <a:gd name="connsiteY3" fmla="*/ 108238 h 276081"/>
              <a:gd name="connsiteX4" fmla="*/ 244513 w 489358"/>
              <a:gd name="connsiteY4" fmla="*/ 215814 h 276081"/>
              <a:gd name="connsiteX5" fmla="*/ 132047 w 489358"/>
              <a:gd name="connsiteY5" fmla="*/ 210925 h 276081"/>
              <a:gd name="connsiteX6" fmla="*/ 21 w 489358"/>
              <a:gd name="connsiteY6" fmla="*/ 191365 h 276081"/>
              <a:gd name="connsiteX7" fmla="*/ 141827 w 489358"/>
              <a:gd name="connsiteY7" fmla="*/ 196255 h 276081"/>
              <a:gd name="connsiteX8" fmla="*/ 381429 w 489358"/>
              <a:gd name="connsiteY8" fmla="*/ 274493 h 276081"/>
              <a:gd name="connsiteX9" fmla="*/ 298301 w 489358"/>
              <a:gd name="connsiteY9" fmla="*/ 245153 h 276081"/>
              <a:gd name="connsiteX10" fmla="*/ 205395 w 489358"/>
              <a:gd name="connsiteY10" fmla="*/ 201145 h 276081"/>
              <a:gd name="connsiteX11" fmla="*/ 224954 w 489358"/>
              <a:gd name="connsiteY11" fmla="*/ 88679 h 276081"/>
              <a:gd name="connsiteX12" fmla="*/ 278742 w 489358"/>
              <a:gd name="connsiteY12" fmla="*/ 54450 h 276081"/>
              <a:gd name="connsiteX13" fmla="*/ 268962 w 489358"/>
              <a:gd name="connsiteY13" fmla="*/ 661 h 276081"/>
              <a:gd name="connsiteX14" fmla="*/ 322751 w 489358"/>
              <a:gd name="connsiteY14" fmla="*/ 25111 h 276081"/>
              <a:gd name="connsiteX15" fmla="*/ 161386 w 489358"/>
              <a:gd name="connsiteY15" fmla="*/ 34890 h 276081"/>
              <a:gd name="connsiteX16" fmla="*/ 489005 w 489358"/>
              <a:gd name="connsiteY16" fmla="*/ 30001 h 2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358" h="276081">
                <a:moveTo>
                  <a:pt x="489005" y="30001"/>
                </a:moveTo>
                <a:cubicBezTo>
                  <a:pt x="499600" y="37336"/>
                  <a:pt x="268962" y="53635"/>
                  <a:pt x="224954" y="78899"/>
                </a:cubicBezTo>
                <a:cubicBezTo>
                  <a:pt x="180946" y="104163"/>
                  <a:pt x="226584" y="176696"/>
                  <a:pt x="224954" y="181586"/>
                </a:cubicBezTo>
                <a:cubicBezTo>
                  <a:pt x="223324" y="186476"/>
                  <a:pt x="211914" y="102533"/>
                  <a:pt x="215174" y="108238"/>
                </a:cubicBezTo>
                <a:cubicBezTo>
                  <a:pt x="218434" y="113943"/>
                  <a:pt x="258367" y="198700"/>
                  <a:pt x="244513" y="215814"/>
                </a:cubicBezTo>
                <a:cubicBezTo>
                  <a:pt x="230658" y="232929"/>
                  <a:pt x="172796" y="215000"/>
                  <a:pt x="132047" y="210925"/>
                </a:cubicBezTo>
                <a:cubicBezTo>
                  <a:pt x="91298" y="206850"/>
                  <a:pt x="-1609" y="193810"/>
                  <a:pt x="21" y="191365"/>
                </a:cubicBezTo>
                <a:cubicBezTo>
                  <a:pt x="1651" y="188920"/>
                  <a:pt x="78259" y="182400"/>
                  <a:pt x="141827" y="196255"/>
                </a:cubicBezTo>
                <a:cubicBezTo>
                  <a:pt x="205395" y="210110"/>
                  <a:pt x="355350" y="266343"/>
                  <a:pt x="381429" y="274493"/>
                </a:cubicBezTo>
                <a:cubicBezTo>
                  <a:pt x="407508" y="282643"/>
                  <a:pt x="327640" y="257378"/>
                  <a:pt x="298301" y="245153"/>
                </a:cubicBezTo>
                <a:cubicBezTo>
                  <a:pt x="268962" y="232928"/>
                  <a:pt x="217620" y="227224"/>
                  <a:pt x="205395" y="201145"/>
                </a:cubicBezTo>
                <a:cubicBezTo>
                  <a:pt x="193170" y="175066"/>
                  <a:pt x="212730" y="113128"/>
                  <a:pt x="224954" y="88679"/>
                </a:cubicBezTo>
                <a:cubicBezTo>
                  <a:pt x="237178" y="64230"/>
                  <a:pt x="271407" y="69120"/>
                  <a:pt x="278742" y="54450"/>
                </a:cubicBezTo>
                <a:cubicBezTo>
                  <a:pt x="286077" y="39780"/>
                  <a:pt x="261627" y="5551"/>
                  <a:pt x="268962" y="661"/>
                </a:cubicBezTo>
                <a:cubicBezTo>
                  <a:pt x="276297" y="-4229"/>
                  <a:pt x="340680" y="19406"/>
                  <a:pt x="322751" y="25111"/>
                </a:cubicBezTo>
                <a:cubicBezTo>
                  <a:pt x="304822" y="30816"/>
                  <a:pt x="136937" y="35705"/>
                  <a:pt x="161386" y="34890"/>
                </a:cubicBezTo>
                <a:cubicBezTo>
                  <a:pt x="185835" y="34075"/>
                  <a:pt x="478410" y="22666"/>
                  <a:pt x="489005" y="30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CA8A16A6-387A-1DB9-5744-7C221C096C8E}"/>
              </a:ext>
            </a:extLst>
          </p:cNvPr>
          <p:cNvSpPr/>
          <p:nvPr/>
        </p:nvSpPr>
        <p:spPr>
          <a:xfrm>
            <a:off x="2493131" y="5925024"/>
            <a:ext cx="343215" cy="235987"/>
          </a:xfrm>
          <a:custGeom>
            <a:avLst/>
            <a:gdLst>
              <a:gd name="connsiteX0" fmla="*/ 342976 w 343215"/>
              <a:gd name="connsiteY0" fmla="*/ 1462 h 235987"/>
              <a:gd name="connsiteX1" fmla="*/ 88704 w 343215"/>
              <a:gd name="connsiteY1" fmla="*/ 84589 h 235987"/>
              <a:gd name="connsiteX2" fmla="*/ 181611 w 343215"/>
              <a:gd name="connsiteY2" fmla="*/ 65029 h 235987"/>
              <a:gd name="connsiteX3" fmla="*/ 83814 w 343215"/>
              <a:gd name="connsiteY3" fmla="*/ 113928 h 235987"/>
              <a:gd name="connsiteX4" fmla="*/ 147382 w 343215"/>
              <a:gd name="connsiteY4" fmla="*/ 192165 h 235987"/>
              <a:gd name="connsiteX5" fmla="*/ 687 w 343215"/>
              <a:gd name="connsiteY5" fmla="*/ 182386 h 235987"/>
              <a:gd name="connsiteX6" fmla="*/ 88704 w 343215"/>
              <a:gd name="connsiteY6" fmla="*/ 216615 h 235987"/>
              <a:gd name="connsiteX7" fmla="*/ 103374 w 343215"/>
              <a:gd name="connsiteY7" fmla="*/ 231284 h 235987"/>
              <a:gd name="connsiteX8" fmla="*/ 103374 w 343215"/>
              <a:gd name="connsiteY8" fmla="*/ 133487 h 235987"/>
              <a:gd name="connsiteX9" fmla="*/ 103374 w 343215"/>
              <a:gd name="connsiteY9" fmla="*/ 50360 h 235987"/>
              <a:gd name="connsiteX10" fmla="*/ 284298 w 343215"/>
              <a:gd name="connsiteY10" fmla="*/ 16131 h 235987"/>
              <a:gd name="connsiteX11" fmla="*/ 137603 w 343215"/>
              <a:gd name="connsiteY11" fmla="*/ 30801 h 235987"/>
              <a:gd name="connsiteX12" fmla="*/ 342976 w 343215"/>
              <a:gd name="connsiteY12" fmla="*/ 1462 h 23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15" h="235987">
                <a:moveTo>
                  <a:pt x="342976" y="1462"/>
                </a:moveTo>
                <a:cubicBezTo>
                  <a:pt x="334826" y="10427"/>
                  <a:pt x="115598" y="73995"/>
                  <a:pt x="88704" y="84589"/>
                </a:cubicBezTo>
                <a:cubicBezTo>
                  <a:pt x="61810" y="95183"/>
                  <a:pt x="182426" y="60139"/>
                  <a:pt x="181611" y="65029"/>
                </a:cubicBezTo>
                <a:cubicBezTo>
                  <a:pt x="180796" y="69919"/>
                  <a:pt x="89519" y="92739"/>
                  <a:pt x="83814" y="113928"/>
                </a:cubicBezTo>
                <a:cubicBezTo>
                  <a:pt x="78109" y="135117"/>
                  <a:pt x="161236" y="180755"/>
                  <a:pt x="147382" y="192165"/>
                </a:cubicBezTo>
                <a:cubicBezTo>
                  <a:pt x="133528" y="203575"/>
                  <a:pt x="10467" y="178311"/>
                  <a:pt x="687" y="182386"/>
                </a:cubicBezTo>
                <a:cubicBezTo>
                  <a:pt x="-9093" y="186461"/>
                  <a:pt x="88704" y="216615"/>
                  <a:pt x="88704" y="216615"/>
                </a:cubicBezTo>
                <a:cubicBezTo>
                  <a:pt x="105818" y="224765"/>
                  <a:pt x="100929" y="245139"/>
                  <a:pt x="103374" y="231284"/>
                </a:cubicBezTo>
                <a:cubicBezTo>
                  <a:pt x="105819" y="217429"/>
                  <a:pt x="103374" y="133487"/>
                  <a:pt x="103374" y="133487"/>
                </a:cubicBezTo>
                <a:cubicBezTo>
                  <a:pt x="103374" y="103333"/>
                  <a:pt x="73220" y="69919"/>
                  <a:pt x="103374" y="50360"/>
                </a:cubicBezTo>
                <a:cubicBezTo>
                  <a:pt x="133528" y="30801"/>
                  <a:pt x="278593" y="19391"/>
                  <a:pt x="284298" y="16131"/>
                </a:cubicBezTo>
                <a:cubicBezTo>
                  <a:pt x="290003" y="12871"/>
                  <a:pt x="126193" y="34061"/>
                  <a:pt x="137603" y="30801"/>
                </a:cubicBezTo>
                <a:cubicBezTo>
                  <a:pt x="149013" y="27541"/>
                  <a:pt x="351126" y="-7503"/>
                  <a:pt x="342976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53D86284-5F76-8F0C-3D96-373256E1E217}"/>
              </a:ext>
            </a:extLst>
          </p:cNvPr>
          <p:cNvSpPr/>
          <p:nvPr/>
        </p:nvSpPr>
        <p:spPr>
          <a:xfrm>
            <a:off x="2483443" y="6087415"/>
            <a:ext cx="404119" cy="435827"/>
          </a:xfrm>
          <a:custGeom>
            <a:avLst/>
            <a:gdLst>
              <a:gd name="connsiteX0" fmla="*/ 596 w 404119"/>
              <a:gd name="connsiteY0" fmla="*/ 435 h 435827"/>
              <a:gd name="connsiteX1" fmla="*/ 137511 w 404119"/>
              <a:gd name="connsiteY1" fmla="*/ 152020 h 435827"/>
              <a:gd name="connsiteX2" fmla="*/ 201079 w 404119"/>
              <a:gd name="connsiteY2" fmla="*/ 171580 h 435827"/>
              <a:gd name="connsiteX3" fmla="*/ 161960 w 404119"/>
              <a:gd name="connsiteY3" fmla="*/ 230258 h 435827"/>
              <a:gd name="connsiteX4" fmla="*/ 264647 w 404119"/>
              <a:gd name="connsiteY4" fmla="*/ 200919 h 435827"/>
              <a:gd name="connsiteX5" fmla="*/ 191299 w 404119"/>
              <a:gd name="connsiteY5" fmla="*/ 274266 h 435827"/>
              <a:gd name="connsiteX6" fmla="*/ 284206 w 404119"/>
              <a:gd name="connsiteY6" fmla="*/ 254707 h 435827"/>
              <a:gd name="connsiteX7" fmla="*/ 303766 w 404119"/>
              <a:gd name="connsiteY7" fmla="*/ 293826 h 435827"/>
              <a:gd name="connsiteX8" fmla="*/ 254867 w 404119"/>
              <a:gd name="connsiteY8" fmla="*/ 357394 h 435827"/>
              <a:gd name="connsiteX9" fmla="*/ 362444 w 404119"/>
              <a:gd name="connsiteY9" fmla="*/ 318275 h 435827"/>
              <a:gd name="connsiteX10" fmla="*/ 401562 w 404119"/>
              <a:gd name="connsiteY10" fmla="*/ 435631 h 435827"/>
              <a:gd name="connsiteX11" fmla="*/ 382003 w 404119"/>
              <a:gd name="connsiteY11" fmla="*/ 342724 h 435827"/>
              <a:gd name="connsiteX12" fmla="*/ 235308 w 404119"/>
              <a:gd name="connsiteY12" fmla="*/ 215588 h 435827"/>
              <a:gd name="connsiteX13" fmla="*/ 127731 w 404119"/>
              <a:gd name="connsiteY13" fmla="*/ 108012 h 435827"/>
              <a:gd name="connsiteX14" fmla="*/ 196189 w 404119"/>
              <a:gd name="connsiteY14" fmla="*/ 205809 h 435827"/>
              <a:gd name="connsiteX15" fmla="*/ 596 w 404119"/>
              <a:gd name="connsiteY15" fmla="*/ 435 h 43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119" h="435827">
                <a:moveTo>
                  <a:pt x="596" y="435"/>
                </a:moveTo>
                <a:cubicBezTo>
                  <a:pt x="-9184" y="-8530"/>
                  <a:pt x="104097" y="123496"/>
                  <a:pt x="137511" y="152020"/>
                </a:cubicBezTo>
                <a:cubicBezTo>
                  <a:pt x="170925" y="180544"/>
                  <a:pt x="197004" y="158540"/>
                  <a:pt x="201079" y="171580"/>
                </a:cubicBezTo>
                <a:cubicBezTo>
                  <a:pt x="205154" y="184620"/>
                  <a:pt x="151365" y="225368"/>
                  <a:pt x="161960" y="230258"/>
                </a:cubicBezTo>
                <a:cubicBezTo>
                  <a:pt x="172555" y="235148"/>
                  <a:pt x="259757" y="193584"/>
                  <a:pt x="264647" y="200919"/>
                </a:cubicBezTo>
                <a:cubicBezTo>
                  <a:pt x="269537" y="208254"/>
                  <a:pt x="188039" y="265301"/>
                  <a:pt x="191299" y="274266"/>
                </a:cubicBezTo>
                <a:cubicBezTo>
                  <a:pt x="194559" y="283231"/>
                  <a:pt x="265462" y="251447"/>
                  <a:pt x="284206" y="254707"/>
                </a:cubicBezTo>
                <a:cubicBezTo>
                  <a:pt x="302950" y="257967"/>
                  <a:pt x="308656" y="276712"/>
                  <a:pt x="303766" y="293826"/>
                </a:cubicBezTo>
                <a:cubicBezTo>
                  <a:pt x="298876" y="310940"/>
                  <a:pt x="245087" y="353319"/>
                  <a:pt x="254867" y="357394"/>
                </a:cubicBezTo>
                <a:cubicBezTo>
                  <a:pt x="264647" y="361469"/>
                  <a:pt x="337995" y="305236"/>
                  <a:pt x="362444" y="318275"/>
                </a:cubicBezTo>
                <a:cubicBezTo>
                  <a:pt x="386893" y="331314"/>
                  <a:pt x="398302" y="431556"/>
                  <a:pt x="401562" y="435631"/>
                </a:cubicBezTo>
                <a:cubicBezTo>
                  <a:pt x="404822" y="439706"/>
                  <a:pt x="409712" y="379398"/>
                  <a:pt x="382003" y="342724"/>
                </a:cubicBezTo>
                <a:cubicBezTo>
                  <a:pt x="354294" y="306050"/>
                  <a:pt x="277687" y="254707"/>
                  <a:pt x="235308" y="215588"/>
                </a:cubicBezTo>
                <a:cubicBezTo>
                  <a:pt x="192929" y="176469"/>
                  <a:pt x="134251" y="109642"/>
                  <a:pt x="127731" y="108012"/>
                </a:cubicBezTo>
                <a:cubicBezTo>
                  <a:pt x="121211" y="106382"/>
                  <a:pt x="217378" y="225368"/>
                  <a:pt x="196189" y="205809"/>
                </a:cubicBezTo>
                <a:cubicBezTo>
                  <a:pt x="175000" y="186250"/>
                  <a:pt x="10376" y="9400"/>
                  <a:pt x="596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ED7FFC0-8624-BF4B-B088-2586B5558F0E}"/>
              </a:ext>
            </a:extLst>
          </p:cNvPr>
          <p:cNvSpPr/>
          <p:nvPr/>
        </p:nvSpPr>
        <p:spPr>
          <a:xfrm>
            <a:off x="2708378" y="6302980"/>
            <a:ext cx="532801" cy="298535"/>
          </a:xfrm>
          <a:custGeom>
            <a:avLst/>
            <a:gdLst>
              <a:gd name="connsiteX0" fmla="*/ 593 w 532801"/>
              <a:gd name="connsiteY0" fmla="*/ 23 h 298535"/>
              <a:gd name="connsiteX1" fmla="*/ 210856 w 532801"/>
              <a:gd name="connsiteY1" fmla="*/ 117379 h 298535"/>
              <a:gd name="connsiteX2" fmla="*/ 220636 w 532801"/>
              <a:gd name="connsiteY2" fmla="*/ 200507 h 298535"/>
              <a:gd name="connsiteX3" fmla="*/ 245085 w 532801"/>
              <a:gd name="connsiteY3" fmla="*/ 151608 h 298535"/>
              <a:gd name="connsiteX4" fmla="*/ 215746 w 532801"/>
              <a:gd name="connsiteY4" fmla="*/ 288524 h 298535"/>
              <a:gd name="connsiteX5" fmla="*/ 284204 w 532801"/>
              <a:gd name="connsiteY5" fmla="*/ 200507 h 298535"/>
              <a:gd name="connsiteX6" fmla="*/ 460238 w 532801"/>
              <a:gd name="connsiteY6" fmla="*/ 73371 h 298535"/>
              <a:gd name="connsiteX7" fmla="*/ 357551 w 532801"/>
              <a:gd name="connsiteY7" fmla="*/ 205396 h 298535"/>
              <a:gd name="connsiteX8" fmla="*/ 367331 w 532801"/>
              <a:gd name="connsiteY8" fmla="*/ 195617 h 298535"/>
              <a:gd name="connsiteX9" fmla="*/ 504247 w 532801"/>
              <a:gd name="connsiteY9" fmla="*/ 132049 h 298535"/>
              <a:gd name="connsiteX10" fmla="*/ 342882 w 532801"/>
              <a:gd name="connsiteY10" fmla="*/ 298303 h 298535"/>
              <a:gd name="connsiteX11" fmla="*/ 514026 w 532801"/>
              <a:gd name="connsiteY11" fmla="*/ 166278 h 298535"/>
              <a:gd name="connsiteX12" fmla="*/ 509136 w 532801"/>
              <a:gd name="connsiteY12" fmla="*/ 78261 h 298535"/>
              <a:gd name="connsiteX13" fmla="*/ 342882 w 532801"/>
              <a:gd name="connsiteY13" fmla="*/ 171168 h 298535"/>
              <a:gd name="connsiteX14" fmla="*/ 171738 w 532801"/>
              <a:gd name="connsiteY14" fmla="*/ 161388 h 298535"/>
              <a:gd name="connsiteX15" fmla="*/ 147288 w 532801"/>
              <a:gd name="connsiteY15" fmla="*/ 107600 h 298535"/>
              <a:gd name="connsiteX16" fmla="*/ 593 w 532801"/>
              <a:gd name="connsiteY16" fmla="*/ 23 h 29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801" h="298535">
                <a:moveTo>
                  <a:pt x="593" y="23"/>
                </a:moveTo>
                <a:cubicBezTo>
                  <a:pt x="11188" y="1653"/>
                  <a:pt x="174182" y="83965"/>
                  <a:pt x="210856" y="117379"/>
                </a:cubicBezTo>
                <a:cubicBezTo>
                  <a:pt x="247530" y="150793"/>
                  <a:pt x="214931" y="194802"/>
                  <a:pt x="220636" y="200507"/>
                </a:cubicBezTo>
                <a:cubicBezTo>
                  <a:pt x="226341" y="206212"/>
                  <a:pt x="245900" y="136939"/>
                  <a:pt x="245085" y="151608"/>
                </a:cubicBezTo>
                <a:cubicBezTo>
                  <a:pt x="244270" y="166278"/>
                  <a:pt x="209226" y="280374"/>
                  <a:pt x="215746" y="288524"/>
                </a:cubicBezTo>
                <a:cubicBezTo>
                  <a:pt x="222266" y="296674"/>
                  <a:pt x="243455" y="236366"/>
                  <a:pt x="284204" y="200507"/>
                </a:cubicBezTo>
                <a:cubicBezTo>
                  <a:pt x="324953" y="164648"/>
                  <a:pt x="448014" y="72556"/>
                  <a:pt x="460238" y="73371"/>
                </a:cubicBezTo>
                <a:cubicBezTo>
                  <a:pt x="472462" y="74186"/>
                  <a:pt x="373035" y="185022"/>
                  <a:pt x="357551" y="205396"/>
                </a:cubicBezTo>
                <a:cubicBezTo>
                  <a:pt x="342067" y="225770"/>
                  <a:pt x="342882" y="207841"/>
                  <a:pt x="367331" y="195617"/>
                </a:cubicBezTo>
                <a:cubicBezTo>
                  <a:pt x="391780" y="183393"/>
                  <a:pt x="508322" y="114935"/>
                  <a:pt x="504247" y="132049"/>
                </a:cubicBezTo>
                <a:cubicBezTo>
                  <a:pt x="500172" y="149163"/>
                  <a:pt x="341252" y="292598"/>
                  <a:pt x="342882" y="298303"/>
                </a:cubicBezTo>
                <a:cubicBezTo>
                  <a:pt x="344512" y="304008"/>
                  <a:pt x="486317" y="202951"/>
                  <a:pt x="514026" y="166278"/>
                </a:cubicBezTo>
                <a:cubicBezTo>
                  <a:pt x="541735" y="129605"/>
                  <a:pt x="537660" y="77446"/>
                  <a:pt x="509136" y="78261"/>
                </a:cubicBezTo>
                <a:cubicBezTo>
                  <a:pt x="480612" y="79076"/>
                  <a:pt x="399115" y="157314"/>
                  <a:pt x="342882" y="171168"/>
                </a:cubicBezTo>
                <a:cubicBezTo>
                  <a:pt x="286649" y="185023"/>
                  <a:pt x="204337" y="171983"/>
                  <a:pt x="171738" y="161388"/>
                </a:cubicBezTo>
                <a:cubicBezTo>
                  <a:pt x="139139" y="150793"/>
                  <a:pt x="170107" y="132864"/>
                  <a:pt x="147288" y="107600"/>
                </a:cubicBezTo>
                <a:cubicBezTo>
                  <a:pt x="124469" y="82336"/>
                  <a:pt x="-10002" y="-1607"/>
                  <a:pt x="59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5D5F38C-16C8-25E2-541E-59C5051E1E61}"/>
              </a:ext>
            </a:extLst>
          </p:cNvPr>
          <p:cNvSpPr/>
          <p:nvPr/>
        </p:nvSpPr>
        <p:spPr>
          <a:xfrm>
            <a:off x="2300540" y="5979675"/>
            <a:ext cx="363025" cy="303769"/>
          </a:xfrm>
          <a:custGeom>
            <a:avLst/>
            <a:gdLst>
              <a:gd name="connsiteX0" fmla="*/ 7464 w 363025"/>
              <a:gd name="connsiteY0" fmla="*/ 49497 h 303769"/>
              <a:gd name="connsiteX1" fmla="*/ 354643 w 363025"/>
              <a:gd name="connsiteY1" fmla="*/ 235311 h 303769"/>
              <a:gd name="connsiteX2" fmla="*/ 251956 w 363025"/>
              <a:gd name="connsiteY2" fmla="*/ 205972 h 303769"/>
              <a:gd name="connsiteX3" fmla="*/ 212838 w 363025"/>
              <a:gd name="connsiteY3" fmla="*/ 245091 h 303769"/>
              <a:gd name="connsiteX4" fmla="*/ 261736 w 363025"/>
              <a:gd name="connsiteY4" fmla="*/ 249981 h 303769"/>
              <a:gd name="connsiteX5" fmla="*/ 256846 w 363025"/>
              <a:gd name="connsiteY5" fmla="*/ 303769 h 303769"/>
              <a:gd name="connsiteX6" fmla="*/ 354643 w 363025"/>
              <a:gd name="connsiteY6" fmla="*/ 249981 h 303769"/>
              <a:gd name="connsiteX7" fmla="*/ 295965 w 363025"/>
              <a:gd name="connsiteY7" fmla="*/ 132624 h 303769"/>
              <a:gd name="connsiteX8" fmla="*/ 295965 w 363025"/>
              <a:gd name="connsiteY8" fmla="*/ 599 h 303769"/>
              <a:gd name="connsiteX9" fmla="*/ 276405 w 363025"/>
              <a:gd name="connsiteY9" fmla="*/ 83726 h 303769"/>
              <a:gd name="connsiteX10" fmla="*/ 193278 w 363025"/>
              <a:gd name="connsiteY10" fmla="*/ 83726 h 303769"/>
              <a:gd name="connsiteX11" fmla="*/ 124820 w 363025"/>
              <a:gd name="connsiteY11" fmla="*/ 93506 h 303769"/>
              <a:gd name="connsiteX12" fmla="*/ 7464 w 363025"/>
              <a:gd name="connsiteY12" fmla="*/ 49497 h 30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25" h="303769">
                <a:moveTo>
                  <a:pt x="7464" y="49497"/>
                </a:moveTo>
                <a:cubicBezTo>
                  <a:pt x="45768" y="73131"/>
                  <a:pt x="313894" y="209232"/>
                  <a:pt x="354643" y="235311"/>
                </a:cubicBezTo>
                <a:cubicBezTo>
                  <a:pt x="395392" y="261390"/>
                  <a:pt x="275590" y="204342"/>
                  <a:pt x="251956" y="205972"/>
                </a:cubicBezTo>
                <a:cubicBezTo>
                  <a:pt x="228322" y="207602"/>
                  <a:pt x="211208" y="237756"/>
                  <a:pt x="212838" y="245091"/>
                </a:cubicBezTo>
                <a:cubicBezTo>
                  <a:pt x="214468" y="252426"/>
                  <a:pt x="254401" y="240201"/>
                  <a:pt x="261736" y="249981"/>
                </a:cubicBezTo>
                <a:cubicBezTo>
                  <a:pt x="269071" y="259761"/>
                  <a:pt x="241362" y="303769"/>
                  <a:pt x="256846" y="303769"/>
                </a:cubicBezTo>
                <a:cubicBezTo>
                  <a:pt x="272330" y="303769"/>
                  <a:pt x="348123" y="278505"/>
                  <a:pt x="354643" y="249981"/>
                </a:cubicBezTo>
                <a:cubicBezTo>
                  <a:pt x="361163" y="221457"/>
                  <a:pt x="305745" y="174188"/>
                  <a:pt x="295965" y="132624"/>
                </a:cubicBezTo>
                <a:cubicBezTo>
                  <a:pt x="286185" y="91060"/>
                  <a:pt x="299225" y="8749"/>
                  <a:pt x="295965" y="599"/>
                </a:cubicBezTo>
                <a:cubicBezTo>
                  <a:pt x="292705" y="-7551"/>
                  <a:pt x="293520" y="69872"/>
                  <a:pt x="276405" y="83726"/>
                </a:cubicBezTo>
                <a:cubicBezTo>
                  <a:pt x="259291" y="97581"/>
                  <a:pt x="218542" y="82096"/>
                  <a:pt x="193278" y="83726"/>
                </a:cubicBezTo>
                <a:cubicBezTo>
                  <a:pt x="168014" y="85356"/>
                  <a:pt x="160679" y="96766"/>
                  <a:pt x="124820" y="93506"/>
                </a:cubicBezTo>
                <a:cubicBezTo>
                  <a:pt x="88961" y="90246"/>
                  <a:pt x="-30840" y="25863"/>
                  <a:pt x="7464" y="49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488C157-A407-84F7-CA5C-EE32D166AB01}"/>
              </a:ext>
            </a:extLst>
          </p:cNvPr>
          <p:cNvSpPr/>
          <p:nvPr/>
        </p:nvSpPr>
        <p:spPr>
          <a:xfrm>
            <a:off x="2832000" y="6351711"/>
            <a:ext cx="202082" cy="112960"/>
          </a:xfrm>
          <a:custGeom>
            <a:avLst/>
            <a:gdLst>
              <a:gd name="connsiteX0" fmla="*/ 4107 w 202082"/>
              <a:gd name="connsiteY0" fmla="*/ 191 h 112960"/>
              <a:gd name="connsiteX1" fmla="*/ 131243 w 202082"/>
              <a:gd name="connsiteY1" fmla="*/ 73538 h 112960"/>
              <a:gd name="connsiteX2" fmla="*/ 199701 w 202082"/>
              <a:gd name="connsiteY2" fmla="*/ 112657 h 112960"/>
              <a:gd name="connsiteX3" fmla="*/ 48116 w 202082"/>
              <a:gd name="connsiteY3" fmla="*/ 53979 h 112960"/>
              <a:gd name="connsiteX4" fmla="*/ 4107 w 202082"/>
              <a:gd name="connsiteY4" fmla="*/ 191 h 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082" h="112960">
                <a:moveTo>
                  <a:pt x="4107" y="191"/>
                </a:moveTo>
                <a:cubicBezTo>
                  <a:pt x="17961" y="3451"/>
                  <a:pt x="131243" y="73538"/>
                  <a:pt x="131243" y="73538"/>
                </a:cubicBezTo>
                <a:cubicBezTo>
                  <a:pt x="163842" y="92282"/>
                  <a:pt x="213555" y="115917"/>
                  <a:pt x="199701" y="112657"/>
                </a:cubicBezTo>
                <a:cubicBezTo>
                  <a:pt x="185847" y="109397"/>
                  <a:pt x="83160" y="71909"/>
                  <a:pt x="48116" y="53979"/>
                </a:cubicBezTo>
                <a:cubicBezTo>
                  <a:pt x="13072" y="36049"/>
                  <a:pt x="-9747" y="-3069"/>
                  <a:pt x="4107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7DB1E1F-9F7D-64EE-586C-F2E66D6B0E8F}"/>
              </a:ext>
            </a:extLst>
          </p:cNvPr>
          <p:cNvSpPr/>
          <p:nvPr/>
        </p:nvSpPr>
        <p:spPr>
          <a:xfrm>
            <a:off x="2298222" y="6068230"/>
            <a:ext cx="891146" cy="474817"/>
          </a:xfrm>
          <a:custGeom>
            <a:avLst/>
            <a:gdLst>
              <a:gd name="connsiteX0" fmla="*/ 3 w 891146"/>
              <a:gd name="connsiteY0" fmla="*/ 61 h 474817"/>
              <a:gd name="connsiteX1" fmla="*/ 146698 w 891146"/>
              <a:gd name="connsiteY1" fmla="*/ 97858 h 474817"/>
              <a:gd name="connsiteX2" fmla="*/ 132028 w 891146"/>
              <a:gd name="connsiteY2" fmla="*/ 171205 h 474817"/>
              <a:gd name="connsiteX3" fmla="*/ 205376 w 891146"/>
              <a:gd name="connsiteY3" fmla="*/ 68519 h 474817"/>
              <a:gd name="connsiteX4" fmla="*/ 195596 w 891146"/>
              <a:gd name="connsiteY4" fmla="*/ 146756 h 474817"/>
              <a:gd name="connsiteX5" fmla="*/ 415639 w 891146"/>
              <a:gd name="connsiteY5" fmla="*/ 322790 h 474817"/>
              <a:gd name="connsiteX6" fmla="*/ 386300 w 891146"/>
              <a:gd name="connsiteY6" fmla="*/ 313011 h 474817"/>
              <a:gd name="connsiteX7" fmla="*/ 484097 w 891146"/>
              <a:gd name="connsiteY7" fmla="*/ 415697 h 474817"/>
              <a:gd name="connsiteX8" fmla="*/ 479207 w 891146"/>
              <a:gd name="connsiteY8" fmla="*/ 474375 h 474817"/>
              <a:gd name="connsiteX9" fmla="*/ 537885 w 891146"/>
              <a:gd name="connsiteY9" fmla="*/ 386358 h 474817"/>
              <a:gd name="connsiteX10" fmla="*/ 669911 w 891146"/>
              <a:gd name="connsiteY10" fmla="*/ 430367 h 474817"/>
              <a:gd name="connsiteX11" fmla="*/ 581894 w 891146"/>
              <a:gd name="connsiteY11" fmla="*/ 430367 h 474817"/>
              <a:gd name="connsiteX12" fmla="*/ 889953 w 891146"/>
              <a:gd name="connsiteY12" fmla="*/ 469486 h 474817"/>
              <a:gd name="connsiteX13" fmla="*/ 679690 w 891146"/>
              <a:gd name="connsiteY13" fmla="*/ 440146 h 474817"/>
              <a:gd name="connsiteX14" fmla="*/ 459648 w 891146"/>
              <a:gd name="connsiteY14" fmla="*/ 361909 h 474817"/>
              <a:gd name="connsiteX15" fmla="*/ 308062 w 891146"/>
              <a:gd name="connsiteY15" fmla="*/ 244553 h 474817"/>
              <a:gd name="connsiteX16" fmla="*/ 249384 w 891146"/>
              <a:gd name="connsiteY16" fmla="*/ 151646 h 474817"/>
              <a:gd name="connsiteX17" fmla="*/ 185817 w 891146"/>
              <a:gd name="connsiteY17" fmla="*/ 151646 h 474817"/>
              <a:gd name="connsiteX18" fmla="*/ 234715 w 891146"/>
              <a:gd name="connsiteY18" fmla="*/ 83188 h 474817"/>
              <a:gd name="connsiteX19" fmla="*/ 151588 w 891146"/>
              <a:gd name="connsiteY19" fmla="*/ 83188 h 474817"/>
              <a:gd name="connsiteX20" fmla="*/ 3 w 891146"/>
              <a:gd name="connsiteY20" fmla="*/ 61 h 4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91146" h="474817">
                <a:moveTo>
                  <a:pt x="3" y="61"/>
                </a:moveTo>
                <a:cubicBezTo>
                  <a:pt x="-812" y="2506"/>
                  <a:pt x="124694" y="69334"/>
                  <a:pt x="146698" y="97858"/>
                </a:cubicBezTo>
                <a:cubicBezTo>
                  <a:pt x="168702" y="126382"/>
                  <a:pt x="122248" y="176095"/>
                  <a:pt x="132028" y="171205"/>
                </a:cubicBezTo>
                <a:cubicBezTo>
                  <a:pt x="141808" y="166315"/>
                  <a:pt x="194781" y="72594"/>
                  <a:pt x="205376" y="68519"/>
                </a:cubicBezTo>
                <a:cubicBezTo>
                  <a:pt x="215971" y="64444"/>
                  <a:pt x="160552" y="104378"/>
                  <a:pt x="195596" y="146756"/>
                </a:cubicBezTo>
                <a:cubicBezTo>
                  <a:pt x="230640" y="189135"/>
                  <a:pt x="415639" y="322790"/>
                  <a:pt x="415639" y="322790"/>
                </a:cubicBezTo>
                <a:cubicBezTo>
                  <a:pt x="447423" y="350499"/>
                  <a:pt x="374890" y="297527"/>
                  <a:pt x="386300" y="313011"/>
                </a:cubicBezTo>
                <a:cubicBezTo>
                  <a:pt x="397710" y="328495"/>
                  <a:pt x="468613" y="388803"/>
                  <a:pt x="484097" y="415697"/>
                </a:cubicBezTo>
                <a:cubicBezTo>
                  <a:pt x="499581" y="442591"/>
                  <a:pt x="470242" y="479265"/>
                  <a:pt x="479207" y="474375"/>
                </a:cubicBezTo>
                <a:cubicBezTo>
                  <a:pt x="488172" y="469485"/>
                  <a:pt x="506101" y="393693"/>
                  <a:pt x="537885" y="386358"/>
                </a:cubicBezTo>
                <a:cubicBezTo>
                  <a:pt x="569669" y="379023"/>
                  <a:pt x="662576" y="423032"/>
                  <a:pt x="669911" y="430367"/>
                </a:cubicBezTo>
                <a:cubicBezTo>
                  <a:pt x="677246" y="437702"/>
                  <a:pt x="545220" y="423847"/>
                  <a:pt x="581894" y="430367"/>
                </a:cubicBezTo>
                <a:cubicBezTo>
                  <a:pt x="618568" y="436887"/>
                  <a:pt x="873654" y="467856"/>
                  <a:pt x="889953" y="469486"/>
                </a:cubicBezTo>
                <a:cubicBezTo>
                  <a:pt x="906252" y="471116"/>
                  <a:pt x="751408" y="458076"/>
                  <a:pt x="679690" y="440146"/>
                </a:cubicBezTo>
                <a:cubicBezTo>
                  <a:pt x="607973" y="422217"/>
                  <a:pt x="521586" y="394508"/>
                  <a:pt x="459648" y="361909"/>
                </a:cubicBezTo>
                <a:cubicBezTo>
                  <a:pt x="397710" y="329310"/>
                  <a:pt x="343106" y="279597"/>
                  <a:pt x="308062" y="244553"/>
                </a:cubicBezTo>
                <a:cubicBezTo>
                  <a:pt x="273018" y="209509"/>
                  <a:pt x="269758" y="167130"/>
                  <a:pt x="249384" y="151646"/>
                </a:cubicBezTo>
                <a:cubicBezTo>
                  <a:pt x="229010" y="136162"/>
                  <a:pt x="188262" y="163056"/>
                  <a:pt x="185817" y="151646"/>
                </a:cubicBezTo>
                <a:cubicBezTo>
                  <a:pt x="183372" y="140236"/>
                  <a:pt x="240420" y="94598"/>
                  <a:pt x="234715" y="83188"/>
                </a:cubicBezTo>
                <a:cubicBezTo>
                  <a:pt x="229010" y="71778"/>
                  <a:pt x="189077" y="97858"/>
                  <a:pt x="151588" y="83188"/>
                </a:cubicBezTo>
                <a:cubicBezTo>
                  <a:pt x="114099" y="68519"/>
                  <a:pt x="818" y="-2384"/>
                  <a:pt x="3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C4BF56D-ECDD-6D48-7EF6-4FD462FAEB81}"/>
              </a:ext>
            </a:extLst>
          </p:cNvPr>
          <p:cNvSpPr/>
          <p:nvPr/>
        </p:nvSpPr>
        <p:spPr>
          <a:xfrm>
            <a:off x="2659785" y="6278554"/>
            <a:ext cx="469824" cy="221740"/>
          </a:xfrm>
          <a:custGeom>
            <a:avLst/>
            <a:gdLst>
              <a:gd name="connsiteX0" fmla="*/ 288 w 469824"/>
              <a:gd name="connsiteY0" fmla="*/ 0 h 221740"/>
              <a:gd name="connsiteX1" fmla="*/ 254559 w 469824"/>
              <a:gd name="connsiteY1" fmla="*/ 132026 h 221740"/>
              <a:gd name="connsiteX2" fmla="*/ 230110 w 469824"/>
              <a:gd name="connsiteY2" fmla="*/ 97797 h 221740"/>
              <a:gd name="connsiteX3" fmla="*/ 357246 w 469824"/>
              <a:gd name="connsiteY3" fmla="*/ 156475 h 221740"/>
              <a:gd name="connsiteX4" fmla="*/ 469712 w 469824"/>
              <a:gd name="connsiteY4" fmla="*/ 210263 h 221740"/>
              <a:gd name="connsiteX5" fmla="*/ 376805 w 469824"/>
              <a:gd name="connsiteY5" fmla="*/ 220043 h 221740"/>
              <a:gd name="connsiteX6" fmla="*/ 303458 w 469824"/>
              <a:gd name="connsiteY6" fmla="*/ 185814 h 221740"/>
              <a:gd name="connsiteX7" fmla="*/ 205661 w 469824"/>
              <a:gd name="connsiteY7" fmla="*/ 132026 h 221740"/>
              <a:gd name="connsiteX8" fmla="*/ 288 w 469824"/>
              <a:gd name="connsiteY8" fmla="*/ 0 h 2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24" h="221740">
                <a:moveTo>
                  <a:pt x="288" y="0"/>
                </a:moveTo>
                <a:cubicBezTo>
                  <a:pt x="8438" y="0"/>
                  <a:pt x="216255" y="115727"/>
                  <a:pt x="254559" y="132026"/>
                </a:cubicBezTo>
                <a:cubicBezTo>
                  <a:pt x="292863" y="148326"/>
                  <a:pt x="212995" y="93722"/>
                  <a:pt x="230110" y="97797"/>
                </a:cubicBezTo>
                <a:cubicBezTo>
                  <a:pt x="247225" y="101872"/>
                  <a:pt x="357246" y="156475"/>
                  <a:pt x="357246" y="156475"/>
                </a:cubicBezTo>
                <a:cubicBezTo>
                  <a:pt x="397180" y="175219"/>
                  <a:pt x="466452" y="199668"/>
                  <a:pt x="469712" y="210263"/>
                </a:cubicBezTo>
                <a:cubicBezTo>
                  <a:pt x="472972" y="220858"/>
                  <a:pt x="404514" y="224118"/>
                  <a:pt x="376805" y="220043"/>
                </a:cubicBezTo>
                <a:cubicBezTo>
                  <a:pt x="349096" y="215968"/>
                  <a:pt x="331982" y="200483"/>
                  <a:pt x="303458" y="185814"/>
                </a:cubicBezTo>
                <a:cubicBezTo>
                  <a:pt x="274934" y="171145"/>
                  <a:pt x="252114" y="163810"/>
                  <a:pt x="205661" y="132026"/>
                </a:cubicBezTo>
                <a:cubicBezTo>
                  <a:pt x="159208" y="100242"/>
                  <a:pt x="-7862" y="0"/>
                  <a:pt x="2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0D51BF9-7843-299C-CF6D-EE93D37E8DBA}"/>
              </a:ext>
            </a:extLst>
          </p:cNvPr>
          <p:cNvSpPr/>
          <p:nvPr/>
        </p:nvSpPr>
        <p:spPr>
          <a:xfrm>
            <a:off x="2555259" y="5794181"/>
            <a:ext cx="398914" cy="186515"/>
          </a:xfrm>
          <a:custGeom>
            <a:avLst/>
            <a:gdLst>
              <a:gd name="connsiteX0" fmla="*/ 2127 w 398914"/>
              <a:gd name="connsiteY0" fmla="*/ 142084 h 186515"/>
              <a:gd name="connsiteX1" fmla="*/ 222170 w 398914"/>
              <a:gd name="connsiteY1" fmla="*/ 132305 h 186515"/>
              <a:gd name="connsiteX2" fmla="*/ 168382 w 398914"/>
              <a:gd name="connsiteY2" fmla="*/ 117635 h 186515"/>
              <a:gd name="connsiteX3" fmla="*/ 324857 w 398914"/>
              <a:gd name="connsiteY3" fmla="*/ 186093 h 186515"/>
              <a:gd name="connsiteX4" fmla="*/ 217280 w 398914"/>
              <a:gd name="connsiteY4" fmla="*/ 146974 h 186515"/>
              <a:gd name="connsiteX5" fmla="*/ 398204 w 398914"/>
              <a:gd name="connsiteY5" fmla="*/ 156754 h 186515"/>
              <a:gd name="connsiteX6" fmla="*/ 275958 w 398914"/>
              <a:gd name="connsiteY6" fmla="*/ 107855 h 186515"/>
              <a:gd name="connsiteX7" fmla="*/ 168382 w 398914"/>
              <a:gd name="connsiteY7" fmla="*/ 54067 h 186515"/>
              <a:gd name="connsiteX8" fmla="*/ 124373 w 398914"/>
              <a:gd name="connsiteY8" fmla="*/ 279 h 186515"/>
              <a:gd name="connsiteX9" fmla="*/ 139043 w 398914"/>
              <a:gd name="connsiteY9" fmla="*/ 34508 h 186515"/>
              <a:gd name="connsiteX10" fmla="*/ 109704 w 398914"/>
              <a:gd name="connsiteY10" fmla="*/ 68737 h 186515"/>
              <a:gd name="connsiteX11" fmla="*/ 2127 w 398914"/>
              <a:gd name="connsiteY11" fmla="*/ 142084 h 1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914" h="186515">
                <a:moveTo>
                  <a:pt x="2127" y="142084"/>
                </a:moveTo>
                <a:cubicBezTo>
                  <a:pt x="20871" y="152679"/>
                  <a:pt x="194461" y="136380"/>
                  <a:pt x="222170" y="132305"/>
                </a:cubicBezTo>
                <a:cubicBezTo>
                  <a:pt x="249879" y="128230"/>
                  <a:pt x="151268" y="108670"/>
                  <a:pt x="168382" y="117635"/>
                </a:cubicBezTo>
                <a:cubicBezTo>
                  <a:pt x="185497" y="126600"/>
                  <a:pt x="316707" y="181203"/>
                  <a:pt x="324857" y="186093"/>
                </a:cubicBezTo>
                <a:cubicBezTo>
                  <a:pt x="333007" y="190983"/>
                  <a:pt x="205056" y="151864"/>
                  <a:pt x="217280" y="146974"/>
                </a:cubicBezTo>
                <a:cubicBezTo>
                  <a:pt x="229505" y="142084"/>
                  <a:pt x="388424" y="163274"/>
                  <a:pt x="398204" y="156754"/>
                </a:cubicBezTo>
                <a:cubicBezTo>
                  <a:pt x="407984" y="150234"/>
                  <a:pt x="314262" y="124969"/>
                  <a:pt x="275958" y="107855"/>
                </a:cubicBezTo>
                <a:cubicBezTo>
                  <a:pt x="237654" y="90741"/>
                  <a:pt x="193646" y="71996"/>
                  <a:pt x="168382" y="54067"/>
                </a:cubicBezTo>
                <a:cubicBezTo>
                  <a:pt x="143118" y="36138"/>
                  <a:pt x="129263" y="3539"/>
                  <a:pt x="124373" y="279"/>
                </a:cubicBezTo>
                <a:cubicBezTo>
                  <a:pt x="119483" y="-2981"/>
                  <a:pt x="141488" y="23098"/>
                  <a:pt x="139043" y="34508"/>
                </a:cubicBezTo>
                <a:cubicBezTo>
                  <a:pt x="136598" y="45918"/>
                  <a:pt x="125189" y="54067"/>
                  <a:pt x="109704" y="68737"/>
                </a:cubicBezTo>
                <a:cubicBezTo>
                  <a:pt x="94220" y="83406"/>
                  <a:pt x="-16617" y="131489"/>
                  <a:pt x="2127" y="14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058177E-59CB-79FD-940F-9695B26EDA31}"/>
              </a:ext>
            </a:extLst>
          </p:cNvPr>
          <p:cNvSpPr/>
          <p:nvPr/>
        </p:nvSpPr>
        <p:spPr>
          <a:xfrm>
            <a:off x="2739634" y="5896339"/>
            <a:ext cx="580916" cy="575356"/>
          </a:xfrm>
          <a:custGeom>
            <a:avLst/>
            <a:gdLst>
              <a:gd name="connsiteX0" fmla="*/ 3566 w 580916"/>
              <a:gd name="connsiteY0" fmla="*/ 808 h 575356"/>
              <a:gd name="connsiteX1" fmla="*/ 116032 w 580916"/>
              <a:gd name="connsiteY1" fmla="*/ 88825 h 575356"/>
              <a:gd name="connsiteX2" fmla="*/ 218719 w 580916"/>
              <a:gd name="connsiteY2" fmla="*/ 98604 h 575356"/>
              <a:gd name="connsiteX3" fmla="*/ 106253 w 580916"/>
              <a:gd name="connsiteY3" fmla="*/ 152393 h 575356"/>
              <a:gd name="connsiteX4" fmla="*/ 52464 w 580916"/>
              <a:gd name="connsiteY4" fmla="*/ 206181 h 575356"/>
              <a:gd name="connsiteX5" fmla="*/ 52464 w 580916"/>
              <a:gd name="connsiteY5" fmla="*/ 176842 h 575356"/>
              <a:gd name="connsiteX6" fmla="*/ 28015 w 580916"/>
              <a:gd name="connsiteY6" fmla="*/ 347986 h 575356"/>
              <a:gd name="connsiteX7" fmla="*/ 18236 w 580916"/>
              <a:gd name="connsiteY7" fmla="*/ 328427 h 575356"/>
              <a:gd name="connsiteX8" fmla="*/ 57354 w 580916"/>
              <a:gd name="connsiteY8" fmla="*/ 406664 h 575356"/>
              <a:gd name="connsiteX9" fmla="*/ 238278 w 580916"/>
              <a:gd name="connsiteY9" fmla="*/ 484902 h 575356"/>
              <a:gd name="connsiteX10" fmla="*/ 321406 w 580916"/>
              <a:gd name="connsiteY10" fmla="*/ 484902 h 575356"/>
              <a:gd name="connsiteX11" fmla="*/ 428982 w 580916"/>
              <a:gd name="connsiteY11" fmla="*/ 460452 h 575356"/>
              <a:gd name="connsiteX12" fmla="*/ 428982 w 580916"/>
              <a:gd name="connsiteY12" fmla="*/ 416444 h 575356"/>
              <a:gd name="connsiteX13" fmla="*/ 472991 w 580916"/>
              <a:gd name="connsiteY13" fmla="*/ 465342 h 575356"/>
              <a:gd name="connsiteX14" fmla="*/ 472991 w 580916"/>
              <a:gd name="connsiteY14" fmla="*/ 445783 h 575356"/>
              <a:gd name="connsiteX15" fmla="*/ 492550 w 580916"/>
              <a:gd name="connsiteY15" fmla="*/ 543580 h 575356"/>
              <a:gd name="connsiteX16" fmla="*/ 492550 w 580916"/>
              <a:gd name="connsiteY16" fmla="*/ 572919 h 575356"/>
              <a:gd name="connsiteX17" fmla="*/ 512109 w 580916"/>
              <a:gd name="connsiteY17" fmla="*/ 489791 h 575356"/>
              <a:gd name="connsiteX18" fmla="*/ 580567 w 580916"/>
              <a:gd name="connsiteY18" fmla="*/ 572919 h 575356"/>
              <a:gd name="connsiteX19" fmla="*/ 536559 w 580916"/>
              <a:gd name="connsiteY19" fmla="*/ 450673 h 575356"/>
              <a:gd name="connsiteX20" fmla="*/ 487660 w 580916"/>
              <a:gd name="connsiteY20" fmla="*/ 318647 h 575356"/>
              <a:gd name="connsiteX21" fmla="*/ 384973 w 580916"/>
              <a:gd name="connsiteY21" fmla="*/ 201291 h 575356"/>
              <a:gd name="connsiteX22" fmla="*/ 287177 w 580916"/>
              <a:gd name="connsiteY22" fmla="*/ 64375 h 575356"/>
              <a:gd name="connsiteX23" fmla="*/ 257838 w 580916"/>
              <a:gd name="connsiteY23" fmla="*/ 44816 h 575356"/>
              <a:gd name="connsiteX24" fmla="*/ 3566 w 580916"/>
              <a:gd name="connsiteY24" fmla="*/ 808 h 57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0916" h="575356">
                <a:moveTo>
                  <a:pt x="3566" y="808"/>
                </a:moveTo>
                <a:cubicBezTo>
                  <a:pt x="-20068" y="8143"/>
                  <a:pt x="80173" y="72526"/>
                  <a:pt x="116032" y="88825"/>
                </a:cubicBezTo>
                <a:cubicBezTo>
                  <a:pt x="151891" y="105124"/>
                  <a:pt x="220349" y="88009"/>
                  <a:pt x="218719" y="98604"/>
                </a:cubicBezTo>
                <a:cubicBezTo>
                  <a:pt x="217089" y="109199"/>
                  <a:pt x="133962" y="134463"/>
                  <a:pt x="106253" y="152393"/>
                </a:cubicBezTo>
                <a:cubicBezTo>
                  <a:pt x="78544" y="170323"/>
                  <a:pt x="61429" y="202106"/>
                  <a:pt x="52464" y="206181"/>
                </a:cubicBezTo>
                <a:cubicBezTo>
                  <a:pt x="43499" y="210256"/>
                  <a:pt x="56539" y="153208"/>
                  <a:pt x="52464" y="176842"/>
                </a:cubicBezTo>
                <a:cubicBezTo>
                  <a:pt x="48389" y="200476"/>
                  <a:pt x="28015" y="347986"/>
                  <a:pt x="28015" y="347986"/>
                </a:cubicBezTo>
                <a:cubicBezTo>
                  <a:pt x="22310" y="373250"/>
                  <a:pt x="18236" y="328427"/>
                  <a:pt x="18236" y="328427"/>
                </a:cubicBezTo>
                <a:cubicBezTo>
                  <a:pt x="23126" y="338207"/>
                  <a:pt x="20680" y="380585"/>
                  <a:pt x="57354" y="406664"/>
                </a:cubicBezTo>
                <a:cubicBezTo>
                  <a:pt x="94028" y="432743"/>
                  <a:pt x="194269" y="471862"/>
                  <a:pt x="238278" y="484902"/>
                </a:cubicBezTo>
                <a:cubicBezTo>
                  <a:pt x="282287" y="497942"/>
                  <a:pt x="289622" y="488977"/>
                  <a:pt x="321406" y="484902"/>
                </a:cubicBezTo>
                <a:cubicBezTo>
                  <a:pt x="353190" y="480827"/>
                  <a:pt x="411053" y="471862"/>
                  <a:pt x="428982" y="460452"/>
                </a:cubicBezTo>
                <a:cubicBezTo>
                  <a:pt x="446911" y="449042"/>
                  <a:pt x="421647" y="415629"/>
                  <a:pt x="428982" y="416444"/>
                </a:cubicBezTo>
                <a:cubicBezTo>
                  <a:pt x="436317" y="417259"/>
                  <a:pt x="472991" y="465342"/>
                  <a:pt x="472991" y="465342"/>
                </a:cubicBezTo>
                <a:cubicBezTo>
                  <a:pt x="480326" y="470232"/>
                  <a:pt x="469731" y="432743"/>
                  <a:pt x="472991" y="445783"/>
                </a:cubicBezTo>
                <a:cubicBezTo>
                  <a:pt x="476251" y="458823"/>
                  <a:pt x="489290" y="522391"/>
                  <a:pt x="492550" y="543580"/>
                </a:cubicBezTo>
                <a:cubicBezTo>
                  <a:pt x="495810" y="564769"/>
                  <a:pt x="489290" y="581884"/>
                  <a:pt x="492550" y="572919"/>
                </a:cubicBezTo>
                <a:cubicBezTo>
                  <a:pt x="495810" y="563954"/>
                  <a:pt x="497440" y="489791"/>
                  <a:pt x="512109" y="489791"/>
                </a:cubicBezTo>
                <a:cubicBezTo>
                  <a:pt x="526778" y="489791"/>
                  <a:pt x="576492" y="579439"/>
                  <a:pt x="580567" y="572919"/>
                </a:cubicBezTo>
                <a:cubicBezTo>
                  <a:pt x="584642" y="566399"/>
                  <a:pt x="552043" y="493052"/>
                  <a:pt x="536559" y="450673"/>
                </a:cubicBezTo>
                <a:cubicBezTo>
                  <a:pt x="521075" y="408294"/>
                  <a:pt x="512924" y="360211"/>
                  <a:pt x="487660" y="318647"/>
                </a:cubicBezTo>
                <a:cubicBezTo>
                  <a:pt x="462396" y="277083"/>
                  <a:pt x="418387" y="243670"/>
                  <a:pt x="384973" y="201291"/>
                </a:cubicBezTo>
                <a:cubicBezTo>
                  <a:pt x="351559" y="158912"/>
                  <a:pt x="287177" y="64375"/>
                  <a:pt x="287177" y="64375"/>
                </a:cubicBezTo>
                <a:cubicBezTo>
                  <a:pt x="265988" y="38296"/>
                  <a:pt x="298587" y="51336"/>
                  <a:pt x="257838" y="44816"/>
                </a:cubicBezTo>
                <a:cubicBezTo>
                  <a:pt x="217089" y="38296"/>
                  <a:pt x="27200" y="-6527"/>
                  <a:pt x="3566" y="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2FC0639D-5083-62D7-9627-660B64E2EF3A}"/>
              </a:ext>
            </a:extLst>
          </p:cNvPr>
          <p:cNvSpPr/>
          <p:nvPr/>
        </p:nvSpPr>
        <p:spPr>
          <a:xfrm>
            <a:off x="2974300" y="6102815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863588E8-1670-4FCD-D682-8FEE40EF705D}"/>
              </a:ext>
            </a:extLst>
          </p:cNvPr>
          <p:cNvSpPr/>
          <p:nvPr/>
        </p:nvSpPr>
        <p:spPr>
          <a:xfrm>
            <a:off x="2896884" y="6166516"/>
            <a:ext cx="87050" cy="87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88C24BA-5E28-4488-0DCA-A909BD07A0CC}"/>
              </a:ext>
            </a:extLst>
          </p:cNvPr>
          <p:cNvSpPr/>
          <p:nvPr/>
        </p:nvSpPr>
        <p:spPr>
          <a:xfrm>
            <a:off x="2586626" y="5676811"/>
            <a:ext cx="137144" cy="206205"/>
          </a:xfrm>
          <a:custGeom>
            <a:avLst/>
            <a:gdLst>
              <a:gd name="connsiteX0" fmla="*/ 137015 w 137144"/>
              <a:gd name="connsiteY0" fmla="*/ 205666 h 206205"/>
              <a:gd name="connsiteX1" fmla="*/ 63667 w 137144"/>
              <a:gd name="connsiteY1" fmla="*/ 107869 h 206205"/>
              <a:gd name="connsiteX2" fmla="*/ 99 w 137144"/>
              <a:gd name="connsiteY2" fmla="*/ 293 h 206205"/>
              <a:gd name="connsiteX3" fmla="*/ 78337 w 137144"/>
              <a:gd name="connsiteY3" fmla="*/ 142098 h 206205"/>
              <a:gd name="connsiteX4" fmla="*/ 137015 w 137144"/>
              <a:gd name="connsiteY4" fmla="*/ 205666 h 20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4" h="206205">
                <a:moveTo>
                  <a:pt x="137015" y="205666"/>
                </a:moveTo>
                <a:cubicBezTo>
                  <a:pt x="134570" y="199961"/>
                  <a:pt x="86486" y="142098"/>
                  <a:pt x="63667" y="107869"/>
                </a:cubicBezTo>
                <a:cubicBezTo>
                  <a:pt x="40848" y="73640"/>
                  <a:pt x="-2346" y="-5412"/>
                  <a:pt x="99" y="293"/>
                </a:cubicBezTo>
                <a:cubicBezTo>
                  <a:pt x="2544" y="5998"/>
                  <a:pt x="49813" y="113574"/>
                  <a:pt x="78337" y="142098"/>
                </a:cubicBezTo>
                <a:cubicBezTo>
                  <a:pt x="106861" y="170622"/>
                  <a:pt x="139460" y="211371"/>
                  <a:pt x="137015" y="205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9838DFB-12B3-A98E-1454-EDDA3EF62221}"/>
              </a:ext>
            </a:extLst>
          </p:cNvPr>
          <p:cNvSpPr/>
          <p:nvPr/>
        </p:nvSpPr>
        <p:spPr>
          <a:xfrm>
            <a:off x="2449703" y="5652655"/>
            <a:ext cx="462061" cy="146701"/>
          </a:xfrm>
          <a:custGeom>
            <a:avLst/>
            <a:gdLst>
              <a:gd name="connsiteX0" fmla="*/ 107 w 462061"/>
              <a:gd name="connsiteY0" fmla="*/ 146695 h 146701"/>
              <a:gd name="connsiteX1" fmla="*/ 352175 w 462061"/>
              <a:gd name="connsiteY1" fmla="*/ 63567 h 146701"/>
              <a:gd name="connsiteX2" fmla="*/ 269048 w 462061"/>
              <a:gd name="connsiteY2" fmla="*/ 88017 h 146701"/>
              <a:gd name="connsiteX3" fmla="*/ 386404 w 462061"/>
              <a:gd name="connsiteY3" fmla="*/ 39118 h 146701"/>
              <a:gd name="connsiteX4" fmla="*/ 459752 w 462061"/>
              <a:gd name="connsiteY4" fmla="*/ 53788 h 146701"/>
              <a:gd name="connsiteX5" fmla="*/ 445082 w 462061"/>
              <a:gd name="connsiteY5" fmla="*/ 19559 h 146701"/>
              <a:gd name="connsiteX6" fmla="*/ 430413 w 462061"/>
              <a:gd name="connsiteY6" fmla="*/ 0 h 146701"/>
              <a:gd name="connsiteX7" fmla="*/ 445082 w 462061"/>
              <a:gd name="connsiteY7" fmla="*/ 24449 h 146701"/>
              <a:gd name="connsiteX8" fmla="*/ 381514 w 462061"/>
              <a:gd name="connsiteY8" fmla="*/ 29339 h 146701"/>
              <a:gd name="connsiteX9" fmla="*/ 185921 w 462061"/>
              <a:gd name="connsiteY9" fmla="*/ 58678 h 146701"/>
              <a:gd name="connsiteX10" fmla="*/ 313056 w 462061"/>
              <a:gd name="connsiteY10" fmla="*/ 58678 h 146701"/>
              <a:gd name="connsiteX11" fmla="*/ 107 w 462061"/>
              <a:gd name="connsiteY11" fmla="*/ 146695 h 14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061" h="146701">
                <a:moveTo>
                  <a:pt x="107" y="146695"/>
                </a:moveTo>
                <a:cubicBezTo>
                  <a:pt x="6627" y="147510"/>
                  <a:pt x="307352" y="73347"/>
                  <a:pt x="352175" y="63567"/>
                </a:cubicBezTo>
                <a:cubicBezTo>
                  <a:pt x="396998" y="53787"/>
                  <a:pt x="263343" y="92092"/>
                  <a:pt x="269048" y="88017"/>
                </a:cubicBezTo>
                <a:cubicBezTo>
                  <a:pt x="274753" y="83942"/>
                  <a:pt x="354620" y="44823"/>
                  <a:pt x="386404" y="39118"/>
                </a:cubicBezTo>
                <a:cubicBezTo>
                  <a:pt x="418188" y="33413"/>
                  <a:pt x="459752" y="53788"/>
                  <a:pt x="459752" y="53788"/>
                </a:cubicBezTo>
                <a:cubicBezTo>
                  <a:pt x="469532" y="50528"/>
                  <a:pt x="445082" y="19559"/>
                  <a:pt x="445082" y="19559"/>
                </a:cubicBezTo>
                <a:cubicBezTo>
                  <a:pt x="440192" y="10594"/>
                  <a:pt x="430413" y="0"/>
                  <a:pt x="430413" y="0"/>
                </a:cubicBezTo>
                <a:cubicBezTo>
                  <a:pt x="430413" y="815"/>
                  <a:pt x="453232" y="19559"/>
                  <a:pt x="445082" y="24449"/>
                </a:cubicBezTo>
                <a:cubicBezTo>
                  <a:pt x="436932" y="29339"/>
                  <a:pt x="424708" y="23634"/>
                  <a:pt x="381514" y="29339"/>
                </a:cubicBezTo>
                <a:cubicBezTo>
                  <a:pt x="338320" y="35044"/>
                  <a:pt x="197331" y="53788"/>
                  <a:pt x="185921" y="58678"/>
                </a:cubicBezTo>
                <a:cubicBezTo>
                  <a:pt x="174511" y="63568"/>
                  <a:pt x="339950" y="45639"/>
                  <a:pt x="313056" y="58678"/>
                </a:cubicBezTo>
                <a:cubicBezTo>
                  <a:pt x="286162" y="71717"/>
                  <a:pt x="-6413" y="145880"/>
                  <a:pt x="107" y="146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67BC243-EBC4-3DB8-73C2-893C15A902E5}"/>
              </a:ext>
            </a:extLst>
          </p:cNvPr>
          <p:cNvSpPr/>
          <p:nvPr/>
        </p:nvSpPr>
        <p:spPr>
          <a:xfrm>
            <a:off x="2873851" y="5624085"/>
            <a:ext cx="530282" cy="825613"/>
          </a:xfrm>
          <a:custGeom>
            <a:avLst/>
            <a:gdLst>
              <a:gd name="connsiteX0" fmla="*/ 6265 w 530282"/>
              <a:gd name="connsiteY0" fmla="*/ 4120 h 825613"/>
              <a:gd name="connsiteX1" fmla="*/ 182299 w 530282"/>
              <a:gd name="connsiteY1" fmla="*/ 145926 h 825613"/>
              <a:gd name="connsiteX2" fmla="*/ 177409 w 530282"/>
              <a:gd name="connsiteY2" fmla="*/ 101917 h 825613"/>
              <a:gd name="connsiteX3" fmla="*/ 216528 w 530282"/>
              <a:gd name="connsiteY3" fmla="*/ 155705 h 825613"/>
              <a:gd name="connsiteX4" fmla="*/ 231197 w 530282"/>
              <a:gd name="connsiteY4" fmla="*/ 126366 h 825613"/>
              <a:gd name="connsiteX5" fmla="*/ 270316 w 530282"/>
              <a:gd name="connsiteY5" fmla="*/ 219273 h 825613"/>
              <a:gd name="connsiteX6" fmla="*/ 343663 w 530282"/>
              <a:gd name="connsiteY6" fmla="*/ 180155 h 825613"/>
              <a:gd name="connsiteX7" fmla="*/ 328994 w 530282"/>
              <a:gd name="connsiteY7" fmla="*/ 224163 h 825613"/>
              <a:gd name="connsiteX8" fmla="*/ 441460 w 530282"/>
              <a:gd name="connsiteY8" fmla="*/ 429536 h 825613"/>
              <a:gd name="connsiteX9" fmla="*/ 436570 w 530282"/>
              <a:gd name="connsiteY9" fmla="*/ 385528 h 825613"/>
              <a:gd name="connsiteX10" fmla="*/ 519698 w 530282"/>
              <a:gd name="connsiteY10" fmla="*/ 571342 h 825613"/>
              <a:gd name="connsiteX11" fmla="*/ 495248 w 530282"/>
              <a:gd name="connsiteY11" fmla="*/ 542003 h 825613"/>
              <a:gd name="connsiteX12" fmla="*/ 509918 w 530282"/>
              <a:gd name="connsiteY12" fmla="*/ 639799 h 825613"/>
              <a:gd name="connsiteX13" fmla="*/ 529477 w 530282"/>
              <a:gd name="connsiteY13" fmla="*/ 825613 h 825613"/>
              <a:gd name="connsiteX14" fmla="*/ 480579 w 530282"/>
              <a:gd name="connsiteY14" fmla="*/ 639799 h 825613"/>
              <a:gd name="connsiteX15" fmla="*/ 426791 w 530282"/>
              <a:gd name="connsiteY15" fmla="*/ 483325 h 825613"/>
              <a:gd name="connsiteX16" fmla="*/ 231197 w 530282"/>
              <a:gd name="connsiteY16" fmla="*/ 238833 h 825613"/>
              <a:gd name="connsiteX17" fmla="*/ 226307 w 530282"/>
              <a:gd name="connsiteY17" fmla="*/ 180155 h 825613"/>
              <a:gd name="connsiteX18" fmla="*/ 128510 w 530282"/>
              <a:gd name="connsiteY18" fmla="*/ 180155 h 825613"/>
              <a:gd name="connsiteX19" fmla="*/ 133400 w 530282"/>
              <a:gd name="connsiteY19" fmla="*/ 150816 h 825613"/>
              <a:gd name="connsiteX20" fmla="*/ 108951 w 530282"/>
              <a:gd name="connsiteY20" fmla="*/ 106807 h 825613"/>
              <a:gd name="connsiteX21" fmla="*/ 45383 w 530282"/>
              <a:gd name="connsiteY21" fmla="*/ 43239 h 825613"/>
              <a:gd name="connsiteX22" fmla="*/ 6265 w 530282"/>
              <a:gd name="connsiteY22" fmla="*/ 4120 h 8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0282" h="825613">
                <a:moveTo>
                  <a:pt x="6265" y="4120"/>
                </a:moveTo>
                <a:cubicBezTo>
                  <a:pt x="29084" y="21235"/>
                  <a:pt x="153775" y="129627"/>
                  <a:pt x="182299" y="145926"/>
                </a:cubicBezTo>
                <a:cubicBezTo>
                  <a:pt x="210823" y="162226"/>
                  <a:pt x="171704" y="100287"/>
                  <a:pt x="177409" y="101917"/>
                </a:cubicBezTo>
                <a:cubicBezTo>
                  <a:pt x="183114" y="103547"/>
                  <a:pt x="216528" y="155705"/>
                  <a:pt x="216528" y="155705"/>
                </a:cubicBezTo>
                <a:cubicBezTo>
                  <a:pt x="225493" y="159780"/>
                  <a:pt x="222232" y="115771"/>
                  <a:pt x="231197" y="126366"/>
                </a:cubicBezTo>
                <a:cubicBezTo>
                  <a:pt x="240162" y="136961"/>
                  <a:pt x="251572" y="210308"/>
                  <a:pt x="270316" y="219273"/>
                </a:cubicBezTo>
                <a:cubicBezTo>
                  <a:pt x="289060" y="228238"/>
                  <a:pt x="333883" y="179340"/>
                  <a:pt x="343663" y="180155"/>
                </a:cubicBezTo>
                <a:cubicBezTo>
                  <a:pt x="353443" y="180970"/>
                  <a:pt x="312695" y="182600"/>
                  <a:pt x="328994" y="224163"/>
                </a:cubicBezTo>
                <a:cubicBezTo>
                  <a:pt x="345294" y="265727"/>
                  <a:pt x="423531" y="402642"/>
                  <a:pt x="441460" y="429536"/>
                </a:cubicBezTo>
                <a:cubicBezTo>
                  <a:pt x="459389" y="456430"/>
                  <a:pt x="423530" y="361894"/>
                  <a:pt x="436570" y="385528"/>
                </a:cubicBezTo>
                <a:cubicBezTo>
                  <a:pt x="449610" y="409162"/>
                  <a:pt x="519698" y="571342"/>
                  <a:pt x="519698" y="571342"/>
                </a:cubicBezTo>
                <a:cubicBezTo>
                  <a:pt x="529478" y="597421"/>
                  <a:pt x="496878" y="530594"/>
                  <a:pt x="495248" y="542003"/>
                </a:cubicBezTo>
                <a:cubicBezTo>
                  <a:pt x="493618" y="553412"/>
                  <a:pt x="504213" y="592531"/>
                  <a:pt x="509918" y="639799"/>
                </a:cubicBezTo>
                <a:cubicBezTo>
                  <a:pt x="515623" y="687067"/>
                  <a:pt x="534367" y="825613"/>
                  <a:pt x="529477" y="825613"/>
                </a:cubicBezTo>
                <a:cubicBezTo>
                  <a:pt x="524587" y="825613"/>
                  <a:pt x="497693" y="696847"/>
                  <a:pt x="480579" y="639799"/>
                </a:cubicBezTo>
                <a:cubicBezTo>
                  <a:pt x="463465" y="582751"/>
                  <a:pt x="468355" y="550153"/>
                  <a:pt x="426791" y="483325"/>
                </a:cubicBezTo>
                <a:cubicBezTo>
                  <a:pt x="385227" y="416497"/>
                  <a:pt x="264611" y="289361"/>
                  <a:pt x="231197" y="238833"/>
                </a:cubicBezTo>
                <a:cubicBezTo>
                  <a:pt x="197783" y="188305"/>
                  <a:pt x="243421" y="189935"/>
                  <a:pt x="226307" y="180155"/>
                </a:cubicBezTo>
                <a:cubicBezTo>
                  <a:pt x="209193" y="170375"/>
                  <a:pt x="128510" y="180155"/>
                  <a:pt x="128510" y="180155"/>
                </a:cubicBezTo>
                <a:cubicBezTo>
                  <a:pt x="113026" y="175265"/>
                  <a:pt x="136660" y="163041"/>
                  <a:pt x="133400" y="150816"/>
                </a:cubicBezTo>
                <a:cubicBezTo>
                  <a:pt x="130140" y="138591"/>
                  <a:pt x="123620" y="124736"/>
                  <a:pt x="108951" y="106807"/>
                </a:cubicBezTo>
                <a:cubicBezTo>
                  <a:pt x="94282" y="88878"/>
                  <a:pt x="61683" y="58724"/>
                  <a:pt x="45383" y="43239"/>
                </a:cubicBezTo>
                <a:cubicBezTo>
                  <a:pt x="29084" y="27755"/>
                  <a:pt x="-16554" y="-12995"/>
                  <a:pt x="6265" y="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8023C9E-EF9F-F782-62A8-F6B485C09FE9}"/>
              </a:ext>
            </a:extLst>
          </p:cNvPr>
          <p:cNvSpPr/>
          <p:nvPr/>
        </p:nvSpPr>
        <p:spPr>
          <a:xfrm>
            <a:off x="3177107" y="6234460"/>
            <a:ext cx="540272" cy="270400"/>
          </a:xfrm>
          <a:custGeom>
            <a:avLst/>
            <a:gdLst>
              <a:gd name="connsiteX0" fmla="*/ 1289 w 540272"/>
              <a:gd name="connsiteY0" fmla="*/ 269027 h 270400"/>
              <a:gd name="connsiteX1" fmla="*/ 118645 w 540272"/>
              <a:gd name="connsiteY1" fmla="*/ 210349 h 270400"/>
              <a:gd name="connsiteX2" fmla="*/ 314238 w 540272"/>
              <a:gd name="connsiteY2" fmla="*/ 83213 h 270400"/>
              <a:gd name="connsiteX3" fmla="*/ 324018 w 540272"/>
              <a:gd name="connsiteY3" fmla="*/ 85 h 270400"/>
              <a:gd name="connsiteX4" fmla="*/ 260450 w 540272"/>
              <a:gd name="connsiteY4" fmla="*/ 97882 h 270400"/>
              <a:gd name="connsiteX5" fmla="*/ 260450 w 540272"/>
              <a:gd name="connsiteY5" fmla="*/ 171230 h 270400"/>
              <a:gd name="connsiteX6" fmla="*/ 358247 w 540272"/>
              <a:gd name="connsiteY6" fmla="*/ 166340 h 270400"/>
              <a:gd name="connsiteX7" fmla="*/ 240891 w 540272"/>
              <a:gd name="connsiteY7" fmla="*/ 205459 h 270400"/>
              <a:gd name="connsiteX8" fmla="*/ 324018 w 540272"/>
              <a:gd name="connsiteY8" fmla="*/ 264137 h 270400"/>
              <a:gd name="connsiteX9" fmla="*/ 191992 w 540272"/>
              <a:gd name="connsiteY9" fmla="*/ 259247 h 270400"/>
              <a:gd name="connsiteX10" fmla="*/ 539171 w 540272"/>
              <a:gd name="connsiteY10" fmla="*/ 264137 h 270400"/>
              <a:gd name="connsiteX11" fmla="*/ 299569 w 540272"/>
              <a:gd name="connsiteY11" fmla="*/ 264137 h 270400"/>
              <a:gd name="connsiteX12" fmla="*/ 231111 w 540272"/>
              <a:gd name="connsiteY12" fmla="*/ 185899 h 270400"/>
              <a:gd name="connsiteX13" fmla="*/ 182213 w 540272"/>
              <a:gd name="connsiteY13" fmla="*/ 107662 h 270400"/>
              <a:gd name="connsiteX14" fmla="*/ 191992 w 540272"/>
              <a:gd name="connsiteY14" fmla="*/ 156560 h 270400"/>
              <a:gd name="connsiteX15" fmla="*/ 1289 w 540272"/>
              <a:gd name="connsiteY15" fmla="*/ 269027 h 2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272" h="270400">
                <a:moveTo>
                  <a:pt x="1289" y="269027"/>
                </a:moveTo>
                <a:cubicBezTo>
                  <a:pt x="-10935" y="277992"/>
                  <a:pt x="66487" y="241318"/>
                  <a:pt x="118645" y="210349"/>
                </a:cubicBezTo>
                <a:cubicBezTo>
                  <a:pt x="170803" y="179380"/>
                  <a:pt x="280009" y="118257"/>
                  <a:pt x="314238" y="83213"/>
                </a:cubicBezTo>
                <a:cubicBezTo>
                  <a:pt x="348467" y="48169"/>
                  <a:pt x="332983" y="-2360"/>
                  <a:pt x="324018" y="85"/>
                </a:cubicBezTo>
                <a:cubicBezTo>
                  <a:pt x="315053" y="2530"/>
                  <a:pt x="271045" y="69358"/>
                  <a:pt x="260450" y="97882"/>
                </a:cubicBezTo>
                <a:cubicBezTo>
                  <a:pt x="249855" y="126406"/>
                  <a:pt x="244151" y="159820"/>
                  <a:pt x="260450" y="171230"/>
                </a:cubicBezTo>
                <a:cubicBezTo>
                  <a:pt x="276749" y="182640"/>
                  <a:pt x="361507" y="160635"/>
                  <a:pt x="358247" y="166340"/>
                </a:cubicBezTo>
                <a:cubicBezTo>
                  <a:pt x="354987" y="172045"/>
                  <a:pt x="246596" y="189159"/>
                  <a:pt x="240891" y="205459"/>
                </a:cubicBezTo>
                <a:cubicBezTo>
                  <a:pt x="235186" y="221759"/>
                  <a:pt x="332168" y="255172"/>
                  <a:pt x="324018" y="264137"/>
                </a:cubicBezTo>
                <a:cubicBezTo>
                  <a:pt x="315868" y="273102"/>
                  <a:pt x="156133" y="259247"/>
                  <a:pt x="191992" y="259247"/>
                </a:cubicBezTo>
                <a:cubicBezTo>
                  <a:pt x="227851" y="259247"/>
                  <a:pt x="521242" y="263322"/>
                  <a:pt x="539171" y="264137"/>
                </a:cubicBezTo>
                <a:cubicBezTo>
                  <a:pt x="557100" y="264952"/>
                  <a:pt x="350912" y="277177"/>
                  <a:pt x="299569" y="264137"/>
                </a:cubicBezTo>
                <a:cubicBezTo>
                  <a:pt x="248226" y="251097"/>
                  <a:pt x="250670" y="211978"/>
                  <a:pt x="231111" y="185899"/>
                </a:cubicBezTo>
                <a:cubicBezTo>
                  <a:pt x="211552" y="159820"/>
                  <a:pt x="188733" y="112552"/>
                  <a:pt x="182213" y="107662"/>
                </a:cubicBezTo>
                <a:cubicBezTo>
                  <a:pt x="175693" y="102772"/>
                  <a:pt x="217256" y="130481"/>
                  <a:pt x="191992" y="156560"/>
                </a:cubicBezTo>
                <a:cubicBezTo>
                  <a:pt x="166728" y="182639"/>
                  <a:pt x="13513" y="260062"/>
                  <a:pt x="1289" y="269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AA8A909-8495-0A98-42A7-0A7A91CFF49E}"/>
              </a:ext>
            </a:extLst>
          </p:cNvPr>
          <p:cNvSpPr/>
          <p:nvPr/>
        </p:nvSpPr>
        <p:spPr>
          <a:xfrm>
            <a:off x="2640489" y="4950934"/>
            <a:ext cx="387244" cy="414384"/>
          </a:xfrm>
          <a:custGeom>
            <a:avLst/>
            <a:gdLst>
              <a:gd name="connsiteX0" fmla="*/ 308084 w 387244"/>
              <a:gd name="connsiteY0" fmla="*/ 2473 h 414384"/>
              <a:gd name="connsiteX1" fmla="*/ 58702 w 387244"/>
              <a:gd name="connsiteY1" fmla="*/ 119830 h 414384"/>
              <a:gd name="connsiteX2" fmla="*/ 185838 w 387244"/>
              <a:gd name="connsiteY2" fmla="*/ 110050 h 414384"/>
              <a:gd name="connsiteX3" fmla="*/ 24 w 387244"/>
              <a:gd name="connsiteY3" fmla="*/ 227406 h 414384"/>
              <a:gd name="connsiteX4" fmla="*/ 200508 w 387244"/>
              <a:gd name="connsiteY4" fmla="*/ 193177 h 414384"/>
              <a:gd name="connsiteX5" fmla="*/ 53813 w 387244"/>
              <a:gd name="connsiteY5" fmla="*/ 276305 h 414384"/>
              <a:gd name="connsiteX6" fmla="*/ 371652 w 387244"/>
              <a:gd name="connsiteY6" fmla="*/ 173618 h 414384"/>
              <a:gd name="connsiteX7" fmla="*/ 327644 w 387244"/>
              <a:gd name="connsiteY7" fmla="*/ 227406 h 414384"/>
              <a:gd name="connsiteX8" fmla="*/ 234737 w 387244"/>
              <a:gd name="connsiteY8" fmla="*/ 413220 h 414384"/>
              <a:gd name="connsiteX9" fmla="*/ 264076 w 387244"/>
              <a:gd name="connsiteY9" fmla="*/ 300754 h 414384"/>
              <a:gd name="connsiteX10" fmla="*/ 317864 w 387244"/>
              <a:gd name="connsiteY10" fmla="*/ 188287 h 414384"/>
              <a:gd name="connsiteX11" fmla="*/ 185838 w 387244"/>
              <a:gd name="connsiteY11" fmla="*/ 198067 h 414384"/>
              <a:gd name="connsiteX12" fmla="*/ 210287 w 387244"/>
              <a:gd name="connsiteY12" fmla="*/ 158948 h 414384"/>
              <a:gd name="connsiteX13" fmla="*/ 141830 w 387244"/>
              <a:gd name="connsiteY13" fmla="*/ 134499 h 414384"/>
              <a:gd name="connsiteX14" fmla="*/ 88041 w 387244"/>
              <a:gd name="connsiteY14" fmla="*/ 105160 h 414384"/>
              <a:gd name="connsiteX15" fmla="*/ 151609 w 387244"/>
              <a:gd name="connsiteY15" fmla="*/ 51372 h 414384"/>
              <a:gd name="connsiteX16" fmla="*/ 166279 w 387244"/>
              <a:gd name="connsiteY16" fmla="*/ 12253 h 414384"/>
              <a:gd name="connsiteX17" fmla="*/ 180948 w 387244"/>
              <a:gd name="connsiteY17" fmla="*/ 36702 h 414384"/>
              <a:gd name="connsiteX18" fmla="*/ 308084 w 387244"/>
              <a:gd name="connsiteY18" fmla="*/ 2473 h 41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244" h="414384">
                <a:moveTo>
                  <a:pt x="308084" y="2473"/>
                </a:moveTo>
                <a:cubicBezTo>
                  <a:pt x="287710" y="16328"/>
                  <a:pt x="79076" y="101901"/>
                  <a:pt x="58702" y="119830"/>
                </a:cubicBezTo>
                <a:cubicBezTo>
                  <a:pt x="38328" y="137760"/>
                  <a:pt x="195618" y="92121"/>
                  <a:pt x="185838" y="110050"/>
                </a:cubicBezTo>
                <a:cubicBezTo>
                  <a:pt x="176058" y="127979"/>
                  <a:pt x="-2421" y="213552"/>
                  <a:pt x="24" y="227406"/>
                </a:cubicBezTo>
                <a:cubicBezTo>
                  <a:pt x="2469" y="241261"/>
                  <a:pt x="191543" y="185027"/>
                  <a:pt x="200508" y="193177"/>
                </a:cubicBezTo>
                <a:cubicBezTo>
                  <a:pt x="209473" y="201327"/>
                  <a:pt x="25289" y="279565"/>
                  <a:pt x="53813" y="276305"/>
                </a:cubicBezTo>
                <a:cubicBezTo>
                  <a:pt x="82337" y="273045"/>
                  <a:pt x="326014" y="181768"/>
                  <a:pt x="371652" y="173618"/>
                </a:cubicBezTo>
                <a:cubicBezTo>
                  <a:pt x="417290" y="165468"/>
                  <a:pt x="350463" y="187472"/>
                  <a:pt x="327644" y="227406"/>
                </a:cubicBezTo>
                <a:cubicBezTo>
                  <a:pt x="304825" y="267340"/>
                  <a:pt x="245332" y="400995"/>
                  <a:pt x="234737" y="413220"/>
                </a:cubicBezTo>
                <a:cubicBezTo>
                  <a:pt x="224142" y="425445"/>
                  <a:pt x="250222" y="338243"/>
                  <a:pt x="264076" y="300754"/>
                </a:cubicBezTo>
                <a:cubicBezTo>
                  <a:pt x="277930" y="263265"/>
                  <a:pt x="330904" y="205401"/>
                  <a:pt x="317864" y="188287"/>
                </a:cubicBezTo>
                <a:cubicBezTo>
                  <a:pt x="304824" y="171173"/>
                  <a:pt x="203767" y="202957"/>
                  <a:pt x="185838" y="198067"/>
                </a:cubicBezTo>
                <a:cubicBezTo>
                  <a:pt x="167909" y="193177"/>
                  <a:pt x="217622" y="169543"/>
                  <a:pt x="210287" y="158948"/>
                </a:cubicBezTo>
                <a:cubicBezTo>
                  <a:pt x="202952" y="148353"/>
                  <a:pt x="162204" y="143464"/>
                  <a:pt x="141830" y="134499"/>
                </a:cubicBezTo>
                <a:cubicBezTo>
                  <a:pt x="121456" y="125534"/>
                  <a:pt x="86411" y="119014"/>
                  <a:pt x="88041" y="105160"/>
                </a:cubicBezTo>
                <a:cubicBezTo>
                  <a:pt x="89671" y="91306"/>
                  <a:pt x="138569" y="66857"/>
                  <a:pt x="151609" y="51372"/>
                </a:cubicBezTo>
                <a:cubicBezTo>
                  <a:pt x="164649" y="35887"/>
                  <a:pt x="166279" y="12253"/>
                  <a:pt x="166279" y="12253"/>
                </a:cubicBezTo>
                <a:cubicBezTo>
                  <a:pt x="171169" y="9808"/>
                  <a:pt x="162204" y="35887"/>
                  <a:pt x="180948" y="36702"/>
                </a:cubicBezTo>
                <a:cubicBezTo>
                  <a:pt x="199692" y="37517"/>
                  <a:pt x="328458" y="-11382"/>
                  <a:pt x="308084" y="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9A0A23B-3360-23AD-9AD5-04AB7621D84A}"/>
              </a:ext>
            </a:extLst>
          </p:cNvPr>
          <p:cNvSpPr/>
          <p:nvPr/>
        </p:nvSpPr>
        <p:spPr>
          <a:xfrm>
            <a:off x="2848944" y="4977325"/>
            <a:ext cx="520173" cy="274391"/>
          </a:xfrm>
          <a:custGeom>
            <a:avLst/>
            <a:gdLst>
              <a:gd name="connsiteX0" fmla="*/ 1832 w 520173"/>
              <a:gd name="connsiteY0" fmla="*/ 117888 h 274391"/>
              <a:gd name="connsiteX1" fmla="*/ 251214 w 520173"/>
              <a:gd name="connsiteY1" fmla="*/ 78769 h 274391"/>
              <a:gd name="connsiteX2" fmla="*/ 216985 w 520173"/>
              <a:gd name="connsiteY2" fmla="*/ 103218 h 274391"/>
              <a:gd name="connsiteX3" fmla="*/ 368570 w 520173"/>
              <a:gd name="connsiteY3" fmla="*/ 171676 h 274391"/>
              <a:gd name="connsiteX4" fmla="*/ 358791 w 520173"/>
              <a:gd name="connsiteY4" fmla="*/ 191235 h 274391"/>
              <a:gd name="connsiteX5" fmla="*/ 520155 w 520173"/>
              <a:gd name="connsiteY5" fmla="*/ 274363 h 274391"/>
              <a:gd name="connsiteX6" fmla="*/ 368570 w 520173"/>
              <a:gd name="connsiteY6" fmla="*/ 181456 h 274391"/>
              <a:gd name="connsiteX7" fmla="*/ 226765 w 520173"/>
              <a:gd name="connsiteY7" fmla="*/ 108108 h 274391"/>
              <a:gd name="connsiteX8" fmla="*/ 1832 w 520173"/>
              <a:gd name="connsiteY8" fmla="*/ 532 h 274391"/>
              <a:gd name="connsiteX9" fmla="*/ 114299 w 520173"/>
              <a:gd name="connsiteY9" fmla="*/ 64100 h 274391"/>
              <a:gd name="connsiteX10" fmla="*/ 295223 w 520173"/>
              <a:gd name="connsiteY10" fmla="*/ 166786 h 274391"/>
              <a:gd name="connsiteX11" fmla="*/ 246324 w 520173"/>
              <a:gd name="connsiteY11" fmla="*/ 117888 h 274391"/>
              <a:gd name="connsiteX12" fmla="*/ 172977 w 520173"/>
              <a:gd name="connsiteY12" fmla="*/ 108108 h 274391"/>
              <a:gd name="connsiteX13" fmla="*/ 1832 w 520173"/>
              <a:gd name="connsiteY13" fmla="*/ 117888 h 2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173" h="274391">
                <a:moveTo>
                  <a:pt x="1832" y="117888"/>
                </a:moveTo>
                <a:cubicBezTo>
                  <a:pt x="14872" y="112998"/>
                  <a:pt x="215355" y="81214"/>
                  <a:pt x="251214" y="78769"/>
                </a:cubicBezTo>
                <a:cubicBezTo>
                  <a:pt x="287073" y="76324"/>
                  <a:pt x="197426" y="87733"/>
                  <a:pt x="216985" y="103218"/>
                </a:cubicBezTo>
                <a:cubicBezTo>
                  <a:pt x="236544" y="118703"/>
                  <a:pt x="368570" y="171676"/>
                  <a:pt x="368570" y="171676"/>
                </a:cubicBezTo>
                <a:cubicBezTo>
                  <a:pt x="392204" y="186345"/>
                  <a:pt x="333527" y="174121"/>
                  <a:pt x="358791" y="191235"/>
                </a:cubicBezTo>
                <a:cubicBezTo>
                  <a:pt x="384055" y="208349"/>
                  <a:pt x="518525" y="275993"/>
                  <a:pt x="520155" y="274363"/>
                </a:cubicBezTo>
                <a:cubicBezTo>
                  <a:pt x="521785" y="272733"/>
                  <a:pt x="417468" y="209165"/>
                  <a:pt x="368570" y="181456"/>
                </a:cubicBezTo>
                <a:cubicBezTo>
                  <a:pt x="319672" y="153747"/>
                  <a:pt x="287888" y="138262"/>
                  <a:pt x="226765" y="108108"/>
                </a:cubicBezTo>
                <a:cubicBezTo>
                  <a:pt x="165642" y="77954"/>
                  <a:pt x="20576" y="7867"/>
                  <a:pt x="1832" y="532"/>
                </a:cubicBezTo>
                <a:cubicBezTo>
                  <a:pt x="-16912" y="-6803"/>
                  <a:pt x="114299" y="64100"/>
                  <a:pt x="114299" y="64100"/>
                </a:cubicBezTo>
                <a:cubicBezTo>
                  <a:pt x="163197" y="91809"/>
                  <a:pt x="273219" y="157821"/>
                  <a:pt x="295223" y="166786"/>
                </a:cubicBezTo>
                <a:cubicBezTo>
                  <a:pt x="317227" y="175751"/>
                  <a:pt x="266698" y="127668"/>
                  <a:pt x="246324" y="117888"/>
                </a:cubicBezTo>
                <a:cubicBezTo>
                  <a:pt x="225950" y="108108"/>
                  <a:pt x="208836" y="108108"/>
                  <a:pt x="172977" y="108108"/>
                </a:cubicBezTo>
                <a:cubicBezTo>
                  <a:pt x="137118" y="108108"/>
                  <a:pt x="-11208" y="122778"/>
                  <a:pt x="1832" y="117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5F5C9DC-FDE9-25DB-97BE-8E210845B0DC}"/>
              </a:ext>
            </a:extLst>
          </p:cNvPr>
          <p:cNvSpPr/>
          <p:nvPr/>
        </p:nvSpPr>
        <p:spPr>
          <a:xfrm>
            <a:off x="3017031" y="5181584"/>
            <a:ext cx="554396" cy="226951"/>
          </a:xfrm>
          <a:custGeom>
            <a:avLst/>
            <a:gdLst>
              <a:gd name="connsiteX0" fmla="*/ 0 w 554396"/>
              <a:gd name="connsiteY0" fmla="*/ 109222 h 226951"/>
              <a:gd name="connsiteX1" fmla="*/ 234712 w 554396"/>
              <a:gd name="connsiteY1" fmla="*/ 84773 h 226951"/>
              <a:gd name="connsiteX2" fmla="*/ 254272 w 554396"/>
              <a:gd name="connsiteY2" fmla="*/ 109222 h 226951"/>
              <a:gd name="connsiteX3" fmla="*/ 332509 w 554396"/>
              <a:gd name="connsiteY3" fmla="*/ 128782 h 226951"/>
              <a:gd name="connsiteX4" fmla="*/ 376518 w 554396"/>
              <a:gd name="connsiteY4" fmla="*/ 177680 h 226951"/>
              <a:gd name="connsiteX5" fmla="*/ 342289 w 554396"/>
              <a:gd name="connsiteY5" fmla="*/ 99443 h 226951"/>
              <a:gd name="connsiteX6" fmla="*/ 552552 w 554396"/>
              <a:gd name="connsiteY6" fmla="*/ 226579 h 226951"/>
              <a:gd name="connsiteX7" fmla="*/ 430306 w 554396"/>
              <a:gd name="connsiteY7" fmla="*/ 133672 h 226951"/>
              <a:gd name="connsiteX8" fmla="*/ 185814 w 554396"/>
              <a:gd name="connsiteY8" fmla="*/ 1646 h 226951"/>
              <a:gd name="connsiteX9" fmla="*/ 293390 w 554396"/>
              <a:gd name="connsiteY9" fmla="*/ 60324 h 226951"/>
              <a:gd name="connsiteX10" fmla="*/ 244492 w 554396"/>
              <a:gd name="connsiteY10" fmla="*/ 70104 h 226951"/>
              <a:gd name="connsiteX11" fmla="*/ 0 w 554396"/>
              <a:gd name="connsiteY11" fmla="*/ 109222 h 22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396" h="226951">
                <a:moveTo>
                  <a:pt x="0" y="109222"/>
                </a:moveTo>
                <a:lnTo>
                  <a:pt x="234712" y="84773"/>
                </a:lnTo>
                <a:cubicBezTo>
                  <a:pt x="277091" y="84773"/>
                  <a:pt x="237972" y="101887"/>
                  <a:pt x="254272" y="109222"/>
                </a:cubicBezTo>
                <a:cubicBezTo>
                  <a:pt x="270572" y="116557"/>
                  <a:pt x="312135" y="117372"/>
                  <a:pt x="332509" y="128782"/>
                </a:cubicBezTo>
                <a:cubicBezTo>
                  <a:pt x="352883" y="140192"/>
                  <a:pt x="374888" y="182570"/>
                  <a:pt x="376518" y="177680"/>
                </a:cubicBezTo>
                <a:cubicBezTo>
                  <a:pt x="378148" y="172790"/>
                  <a:pt x="312950" y="91293"/>
                  <a:pt x="342289" y="99443"/>
                </a:cubicBezTo>
                <a:cubicBezTo>
                  <a:pt x="371628" y="107593"/>
                  <a:pt x="537883" y="220874"/>
                  <a:pt x="552552" y="226579"/>
                </a:cubicBezTo>
                <a:cubicBezTo>
                  <a:pt x="567222" y="232284"/>
                  <a:pt x="491429" y="171161"/>
                  <a:pt x="430306" y="133672"/>
                </a:cubicBezTo>
                <a:cubicBezTo>
                  <a:pt x="369183" y="96183"/>
                  <a:pt x="185814" y="1646"/>
                  <a:pt x="185814" y="1646"/>
                </a:cubicBezTo>
                <a:cubicBezTo>
                  <a:pt x="162995" y="-10579"/>
                  <a:pt x="283610" y="48914"/>
                  <a:pt x="293390" y="60324"/>
                </a:cubicBezTo>
                <a:cubicBezTo>
                  <a:pt x="303170" y="71734"/>
                  <a:pt x="244492" y="70104"/>
                  <a:pt x="244492" y="70104"/>
                </a:cubicBezTo>
                <a:lnTo>
                  <a:pt x="0" y="1092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BD96418-7C19-314C-CA71-E2D00804D380}"/>
              </a:ext>
            </a:extLst>
          </p:cNvPr>
          <p:cNvSpPr/>
          <p:nvPr/>
        </p:nvSpPr>
        <p:spPr>
          <a:xfrm>
            <a:off x="3100158" y="5329481"/>
            <a:ext cx="493915" cy="392032"/>
          </a:xfrm>
          <a:custGeom>
            <a:avLst/>
            <a:gdLst>
              <a:gd name="connsiteX0" fmla="*/ 0 w 493915"/>
              <a:gd name="connsiteY0" fmla="*/ 444 h 392032"/>
              <a:gd name="connsiteX1" fmla="*/ 234713 w 493915"/>
              <a:gd name="connsiteY1" fmla="*/ 39563 h 392032"/>
              <a:gd name="connsiteX2" fmla="*/ 430306 w 493915"/>
              <a:gd name="connsiteY2" fmla="*/ 240046 h 392032"/>
              <a:gd name="connsiteX3" fmla="*/ 303170 w 493915"/>
              <a:gd name="connsiteY3" fmla="*/ 176478 h 392032"/>
              <a:gd name="connsiteX4" fmla="*/ 391187 w 493915"/>
              <a:gd name="connsiteY4" fmla="*/ 279165 h 392032"/>
              <a:gd name="connsiteX5" fmla="*/ 322730 w 493915"/>
              <a:gd name="connsiteY5" fmla="*/ 205817 h 392032"/>
              <a:gd name="connsiteX6" fmla="*/ 474315 w 493915"/>
              <a:gd name="connsiteY6" fmla="*/ 391631 h 392032"/>
              <a:gd name="connsiteX7" fmla="*/ 361848 w 493915"/>
              <a:gd name="connsiteY7" fmla="*/ 254716 h 392032"/>
              <a:gd name="connsiteX8" fmla="*/ 444976 w 493915"/>
              <a:gd name="connsiteY8" fmla="*/ 230267 h 392032"/>
              <a:gd name="connsiteX9" fmla="*/ 440086 w 493915"/>
              <a:gd name="connsiteY9" fmla="*/ 176478 h 392032"/>
              <a:gd name="connsiteX10" fmla="*/ 493874 w 493915"/>
              <a:gd name="connsiteY10" fmla="*/ 147139 h 392032"/>
              <a:gd name="connsiteX11" fmla="*/ 430306 w 493915"/>
              <a:gd name="connsiteY11" fmla="*/ 142249 h 392032"/>
              <a:gd name="connsiteX12" fmla="*/ 342289 w 493915"/>
              <a:gd name="connsiteY12" fmla="*/ 39563 h 392032"/>
              <a:gd name="connsiteX13" fmla="*/ 396077 w 493915"/>
              <a:gd name="connsiteY13" fmla="*/ 103131 h 392032"/>
              <a:gd name="connsiteX14" fmla="*/ 288501 w 493915"/>
              <a:gd name="connsiteY14" fmla="*/ 64012 h 392032"/>
              <a:gd name="connsiteX15" fmla="*/ 234713 w 493915"/>
              <a:gd name="connsiteY15" fmla="*/ 20003 h 392032"/>
              <a:gd name="connsiteX16" fmla="*/ 0 w 493915"/>
              <a:gd name="connsiteY16" fmla="*/ 444 h 3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3915" h="392032">
                <a:moveTo>
                  <a:pt x="0" y="444"/>
                </a:moveTo>
                <a:cubicBezTo>
                  <a:pt x="0" y="3704"/>
                  <a:pt x="162995" y="-371"/>
                  <a:pt x="234713" y="39563"/>
                </a:cubicBezTo>
                <a:cubicBezTo>
                  <a:pt x="306431" y="79497"/>
                  <a:pt x="418897" y="217227"/>
                  <a:pt x="430306" y="240046"/>
                </a:cubicBezTo>
                <a:cubicBezTo>
                  <a:pt x="441715" y="262865"/>
                  <a:pt x="309690" y="169958"/>
                  <a:pt x="303170" y="176478"/>
                </a:cubicBezTo>
                <a:cubicBezTo>
                  <a:pt x="296650" y="182998"/>
                  <a:pt x="387927" y="274275"/>
                  <a:pt x="391187" y="279165"/>
                </a:cubicBezTo>
                <a:cubicBezTo>
                  <a:pt x="394447" y="284055"/>
                  <a:pt x="308875" y="187073"/>
                  <a:pt x="322730" y="205817"/>
                </a:cubicBezTo>
                <a:cubicBezTo>
                  <a:pt x="336585" y="224561"/>
                  <a:pt x="467795" y="383481"/>
                  <a:pt x="474315" y="391631"/>
                </a:cubicBezTo>
                <a:cubicBezTo>
                  <a:pt x="480835" y="399781"/>
                  <a:pt x="366738" y="281610"/>
                  <a:pt x="361848" y="254716"/>
                </a:cubicBezTo>
                <a:cubicBezTo>
                  <a:pt x="356958" y="227822"/>
                  <a:pt x="431936" y="243307"/>
                  <a:pt x="444976" y="230267"/>
                </a:cubicBezTo>
                <a:cubicBezTo>
                  <a:pt x="458016" y="217227"/>
                  <a:pt x="431936" y="190333"/>
                  <a:pt x="440086" y="176478"/>
                </a:cubicBezTo>
                <a:cubicBezTo>
                  <a:pt x="448236" y="162623"/>
                  <a:pt x="495504" y="152844"/>
                  <a:pt x="493874" y="147139"/>
                </a:cubicBezTo>
                <a:cubicBezTo>
                  <a:pt x="492244" y="141434"/>
                  <a:pt x="455570" y="160178"/>
                  <a:pt x="430306" y="142249"/>
                </a:cubicBezTo>
                <a:cubicBezTo>
                  <a:pt x="405042" y="124320"/>
                  <a:pt x="347994" y="46083"/>
                  <a:pt x="342289" y="39563"/>
                </a:cubicBezTo>
                <a:cubicBezTo>
                  <a:pt x="336584" y="33043"/>
                  <a:pt x="405042" y="99056"/>
                  <a:pt x="396077" y="103131"/>
                </a:cubicBezTo>
                <a:cubicBezTo>
                  <a:pt x="387112" y="107206"/>
                  <a:pt x="315395" y="77867"/>
                  <a:pt x="288501" y="64012"/>
                </a:cubicBezTo>
                <a:cubicBezTo>
                  <a:pt x="261607" y="50157"/>
                  <a:pt x="276277" y="27338"/>
                  <a:pt x="234713" y="20003"/>
                </a:cubicBezTo>
                <a:cubicBezTo>
                  <a:pt x="193149" y="12668"/>
                  <a:pt x="0" y="-2816"/>
                  <a:pt x="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B72E043-4C1B-5268-BC59-7CBC036BD99A}"/>
              </a:ext>
            </a:extLst>
          </p:cNvPr>
          <p:cNvSpPr/>
          <p:nvPr/>
        </p:nvSpPr>
        <p:spPr>
          <a:xfrm>
            <a:off x="2971972" y="5168545"/>
            <a:ext cx="290864" cy="112492"/>
          </a:xfrm>
          <a:custGeom>
            <a:avLst/>
            <a:gdLst>
              <a:gd name="connsiteX0" fmla="*/ 1050 w 290864"/>
              <a:gd name="connsiteY0" fmla="*/ 112482 h 112492"/>
              <a:gd name="connsiteX1" fmla="*/ 284661 w 290864"/>
              <a:gd name="connsiteY1" fmla="*/ 44024 h 112492"/>
              <a:gd name="connsiteX2" fmla="*/ 191754 w 290864"/>
              <a:gd name="connsiteY2" fmla="*/ 53804 h 112492"/>
              <a:gd name="connsiteX3" fmla="*/ 133076 w 290864"/>
              <a:gd name="connsiteY3" fmla="*/ 15 h 112492"/>
              <a:gd name="connsiteX4" fmla="*/ 186864 w 290864"/>
              <a:gd name="connsiteY4" fmla="*/ 48914 h 112492"/>
              <a:gd name="connsiteX5" fmla="*/ 1050 w 290864"/>
              <a:gd name="connsiteY5" fmla="*/ 112482 h 11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64" h="112492">
                <a:moveTo>
                  <a:pt x="1050" y="112482"/>
                </a:moveTo>
                <a:cubicBezTo>
                  <a:pt x="17349" y="111667"/>
                  <a:pt x="252877" y="53804"/>
                  <a:pt x="284661" y="44024"/>
                </a:cubicBezTo>
                <a:cubicBezTo>
                  <a:pt x="316445" y="34244"/>
                  <a:pt x="217018" y="61139"/>
                  <a:pt x="191754" y="53804"/>
                </a:cubicBezTo>
                <a:cubicBezTo>
                  <a:pt x="166490" y="46469"/>
                  <a:pt x="133891" y="830"/>
                  <a:pt x="133076" y="15"/>
                </a:cubicBezTo>
                <a:cubicBezTo>
                  <a:pt x="132261" y="-800"/>
                  <a:pt x="210498" y="30170"/>
                  <a:pt x="186864" y="48914"/>
                </a:cubicBezTo>
                <a:cubicBezTo>
                  <a:pt x="163230" y="67658"/>
                  <a:pt x="-15249" y="113297"/>
                  <a:pt x="1050" y="112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62A4CAD-4248-58A3-A3F3-CAF5DF682F54}"/>
              </a:ext>
            </a:extLst>
          </p:cNvPr>
          <p:cNvSpPr/>
          <p:nvPr/>
        </p:nvSpPr>
        <p:spPr>
          <a:xfrm>
            <a:off x="3060935" y="5212393"/>
            <a:ext cx="396417" cy="317216"/>
          </a:xfrm>
          <a:custGeom>
            <a:avLst/>
            <a:gdLst>
              <a:gd name="connsiteX0" fmla="*/ 105 w 396417"/>
              <a:gd name="connsiteY0" fmla="*/ 112642 h 317216"/>
              <a:gd name="connsiteX1" fmla="*/ 146800 w 396417"/>
              <a:gd name="connsiteY1" fmla="*/ 102863 h 317216"/>
              <a:gd name="connsiteX2" fmla="*/ 215258 w 396417"/>
              <a:gd name="connsiteY2" fmla="*/ 146871 h 317216"/>
              <a:gd name="connsiteX3" fmla="*/ 127240 w 396417"/>
              <a:gd name="connsiteY3" fmla="*/ 73524 h 317216"/>
              <a:gd name="connsiteX4" fmla="*/ 391292 w 396417"/>
              <a:gd name="connsiteY4" fmla="*/ 313126 h 317216"/>
              <a:gd name="connsiteX5" fmla="*/ 288605 w 396417"/>
              <a:gd name="connsiteY5" fmla="*/ 220219 h 317216"/>
              <a:gd name="connsiteX6" fmla="*/ 127240 w 396417"/>
              <a:gd name="connsiteY6" fmla="*/ 161541 h 317216"/>
              <a:gd name="connsiteX7" fmla="*/ 293495 w 396417"/>
              <a:gd name="connsiteY7" fmla="*/ 215329 h 317216"/>
              <a:gd name="connsiteX8" fmla="*/ 176139 w 396417"/>
              <a:gd name="connsiteY8" fmla="*/ 107752 h 317216"/>
              <a:gd name="connsiteX9" fmla="*/ 97901 w 396417"/>
              <a:gd name="connsiteY9" fmla="*/ 176 h 317216"/>
              <a:gd name="connsiteX10" fmla="*/ 171249 w 396417"/>
              <a:gd name="connsiteY10" fmla="*/ 83303 h 317216"/>
              <a:gd name="connsiteX11" fmla="*/ 105 w 396417"/>
              <a:gd name="connsiteY11" fmla="*/ 112642 h 31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417" h="317216">
                <a:moveTo>
                  <a:pt x="105" y="112642"/>
                </a:moveTo>
                <a:cubicBezTo>
                  <a:pt x="-3970" y="115902"/>
                  <a:pt x="110941" y="97158"/>
                  <a:pt x="146800" y="102863"/>
                </a:cubicBezTo>
                <a:cubicBezTo>
                  <a:pt x="182659" y="108568"/>
                  <a:pt x="218518" y="151761"/>
                  <a:pt x="215258" y="146871"/>
                </a:cubicBezTo>
                <a:cubicBezTo>
                  <a:pt x="211998" y="141981"/>
                  <a:pt x="97901" y="45815"/>
                  <a:pt x="127240" y="73524"/>
                </a:cubicBezTo>
                <a:cubicBezTo>
                  <a:pt x="156579" y="101233"/>
                  <a:pt x="391292" y="313126"/>
                  <a:pt x="391292" y="313126"/>
                </a:cubicBezTo>
                <a:cubicBezTo>
                  <a:pt x="418186" y="337575"/>
                  <a:pt x="332614" y="245483"/>
                  <a:pt x="288605" y="220219"/>
                </a:cubicBezTo>
                <a:cubicBezTo>
                  <a:pt x="244596" y="194955"/>
                  <a:pt x="126425" y="162356"/>
                  <a:pt x="127240" y="161541"/>
                </a:cubicBezTo>
                <a:cubicBezTo>
                  <a:pt x="128055" y="160726"/>
                  <a:pt x="285345" y="224294"/>
                  <a:pt x="293495" y="215329"/>
                </a:cubicBezTo>
                <a:cubicBezTo>
                  <a:pt x="301645" y="206364"/>
                  <a:pt x="208738" y="143611"/>
                  <a:pt x="176139" y="107752"/>
                </a:cubicBezTo>
                <a:cubicBezTo>
                  <a:pt x="143540" y="71893"/>
                  <a:pt x="98716" y="4251"/>
                  <a:pt x="97901" y="176"/>
                </a:cubicBezTo>
                <a:cubicBezTo>
                  <a:pt x="97086" y="-3899"/>
                  <a:pt x="191623" y="63744"/>
                  <a:pt x="171249" y="83303"/>
                </a:cubicBezTo>
                <a:cubicBezTo>
                  <a:pt x="150875" y="102862"/>
                  <a:pt x="4180" y="109382"/>
                  <a:pt x="105" y="112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277C874-8E99-BDF3-75BD-B296A3C1F85E}"/>
              </a:ext>
            </a:extLst>
          </p:cNvPr>
          <p:cNvSpPr/>
          <p:nvPr/>
        </p:nvSpPr>
        <p:spPr>
          <a:xfrm>
            <a:off x="3392466" y="5295483"/>
            <a:ext cx="446527" cy="465107"/>
          </a:xfrm>
          <a:custGeom>
            <a:avLst/>
            <a:gdLst>
              <a:gd name="connsiteX0" fmla="*/ 5973 w 446527"/>
              <a:gd name="connsiteY0" fmla="*/ 98010 h 465107"/>
              <a:gd name="connsiteX1" fmla="*/ 201566 w 446527"/>
              <a:gd name="connsiteY1" fmla="*/ 137129 h 465107"/>
              <a:gd name="connsiteX2" fmla="*/ 226015 w 446527"/>
              <a:gd name="connsiteY2" fmla="*/ 293604 h 465107"/>
              <a:gd name="connsiteX3" fmla="*/ 245575 w 446527"/>
              <a:gd name="connsiteY3" fmla="*/ 205587 h 465107"/>
              <a:gd name="connsiteX4" fmla="*/ 328702 w 446527"/>
              <a:gd name="connsiteY4" fmla="*/ 381621 h 465107"/>
              <a:gd name="connsiteX5" fmla="*/ 279804 w 446527"/>
              <a:gd name="connsiteY5" fmla="*/ 249595 h 465107"/>
              <a:gd name="connsiteX6" fmla="*/ 446058 w 446527"/>
              <a:gd name="connsiteY6" fmla="*/ 464748 h 465107"/>
              <a:gd name="connsiteX7" fmla="*/ 328702 w 446527"/>
              <a:gd name="connsiteY7" fmla="*/ 298493 h 465107"/>
              <a:gd name="connsiteX8" fmla="*/ 294473 w 446527"/>
              <a:gd name="connsiteY8" fmla="*/ 215366 h 465107"/>
              <a:gd name="connsiteX9" fmla="*/ 147778 w 446527"/>
              <a:gd name="connsiteY9" fmla="*/ 122459 h 465107"/>
              <a:gd name="connsiteX10" fmla="*/ 1083 w 446527"/>
              <a:gd name="connsiteY10" fmla="*/ 213 h 465107"/>
              <a:gd name="connsiteX11" fmla="*/ 79320 w 446527"/>
              <a:gd name="connsiteY11" fmla="*/ 93120 h 465107"/>
              <a:gd name="connsiteX12" fmla="*/ 5973 w 446527"/>
              <a:gd name="connsiteY12" fmla="*/ 98010 h 4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27" h="465107">
                <a:moveTo>
                  <a:pt x="5973" y="98010"/>
                </a:moveTo>
                <a:cubicBezTo>
                  <a:pt x="26347" y="105345"/>
                  <a:pt x="164892" y="104530"/>
                  <a:pt x="201566" y="137129"/>
                </a:cubicBezTo>
                <a:cubicBezTo>
                  <a:pt x="238240" y="169728"/>
                  <a:pt x="218680" y="282194"/>
                  <a:pt x="226015" y="293604"/>
                </a:cubicBezTo>
                <a:cubicBezTo>
                  <a:pt x="233350" y="305014"/>
                  <a:pt x="228461" y="190918"/>
                  <a:pt x="245575" y="205587"/>
                </a:cubicBezTo>
                <a:cubicBezTo>
                  <a:pt x="262689" y="220256"/>
                  <a:pt x="322997" y="374286"/>
                  <a:pt x="328702" y="381621"/>
                </a:cubicBezTo>
                <a:cubicBezTo>
                  <a:pt x="334407" y="388956"/>
                  <a:pt x="260245" y="235741"/>
                  <a:pt x="279804" y="249595"/>
                </a:cubicBezTo>
                <a:cubicBezTo>
                  <a:pt x="299363" y="263450"/>
                  <a:pt x="437908" y="456598"/>
                  <a:pt x="446058" y="464748"/>
                </a:cubicBezTo>
                <a:cubicBezTo>
                  <a:pt x="454208" y="472898"/>
                  <a:pt x="353966" y="340057"/>
                  <a:pt x="328702" y="298493"/>
                </a:cubicBezTo>
                <a:cubicBezTo>
                  <a:pt x="303438" y="256929"/>
                  <a:pt x="324627" y="244705"/>
                  <a:pt x="294473" y="215366"/>
                </a:cubicBezTo>
                <a:cubicBezTo>
                  <a:pt x="264319" y="186027"/>
                  <a:pt x="196676" y="158318"/>
                  <a:pt x="147778" y="122459"/>
                </a:cubicBezTo>
                <a:cubicBezTo>
                  <a:pt x="98880" y="86600"/>
                  <a:pt x="12493" y="5103"/>
                  <a:pt x="1083" y="213"/>
                </a:cubicBezTo>
                <a:cubicBezTo>
                  <a:pt x="-10327" y="-4677"/>
                  <a:pt x="71985" y="76006"/>
                  <a:pt x="79320" y="93120"/>
                </a:cubicBezTo>
                <a:cubicBezTo>
                  <a:pt x="86655" y="110234"/>
                  <a:pt x="-14401" y="90675"/>
                  <a:pt x="5973" y="9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6DA4837-821C-67AE-E3A2-B2724F09687B}"/>
              </a:ext>
            </a:extLst>
          </p:cNvPr>
          <p:cNvSpPr/>
          <p:nvPr/>
        </p:nvSpPr>
        <p:spPr>
          <a:xfrm>
            <a:off x="2840421" y="5060611"/>
            <a:ext cx="83847" cy="255524"/>
          </a:xfrm>
          <a:custGeom>
            <a:avLst/>
            <a:gdLst>
              <a:gd name="connsiteX0" fmla="*/ 83703 w 83847"/>
              <a:gd name="connsiteY0" fmla="*/ 373 h 255524"/>
              <a:gd name="connsiteX1" fmla="*/ 25025 w 83847"/>
              <a:gd name="connsiteY1" fmla="*/ 137288 h 255524"/>
              <a:gd name="connsiteX2" fmla="*/ 29915 w 83847"/>
              <a:gd name="connsiteY2" fmla="*/ 254645 h 255524"/>
              <a:gd name="connsiteX3" fmla="*/ 10355 w 83847"/>
              <a:gd name="connsiteY3" fmla="*/ 186187 h 255524"/>
              <a:gd name="connsiteX4" fmla="*/ 5466 w 83847"/>
              <a:gd name="connsiteY4" fmla="*/ 98170 h 255524"/>
              <a:gd name="connsiteX5" fmla="*/ 83703 w 83847"/>
              <a:gd name="connsiteY5" fmla="*/ 373 h 2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47" h="255524">
                <a:moveTo>
                  <a:pt x="83703" y="373"/>
                </a:moveTo>
                <a:cubicBezTo>
                  <a:pt x="86963" y="6893"/>
                  <a:pt x="33990" y="94910"/>
                  <a:pt x="25025" y="137288"/>
                </a:cubicBezTo>
                <a:cubicBezTo>
                  <a:pt x="16060" y="179666"/>
                  <a:pt x="32360" y="246495"/>
                  <a:pt x="29915" y="254645"/>
                </a:cubicBezTo>
                <a:cubicBezTo>
                  <a:pt x="27470" y="262795"/>
                  <a:pt x="14430" y="212266"/>
                  <a:pt x="10355" y="186187"/>
                </a:cubicBezTo>
                <a:cubicBezTo>
                  <a:pt x="6280" y="160108"/>
                  <a:pt x="-7574" y="121804"/>
                  <a:pt x="5466" y="98170"/>
                </a:cubicBezTo>
                <a:cubicBezTo>
                  <a:pt x="18506" y="74536"/>
                  <a:pt x="80443" y="-6147"/>
                  <a:pt x="83703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55F2C31-1D7E-5F63-09D2-E67D8785091C}"/>
              </a:ext>
            </a:extLst>
          </p:cNvPr>
          <p:cNvSpPr/>
          <p:nvPr/>
        </p:nvSpPr>
        <p:spPr>
          <a:xfrm>
            <a:off x="2908834" y="5158508"/>
            <a:ext cx="646087" cy="499536"/>
          </a:xfrm>
          <a:custGeom>
            <a:avLst/>
            <a:gdLst>
              <a:gd name="connsiteX0" fmla="*/ 205994 w 646087"/>
              <a:gd name="connsiteY0" fmla="*/ 273 h 499536"/>
              <a:gd name="connsiteX1" fmla="*/ 142426 w 646087"/>
              <a:gd name="connsiteY1" fmla="*/ 93180 h 499536"/>
              <a:gd name="connsiteX2" fmla="*/ 289121 w 646087"/>
              <a:gd name="connsiteY2" fmla="*/ 215426 h 499536"/>
              <a:gd name="connsiteX3" fmla="*/ 122867 w 646087"/>
              <a:gd name="connsiteY3" fmla="*/ 190976 h 499536"/>
              <a:gd name="connsiteX4" fmla="*/ 264672 w 646087"/>
              <a:gd name="connsiteY4" fmla="*/ 220316 h 499536"/>
              <a:gd name="connsiteX5" fmla="*/ 499384 w 646087"/>
              <a:gd name="connsiteY5" fmla="*/ 313222 h 499536"/>
              <a:gd name="connsiteX6" fmla="*/ 382028 w 646087"/>
              <a:gd name="connsiteY6" fmla="*/ 244765 h 499536"/>
              <a:gd name="connsiteX7" fmla="*/ 646079 w 646087"/>
              <a:gd name="connsiteY7" fmla="*/ 499036 h 499536"/>
              <a:gd name="connsiteX8" fmla="*/ 372248 w 646087"/>
              <a:gd name="connsiteY8" fmla="*/ 303443 h 499536"/>
              <a:gd name="connsiteX9" fmla="*/ 274452 w 646087"/>
              <a:gd name="connsiteY9" fmla="*/ 83400 h 499536"/>
              <a:gd name="connsiteX10" fmla="*/ 284231 w 646087"/>
              <a:gd name="connsiteY10" fmla="*/ 220316 h 499536"/>
              <a:gd name="connsiteX11" fmla="*/ 166875 w 646087"/>
              <a:gd name="connsiteY11" fmla="*/ 137188 h 499536"/>
              <a:gd name="connsiteX12" fmla="*/ 621 w 646087"/>
              <a:gd name="connsiteY12" fmla="*/ 146968 h 499536"/>
              <a:gd name="connsiteX13" fmla="*/ 113087 w 646087"/>
              <a:gd name="connsiteY13" fmla="*/ 122519 h 499536"/>
              <a:gd name="connsiteX14" fmla="*/ 205994 w 646087"/>
              <a:gd name="connsiteY14" fmla="*/ 273 h 4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087" h="499536">
                <a:moveTo>
                  <a:pt x="205994" y="273"/>
                </a:moveTo>
                <a:cubicBezTo>
                  <a:pt x="210884" y="-4617"/>
                  <a:pt x="128572" y="57321"/>
                  <a:pt x="142426" y="93180"/>
                </a:cubicBezTo>
                <a:cubicBezTo>
                  <a:pt x="156280" y="129039"/>
                  <a:pt x="292381" y="199127"/>
                  <a:pt x="289121" y="215426"/>
                </a:cubicBezTo>
                <a:cubicBezTo>
                  <a:pt x="285861" y="231725"/>
                  <a:pt x="126942" y="190161"/>
                  <a:pt x="122867" y="190976"/>
                </a:cubicBezTo>
                <a:cubicBezTo>
                  <a:pt x="118792" y="191791"/>
                  <a:pt x="201919" y="199942"/>
                  <a:pt x="264672" y="220316"/>
                </a:cubicBezTo>
                <a:cubicBezTo>
                  <a:pt x="327425" y="240690"/>
                  <a:pt x="479825" y="309147"/>
                  <a:pt x="499384" y="313222"/>
                </a:cubicBezTo>
                <a:cubicBezTo>
                  <a:pt x="518943" y="317297"/>
                  <a:pt x="357579" y="213796"/>
                  <a:pt x="382028" y="244765"/>
                </a:cubicBezTo>
                <a:cubicBezTo>
                  <a:pt x="406477" y="275734"/>
                  <a:pt x="647709" y="489256"/>
                  <a:pt x="646079" y="499036"/>
                </a:cubicBezTo>
                <a:cubicBezTo>
                  <a:pt x="644449" y="508816"/>
                  <a:pt x="434186" y="372716"/>
                  <a:pt x="372248" y="303443"/>
                </a:cubicBezTo>
                <a:cubicBezTo>
                  <a:pt x="310310" y="234170"/>
                  <a:pt x="289121" y="97254"/>
                  <a:pt x="274452" y="83400"/>
                </a:cubicBezTo>
                <a:cubicBezTo>
                  <a:pt x="259783" y="69546"/>
                  <a:pt x="302160" y="211351"/>
                  <a:pt x="284231" y="220316"/>
                </a:cubicBezTo>
                <a:cubicBezTo>
                  <a:pt x="266302" y="229281"/>
                  <a:pt x="214143" y="149413"/>
                  <a:pt x="166875" y="137188"/>
                </a:cubicBezTo>
                <a:cubicBezTo>
                  <a:pt x="119607" y="124963"/>
                  <a:pt x="9586" y="149413"/>
                  <a:pt x="621" y="146968"/>
                </a:cubicBezTo>
                <a:cubicBezTo>
                  <a:pt x="-8344" y="144523"/>
                  <a:pt x="82118" y="142078"/>
                  <a:pt x="113087" y="122519"/>
                </a:cubicBezTo>
                <a:cubicBezTo>
                  <a:pt x="144056" y="102960"/>
                  <a:pt x="201104" y="5163"/>
                  <a:pt x="205994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7C442F7-C238-15E1-5B0B-FDB804702C15}"/>
              </a:ext>
            </a:extLst>
          </p:cNvPr>
          <p:cNvSpPr/>
          <p:nvPr/>
        </p:nvSpPr>
        <p:spPr>
          <a:xfrm>
            <a:off x="3491117" y="5549794"/>
            <a:ext cx="577243" cy="650634"/>
          </a:xfrm>
          <a:custGeom>
            <a:avLst/>
            <a:gdLst>
              <a:gd name="connsiteX0" fmla="*/ 228 w 577243"/>
              <a:gd name="connsiteY0" fmla="*/ 174 h 650634"/>
              <a:gd name="connsiteX1" fmla="*/ 308288 w 577243"/>
              <a:gd name="connsiteY1" fmla="*/ 249556 h 650634"/>
              <a:gd name="connsiteX2" fmla="*/ 288729 w 577243"/>
              <a:gd name="connsiteY2" fmla="*/ 88191 h 650634"/>
              <a:gd name="connsiteX3" fmla="*/ 362077 w 577243"/>
              <a:gd name="connsiteY3" fmla="*/ 293564 h 650634"/>
              <a:gd name="connsiteX4" fmla="*/ 498992 w 577243"/>
              <a:gd name="connsiteY4" fmla="*/ 459819 h 650634"/>
              <a:gd name="connsiteX5" fmla="*/ 415865 w 577243"/>
              <a:gd name="connsiteY5" fmla="*/ 391361 h 650634"/>
              <a:gd name="connsiteX6" fmla="*/ 577230 w 577243"/>
              <a:gd name="connsiteY6" fmla="*/ 650523 h 650634"/>
              <a:gd name="connsiteX7" fmla="*/ 406085 w 577243"/>
              <a:gd name="connsiteY7" fmla="*/ 420700 h 650634"/>
              <a:gd name="connsiteX8" fmla="*/ 298509 w 577243"/>
              <a:gd name="connsiteY8" fmla="*/ 185988 h 650634"/>
              <a:gd name="connsiteX9" fmla="*/ 137144 w 577243"/>
              <a:gd name="connsiteY9" fmla="*/ 174 h 650634"/>
              <a:gd name="connsiteX10" fmla="*/ 234941 w 577243"/>
              <a:gd name="connsiteY10" fmla="*/ 171318 h 650634"/>
              <a:gd name="connsiteX11" fmla="*/ 357187 w 577243"/>
              <a:gd name="connsiteY11" fmla="*/ 269115 h 650634"/>
              <a:gd name="connsiteX12" fmla="*/ 259390 w 577243"/>
              <a:gd name="connsiteY12" fmla="*/ 210437 h 650634"/>
              <a:gd name="connsiteX13" fmla="*/ 228 w 577243"/>
              <a:gd name="connsiteY13" fmla="*/ 174 h 6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7243" h="650634">
                <a:moveTo>
                  <a:pt x="228" y="174"/>
                </a:moveTo>
                <a:cubicBezTo>
                  <a:pt x="8378" y="6694"/>
                  <a:pt x="260205" y="234887"/>
                  <a:pt x="308288" y="249556"/>
                </a:cubicBezTo>
                <a:cubicBezTo>
                  <a:pt x="356371" y="264225"/>
                  <a:pt x="279764" y="80856"/>
                  <a:pt x="288729" y="88191"/>
                </a:cubicBezTo>
                <a:cubicBezTo>
                  <a:pt x="297694" y="95526"/>
                  <a:pt x="327033" y="231626"/>
                  <a:pt x="362077" y="293564"/>
                </a:cubicBezTo>
                <a:cubicBezTo>
                  <a:pt x="397121" y="355502"/>
                  <a:pt x="490027" y="443520"/>
                  <a:pt x="498992" y="459819"/>
                </a:cubicBezTo>
                <a:cubicBezTo>
                  <a:pt x="507957" y="476118"/>
                  <a:pt x="402825" y="359577"/>
                  <a:pt x="415865" y="391361"/>
                </a:cubicBezTo>
                <a:cubicBezTo>
                  <a:pt x="428905" y="423145"/>
                  <a:pt x="578860" y="645633"/>
                  <a:pt x="577230" y="650523"/>
                </a:cubicBezTo>
                <a:cubicBezTo>
                  <a:pt x="575600" y="655413"/>
                  <a:pt x="452538" y="498122"/>
                  <a:pt x="406085" y="420700"/>
                </a:cubicBezTo>
                <a:cubicBezTo>
                  <a:pt x="359632" y="343278"/>
                  <a:pt x="343332" y="256076"/>
                  <a:pt x="298509" y="185988"/>
                </a:cubicBezTo>
                <a:cubicBezTo>
                  <a:pt x="253686" y="115900"/>
                  <a:pt x="147739" y="2619"/>
                  <a:pt x="137144" y="174"/>
                </a:cubicBezTo>
                <a:cubicBezTo>
                  <a:pt x="126549" y="-2271"/>
                  <a:pt x="198267" y="126495"/>
                  <a:pt x="234941" y="171318"/>
                </a:cubicBezTo>
                <a:cubicBezTo>
                  <a:pt x="271615" y="216142"/>
                  <a:pt x="353112" y="262595"/>
                  <a:pt x="357187" y="269115"/>
                </a:cubicBezTo>
                <a:cubicBezTo>
                  <a:pt x="361262" y="275635"/>
                  <a:pt x="314808" y="249556"/>
                  <a:pt x="259390" y="210437"/>
                </a:cubicBezTo>
                <a:cubicBezTo>
                  <a:pt x="203972" y="171318"/>
                  <a:pt x="-7922" y="-6346"/>
                  <a:pt x="228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B699745-A618-F21C-9E96-FAC5835F0636}"/>
              </a:ext>
            </a:extLst>
          </p:cNvPr>
          <p:cNvSpPr/>
          <p:nvPr/>
        </p:nvSpPr>
        <p:spPr>
          <a:xfrm>
            <a:off x="3529410" y="5615594"/>
            <a:ext cx="486604" cy="589637"/>
          </a:xfrm>
          <a:custGeom>
            <a:avLst/>
            <a:gdLst>
              <a:gd name="connsiteX0" fmla="*/ 1054 w 486604"/>
              <a:gd name="connsiteY0" fmla="*/ 2832 h 589637"/>
              <a:gd name="connsiteX1" fmla="*/ 250436 w 486604"/>
              <a:gd name="connsiteY1" fmla="*/ 247324 h 589637"/>
              <a:gd name="connsiteX2" fmla="*/ 191758 w 486604"/>
              <a:gd name="connsiteY2" fmla="*/ 203315 h 589637"/>
              <a:gd name="connsiteX3" fmla="*/ 230877 w 486604"/>
              <a:gd name="connsiteY3" fmla="*/ 335341 h 589637"/>
              <a:gd name="connsiteX4" fmla="*/ 255326 w 486604"/>
              <a:gd name="connsiteY4" fmla="*/ 276663 h 589637"/>
              <a:gd name="connsiteX5" fmla="*/ 362902 w 486604"/>
              <a:gd name="connsiteY5" fmla="*/ 398909 h 589637"/>
              <a:gd name="connsiteX6" fmla="*/ 309114 w 486604"/>
              <a:gd name="connsiteY6" fmla="*/ 354900 h 589637"/>
              <a:gd name="connsiteX7" fmla="*/ 455809 w 486604"/>
              <a:gd name="connsiteY7" fmla="*/ 496705 h 589637"/>
              <a:gd name="connsiteX8" fmla="*/ 475369 w 486604"/>
              <a:gd name="connsiteY8" fmla="*/ 535824 h 589637"/>
              <a:gd name="connsiteX9" fmla="*/ 318894 w 486604"/>
              <a:gd name="connsiteY9" fmla="*/ 408688 h 589637"/>
              <a:gd name="connsiteX10" fmla="*/ 480258 w 486604"/>
              <a:gd name="connsiteY10" fmla="*/ 589612 h 589637"/>
              <a:gd name="connsiteX11" fmla="*/ 362902 w 486604"/>
              <a:gd name="connsiteY11" fmla="*/ 394019 h 589637"/>
              <a:gd name="connsiteX12" fmla="*/ 108631 w 486604"/>
              <a:gd name="connsiteY12" fmla="*/ 217985 h 589637"/>
              <a:gd name="connsiteX13" fmla="*/ 221097 w 486604"/>
              <a:gd name="connsiteY13" fmla="*/ 252213 h 589637"/>
              <a:gd name="connsiteX14" fmla="*/ 162419 w 486604"/>
              <a:gd name="connsiteY14" fmla="*/ 120188 h 589637"/>
              <a:gd name="connsiteX15" fmla="*/ 1054 w 486604"/>
              <a:gd name="connsiteY15" fmla="*/ 2832 h 58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04" h="589637">
                <a:moveTo>
                  <a:pt x="1054" y="2832"/>
                </a:moveTo>
                <a:cubicBezTo>
                  <a:pt x="15723" y="24021"/>
                  <a:pt x="218652" y="213910"/>
                  <a:pt x="250436" y="247324"/>
                </a:cubicBezTo>
                <a:cubicBezTo>
                  <a:pt x="282220" y="280738"/>
                  <a:pt x="195018" y="188646"/>
                  <a:pt x="191758" y="203315"/>
                </a:cubicBezTo>
                <a:cubicBezTo>
                  <a:pt x="188498" y="217984"/>
                  <a:pt x="220282" y="323116"/>
                  <a:pt x="230877" y="335341"/>
                </a:cubicBezTo>
                <a:cubicBezTo>
                  <a:pt x="241472" y="347566"/>
                  <a:pt x="233322" y="266068"/>
                  <a:pt x="255326" y="276663"/>
                </a:cubicBezTo>
                <a:cubicBezTo>
                  <a:pt x="277330" y="287258"/>
                  <a:pt x="353937" y="385870"/>
                  <a:pt x="362902" y="398909"/>
                </a:cubicBezTo>
                <a:cubicBezTo>
                  <a:pt x="371867" y="411948"/>
                  <a:pt x="293630" y="338601"/>
                  <a:pt x="309114" y="354900"/>
                </a:cubicBezTo>
                <a:cubicBezTo>
                  <a:pt x="324598" y="371199"/>
                  <a:pt x="428100" y="466551"/>
                  <a:pt x="455809" y="496705"/>
                </a:cubicBezTo>
                <a:cubicBezTo>
                  <a:pt x="483518" y="526859"/>
                  <a:pt x="498188" y="550493"/>
                  <a:pt x="475369" y="535824"/>
                </a:cubicBezTo>
                <a:cubicBezTo>
                  <a:pt x="452550" y="521155"/>
                  <a:pt x="318079" y="399723"/>
                  <a:pt x="318894" y="408688"/>
                </a:cubicBezTo>
                <a:cubicBezTo>
                  <a:pt x="319709" y="417653"/>
                  <a:pt x="472923" y="592057"/>
                  <a:pt x="480258" y="589612"/>
                </a:cubicBezTo>
                <a:cubicBezTo>
                  <a:pt x="487593" y="587167"/>
                  <a:pt x="424840" y="455957"/>
                  <a:pt x="362902" y="394019"/>
                </a:cubicBezTo>
                <a:cubicBezTo>
                  <a:pt x="300964" y="332081"/>
                  <a:pt x="132265" y="241619"/>
                  <a:pt x="108631" y="217985"/>
                </a:cubicBezTo>
                <a:cubicBezTo>
                  <a:pt x="84997" y="194351"/>
                  <a:pt x="212132" y="268512"/>
                  <a:pt x="221097" y="252213"/>
                </a:cubicBezTo>
                <a:cubicBezTo>
                  <a:pt x="230062" y="235914"/>
                  <a:pt x="195833" y="155232"/>
                  <a:pt x="162419" y="120188"/>
                </a:cubicBezTo>
                <a:cubicBezTo>
                  <a:pt x="129005" y="85144"/>
                  <a:pt x="-13615" y="-18357"/>
                  <a:pt x="1054" y="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E8160C5-81D5-5D54-DF83-409B9B3330FA}"/>
              </a:ext>
            </a:extLst>
          </p:cNvPr>
          <p:cNvSpPr/>
          <p:nvPr/>
        </p:nvSpPr>
        <p:spPr>
          <a:xfrm>
            <a:off x="1013747" y="5012069"/>
            <a:ext cx="1244834" cy="1544444"/>
          </a:xfrm>
          <a:custGeom>
            <a:avLst/>
            <a:gdLst>
              <a:gd name="connsiteX0" fmla="*/ 1220910 w 1244834"/>
              <a:gd name="connsiteY0" fmla="*/ 298297 h 1544444"/>
              <a:gd name="connsiteX1" fmla="*/ 340739 w 1244834"/>
              <a:gd name="connsiteY1" fmla="*/ 973095 h 1544444"/>
              <a:gd name="connsiteX2" fmla="*/ 487434 w 1244834"/>
              <a:gd name="connsiteY2" fmla="*/ 880188 h 1544444"/>
              <a:gd name="connsiteX3" fmla="*/ 115806 w 1244834"/>
              <a:gd name="connsiteY3" fmla="*/ 1119790 h 1544444"/>
              <a:gd name="connsiteX4" fmla="*/ 22899 w 1244834"/>
              <a:gd name="connsiteY4" fmla="*/ 1315383 h 1544444"/>
              <a:gd name="connsiteX5" fmla="*/ 42458 w 1244834"/>
              <a:gd name="connsiteY5" fmla="*/ 1222476 h 1544444"/>
              <a:gd name="connsiteX6" fmla="*/ 32679 w 1244834"/>
              <a:gd name="connsiteY6" fmla="*/ 1540316 h 1544444"/>
              <a:gd name="connsiteX7" fmla="*/ 13119 w 1244834"/>
              <a:gd name="connsiteY7" fmla="*/ 1378951 h 1544444"/>
              <a:gd name="connsiteX8" fmla="*/ 252721 w 1244834"/>
              <a:gd name="connsiteY8" fmla="*/ 1031773 h 1544444"/>
              <a:gd name="connsiteX9" fmla="*/ 551002 w 1244834"/>
              <a:gd name="connsiteY9" fmla="*/ 841069 h 1544444"/>
              <a:gd name="connsiteX10" fmla="*/ 497213 w 1244834"/>
              <a:gd name="connsiteY10" fmla="*/ 885078 h 1544444"/>
              <a:gd name="connsiteX11" fmla="*/ 790604 w 1244834"/>
              <a:gd name="connsiteY11" fmla="*/ 552568 h 1544444"/>
              <a:gd name="connsiteX12" fmla="*/ 673248 w 1244834"/>
              <a:gd name="connsiteY12" fmla="*/ 699264 h 1544444"/>
              <a:gd name="connsiteX13" fmla="*/ 1020426 w 1244834"/>
              <a:gd name="connsiteY13" fmla="*/ 396094 h 1544444"/>
              <a:gd name="connsiteX14" fmla="*/ 1083994 w 1244834"/>
              <a:gd name="connsiteY14" fmla="*/ 317856 h 1544444"/>
              <a:gd name="connsiteX15" fmla="*/ 1181791 w 1244834"/>
              <a:gd name="connsiteY15" fmla="*/ 17 h 1544444"/>
              <a:gd name="connsiteX16" fmla="*/ 1035096 w 1244834"/>
              <a:gd name="connsiteY16" fmla="*/ 332526 h 1544444"/>
              <a:gd name="connsiteX17" fmla="*/ 868841 w 1244834"/>
              <a:gd name="connsiteY17" fmla="*/ 581907 h 1544444"/>
              <a:gd name="connsiteX18" fmla="*/ 986197 w 1244834"/>
              <a:gd name="connsiteY18" fmla="*/ 415653 h 1544444"/>
              <a:gd name="connsiteX19" fmla="*/ 1220910 w 1244834"/>
              <a:gd name="connsiteY19" fmla="*/ 298297 h 15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4834" h="1544444">
                <a:moveTo>
                  <a:pt x="1220910" y="298297"/>
                </a:moveTo>
                <a:cubicBezTo>
                  <a:pt x="1113334" y="391204"/>
                  <a:pt x="462985" y="876113"/>
                  <a:pt x="340739" y="973095"/>
                </a:cubicBezTo>
                <a:cubicBezTo>
                  <a:pt x="218493" y="1070077"/>
                  <a:pt x="487434" y="880188"/>
                  <a:pt x="487434" y="880188"/>
                </a:cubicBezTo>
                <a:cubicBezTo>
                  <a:pt x="449945" y="904637"/>
                  <a:pt x="193228" y="1047258"/>
                  <a:pt x="115806" y="1119790"/>
                </a:cubicBezTo>
                <a:cubicBezTo>
                  <a:pt x="38383" y="1192323"/>
                  <a:pt x="35124" y="1298269"/>
                  <a:pt x="22899" y="1315383"/>
                </a:cubicBezTo>
                <a:cubicBezTo>
                  <a:pt x="10674" y="1332497"/>
                  <a:pt x="40828" y="1184987"/>
                  <a:pt x="42458" y="1222476"/>
                </a:cubicBezTo>
                <a:cubicBezTo>
                  <a:pt x="44088" y="1259965"/>
                  <a:pt x="37569" y="1514237"/>
                  <a:pt x="32679" y="1540316"/>
                </a:cubicBezTo>
                <a:cubicBezTo>
                  <a:pt x="27789" y="1566395"/>
                  <a:pt x="-23555" y="1463708"/>
                  <a:pt x="13119" y="1378951"/>
                </a:cubicBezTo>
                <a:cubicBezTo>
                  <a:pt x="49793" y="1294194"/>
                  <a:pt x="163074" y="1121420"/>
                  <a:pt x="252721" y="1031773"/>
                </a:cubicBezTo>
                <a:cubicBezTo>
                  <a:pt x="342368" y="942126"/>
                  <a:pt x="510253" y="865518"/>
                  <a:pt x="551002" y="841069"/>
                </a:cubicBezTo>
                <a:cubicBezTo>
                  <a:pt x="591751" y="816620"/>
                  <a:pt x="457279" y="933162"/>
                  <a:pt x="497213" y="885078"/>
                </a:cubicBezTo>
                <a:cubicBezTo>
                  <a:pt x="537147" y="836995"/>
                  <a:pt x="761265" y="583537"/>
                  <a:pt x="790604" y="552568"/>
                </a:cubicBezTo>
                <a:cubicBezTo>
                  <a:pt x="819943" y="521599"/>
                  <a:pt x="634944" y="725343"/>
                  <a:pt x="673248" y="699264"/>
                </a:cubicBezTo>
                <a:cubicBezTo>
                  <a:pt x="711552" y="673185"/>
                  <a:pt x="951968" y="459662"/>
                  <a:pt x="1020426" y="396094"/>
                </a:cubicBezTo>
                <a:cubicBezTo>
                  <a:pt x="1088884" y="332526"/>
                  <a:pt x="1057100" y="383869"/>
                  <a:pt x="1083994" y="317856"/>
                </a:cubicBezTo>
                <a:cubicBezTo>
                  <a:pt x="1110888" y="251843"/>
                  <a:pt x="1189941" y="-2428"/>
                  <a:pt x="1181791" y="17"/>
                </a:cubicBezTo>
                <a:cubicBezTo>
                  <a:pt x="1173641" y="2462"/>
                  <a:pt x="1087254" y="235544"/>
                  <a:pt x="1035096" y="332526"/>
                </a:cubicBezTo>
                <a:cubicBezTo>
                  <a:pt x="982938" y="429508"/>
                  <a:pt x="876991" y="568053"/>
                  <a:pt x="868841" y="581907"/>
                </a:cubicBezTo>
                <a:cubicBezTo>
                  <a:pt x="860691" y="595761"/>
                  <a:pt x="930779" y="461292"/>
                  <a:pt x="986197" y="415653"/>
                </a:cubicBezTo>
                <a:cubicBezTo>
                  <a:pt x="1041615" y="370015"/>
                  <a:pt x="1328486" y="205390"/>
                  <a:pt x="1220910" y="29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300F200-12B8-841A-6899-B5001349892D}"/>
              </a:ext>
            </a:extLst>
          </p:cNvPr>
          <p:cNvSpPr/>
          <p:nvPr/>
        </p:nvSpPr>
        <p:spPr>
          <a:xfrm>
            <a:off x="1226978" y="6077185"/>
            <a:ext cx="280250" cy="397198"/>
          </a:xfrm>
          <a:custGeom>
            <a:avLst/>
            <a:gdLst>
              <a:gd name="connsiteX0" fmla="*/ 372 w 280250"/>
              <a:gd name="connsiteY0" fmla="*/ 201369 h 397198"/>
              <a:gd name="connsiteX1" fmla="*/ 44380 w 280250"/>
              <a:gd name="connsiteY1" fmla="*/ 318725 h 397198"/>
              <a:gd name="connsiteX2" fmla="*/ 24821 w 280250"/>
              <a:gd name="connsiteY2" fmla="*/ 396963 h 397198"/>
              <a:gd name="connsiteX3" fmla="*/ 49270 w 280250"/>
              <a:gd name="connsiteY3" fmla="*/ 294276 h 397198"/>
              <a:gd name="connsiteX4" fmla="*/ 176406 w 280250"/>
              <a:gd name="connsiteY4" fmla="*/ 113352 h 397198"/>
              <a:gd name="connsiteX5" fmla="*/ 279093 w 280250"/>
              <a:gd name="connsiteY5" fmla="*/ 886 h 397198"/>
              <a:gd name="connsiteX6" fmla="*/ 107948 w 280250"/>
              <a:gd name="connsiteY6" fmla="*/ 172030 h 397198"/>
              <a:gd name="connsiteX7" fmla="*/ 73719 w 280250"/>
              <a:gd name="connsiteY7" fmla="*/ 260047 h 397198"/>
              <a:gd name="connsiteX8" fmla="*/ 372 w 280250"/>
              <a:gd name="connsiteY8" fmla="*/ 201369 h 39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50" h="397198">
                <a:moveTo>
                  <a:pt x="372" y="201369"/>
                </a:moveTo>
                <a:cubicBezTo>
                  <a:pt x="-4518" y="211149"/>
                  <a:pt x="40305" y="286126"/>
                  <a:pt x="44380" y="318725"/>
                </a:cubicBezTo>
                <a:cubicBezTo>
                  <a:pt x="48455" y="351324"/>
                  <a:pt x="24006" y="401038"/>
                  <a:pt x="24821" y="396963"/>
                </a:cubicBezTo>
                <a:cubicBezTo>
                  <a:pt x="25636" y="392888"/>
                  <a:pt x="24006" y="341545"/>
                  <a:pt x="49270" y="294276"/>
                </a:cubicBezTo>
                <a:cubicBezTo>
                  <a:pt x="74534" y="247007"/>
                  <a:pt x="138102" y="162250"/>
                  <a:pt x="176406" y="113352"/>
                </a:cubicBezTo>
                <a:cubicBezTo>
                  <a:pt x="214710" y="64454"/>
                  <a:pt x="290503" y="-8894"/>
                  <a:pt x="279093" y="886"/>
                </a:cubicBezTo>
                <a:cubicBezTo>
                  <a:pt x="267683" y="10666"/>
                  <a:pt x="142177" y="128837"/>
                  <a:pt x="107948" y="172030"/>
                </a:cubicBezTo>
                <a:cubicBezTo>
                  <a:pt x="73719" y="215223"/>
                  <a:pt x="90833" y="252712"/>
                  <a:pt x="73719" y="260047"/>
                </a:cubicBezTo>
                <a:cubicBezTo>
                  <a:pt x="56605" y="267382"/>
                  <a:pt x="5262" y="191589"/>
                  <a:pt x="372" y="20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D254CEF-2A1B-0709-6E7F-AA84420F78F0}"/>
              </a:ext>
            </a:extLst>
          </p:cNvPr>
          <p:cNvSpPr/>
          <p:nvPr/>
        </p:nvSpPr>
        <p:spPr>
          <a:xfrm>
            <a:off x="1173469" y="5552612"/>
            <a:ext cx="1003738" cy="1016142"/>
          </a:xfrm>
          <a:custGeom>
            <a:avLst/>
            <a:gdLst>
              <a:gd name="connsiteX0" fmla="*/ 1002510 w 1003738"/>
              <a:gd name="connsiteY0" fmla="*/ 2246 h 1016142"/>
              <a:gd name="connsiteX1" fmla="*/ 479297 w 1003738"/>
              <a:gd name="connsiteY1" fmla="*/ 305416 h 1016142"/>
              <a:gd name="connsiteX2" fmla="*/ 430398 w 1003738"/>
              <a:gd name="connsiteY2" fmla="*/ 359204 h 1016142"/>
              <a:gd name="connsiteX3" fmla="*/ 557534 w 1003738"/>
              <a:gd name="connsiteY3" fmla="*/ 290746 h 1016142"/>
              <a:gd name="connsiteX4" fmla="*/ 391280 w 1003738"/>
              <a:gd name="connsiteY4" fmla="*/ 496120 h 1016142"/>
              <a:gd name="connsiteX5" fmla="*/ 445068 w 1003738"/>
              <a:gd name="connsiteY5" fmla="*/ 427662 h 1016142"/>
              <a:gd name="connsiteX6" fmla="*/ 205466 w 1003738"/>
              <a:gd name="connsiteY6" fmla="*/ 545018 h 1016142"/>
              <a:gd name="connsiteX7" fmla="*/ 34321 w 1003738"/>
              <a:gd name="connsiteY7" fmla="*/ 711272 h 1016142"/>
              <a:gd name="connsiteX8" fmla="*/ 24542 w 1003738"/>
              <a:gd name="connsiteY8" fmla="*/ 867747 h 1016142"/>
              <a:gd name="connsiteX9" fmla="*/ 92 w 1003738"/>
              <a:gd name="connsiteY9" fmla="*/ 813959 h 1016142"/>
              <a:gd name="connsiteX10" fmla="*/ 34321 w 1003738"/>
              <a:gd name="connsiteY10" fmla="*/ 1014443 h 1016142"/>
              <a:gd name="connsiteX11" fmla="*/ 29432 w 1003738"/>
              <a:gd name="connsiteY11" fmla="*/ 901976 h 1016142"/>
              <a:gd name="connsiteX12" fmla="*/ 24542 w 1003738"/>
              <a:gd name="connsiteY12" fmla="*/ 755281 h 1016142"/>
              <a:gd name="connsiteX13" fmla="*/ 347271 w 1003738"/>
              <a:gd name="connsiteY13" fmla="*/ 437441 h 1016142"/>
              <a:gd name="connsiteX14" fmla="*/ 542865 w 1003738"/>
              <a:gd name="connsiteY14" fmla="*/ 305416 h 1016142"/>
              <a:gd name="connsiteX15" fmla="*/ 401059 w 1003738"/>
              <a:gd name="connsiteY15" fmla="*/ 383653 h 1016142"/>
              <a:gd name="connsiteX16" fmla="*/ 728679 w 1003738"/>
              <a:gd name="connsiteY16" fmla="*/ 163610 h 1016142"/>
              <a:gd name="connsiteX17" fmla="*/ 596653 w 1003738"/>
              <a:gd name="connsiteY17" fmla="*/ 217399 h 1016142"/>
              <a:gd name="connsiteX18" fmla="*/ 831365 w 1003738"/>
              <a:gd name="connsiteY18" fmla="*/ 95153 h 1016142"/>
              <a:gd name="connsiteX19" fmla="*/ 630882 w 1003738"/>
              <a:gd name="connsiteY19" fmla="*/ 163610 h 1016142"/>
              <a:gd name="connsiteX20" fmla="*/ 1002510 w 1003738"/>
              <a:gd name="connsiteY20" fmla="*/ 2246 h 10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738" h="1016142">
                <a:moveTo>
                  <a:pt x="1002510" y="2246"/>
                </a:moveTo>
                <a:cubicBezTo>
                  <a:pt x="977246" y="25880"/>
                  <a:pt x="574649" y="245923"/>
                  <a:pt x="479297" y="305416"/>
                </a:cubicBezTo>
                <a:cubicBezTo>
                  <a:pt x="383945" y="364909"/>
                  <a:pt x="417359" y="361649"/>
                  <a:pt x="430398" y="359204"/>
                </a:cubicBezTo>
                <a:cubicBezTo>
                  <a:pt x="443437" y="356759"/>
                  <a:pt x="564054" y="267927"/>
                  <a:pt x="557534" y="290746"/>
                </a:cubicBezTo>
                <a:cubicBezTo>
                  <a:pt x="551014" y="313565"/>
                  <a:pt x="410024" y="473301"/>
                  <a:pt x="391280" y="496120"/>
                </a:cubicBezTo>
                <a:cubicBezTo>
                  <a:pt x="372536" y="518939"/>
                  <a:pt x="476037" y="419512"/>
                  <a:pt x="445068" y="427662"/>
                </a:cubicBezTo>
                <a:cubicBezTo>
                  <a:pt x="414099" y="435812"/>
                  <a:pt x="273924" y="497750"/>
                  <a:pt x="205466" y="545018"/>
                </a:cubicBezTo>
                <a:cubicBezTo>
                  <a:pt x="137008" y="592286"/>
                  <a:pt x="64475" y="657484"/>
                  <a:pt x="34321" y="711272"/>
                </a:cubicBezTo>
                <a:cubicBezTo>
                  <a:pt x="4167" y="765060"/>
                  <a:pt x="30247" y="850633"/>
                  <a:pt x="24542" y="867747"/>
                </a:cubicBezTo>
                <a:cubicBezTo>
                  <a:pt x="18837" y="884861"/>
                  <a:pt x="-1538" y="789510"/>
                  <a:pt x="92" y="813959"/>
                </a:cubicBezTo>
                <a:cubicBezTo>
                  <a:pt x="1722" y="838408"/>
                  <a:pt x="29431" y="999774"/>
                  <a:pt x="34321" y="1014443"/>
                </a:cubicBezTo>
                <a:cubicBezTo>
                  <a:pt x="39211" y="1029113"/>
                  <a:pt x="31062" y="945170"/>
                  <a:pt x="29432" y="901976"/>
                </a:cubicBezTo>
                <a:cubicBezTo>
                  <a:pt x="27802" y="858782"/>
                  <a:pt x="-28431" y="832704"/>
                  <a:pt x="24542" y="755281"/>
                </a:cubicBezTo>
                <a:cubicBezTo>
                  <a:pt x="77515" y="677859"/>
                  <a:pt x="260884" y="512419"/>
                  <a:pt x="347271" y="437441"/>
                </a:cubicBezTo>
                <a:cubicBezTo>
                  <a:pt x="433658" y="362463"/>
                  <a:pt x="533900" y="314381"/>
                  <a:pt x="542865" y="305416"/>
                </a:cubicBezTo>
                <a:cubicBezTo>
                  <a:pt x="551830" y="296451"/>
                  <a:pt x="370090" y="407287"/>
                  <a:pt x="401059" y="383653"/>
                </a:cubicBezTo>
                <a:cubicBezTo>
                  <a:pt x="432028" y="360019"/>
                  <a:pt x="696080" y="191319"/>
                  <a:pt x="728679" y="163610"/>
                </a:cubicBezTo>
                <a:cubicBezTo>
                  <a:pt x="761278" y="135901"/>
                  <a:pt x="579539" y="228808"/>
                  <a:pt x="596653" y="217399"/>
                </a:cubicBezTo>
                <a:cubicBezTo>
                  <a:pt x="613767" y="205990"/>
                  <a:pt x="825660" y="104118"/>
                  <a:pt x="831365" y="95153"/>
                </a:cubicBezTo>
                <a:cubicBezTo>
                  <a:pt x="837070" y="86188"/>
                  <a:pt x="606433" y="178279"/>
                  <a:pt x="630882" y="163610"/>
                </a:cubicBezTo>
                <a:cubicBezTo>
                  <a:pt x="655331" y="148941"/>
                  <a:pt x="1027774" y="-21388"/>
                  <a:pt x="1002510" y="2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E98E2F39-5A7C-98FA-B592-34F82FD0E73A}"/>
              </a:ext>
            </a:extLst>
          </p:cNvPr>
          <p:cNvSpPr/>
          <p:nvPr/>
        </p:nvSpPr>
        <p:spPr>
          <a:xfrm>
            <a:off x="977953" y="6185305"/>
            <a:ext cx="445082" cy="435673"/>
          </a:xfrm>
          <a:custGeom>
            <a:avLst/>
            <a:gdLst>
              <a:gd name="connsiteX0" fmla="*/ 171159 w 445082"/>
              <a:gd name="connsiteY0" fmla="*/ 342 h 435673"/>
              <a:gd name="connsiteX1" fmla="*/ 102702 w 445082"/>
              <a:gd name="connsiteY1" fmla="*/ 181266 h 435673"/>
              <a:gd name="connsiteX2" fmla="*/ 210278 w 445082"/>
              <a:gd name="connsiteY2" fmla="*/ 362190 h 435673"/>
              <a:gd name="connsiteX3" fmla="*/ 190719 w 445082"/>
              <a:gd name="connsiteY3" fmla="*/ 323071 h 435673"/>
              <a:gd name="connsiteX4" fmla="*/ 146710 w 445082"/>
              <a:gd name="connsiteY4" fmla="*/ 367080 h 435673"/>
              <a:gd name="connsiteX5" fmla="*/ 39134 w 445082"/>
              <a:gd name="connsiteY5" fmla="*/ 283953 h 435673"/>
              <a:gd name="connsiteX6" fmla="*/ 15 w 445082"/>
              <a:gd name="connsiteY6" fmla="*/ 225275 h 435673"/>
              <a:gd name="connsiteX7" fmla="*/ 34244 w 445082"/>
              <a:gd name="connsiteY7" fmla="*/ 186156 h 435673"/>
              <a:gd name="connsiteX8" fmla="*/ 14684 w 445082"/>
              <a:gd name="connsiteY8" fmla="*/ 254614 h 435673"/>
              <a:gd name="connsiteX9" fmla="*/ 141820 w 445082"/>
              <a:gd name="connsiteY9" fmla="*/ 376860 h 435673"/>
              <a:gd name="connsiteX10" fmla="*/ 97812 w 445082"/>
              <a:gd name="connsiteY10" fmla="*/ 435538 h 435673"/>
              <a:gd name="connsiteX11" fmla="*/ 190719 w 445082"/>
              <a:gd name="connsiteY11" fmla="*/ 362190 h 435673"/>
              <a:gd name="connsiteX12" fmla="*/ 444990 w 445082"/>
              <a:gd name="connsiteY12" fmla="*/ 239944 h 435673"/>
              <a:gd name="connsiteX13" fmla="*/ 220058 w 445082"/>
              <a:gd name="connsiteY13" fmla="*/ 318182 h 435673"/>
              <a:gd name="connsiteX14" fmla="*/ 210278 w 445082"/>
              <a:gd name="connsiteY14" fmla="*/ 142147 h 435673"/>
              <a:gd name="connsiteX15" fmla="*/ 185829 w 445082"/>
              <a:gd name="connsiteY15" fmla="*/ 283953 h 435673"/>
              <a:gd name="connsiteX16" fmla="*/ 146710 w 445082"/>
              <a:gd name="connsiteY16" fmla="*/ 215495 h 435673"/>
              <a:gd name="connsiteX17" fmla="*/ 97812 w 445082"/>
              <a:gd name="connsiteY17" fmla="*/ 137258 h 435673"/>
              <a:gd name="connsiteX18" fmla="*/ 171159 w 445082"/>
              <a:gd name="connsiteY18" fmla="*/ 342 h 43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082" h="435673">
                <a:moveTo>
                  <a:pt x="171159" y="342"/>
                </a:moveTo>
                <a:cubicBezTo>
                  <a:pt x="171974" y="7677"/>
                  <a:pt x="96182" y="120958"/>
                  <a:pt x="102702" y="181266"/>
                </a:cubicBezTo>
                <a:cubicBezTo>
                  <a:pt x="109222" y="241574"/>
                  <a:pt x="195609" y="338556"/>
                  <a:pt x="210278" y="362190"/>
                </a:cubicBezTo>
                <a:cubicBezTo>
                  <a:pt x="224948" y="385824"/>
                  <a:pt x="201314" y="322256"/>
                  <a:pt x="190719" y="323071"/>
                </a:cubicBezTo>
                <a:cubicBezTo>
                  <a:pt x="180124" y="323886"/>
                  <a:pt x="171974" y="373600"/>
                  <a:pt x="146710" y="367080"/>
                </a:cubicBezTo>
                <a:cubicBezTo>
                  <a:pt x="121446" y="360560"/>
                  <a:pt x="63583" y="307587"/>
                  <a:pt x="39134" y="283953"/>
                </a:cubicBezTo>
                <a:cubicBezTo>
                  <a:pt x="14685" y="260319"/>
                  <a:pt x="830" y="241574"/>
                  <a:pt x="15" y="225275"/>
                </a:cubicBezTo>
                <a:cubicBezTo>
                  <a:pt x="-800" y="208976"/>
                  <a:pt x="31799" y="181266"/>
                  <a:pt x="34244" y="186156"/>
                </a:cubicBezTo>
                <a:cubicBezTo>
                  <a:pt x="36689" y="191046"/>
                  <a:pt x="-3245" y="222830"/>
                  <a:pt x="14684" y="254614"/>
                </a:cubicBezTo>
                <a:cubicBezTo>
                  <a:pt x="32613" y="286398"/>
                  <a:pt x="127965" y="346706"/>
                  <a:pt x="141820" y="376860"/>
                </a:cubicBezTo>
                <a:cubicBezTo>
                  <a:pt x="155675" y="407014"/>
                  <a:pt x="89662" y="437983"/>
                  <a:pt x="97812" y="435538"/>
                </a:cubicBezTo>
                <a:cubicBezTo>
                  <a:pt x="105962" y="433093"/>
                  <a:pt x="132856" y="394789"/>
                  <a:pt x="190719" y="362190"/>
                </a:cubicBezTo>
                <a:cubicBezTo>
                  <a:pt x="248582" y="329591"/>
                  <a:pt x="440100" y="247279"/>
                  <a:pt x="444990" y="239944"/>
                </a:cubicBezTo>
                <a:cubicBezTo>
                  <a:pt x="449880" y="232609"/>
                  <a:pt x="259177" y="334481"/>
                  <a:pt x="220058" y="318182"/>
                </a:cubicBezTo>
                <a:cubicBezTo>
                  <a:pt x="180939" y="301883"/>
                  <a:pt x="215983" y="147852"/>
                  <a:pt x="210278" y="142147"/>
                </a:cubicBezTo>
                <a:cubicBezTo>
                  <a:pt x="204573" y="136442"/>
                  <a:pt x="196424" y="271728"/>
                  <a:pt x="185829" y="283953"/>
                </a:cubicBezTo>
                <a:cubicBezTo>
                  <a:pt x="175234" y="296178"/>
                  <a:pt x="161379" y="239944"/>
                  <a:pt x="146710" y="215495"/>
                </a:cubicBezTo>
                <a:cubicBezTo>
                  <a:pt x="132041" y="191046"/>
                  <a:pt x="95367" y="169042"/>
                  <a:pt x="97812" y="137258"/>
                </a:cubicBezTo>
                <a:cubicBezTo>
                  <a:pt x="100257" y="105474"/>
                  <a:pt x="170344" y="-6993"/>
                  <a:pt x="171159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4E560306-F4D7-09F1-D9FB-85EC800C5610}"/>
              </a:ext>
            </a:extLst>
          </p:cNvPr>
          <p:cNvSpPr/>
          <p:nvPr/>
        </p:nvSpPr>
        <p:spPr>
          <a:xfrm>
            <a:off x="1089941" y="6052662"/>
            <a:ext cx="569028" cy="766979"/>
          </a:xfrm>
          <a:custGeom>
            <a:avLst/>
            <a:gdLst>
              <a:gd name="connsiteX0" fmla="*/ 493 w 569028"/>
              <a:gd name="connsiteY0" fmla="*/ 460604 h 766979"/>
              <a:gd name="connsiteX1" fmla="*/ 127629 w 569028"/>
              <a:gd name="connsiteY1" fmla="*/ 416596 h 766979"/>
              <a:gd name="connsiteX2" fmla="*/ 264545 w 569028"/>
              <a:gd name="connsiteY2" fmla="*/ 577960 h 766979"/>
              <a:gd name="connsiteX3" fmla="*/ 240095 w 569028"/>
              <a:gd name="connsiteY3" fmla="*/ 533952 h 766979"/>
              <a:gd name="connsiteX4" fmla="*/ 406350 w 569028"/>
              <a:gd name="connsiteY4" fmla="*/ 675757 h 766979"/>
              <a:gd name="connsiteX5" fmla="*/ 406350 w 569028"/>
              <a:gd name="connsiteY5" fmla="*/ 568181 h 766979"/>
              <a:gd name="connsiteX6" fmla="*/ 567715 w 569028"/>
              <a:gd name="connsiteY6" fmla="*/ 763774 h 766979"/>
              <a:gd name="connsiteX7" fmla="*/ 469918 w 569028"/>
              <a:gd name="connsiteY7" fmla="*/ 675757 h 766979"/>
              <a:gd name="connsiteX8" fmla="*/ 249875 w 569028"/>
              <a:gd name="connsiteY8" fmla="*/ 494833 h 766979"/>
              <a:gd name="connsiteX9" fmla="*/ 279214 w 569028"/>
              <a:gd name="connsiteY9" fmla="*/ 323689 h 766979"/>
              <a:gd name="connsiteX10" fmla="*/ 352562 w 569028"/>
              <a:gd name="connsiteY10" fmla="*/ 206333 h 766979"/>
              <a:gd name="connsiteX11" fmla="*/ 308553 w 569028"/>
              <a:gd name="connsiteY11" fmla="*/ 260121 h 766979"/>
              <a:gd name="connsiteX12" fmla="*/ 543265 w 569028"/>
              <a:gd name="connsiteY12" fmla="*/ 5849 h 766979"/>
              <a:gd name="connsiteX13" fmla="*/ 421019 w 569028"/>
              <a:gd name="connsiteY13" fmla="*/ 84087 h 766979"/>
              <a:gd name="connsiteX14" fmla="*/ 425909 w 569028"/>
              <a:gd name="connsiteY14" fmla="*/ 113426 h 766979"/>
              <a:gd name="connsiteX15" fmla="*/ 235206 w 569028"/>
              <a:gd name="connsiteY15" fmla="*/ 421486 h 766979"/>
              <a:gd name="connsiteX16" fmla="*/ 274324 w 569028"/>
              <a:gd name="connsiteY16" fmla="*/ 235672 h 766979"/>
              <a:gd name="connsiteX17" fmla="*/ 210756 w 569028"/>
              <a:gd name="connsiteY17" fmla="*/ 338358 h 766979"/>
              <a:gd name="connsiteX18" fmla="*/ 98290 w 569028"/>
              <a:gd name="connsiteY18" fmla="*/ 357918 h 766979"/>
              <a:gd name="connsiteX19" fmla="*/ 83620 w 569028"/>
              <a:gd name="connsiteY19" fmla="*/ 401926 h 766979"/>
              <a:gd name="connsiteX20" fmla="*/ 493 w 569028"/>
              <a:gd name="connsiteY20" fmla="*/ 460604 h 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028" h="766979">
                <a:moveTo>
                  <a:pt x="493" y="460604"/>
                </a:moveTo>
                <a:cubicBezTo>
                  <a:pt x="7828" y="463049"/>
                  <a:pt x="83620" y="397037"/>
                  <a:pt x="127629" y="416596"/>
                </a:cubicBezTo>
                <a:cubicBezTo>
                  <a:pt x="171638" y="436155"/>
                  <a:pt x="245801" y="558401"/>
                  <a:pt x="264545" y="577960"/>
                </a:cubicBezTo>
                <a:cubicBezTo>
                  <a:pt x="283289" y="597519"/>
                  <a:pt x="216461" y="517653"/>
                  <a:pt x="240095" y="533952"/>
                </a:cubicBezTo>
                <a:cubicBezTo>
                  <a:pt x="263729" y="550251"/>
                  <a:pt x="378641" y="670052"/>
                  <a:pt x="406350" y="675757"/>
                </a:cubicBezTo>
                <a:cubicBezTo>
                  <a:pt x="434059" y="681462"/>
                  <a:pt x="379456" y="553512"/>
                  <a:pt x="406350" y="568181"/>
                </a:cubicBezTo>
                <a:cubicBezTo>
                  <a:pt x="433244" y="582851"/>
                  <a:pt x="557120" y="745845"/>
                  <a:pt x="567715" y="763774"/>
                </a:cubicBezTo>
                <a:cubicBezTo>
                  <a:pt x="578310" y="781703"/>
                  <a:pt x="522891" y="720580"/>
                  <a:pt x="469918" y="675757"/>
                </a:cubicBezTo>
                <a:cubicBezTo>
                  <a:pt x="416945" y="630934"/>
                  <a:pt x="281659" y="553511"/>
                  <a:pt x="249875" y="494833"/>
                </a:cubicBezTo>
                <a:cubicBezTo>
                  <a:pt x="218091" y="436155"/>
                  <a:pt x="262100" y="371772"/>
                  <a:pt x="279214" y="323689"/>
                </a:cubicBezTo>
                <a:cubicBezTo>
                  <a:pt x="296329" y="275606"/>
                  <a:pt x="347672" y="216928"/>
                  <a:pt x="352562" y="206333"/>
                </a:cubicBezTo>
                <a:cubicBezTo>
                  <a:pt x="357452" y="195738"/>
                  <a:pt x="276769" y="293535"/>
                  <a:pt x="308553" y="260121"/>
                </a:cubicBezTo>
                <a:cubicBezTo>
                  <a:pt x="340337" y="226707"/>
                  <a:pt x="524521" y="35188"/>
                  <a:pt x="543265" y="5849"/>
                </a:cubicBezTo>
                <a:cubicBezTo>
                  <a:pt x="562009" y="-23490"/>
                  <a:pt x="440578" y="66157"/>
                  <a:pt x="421019" y="84087"/>
                </a:cubicBezTo>
                <a:cubicBezTo>
                  <a:pt x="401460" y="102016"/>
                  <a:pt x="456878" y="57193"/>
                  <a:pt x="425909" y="113426"/>
                </a:cubicBezTo>
                <a:cubicBezTo>
                  <a:pt x="394940" y="169659"/>
                  <a:pt x="260470" y="401112"/>
                  <a:pt x="235206" y="421486"/>
                </a:cubicBezTo>
                <a:cubicBezTo>
                  <a:pt x="209942" y="441860"/>
                  <a:pt x="278399" y="249527"/>
                  <a:pt x="274324" y="235672"/>
                </a:cubicBezTo>
                <a:cubicBezTo>
                  <a:pt x="270249" y="221817"/>
                  <a:pt x="240095" y="317984"/>
                  <a:pt x="210756" y="338358"/>
                </a:cubicBezTo>
                <a:cubicBezTo>
                  <a:pt x="181417" y="358732"/>
                  <a:pt x="119479" y="347323"/>
                  <a:pt x="98290" y="357918"/>
                </a:cubicBezTo>
                <a:cubicBezTo>
                  <a:pt x="77101" y="368513"/>
                  <a:pt x="97475" y="381552"/>
                  <a:pt x="83620" y="401926"/>
                </a:cubicBezTo>
                <a:cubicBezTo>
                  <a:pt x="69766" y="422300"/>
                  <a:pt x="-6842" y="458159"/>
                  <a:pt x="493" y="460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9DB0AC38-821A-74CC-2B5D-2C7939FA8698}"/>
              </a:ext>
            </a:extLst>
          </p:cNvPr>
          <p:cNvSpPr/>
          <p:nvPr/>
        </p:nvSpPr>
        <p:spPr>
          <a:xfrm>
            <a:off x="1212502" y="6498317"/>
            <a:ext cx="549689" cy="479737"/>
          </a:xfrm>
          <a:custGeom>
            <a:avLst/>
            <a:gdLst>
              <a:gd name="connsiteX0" fmla="*/ 178 w 549689"/>
              <a:gd name="connsiteY0" fmla="*/ 146975 h 479737"/>
              <a:gd name="connsiteX1" fmla="*/ 190882 w 549689"/>
              <a:gd name="connsiteY1" fmla="*/ 146975 h 479737"/>
              <a:gd name="connsiteX2" fmla="*/ 318018 w 549689"/>
              <a:gd name="connsiteY2" fmla="*/ 249662 h 479737"/>
              <a:gd name="connsiteX3" fmla="*/ 318018 w 549689"/>
              <a:gd name="connsiteY3" fmla="*/ 181204 h 479737"/>
              <a:gd name="connsiteX4" fmla="*/ 494052 w 549689"/>
              <a:gd name="connsiteY4" fmla="*/ 308340 h 479737"/>
              <a:gd name="connsiteX5" fmla="*/ 430484 w 549689"/>
              <a:gd name="connsiteY5" fmla="*/ 269221 h 479737"/>
              <a:gd name="connsiteX6" fmla="*/ 542950 w 549689"/>
              <a:gd name="connsiteY6" fmla="*/ 469704 h 479737"/>
              <a:gd name="connsiteX7" fmla="*/ 518501 w 549689"/>
              <a:gd name="connsiteY7" fmla="*/ 435476 h 479737"/>
              <a:gd name="connsiteX8" fmla="*/ 366916 w 549689"/>
              <a:gd name="connsiteY8" fmla="*/ 479484 h 479737"/>
              <a:gd name="connsiteX9" fmla="*/ 484272 w 549689"/>
              <a:gd name="connsiteY9" fmla="*/ 411026 h 479737"/>
              <a:gd name="connsiteX10" fmla="*/ 538061 w 549689"/>
              <a:gd name="connsiteY10" fmla="*/ 249662 h 479737"/>
              <a:gd name="connsiteX11" fmla="*/ 469603 w 549689"/>
              <a:gd name="connsiteY11" fmla="*/ 264331 h 479737"/>
              <a:gd name="connsiteX12" fmla="*/ 303348 w 549689"/>
              <a:gd name="connsiteY12" fmla="*/ 151865 h 479737"/>
              <a:gd name="connsiteX13" fmla="*/ 176212 w 549689"/>
              <a:gd name="connsiteY13" fmla="*/ 142085 h 479737"/>
              <a:gd name="connsiteX14" fmla="*/ 117534 w 549689"/>
              <a:gd name="connsiteY14" fmla="*/ 280 h 479737"/>
              <a:gd name="connsiteX15" fmla="*/ 171323 w 549689"/>
              <a:gd name="connsiteY15" fmla="*/ 102966 h 479737"/>
              <a:gd name="connsiteX16" fmla="*/ 156653 w 549689"/>
              <a:gd name="connsiteY16" fmla="*/ 132305 h 479737"/>
              <a:gd name="connsiteX17" fmla="*/ 178 w 549689"/>
              <a:gd name="connsiteY17" fmla="*/ 146975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9689" h="479737">
                <a:moveTo>
                  <a:pt x="178" y="146975"/>
                </a:moveTo>
                <a:cubicBezTo>
                  <a:pt x="5883" y="149420"/>
                  <a:pt x="137909" y="129861"/>
                  <a:pt x="190882" y="146975"/>
                </a:cubicBezTo>
                <a:cubicBezTo>
                  <a:pt x="243855" y="164089"/>
                  <a:pt x="296829" y="243957"/>
                  <a:pt x="318018" y="249662"/>
                </a:cubicBezTo>
                <a:cubicBezTo>
                  <a:pt x="339207" y="255367"/>
                  <a:pt x="288679" y="171424"/>
                  <a:pt x="318018" y="181204"/>
                </a:cubicBezTo>
                <a:cubicBezTo>
                  <a:pt x="347357" y="190984"/>
                  <a:pt x="475308" y="293671"/>
                  <a:pt x="494052" y="308340"/>
                </a:cubicBezTo>
                <a:cubicBezTo>
                  <a:pt x="512796" y="323009"/>
                  <a:pt x="422334" y="242327"/>
                  <a:pt x="430484" y="269221"/>
                </a:cubicBezTo>
                <a:cubicBezTo>
                  <a:pt x="438634" y="296115"/>
                  <a:pt x="542950" y="469704"/>
                  <a:pt x="542950" y="469704"/>
                </a:cubicBezTo>
                <a:cubicBezTo>
                  <a:pt x="557620" y="497413"/>
                  <a:pt x="547840" y="433846"/>
                  <a:pt x="518501" y="435476"/>
                </a:cubicBezTo>
                <a:cubicBezTo>
                  <a:pt x="489162" y="437106"/>
                  <a:pt x="372621" y="483559"/>
                  <a:pt x="366916" y="479484"/>
                </a:cubicBezTo>
                <a:cubicBezTo>
                  <a:pt x="361211" y="475409"/>
                  <a:pt x="455748" y="449330"/>
                  <a:pt x="484272" y="411026"/>
                </a:cubicBezTo>
                <a:cubicBezTo>
                  <a:pt x="512796" y="372722"/>
                  <a:pt x="540506" y="274111"/>
                  <a:pt x="538061" y="249662"/>
                </a:cubicBezTo>
                <a:cubicBezTo>
                  <a:pt x="535616" y="225213"/>
                  <a:pt x="508722" y="280630"/>
                  <a:pt x="469603" y="264331"/>
                </a:cubicBezTo>
                <a:cubicBezTo>
                  <a:pt x="430484" y="248032"/>
                  <a:pt x="352247" y="172239"/>
                  <a:pt x="303348" y="151865"/>
                </a:cubicBezTo>
                <a:cubicBezTo>
                  <a:pt x="254449" y="131491"/>
                  <a:pt x="207181" y="167349"/>
                  <a:pt x="176212" y="142085"/>
                </a:cubicBezTo>
                <a:cubicBezTo>
                  <a:pt x="145243" y="116821"/>
                  <a:pt x="118349" y="6800"/>
                  <a:pt x="117534" y="280"/>
                </a:cubicBezTo>
                <a:cubicBezTo>
                  <a:pt x="116719" y="-6240"/>
                  <a:pt x="171323" y="102966"/>
                  <a:pt x="171323" y="102966"/>
                </a:cubicBezTo>
                <a:cubicBezTo>
                  <a:pt x="177843" y="124970"/>
                  <a:pt x="185992" y="125785"/>
                  <a:pt x="156653" y="132305"/>
                </a:cubicBezTo>
                <a:cubicBezTo>
                  <a:pt x="127314" y="138825"/>
                  <a:pt x="-5527" y="144530"/>
                  <a:pt x="178" y="14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4B179A25-948C-53FC-F5BD-5CAF397C2DAF}"/>
              </a:ext>
            </a:extLst>
          </p:cNvPr>
          <p:cNvSpPr/>
          <p:nvPr/>
        </p:nvSpPr>
        <p:spPr>
          <a:xfrm>
            <a:off x="917139" y="6180688"/>
            <a:ext cx="187965" cy="519662"/>
          </a:xfrm>
          <a:custGeom>
            <a:avLst/>
            <a:gdLst>
              <a:gd name="connsiteX0" fmla="*/ 104837 w 187965"/>
              <a:gd name="connsiteY0" fmla="*/ 69 h 519662"/>
              <a:gd name="connsiteX1" fmla="*/ 55939 w 187965"/>
              <a:gd name="connsiteY1" fmla="*/ 215222 h 519662"/>
              <a:gd name="connsiteX2" fmla="*/ 109727 w 187965"/>
              <a:gd name="connsiteY2" fmla="*/ 401036 h 519662"/>
              <a:gd name="connsiteX3" fmla="*/ 41270 w 187965"/>
              <a:gd name="connsiteY3" fmla="*/ 313019 h 519662"/>
              <a:gd name="connsiteX4" fmla="*/ 158626 w 187965"/>
              <a:gd name="connsiteY4" fmla="*/ 489053 h 519662"/>
              <a:gd name="connsiteX5" fmla="*/ 168405 w 187965"/>
              <a:gd name="connsiteY5" fmla="*/ 513502 h 519662"/>
              <a:gd name="connsiteX6" fmla="*/ 85278 w 187965"/>
              <a:gd name="connsiteY6" fmla="*/ 420595 h 519662"/>
              <a:gd name="connsiteX7" fmla="*/ 7041 w 187965"/>
              <a:gd name="connsiteY7" fmla="*/ 249451 h 519662"/>
              <a:gd name="connsiteX8" fmla="*/ 7041 w 187965"/>
              <a:gd name="connsiteY8" fmla="*/ 308129 h 519662"/>
              <a:gd name="connsiteX9" fmla="*/ 36380 w 187965"/>
              <a:gd name="connsiteY9" fmla="*/ 239671 h 519662"/>
              <a:gd name="connsiteX10" fmla="*/ 51049 w 187965"/>
              <a:gd name="connsiteY10" fmla="*/ 322799 h 519662"/>
              <a:gd name="connsiteX11" fmla="*/ 124397 w 187965"/>
              <a:gd name="connsiteY11" fmla="*/ 278790 h 519662"/>
              <a:gd name="connsiteX12" fmla="*/ 187965 w 187965"/>
              <a:gd name="connsiteY12" fmla="*/ 141875 h 519662"/>
              <a:gd name="connsiteX13" fmla="*/ 124397 w 187965"/>
              <a:gd name="connsiteY13" fmla="*/ 254341 h 519662"/>
              <a:gd name="connsiteX14" fmla="*/ 51049 w 187965"/>
              <a:gd name="connsiteY14" fmla="*/ 244561 h 519662"/>
              <a:gd name="connsiteX15" fmla="*/ 51049 w 187965"/>
              <a:gd name="connsiteY15" fmla="*/ 156544 h 519662"/>
              <a:gd name="connsiteX16" fmla="*/ 26600 w 187965"/>
              <a:gd name="connsiteY16" fmla="*/ 190773 h 519662"/>
              <a:gd name="connsiteX17" fmla="*/ 104837 w 187965"/>
              <a:gd name="connsiteY17" fmla="*/ 69 h 51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5" h="519662">
                <a:moveTo>
                  <a:pt x="104837" y="69"/>
                </a:moveTo>
                <a:cubicBezTo>
                  <a:pt x="109727" y="4144"/>
                  <a:pt x="55124" y="148394"/>
                  <a:pt x="55939" y="215222"/>
                </a:cubicBezTo>
                <a:cubicBezTo>
                  <a:pt x="56754" y="282050"/>
                  <a:pt x="112172" y="384737"/>
                  <a:pt x="109727" y="401036"/>
                </a:cubicBezTo>
                <a:cubicBezTo>
                  <a:pt x="107282" y="417336"/>
                  <a:pt x="33120" y="298350"/>
                  <a:pt x="41270" y="313019"/>
                </a:cubicBezTo>
                <a:cubicBezTo>
                  <a:pt x="49420" y="327688"/>
                  <a:pt x="158626" y="489053"/>
                  <a:pt x="158626" y="489053"/>
                </a:cubicBezTo>
                <a:cubicBezTo>
                  <a:pt x="179815" y="522467"/>
                  <a:pt x="180630" y="524912"/>
                  <a:pt x="168405" y="513502"/>
                </a:cubicBezTo>
                <a:cubicBezTo>
                  <a:pt x="156180" y="502092"/>
                  <a:pt x="112172" y="464603"/>
                  <a:pt x="85278" y="420595"/>
                </a:cubicBezTo>
                <a:cubicBezTo>
                  <a:pt x="58384" y="376587"/>
                  <a:pt x="20080" y="268195"/>
                  <a:pt x="7041" y="249451"/>
                </a:cubicBezTo>
                <a:cubicBezTo>
                  <a:pt x="-5998" y="230707"/>
                  <a:pt x="2151" y="309759"/>
                  <a:pt x="7041" y="308129"/>
                </a:cubicBezTo>
                <a:cubicBezTo>
                  <a:pt x="11931" y="306499"/>
                  <a:pt x="29045" y="237226"/>
                  <a:pt x="36380" y="239671"/>
                </a:cubicBezTo>
                <a:cubicBezTo>
                  <a:pt x="43715" y="242116"/>
                  <a:pt x="36379" y="316279"/>
                  <a:pt x="51049" y="322799"/>
                </a:cubicBezTo>
                <a:cubicBezTo>
                  <a:pt x="65718" y="329319"/>
                  <a:pt x="101578" y="308944"/>
                  <a:pt x="124397" y="278790"/>
                </a:cubicBezTo>
                <a:cubicBezTo>
                  <a:pt x="147216" y="248636"/>
                  <a:pt x="187965" y="145950"/>
                  <a:pt x="187965" y="141875"/>
                </a:cubicBezTo>
                <a:cubicBezTo>
                  <a:pt x="187965" y="137800"/>
                  <a:pt x="147216" y="237227"/>
                  <a:pt x="124397" y="254341"/>
                </a:cubicBezTo>
                <a:cubicBezTo>
                  <a:pt x="101578" y="271455"/>
                  <a:pt x="63274" y="260861"/>
                  <a:pt x="51049" y="244561"/>
                </a:cubicBezTo>
                <a:cubicBezTo>
                  <a:pt x="38824" y="228262"/>
                  <a:pt x="55124" y="165509"/>
                  <a:pt x="51049" y="156544"/>
                </a:cubicBezTo>
                <a:cubicBezTo>
                  <a:pt x="46974" y="147579"/>
                  <a:pt x="18450" y="210332"/>
                  <a:pt x="26600" y="190773"/>
                </a:cubicBezTo>
                <a:cubicBezTo>
                  <a:pt x="34750" y="171214"/>
                  <a:pt x="99947" y="-4006"/>
                  <a:pt x="10483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644D9954-4AAA-A311-88B6-FC1CDAFCEB93}"/>
              </a:ext>
            </a:extLst>
          </p:cNvPr>
          <p:cNvSpPr/>
          <p:nvPr/>
        </p:nvSpPr>
        <p:spPr>
          <a:xfrm>
            <a:off x="1197973" y="6624674"/>
            <a:ext cx="445640" cy="392708"/>
          </a:xfrm>
          <a:custGeom>
            <a:avLst/>
            <a:gdLst>
              <a:gd name="connsiteX0" fmla="*/ 38 w 445640"/>
              <a:gd name="connsiteY0" fmla="*/ 1059 h 392708"/>
              <a:gd name="connsiteX1" fmla="*/ 151623 w 445640"/>
              <a:gd name="connsiteY1" fmla="*/ 108635 h 392708"/>
              <a:gd name="connsiteX2" fmla="*/ 141843 w 445640"/>
              <a:gd name="connsiteY2" fmla="*/ 69516 h 392708"/>
              <a:gd name="connsiteX3" fmla="*/ 312987 w 445640"/>
              <a:gd name="connsiteY3" fmla="*/ 255330 h 392708"/>
              <a:gd name="connsiteX4" fmla="*/ 298318 w 445640"/>
              <a:gd name="connsiteY4" fmla="*/ 172203 h 392708"/>
              <a:gd name="connsiteX5" fmla="*/ 356996 w 445640"/>
              <a:gd name="connsiteY5" fmla="*/ 284669 h 392708"/>
              <a:gd name="connsiteX6" fmla="*/ 312987 w 445640"/>
              <a:gd name="connsiteY6" fmla="*/ 392246 h 392708"/>
              <a:gd name="connsiteX7" fmla="*/ 342326 w 445640"/>
              <a:gd name="connsiteY7" fmla="*/ 323788 h 392708"/>
              <a:gd name="connsiteX8" fmla="*/ 445013 w 445640"/>
              <a:gd name="connsiteY8" fmla="*/ 328678 h 392708"/>
              <a:gd name="connsiteX9" fmla="*/ 288538 w 445640"/>
              <a:gd name="connsiteY9" fmla="*/ 206432 h 392708"/>
              <a:gd name="connsiteX10" fmla="*/ 224970 w 445640"/>
              <a:gd name="connsiteY10" fmla="*/ 128194 h 392708"/>
              <a:gd name="connsiteX11" fmla="*/ 205411 w 445640"/>
              <a:gd name="connsiteY11" fmla="*/ 20618 h 392708"/>
              <a:gd name="connsiteX12" fmla="*/ 185852 w 445640"/>
              <a:gd name="connsiteY12" fmla="*/ 84186 h 392708"/>
              <a:gd name="connsiteX13" fmla="*/ 136953 w 445640"/>
              <a:gd name="connsiteY13" fmla="*/ 54847 h 392708"/>
              <a:gd name="connsiteX14" fmla="*/ 38 w 445640"/>
              <a:gd name="connsiteY14" fmla="*/ 1059 h 39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640" h="392708">
                <a:moveTo>
                  <a:pt x="38" y="1059"/>
                </a:moveTo>
                <a:cubicBezTo>
                  <a:pt x="2483" y="10024"/>
                  <a:pt x="127989" y="97226"/>
                  <a:pt x="151623" y="108635"/>
                </a:cubicBezTo>
                <a:cubicBezTo>
                  <a:pt x="175257" y="120044"/>
                  <a:pt x="114949" y="45067"/>
                  <a:pt x="141843" y="69516"/>
                </a:cubicBezTo>
                <a:cubicBezTo>
                  <a:pt x="168737" y="93965"/>
                  <a:pt x="286908" y="238216"/>
                  <a:pt x="312987" y="255330"/>
                </a:cubicBezTo>
                <a:cubicBezTo>
                  <a:pt x="339066" y="272445"/>
                  <a:pt x="290983" y="167313"/>
                  <a:pt x="298318" y="172203"/>
                </a:cubicBezTo>
                <a:cubicBezTo>
                  <a:pt x="305653" y="177093"/>
                  <a:pt x="354551" y="247995"/>
                  <a:pt x="356996" y="284669"/>
                </a:cubicBezTo>
                <a:cubicBezTo>
                  <a:pt x="359441" y="321343"/>
                  <a:pt x="315432" y="385726"/>
                  <a:pt x="312987" y="392246"/>
                </a:cubicBezTo>
                <a:cubicBezTo>
                  <a:pt x="310542" y="398766"/>
                  <a:pt x="320322" y="334383"/>
                  <a:pt x="342326" y="323788"/>
                </a:cubicBezTo>
                <a:cubicBezTo>
                  <a:pt x="364330" y="313193"/>
                  <a:pt x="453978" y="348237"/>
                  <a:pt x="445013" y="328678"/>
                </a:cubicBezTo>
                <a:cubicBezTo>
                  <a:pt x="436048" y="309119"/>
                  <a:pt x="325212" y="239846"/>
                  <a:pt x="288538" y="206432"/>
                </a:cubicBezTo>
                <a:cubicBezTo>
                  <a:pt x="251864" y="173018"/>
                  <a:pt x="238824" y="159163"/>
                  <a:pt x="224970" y="128194"/>
                </a:cubicBezTo>
                <a:cubicBezTo>
                  <a:pt x="211116" y="97225"/>
                  <a:pt x="211931" y="27953"/>
                  <a:pt x="205411" y="20618"/>
                </a:cubicBezTo>
                <a:cubicBezTo>
                  <a:pt x="198891" y="13283"/>
                  <a:pt x="197262" y="78481"/>
                  <a:pt x="185852" y="84186"/>
                </a:cubicBezTo>
                <a:cubicBezTo>
                  <a:pt x="174442" y="89891"/>
                  <a:pt x="163032" y="67072"/>
                  <a:pt x="136953" y="54847"/>
                </a:cubicBezTo>
                <a:cubicBezTo>
                  <a:pt x="110874" y="42622"/>
                  <a:pt x="-2407" y="-7906"/>
                  <a:pt x="38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5A12A406-6F75-8C05-90EF-2ABEEF37E4AA}"/>
              </a:ext>
            </a:extLst>
          </p:cNvPr>
          <p:cNvSpPr/>
          <p:nvPr/>
        </p:nvSpPr>
        <p:spPr>
          <a:xfrm>
            <a:off x="1167317" y="5291869"/>
            <a:ext cx="1296015" cy="1241024"/>
          </a:xfrm>
          <a:custGeom>
            <a:avLst/>
            <a:gdLst>
              <a:gd name="connsiteX0" fmla="*/ 1292272 w 1296015"/>
              <a:gd name="connsiteY0" fmla="*/ 3827 h 1241024"/>
              <a:gd name="connsiteX1" fmla="*/ 573466 w 1296015"/>
              <a:gd name="connsiteY1" fmla="*/ 556379 h 1241024"/>
              <a:gd name="connsiteX2" fmla="*/ 1101569 w 1296015"/>
              <a:gd name="connsiteY2" fmla="*/ 174972 h 1241024"/>
              <a:gd name="connsiteX3" fmla="*/ 817958 w 1296015"/>
              <a:gd name="connsiteY3" fmla="*/ 399904 h 1241024"/>
              <a:gd name="connsiteX4" fmla="*/ 20914 w 1296015"/>
              <a:gd name="connsiteY4" fmla="*/ 1060033 h 1241024"/>
              <a:gd name="connsiteX5" fmla="*/ 260516 w 1296015"/>
              <a:gd name="connsiteY5" fmla="*/ 947566 h 1241024"/>
              <a:gd name="connsiteX6" fmla="*/ 6244 w 1296015"/>
              <a:gd name="connsiteY6" fmla="*/ 1152940 h 1241024"/>
              <a:gd name="connsiteX7" fmla="*/ 79592 w 1296015"/>
              <a:gd name="connsiteY7" fmla="*/ 1113821 h 1241024"/>
              <a:gd name="connsiteX8" fmla="*/ 99151 w 1296015"/>
              <a:gd name="connsiteY8" fmla="*/ 1240957 h 1241024"/>
              <a:gd name="connsiteX9" fmla="*/ 69812 w 1296015"/>
              <a:gd name="connsiteY9" fmla="*/ 1094261 h 1241024"/>
              <a:gd name="connsiteX10" fmla="*/ 250736 w 1296015"/>
              <a:gd name="connsiteY10" fmla="*/ 869329 h 1241024"/>
              <a:gd name="connsiteX11" fmla="*/ 759280 w 1296015"/>
              <a:gd name="connsiteY11" fmla="*/ 483032 h 1241024"/>
              <a:gd name="connsiteX12" fmla="*/ 588135 w 1296015"/>
              <a:gd name="connsiteY12" fmla="*/ 566159 h 1241024"/>
              <a:gd name="connsiteX13" fmla="*/ 1072230 w 1296015"/>
              <a:gd name="connsiteY13" fmla="*/ 160302 h 1241024"/>
              <a:gd name="connsiteX14" fmla="*/ 1116238 w 1296015"/>
              <a:gd name="connsiteY14" fmla="*/ 28276 h 1241024"/>
              <a:gd name="connsiteX15" fmla="*/ 866856 w 1296015"/>
              <a:gd name="connsiteY15" fmla="*/ 297218 h 1241024"/>
              <a:gd name="connsiteX16" fmla="*/ 1292272 w 1296015"/>
              <a:gd name="connsiteY16" fmla="*/ 3827 h 124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15" h="1241024">
                <a:moveTo>
                  <a:pt x="1292272" y="3827"/>
                </a:moveTo>
                <a:cubicBezTo>
                  <a:pt x="1243374" y="47020"/>
                  <a:pt x="605250" y="527855"/>
                  <a:pt x="573466" y="556379"/>
                </a:cubicBezTo>
                <a:cubicBezTo>
                  <a:pt x="541682" y="584903"/>
                  <a:pt x="1060820" y="201051"/>
                  <a:pt x="1101569" y="174972"/>
                </a:cubicBezTo>
                <a:cubicBezTo>
                  <a:pt x="1142318" y="148893"/>
                  <a:pt x="817958" y="399904"/>
                  <a:pt x="817958" y="399904"/>
                </a:cubicBezTo>
                <a:cubicBezTo>
                  <a:pt x="637849" y="547414"/>
                  <a:pt x="113821" y="968756"/>
                  <a:pt x="20914" y="1060033"/>
                </a:cubicBezTo>
                <a:cubicBezTo>
                  <a:pt x="-71993" y="1151310"/>
                  <a:pt x="262961" y="932082"/>
                  <a:pt x="260516" y="947566"/>
                </a:cubicBezTo>
                <a:cubicBezTo>
                  <a:pt x="258071" y="963051"/>
                  <a:pt x="36398" y="1125231"/>
                  <a:pt x="6244" y="1152940"/>
                </a:cubicBezTo>
                <a:cubicBezTo>
                  <a:pt x="-23910" y="1180649"/>
                  <a:pt x="64107" y="1099152"/>
                  <a:pt x="79592" y="1113821"/>
                </a:cubicBezTo>
                <a:cubicBezTo>
                  <a:pt x="95076" y="1128491"/>
                  <a:pt x="100781" y="1244217"/>
                  <a:pt x="99151" y="1240957"/>
                </a:cubicBezTo>
                <a:cubicBezTo>
                  <a:pt x="97521" y="1237697"/>
                  <a:pt x="44548" y="1156199"/>
                  <a:pt x="69812" y="1094261"/>
                </a:cubicBezTo>
                <a:cubicBezTo>
                  <a:pt x="95076" y="1032323"/>
                  <a:pt x="135825" y="971201"/>
                  <a:pt x="250736" y="869329"/>
                </a:cubicBezTo>
                <a:cubicBezTo>
                  <a:pt x="365647" y="767458"/>
                  <a:pt x="703047" y="533560"/>
                  <a:pt x="759280" y="483032"/>
                </a:cubicBezTo>
                <a:cubicBezTo>
                  <a:pt x="815513" y="432504"/>
                  <a:pt x="535977" y="619947"/>
                  <a:pt x="588135" y="566159"/>
                </a:cubicBezTo>
                <a:cubicBezTo>
                  <a:pt x="640293" y="512371"/>
                  <a:pt x="984213" y="249949"/>
                  <a:pt x="1072230" y="160302"/>
                </a:cubicBezTo>
                <a:cubicBezTo>
                  <a:pt x="1160247" y="70655"/>
                  <a:pt x="1150467" y="5457"/>
                  <a:pt x="1116238" y="28276"/>
                </a:cubicBezTo>
                <a:cubicBezTo>
                  <a:pt x="1082009" y="51095"/>
                  <a:pt x="838332" y="297218"/>
                  <a:pt x="866856" y="297218"/>
                </a:cubicBezTo>
                <a:cubicBezTo>
                  <a:pt x="895380" y="297218"/>
                  <a:pt x="1341170" y="-39366"/>
                  <a:pt x="1292272" y="3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3EED3B71-F135-89CF-0D69-4E63002859F9}"/>
              </a:ext>
            </a:extLst>
          </p:cNvPr>
          <p:cNvSpPr/>
          <p:nvPr/>
        </p:nvSpPr>
        <p:spPr>
          <a:xfrm>
            <a:off x="1305401" y="6087047"/>
            <a:ext cx="480214" cy="622164"/>
          </a:xfrm>
          <a:custGeom>
            <a:avLst/>
            <a:gdLst>
              <a:gd name="connsiteX0" fmla="*/ 366924 w 480214"/>
              <a:gd name="connsiteY0" fmla="*/ 803 h 622164"/>
              <a:gd name="connsiteX1" fmla="*/ 332695 w 480214"/>
              <a:gd name="connsiteY1" fmla="*/ 211066 h 622164"/>
              <a:gd name="connsiteX2" fmla="*/ 186 w 480214"/>
              <a:gd name="connsiteY2" fmla="*/ 372431 h 622164"/>
              <a:gd name="connsiteX3" fmla="*/ 283797 w 480214"/>
              <a:gd name="connsiteY3" fmla="*/ 294194 h 622164"/>
              <a:gd name="connsiteX4" fmla="*/ 181110 w 480214"/>
              <a:gd name="connsiteY4" fmla="*/ 377321 h 622164"/>
              <a:gd name="connsiteX5" fmla="*/ 29525 w 480214"/>
              <a:gd name="connsiteY5" fmla="*/ 484897 h 622164"/>
              <a:gd name="connsiteX6" fmla="*/ 225119 w 480214"/>
              <a:gd name="connsiteY6" fmla="*/ 377321 h 622164"/>
              <a:gd name="connsiteX7" fmla="*/ 68644 w 480214"/>
              <a:gd name="connsiteY7" fmla="*/ 621813 h 622164"/>
              <a:gd name="connsiteX8" fmla="*/ 318026 w 480214"/>
              <a:gd name="connsiteY8" fmla="*/ 313753 h 622164"/>
              <a:gd name="connsiteX9" fmla="*/ 479390 w 480214"/>
              <a:gd name="connsiteY9" fmla="*/ 142609 h 622164"/>
              <a:gd name="connsiteX10" fmla="*/ 371814 w 480214"/>
              <a:gd name="connsiteY10" fmla="*/ 245295 h 622164"/>
              <a:gd name="connsiteX11" fmla="*/ 176220 w 480214"/>
              <a:gd name="connsiteY11" fmla="*/ 303973 h 622164"/>
              <a:gd name="connsiteX12" fmla="*/ 239788 w 480214"/>
              <a:gd name="connsiteY12" fmla="*/ 211066 h 622164"/>
              <a:gd name="connsiteX13" fmla="*/ 73534 w 480214"/>
              <a:gd name="connsiteY13" fmla="*/ 264855 h 622164"/>
              <a:gd name="connsiteX14" fmla="*/ 391373 w 480214"/>
              <a:gd name="connsiteY14" fmla="*/ 142609 h 622164"/>
              <a:gd name="connsiteX15" fmla="*/ 366924 w 480214"/>
              <a:gd name="connsiteY15" fmla="*/ 803 h 62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0214" h="622164">
                <a:moveTo>
                  <a:pt x="366924" y="803"/>
                </a:moveTo>
                <a:cubicBezTo>
                  <a:pt x="357144" y="12213"/>
                  <a:pt x="393818" y="149128"/>
                  <a:pt x="332695" y="211066"/>
                </a:cubicBezTo>
                <a:cubicBezTo>
                  <a:pt x="271572" y="273004"/>
                  <a:pt x="8336" y="358576"/>
                  <a:pt x="186" y="372431"/>
                </a:cubicBezTo>
                <a:cubicBezTo>
                  <a:pt x="-7964" y="386286"/>
                  <a:pt x="253643" y="293379"/>
                  <a:pt x="283797" y="294194"/>
                </a:cubicBezTo>
                <a:cubicBezTo>
                  <a:pt x="313951" y="295009"/>
                  <a:pt x="223488" y="345537"/>
                  <a:pt x="181110" y="377321"/>
                </a:cubicBezTo>
                <a:cubicBezTo>
                  <a:pt x="138732" y="409105"/>
                  <a:pt x="22190" y="484897"/>
                  <a:pt x="29525" y="484897"/>
                </a:cubicBezTo>
                <a:cubicBezTo>
                  <a:pt x="36860" y="484897"/>
                  <a:pt x="218599" y="354502"/>
                  <a:pt x="225119" y="377321"/>
                </a:cubicBezTo>
                <a:cubicBezTo>
                  <a:pt x="231639" y="400140"/>
                  <a:pt x="53160" y="632408"/>
                  <a:pt x="68644" y="621813"/>
                </a:cubicBezTo>
                <a:cubicBezTo>
                  <a:pt x="84128" y="611218"/>
                  <a:pt x="249568" y="393620"/>
                  <a:pt x="318026" y="313753"/>
                </a:cubicBezTo>
                <a:cubicBezTo>
                  <a:pt x="386484" y="233886"/>
                  <a:pt x="470425" y="154019"/>
                  <a:pt x="479390" y="142609"/>
                </a:cubicBezTo>
                <a:cubicBezTo>
                  <a:pt x="488355" y="131199"/>
                  <a:pt x="422342" y="218401"/>
                  <a:pt x="371814" y="245295"/>
                </a:cubicBezTo>
                <a:cubicBezTo>
                  <a:pt x="321286" y="272189"/>
                  <a:pt x="198224" y="309678"/>
                  <a:pt x="176220" y="303973"/>
                </a:cubicBezTo>
                <a:cubicBezTo>
                  <a:pt x="154216" y="298268"/>
                  <a:pt x="256902" y="217586"/>
                  <a:pt x="239788" y="211066"/>
                </a:cubicBezTo>
                <a:cubicBezTo>
                  <a:pt x="222674" y="204546"/>
                  <a:pt x="48270" y="276264"/>
                  <a:pt x="73534" y="264855"/>
                </a:cubicBezTo>
                <a:cubicBezTo>
                  <a:pt x="98798" y="253446"/>
                  <a:pt x="347365" y="182543"/>
                  <a:pt x="391373" y="142609"/>
                </a:cubicBezTo>
                <a:cubicBezTo>
                  <a:pt x="435381" y="102675"/>
                  <a:pt x="376704" y="-10607"/>
                  <a:pt x="366924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C55726D2-C863-0E0E-70DA-B2BA3C4585BC}"/>
              </a:ext>
            </a:extLst>
          </p:cNvPr>
          <p:cNvSpPr/>
          <p:nvPr/>
        </p:nvSpPr>
        <p:spPr>
          <a:xfrm>
            <a:off x="1730635" y="5373463"/>
            <a:ext cx="1018018" cy="983355"/>
          </a:xfrm>
          <a:custGeom>
            <a:avLst/>
            <a:gdLst>
              <a:gd name="connsiteX0" fmla="*/ 699615 w 1018018"/>
              <a:gd name="connsiteY0" fmla="*/ 142276 h 983355"/>
              <a:gd name="connsiteX1" fmla="*/ 63936 w 1018018"/>
              <a:gd name="connsiteY1" fmla="*/ 484565 h 983355"/>
              <a:gd name="connsiteX2" fmla="*/ 210631 w 1018018"/>
              <a:gd name="connsiteY2" fmla="*/ 445446 h 983355"/>
              <a:gd name="connsiteX3" fmla="*/ 368 w 1018018"/>
              <a:gd name="connsiteY3" fmla="*/ 592141 h 983355"/>
              <a:gd name="connsiteX4" fmla="*/ 156843 w 1018018"/>
              <a:gd name="connsiteY4" fmla="*/ 567692 h 983355"/>
              <a:gd name="connsiteX5" fmla="*/ 49267 w 1018018"/>
              <a:gd name="connsiteY5" fmla="*/ 675269 h 983355"/>
              <a:gd name="connsiteX6" fmla="*/ 54156 w 1018018"/>
              <a:gd name="connsiteY6" fmla="*/ 773065 h 983355"/>
              <a:gd name="connsiteX7" fmla="*/ 73716 w 1018018"/>
              <a:gd name="connsiteY7" fmla="*/ 983328 h 983355"/>
              <a:gd name="connsiteX8" fmla="*/ 24817 w 1018018"/>
              <a:gd name="connsiteY8" fmla="*/ 758396 h 983355"/>
              <a:gd name="connsiteX9" fmla="*/ 73716 w 1018018"/>
              <a:gd name="connsiteY9" fmla="*/ 557912 h 983355"/>
              <a:gd name="connsiteX10" fmla="*/ 254640 w 1018018"/>
              <a:gd name="connsiteY10" fmla="*/ 372098 h 983355"/>
              <a:gd name="connsiteX11" fmla="*/ 308428 w 1018018"/>
              <a:gd name="connsiteY11" fmla="*/ 332980 h 983355"/>
              <a:gd name="connsiteX12" fmla="*/ 445344 w 1018018"/>
              <a:gd name="connsiteY12" fmla="*/ 176505 h 983355"/>
              <a:gd name="connsiteX13" fmla="*/ 675166 w 1018018"/>
              <a:gd name="connsiteY13" fmla="*/ 83598 h 983355"/>
              <a:gd name="connsiteX14" fmla="*/ 1017455 w 1018018"/>
              <a:gd name="connsiteY14" fmla="*/ 471 h 983355"/>
              <a:gd name="connsiteX15" fmla="*/ 748514 w 1018018"/>
              <a:gd name="connsiteY15" fmla="*/ 54259 h 983355"/>
              <a:gd name="connsiteX16" fmla="*/ 469793 w 1018018"/>
              <a:gd name="connsiteY16" fmla="*/ 147166 h 983355"/>
              <a:gd name="connsiteX17" fmla="*/ 244860 w 1018018"/>
              <a:gd name="connsiteY17" fmla="*/ 342759 h 983355"/>
              <a:gd name="connsiteX18" fmla="*/ 499132 w 1018018"/>
              <a:gd name="connsiteY18" fmla="*/ 215624 h 983355"/>
              <a:gd name="connsiteX19" fmla="*/ 298648 w 1018018"/>
              <a:gd name="connsiteY19" fmla="*/ 284081 h 983355"/>
              <a:gd name="connsiteX20" fmla="*/ 699615 w 1018018"/>
              <a:gd name="connsiteY20" fmla="*/ 142276 h 98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8018" h="983355">
                <a:moveTo>
                  <a:pt x="699615" y="142276"/>
                </a:moveTo>
                <a:cubicBezTo>
                  <a:pt x="422524" y="288156"/>
                  <a:pt x="145433" y="434037"/>
                  <a:pt x="63936" y="484565"/>
                </a:cubicBezTo>
                <a:cubicBezTo>
                  <a:pt x="-17561" y="535093"/>
                  <a:pt x="221226" y="427517"/>
                  <a:pt x="210631" y="445446"/>
                </a:cubicBezTo>
                <a:cubicBezTo>
                  <a:pt x="200036" y="463375"/>
                  <a:pt x="9333" y="571767"/>
                  <a:pt x="368" y="592141"/>
                </a:cubicBezTo>
                <a:cubicBezTo>
                  <a:pt x="-8597" y="612515"/>
                  <a:pt x="148693" y="553837"/>
                  <a:pt x="156843" y="567692"/>
                </a:cubicBezTo>
                <a:cubicBezTo>
                  <a:pt x="164993" y="581547"/>
                  <a:pt x="66381" y="641040"/>
                  <a:pt x="49267" y="675269"/>
                </a:cubicBezTo>
                <a:cubicBezTo>
                  <a:pt x="32153" y="709498"/>
                  <a:pt x="50081" y="721722"/>
                  <a:pt x="54156" y="773065"/>
                </a:cubicBezTo>
                <a:cubicBezTo>
                  <a:pt x="58231" y="824408"/>
                  <a:pt x="78606" y="985773"/>
                  <a:pt x="73716" y="983328"/>
                </a:cubicBezTo>
                <a:cubicBezTo>
                  <a:pt x="68826" y="980883"/>
                  <a:pt x="24817" y="829299"/>
                  <a:pt x="24817" y="758396"/>
                </a:cubicBezTo>
                <a:cubicBezTo>
                  <a:pt x="24817" y="687493"/>
                  <a:pt x="35412" y="622295"/>
                  <a:pt x="73716" y="557912"/>
                </a:cubicBezTo>
                <a:cubicBezTo>
                  <a:pt x="112020" y="493529"/>
                  <a:pt x="215521" y="409587"/>
                  <a:pt x="254640" y="372098"/>
                </a:cubicBezTo>
                <a:cubicBezTo>
                  <a:pt x="293759" y="334609"/>
                  <a:pt x="276644" y="365579"/>
                  <a:pt x="308428" y="332980"/>
                </a:cubicBezTo>
                <a:cubicBezTo>
                  <a:pt x="340212" y="300381"/>
                  <a:pt x="384221" y="218069"/>
                  <a:pt x="445344" y="176505"/>
                </a:cubicBezTo>
                <a:cubicBezTo>
                  <a:pt x="506467" y="134941"/>
                  <a:pt x="579814" y="112937"/>
                  <a:pt x="675166" y="83598"/>
                </a:cubicBezTo>
                <a:cubicBezTo>
                  <a:pt x="770518" y="54259"/>
                  <a:pt x="1005230" y="5361"/>
                  <a:pt x="1017455" y="471"/>
                </a:cubicBezTo>
                <a:cubicBezTo>
                  <a:pt x="1029680" y="-4419"/>
                  <a:pt x="839791" y="29810"/>
                  <a:pt x="748514" y="54259"/>
                </a:cubicBezTo>
                <a:cubicBezTo>
                  <a:pt x="657237" y="78708"/>
                  <a:pt x="553735" y="99083"/>
                  <a:pt x="469793" y="147166"/>
                </a:cubicBezTo>
                <a:cubicBezTo>
                  <a:pt x="385851" y="195249"/>
                  <a:pt x="239970" y="331349"/>
                  <a:pt x="244860" y="342759"/>
                </a:cubicBezTo>
                <a:cubicBezTo>
                  <a:pt x="249750" y="354169"/>
                  <a:pt x="490167" y="225404"/>
                  <a:pt x="499132" y="215624"/>
                </a:cubicBezTo>
                <a:cubicBezTo>
                  <a:pt x="508097" y="205844"/>
                  <a:pt x="298648" y="284081"/>
                  <a:pt x="298648" y="284081"/>
                </a:cubicBezTo>
                <a:lnTo>
                  <a:pt x="699615" y="1422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53B78770-8F74-A335-6825-54BD7AA2F6E0}"/>
              </a:ext>
            </a:extLst>
          </p:cNvPr>
          <p:cNvSpPr/>
          <p:nvPr/>
        </p:nvSpPr>
        <p:spPr>
          <a:xfrm>
            <a:off x="1065210" y="6855505"/>
            <a:ext cx="191889" cy="186490"/>
          </a:xfrm>
          <a:custGeom>
            <a:avLst/>
            <a:gdLst>
              <a:gd name="connsiteX0" fmla="*/ 20334 w 191889"/>
              <a:gd name="connsiteY0" fmla="*/ 50 h 186490"/>
              <a:gd name="connsiteX1" fmla="*/ 54563 w 191889"/>
              <a:gd name="connsiteY1" fmla="*/ 112516 h 186490"/>
              <a:gd name="connsiteX2" fmla="*/ 775 w 191889"/>
              <a:gd name="connsiteY2" fmla="*/ 176084 h 186490"/>
              <a:gd name="connsiteX3" fmla="*/ 103462 w 191889"/>
              <a:gd name="connsiteY3" fmla="*/ 132076 h 186490"/>
              <a:gd name="connsiteX4" fmla="*/ 5665 w 191889"/>
              <a:gd name="connsiteY4" fmla="*/ 185864 h 186490"/>
              <a:gd name="connsiteX5" fmla="*/ 191479 w 191889"/>
              <a:gd name="connsiteY5" fmla="*/ 88067 h 186490"/>
              <a:gd name="connsiteX6" fmla="*/ 59453 w 191889"/>
              <a:gd name="connsiteY6" fmla="*/ 127186 h 186490"/>
              <a:gd name="connsiteX7" fmla="*/ 79012 w 191889"/>
              <a:gd name="connsiteY7" fmla="*/ 97847 h 186490"/>
              <a:gd name="connsiteX8" fmla="*/ 20334 w 191889"/>
              <a:gd name="connsiteY8" fmla="*/ 50 h 18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889" h="186490">
                <a:moveTo>
                  <a:pt x="20334" y="50"/>
                </a:moveTo>
                <a:cubicBezTo>
                  <a:pt x="16259" y="2495"/>
                  <a:pt x="57823" y="83177"/>
                  <a:pt x="54563" y="112516"/>
                </a:cubicBezTo>
                <a:cubicBezTo>
                  <a:pt x="51303" y="141855"/>
                  <a:pt x="-7375" y="172824"/>
                  <a:pt x="775" y="176084"/>
                </a:cubicBezTo>
                <a:cubicBezTo>
                  <a:pt x="8925" y="179344"/>
                  <a:pt x="102647" y="130446"/>
                  <a:pt x="103462" y="132076"/>
                </a:cubicBezTo>
                <a:cubicBezTo>
                  <a:pt x="104277" y="133706"/>
                  <a:pt x="-9005" y="193199"/>
                  <a:pt x="5665" y="185864"/>
                </a:cubicBezTo>
                <a:cubicBezTo>
                  <a:pt x="20335" y="178529"/>
                  <a:pt x="182514" y="97847"/>
                  <a:pt x="191479" y="88067"/>
                </a:cubicBezTo>
                <a:cubicBezTo>
                  <a:pt x="200444" y="78287"/>
                  <a:pt x="59453" y="127186"/>
                  <a:pt x="59453" y="127186"/>
                </a:cubicBezTo>
                <a:cubicBezTo>
                  <a:pt x="40709" y="128816"/>
                  <a:pt x="83902" y="111701"/>
                  <a:pt x="79012" y="97847"/>
                </a:cubicBezTo>
                <a:cubicBezTo>
                  <a:pt x="74122" y="83993"/>
                  <a:pt x="24409" y="-2395"/>
                  <a:pt x="2033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0EB600B2-C86B-E50E-B4C4-BEE6A18CD781}"/>
              </a:ext>
            </a:extLst>
          </p:cNvPr>
          <p:cNvSpPr/>
          <p:nvPr/>
        </p:nvSpPr>
        <p:spPr>
          <a:xfrm>
            <a:off x="948401" y="6820848"/>
            <a:ext cx="156916" cy="226298"/>
          </a:xfrm>
          <a:custGeom>
            <a:avLst/>
            <a:gdLst>
              <a:gd name="connsiteX0" fmla="*/ 44236 w 156916"/>
              <a:gd name="connsiteY0" fmla="*/ 478 h 226298"/>
              <a:gd name="connsiteX1" fmla="*/ 112694 w 156916"/>
              <a:gd name="connsiteY1" fmla="*/ 78716 h 226298"/>
              <a:gd name="connsiteX2" fmla="*/ 98025 w 156916"/>
              <a:gd name="connsiteY2" fmla="*/ 137394 h 226298"/>
              <a:gd name="connsiteX3" fmla="*/ 156703 w 156916"/>
              <a:gd name="connsiteY3" fmla="*/ 93385 h 226298"/>
              <a:gd name="connsiteX4" fmla="*/ 73575 w 156916"/>
              <a:gd name="connsiteY4" fmla="*/ 186292 h 226298"/>
              <a:gd name="connsiteX5" fmla="*/ 228 w 156916"/>
              <a:gd name="connsiteY5" fmla="*/ 225411 h 226298"/>
              <a:gd name="connsiteX6" fmla="*/ 98025 w 156916"/>
              <a:gd name="connsiteY6" fmla="*/ 152063 h 226298"/>
              <a:gd name="connsiteX7" fmla="*/ 98025 w 156916"/>
              <a:gd name="connsiteY7" fmla="*/ 117834 h 226298"/>
              <a:gd name="connsiteX8" fmla="*/ 44236 w 156916"/>
              <a:gd name="connsiteY8" fmla="*/ 478 h 2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16" h="226298">
                <a:moveTo>
                  <a:pt x="44236" y="478"/>
                </a:moveTo>
                <a:cubicBezTo>
                  <a:pt x="46681" y="-6042"/>
                  <a:pt x="103729" y="55897"/>
                  <a:pt x="112694" y="78716"/>
                </a:cubicBezTo>
                <a:cubicBezTo>
                  <a:pt x="121659" y="101535"/>
                  <a:pt x="90690" y="134949"/>
                  <a:pt x="98025" y="137394"/>
                </a:cubicBezTo>
                <a:cubicBezTo>
                  <a:pt x="105360" y="139839"/>
                  <a:pt x="160778" y="85235"/>
                  <a:pt x="156703" y="93385"/>
                </a:cubicBezTo>
                <a:cubicBezTo>
                  <a:pt x="152628" y="101535"/>
                  <a:pt x="99654" y="164288"/>
                  <a:pt x="73575" y="186292"/>
                </a:cubicBezTo>
                <a:cubicBezTo>
                  <a:pt x="47496" y="208296"/>
                  <a:pt x="-3847" y="231116"/>
                  <a:pt x="228" y="225411"/>
                </a:cubicBezTo>
                <a:cubicBezTo>
                  <a:pt x="4303" y="219706"/>
                  <a:pt x="81726" y="169992"/>
                  <a:pt x="98025" y="152063"/>
                </a:cubicBezTo>
                <a:cubicBezTo>
                  <a:pt x="114324" y="134134"/>
                  <a:pt x="103730" y="136578"/>
                  <a:pt x="98025" y="117834"/>
                </a:cubicBezTo>
                <a:cubicBezTo>
                  <a:pt x="92320" y="99090"/>
                  <a:pt x="41791" y="6998"/>
                  <a:pt x="44236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B7E22D0-0C5D-B6CD-6B4C-93D06A393CA2}"/>
              </a:ext>
            </a:extLst>
          </p:cNvPr>
          <p:cNvSpPr/>
          <p:nvPr/>
        </p:nvSpPr>
        <p:spPr>
          <a:xfrm>
            <a:off x="931062" y="6482559"/>
            <a:ext cx="374547" cy="451555"/>
          </a:xfrm>
          <a:custGeom>
            <a:avLst/>
            <a:gdLst>
              <a:gd name="connsiteX0" fmla="*/ 2897 w 374547"/>
              <a:gd name="connsiteY0" fmla="*/ 6258 h 451555"/>
              <a:gd name="connsiteX1" fmla="*/ 125143 w 374547"/>
              <a:gd name="connsiteY1" fmla="*/ 294759 h 451555"/>
              <a:gd name="connsiteX2" fmla="*/ 125143 w 374547"/>
              <a:gd name="connsiteY2" fmla="*/ 250750 h 451555"/>
              <a:gd name="connsiteX3" fmla="*/ 291398 w 374547"/>
              <a:gd name="connsiteY3" fmla="*/ 348547 h 451555"/>
              <a:gd name="connsiteX4" fmla="*/ 247389 w 374547"/>
              <a:gd name="connsiteY4" fmla="*/ 294759 h 451555"/>
              <a:gd name="connsiteX5" fmla="*/ 374525 w 374547"/>
              <a:gd name="connsiteY5" fmla="*/ 451234 h 451555"/>
              <a:gd name="connsiteX6" fmla="*/ 257169 w 374547"/>
              <a:gd name="connsiteY6" fmla="*/ 333877 h 451555"/>
              <a:gd name="connsiteX7" fmla="*/ 174042 w 374547"/>
              <a:gd name="connsiteY7" fmla="*/ 275199 h 451555"/>
              <a:gd name="connsiteX8" fmla="*/ 51796 w 374547"/>
              <a:gd name="connsiteY8" fmla="*/ 162733 h 451555"/>
              <a:gd name="connsiteX9" fmla="*/ 37126 w 374547"/>
              <a:gd name="connsiteY9" fmla="*/ 99165 h 451555"/>
              <a:gd name="connsiteX10" fmla="*/ 2897 w 374547"/>
              <a:gd name="connsiteY10" fmla="*/ 6258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547" h="451555">
                <a:moveTo>
                  <a:pt x="2897" y="6258"/>
                </a:moveTo>
                <a:cubicBezTo>
                  <a:pt x="17567" y="38857"/>
                  <a:pt x="104769" y="254010"/>
                  <a:pt x="125143" y="294759"/>
                </a:cubicBezTo>
                <a:cubicBezTo>
                  <a:pt x="145517" y="335508"/>
                  <a:pt x="97434" y="241785"/>
                  <a:pt x="125143" y="250750"/>
                </a:cubicBezTo>
                <a:cubicBezTo>
                  <a:pt x="152852" y="259715"/>
                  <a:pt x="271024" y="341212"/>
                  <a:pt x="291398" y="348547"/>
                </a:cubicBezTo>
                <a:cubicBezTo>
                  <a:pt x="311772" y="355882"/>
                  <a:pt x="247389" y="294759"/>
                  <a:pt x="247389" y="294759"/>
                </a:cubicBezTo>
                <a:cubicBezTo>
                  <a:pt x="261244" y="311874"/>
                  <a:pt x="372895" y="444714"/>
                  <a:pt x="374525" y="451234"/>
                </a:cubicBezTo>
                <a:cubicBezTo>
                  <a:pt x="376155" y="457754"/>
                  <a:pt x="290583" y="363216"/>
                  <a:pt x="257169" y="333877"/>
                </a:cubicBezTo>
                <a:cubicBezTo>
                  <a:pt x="223755" y="304538"/>
                  <a:pt x="208271" y="303723"/>
                  <a:pt x="174042" y="275199"/>
                </a:cubicBezTo>
                <a:cubicBezTo>
                  <a:pt x="139813" y="246675"/>
                  <a:pt x="74615" y="192072"/>
                  <a:pt x="51796" y="162733"/>
                </a:cubicBezTo>
                <a:cubicBezTo>
                  <a:pt x="28977" y="133394"/>
                  <a:pt x="40386" y="120354"/>
                  <a:pt x="37126" y="99165"/>
                </a:cubicBezTo>
                <a:cubicBezTo>
                  <a:pt x="33866" y="77976"/>
                  <a:pt x="-11773" y="-26341"/>
                  <a:pt x="2897" y="6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B0AE5EF9-5E67-89E1-C53C-3BB3EBFB9BBC}"/>
              </a:ext>
            </a:extLst>
          </p:cNvPr>
          <p:cNvSpPr/>
          <p:nvPr/>
        </p:nvSpPr>
        <p:spPr>
          <a:xfrm>
            <a:off x="871599" y="6429393"/>
            <a:ext cx="91839" cy="364256"/>
          </a:xfrm>
          <a:custGeom>
            <a:avLst/>
            <a:gdLst>
              <a:gd name="connsiteX0" fmla="*/ 91699 w 91839"/>
              <a:gd name="connsiteY0" fmla="*/ 746 h 364256"/>
              <a:gd name="connsiteX1" fmla="*/ 28131 w 91839"/>
              <a:gd name="connsiteY1" fmla="*/ 118102 h 364256"/>
              <a:gd name="connsiteX2" fmla="*/ 18352 w 91839"/>
              <a:gd name="connsiteY2" fmla="*/ 230568 h 364256"/>
              <a:gd name="connsiteX3" fmla="*/ 13462 w 91839"/>
              <a:gd name="connsiteY3" fmla="*/ 157221 h 364256"/>
              <a:gd name="connsiteX4" fmla="*/ 23242 w 91839"/>
              <a:gd name="connsiteY4" fmla="*/ 362594 h 364256"/>
              <a:gd name="connsiteX5" fmla="*/ 3682 w 91839"/>
              <a:gd name="connsiteY5" fmla="*/ 250128 h 364256"/>
              <a:gd name="connsiteX6" fmla="*/ 8572 w 91839"/>
              <a:gd name="connsiteY6" fmla="*/ 176780 h 364256"/>
              <a:gd name="connsiteX7" fmla="*/ 91699 w 91839"/>
              <a:gd name="connsiteY7" fmla="*/ 746 h 36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39" h="364256">
                <a:moveTo>
                  <a:pt x="91699" y="746"/>
                </a:moveTo>
                <a:cubicBezTo>
                  <a:pt x="94959" y="-9034"/>
                  <a:pt x="40355" y="79798"/>
                  <a:pt x="28131" y="118102"/>
                </a:cubicBezTo>
                <a:cubicBezTo>
                  <a:pt x="15907" y="156406"/>
                  <a:pt x="20797" y="224048"/>
                  <a:pt x="18352" y="230568"/>
                </a:cubicBezTo>
                <a:cubicBezTo>
                  <a:pt x="15907" y="237088"/>
                  <a:pt x="12647" y="135217"/>
                  <a:pt x="13462" y="157221"/>
                </a:cubicBezTo>
                <a:cubicBezTo>
                  <a:pt x="14277" y="179225"/>
                  <a:pt x="24872" y="347110"/>
                  <a:pt x="23242" y="362594"/>
                </a:cubicBezTo>
                <a:cubicBezTo>
                  <a:pt x="21612" y="378079"/>
                  <a:pt x="6127" y="281097"/>
                  <a:pt x="3682" y="250128"/>
                </a:cubicBezTo>
                <a:cubicBezTo>
                  <a:pt x="1237" y="219159"/>
                  <a:pt x="-5283" y="211824"/>
                  <a:pt x="8572" y="176780"/>
                </a:cubicBezTo>
                <a:cubicBezTo>
                  <a:pt x="22427" y="141736"/>
                  <a:pt x="88439" y="10526"/>
                  <a:pt x="91699" y="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6C6B343-FA48-AD84-39C5-3E0322F4C2B6}"/>
              </a:ext>
            </a:extLst>
          </p:cNvPr>
          <p:cNvSpPr/>
          <p:nvPr/>
        </p:nvSpPr>
        <p:spPr>
          <a:xfrm>
            <a:off x="444973" y="6914228"/>
            <a:ext cx="528577" cy="264616"/>
          </a:xfrm>
          <a:custGeom>
            <a:avLst/>
            <a:gdLst>
              <a:gd name="connsiteX0" fmla="*/ 2 w 528577"/>
              <a:gd name="connsiteY0" fmla="*/ 136921 h 264616"/>
              <a:gd name="connsiteX1" fmla="*/ 239605 w 528577"/>
              <a:gd name="connsiteY1" fmla="*/ 107582 h 264616"/>
              <a:gd name="connsiteX2" fmla="*/ 254274 w 528577"/>
              <a:gd name="connsiteY2" fmla="*/ 88022 h 264616"/>
              <a:gd name="connsiteX3" fmla="*/ 342291 w 528577"/>
              <a:gd name="connsiteY3" fmla="*/ 151590 h 264616"/>
              <a:gd name="connsiteX4" fmla="*/ 342291 w 528577"/>
              <a:gd name="connsiteY4" fmla="*/ 107582 h 264616"/>
              <a:gd name="connsiteX5" fmla="*/ 513436 w 528577"/>
              <a:gd name="connsiteY5" fmla="*/ 259167 h 264616"/>
              <a:gd name="connsiteX6" fmla="*/ 513436 w 528577"/>
              <a:gd name="connsiteY6" fmla="*/ 215158 h 264616"/>
              <a:gd name="connsiteX7" fmla="*/ 454757 w 528577"/>
              <a:gd name="connsiteY7" fmla="*/ 63573 h 264616"/>
              <a:gd name="connsiteX8" fmla="*/ 479207 w 528577"/>
              <a:gd name="connsiteY8" fmla="*/ 185819 h 264616"/>
              <a:gd name="connsiteX9" fmla="*/ 376520 w 528577"/>
              <a:gd name="connsiteY9" fmla="*/ 102692 h 264616"/>
              <a:gd name="connsiteX10" fmla="*/ 332511 w 528577"/>
              <a:gd name="connsiteY10" fmla="*/ 5 h 264616"/>
              <a:gd name="connsiteX11" fmla="*/ 371630 w 528577"/>
              <a:gd name="connsiteY11" fmla="*/ 97802 h 264616"/>
              <a:gd name="connsiteX12" fmla="*/ 278723 w 528577"/>
              <a:gd name="connsiteY12" fmla="*/ 9785 h 264616"/>
              <a:gd name="connsiteX13" fmla="*/ 308062 w 528577"/>
              <a:gd name="connsiteY13" fmla="*/ 48904 h 264616"/>
              <a:gd name="connsiteX14" fmla="*/ 249384 w 528577"/>
              <a:gd name="connsiteY14" fmla="*/ 39124 h 264616"/>
              <a:gd name="connsiteX15" fmla="*/ 288503 w 528577"/>
              <a:gd name="connsiteY15" fmla="*/ 78243 h 264616"/>
              <a:gd name="connsiteX16" fmla="*/ 244494 w 528577"/>
              <a:gd name="connsiteY16" fmla="*/ 88022 h 264616"/>
              <a:gd name="connsiteX17" fmla="*/ 2 w 528577"/>
              <a:gd name="connsiteY17" fmla="*/ 136921 h 2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577" h="264616">
                <a:moveTo>
                  <a:pt x="2" y="136921"/>
                </a:moveTo>
                <a:cubicBezTo>
                  <a:pt x="-813" y="140181"/>
                  <a:pt x="197226" y="115732"/>
                  <a:pt x="239605" y="107582"/>
                </a:cubicBezTo>
                <a:cubicBezTo>
                  <a:pt x="281984" y="99432"/>
                  <a:pt x="237160" y="80687"/>
                  <a:pt x="254274" y="88022"/>
                </a:cubicBezTo>
                <a:cubicBezTo>
                  <a:pt x="271388" y="95357"/>
                  <a:pt x="327622" y="148330"/>
                  <a:pt x="342291" y="151590"/>
                </a:cubicBezTo>
                <a:cubicBezTo>
                  <a:pt x="356960" y="154850"/>
                  <a:pt x="313767" y="89653"/>
                  <a:pt x="342291" y="107582"/>
                </a:cubicBezTo>
                <a:cubicBezTo>
                  <a:pt x="370815" y="125511"/>
                  <a:pt x="484912" y="241238"/>
                  <a:pt x="513436" y="259167"/>
                </a:cubicBezTo>
                <a:cubicBezTo>
                  <a:pt x="541960" y="277096"/>
                  <a:pt x="523216" y="247757"/>
                  <a:pt x="513436" y="215158"/>
                </a:cubicBezTo>
                <a:cubicBezTo>
                  <a:pt x="503656" y="182559"/>
                  <a:pt x="460462" y="68463"/>
                  <a:pt x="454757" y="63573"/>
                </a:cubicBezTo>
                <a:cubicBezTo>
                  <a:pt x="449052" y="58683"/>
                  <a:pt x="492247" y="179299"/>
                  <a:pt x="479207" y="185819"/>
                </a:cubicBezTo>
                <a:cubicBezTo>
                  <a:pt x="466168" y="192339"/>
                  <a:pt x="400969" y="133661"/>
                  <a:pt x="376520" y="102692"/>
                </a:cubicBezTo>
                <a:cubicBezTo>
                  <a:pt x="352071" y="71723"/>
                  <a:pt x="333326" y="820"/>
                  <a:pt x="332511" y="5"/>
                </a:cubicBezTo>
                <a:cubicBezTo>
                  <a:pt x="331696" y="-810"/>
                  <a:pt x="380594" y="96172"/>
                  <a:pt x="371630" y="97802"/>
                </a:cubicBezTo>
                <a:cubicBezTo>
                  <a:pt x="362666" y="99432"/>
                  <a:pt x="289318" y="17935"/>
                  <a:pt x="278723" y="9785"/>
                </a:cubicBezTo>
                <a:cubicBezTo>
                  <a:pt x="268128" y="1635"/>
                  <a:pt x="312952" y="44014"/>
                  <a:pt x="308062" y="48904"/>
                </a:cubicBezTo>
                <a:cubicBezTo>
                  <a:pt x="303172" y="53794"/>
                  <a:pt x="252644" y="34234"/>
                  <a:pt x="249384" y="39124"/>
                </a:cubicBezTo>
                <a:cubicBezTo>
                  <a:pt x="246124" y="44014"/>
                  <a:pt x="289318" y="70093"/>
                  <a:pt x="288503" y="78243"/>
                </a:cubicBezTo>
                <a:cubicBezTo>
                  <a:pt x="287688" y="86393"/>
                  <a:pt x="295022" y="79872"/>
                  <a:pt x="244494" y="88022"/>
                </a:cubicBezTo>
                <a:cubicBezTo>
                  <a:pt x="193966" y="96172"/>
                  <a:pt x="817" y="133661"/>
                  <a:pt x="2" y="136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A1EF656D-7327-8ECD-2ECA-6240FBEB7D26}"/>
              </a:ext>
            </a:extLst>
          </p:cNvPr>
          <p:cNvSpPr/>
          <p:nvPr/>
        </p:nvSpPr>
        <p:spPr>
          <a:xfrm>
            <a:off x="449856" y="6923900"/>
            <a:ext cx="407695" cy="107993"/>
          </a:xfrm>
          <a:custGeom>
            <a:avLst/>
            <a:gdLst>
              <a:gd name="connsiteX0" fmla="*/ 9 w 407695"/>
              <a:gd name="connsiteY0" fmla="*/ 83240 h 107993"/>
              <a:gd name="connsiteX1" fmla="*/ 254281 w 407695"/>
              <a:gd name="connsiteY1" fmla="*/ 44121 h 107993"/>
              <a:gd name="connsiteX2" fmla="*/ 268950 w 407695"/>
              <a:gd name="connsiteY2" fmla="*/ 9893 h 107993"/>
              <a:gd name="connsiteX3" fmla="*/ 405866 w 407695"/>
              <a:gd name="connsiteY3" fmla="*/ 107689 h 107993"/>
              <a:gd name="connsiteX4" fmla="*/ 342298 w 407695"/>
              <a:gd name="connsiteY4" fmla="*/ 39232 h 107993"/>
              <a:gd name="connsiteX5" fmla="*/ 264061 w 407695"/>
              <a:gd name="connsiteY5" fmla="*/ 113 h 107993"/>
              <a:gd name="connsiteX6" fmla="*/ 244501 w 407695"/>
              <a:gd name="connsiteY6" fmla="*/ 29452 h 107993"/>
              <a:gd name="connsiteX7" fmla="*/ 9 w 407695"/>
              <a:gd name="connsiteY7" fmla="*/ 83240 h 1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95" h="107993">
                <a:moveTo>
                  <a:pt x="9" y="83240"/>
                </a:moveTo>
                <a:cubicBezTo>
                  <a:pt x="1639" y="85685"/>
                  <a:pt x="209458" y="56345"/>
                  <a:pt x="254281" y="44121"/>
                </a:cubicBezTo>
                <a:cubicBezTo>
                  <a:pt x="299105" y="31896"/>
                  <a:pt x="243686" y="-702"/>
                  <a:pt x="268950" y="9893"/>
                </a:cubicBezTo>
                <a:cubicBezTo>
                  <a:pt x="294214" y="20488"/>
                  <a:pt x="393641" y="102799"/>
                  <a:pt x="405866" y="107689"/>
                </a:cubicBezTo>
                <a:cubicBezTo>
                  <a:pt x="418091" y="112579"/>
                  <a:pt x="365932" y="57161"/>
                  <a:pt x="342298" y="39232"/>
                </a:cubicBezTo>
                <a:cubicBezTo>
                  <a:pt x="318664" y="21303"/>
                  <a:pt x="264061" y="113"/>
                  <a:pt x="264061" y="113"/>
                </a:cubicBezTo>
                <a:cubicBezTo>
                  <a:pt x="247762" y="-1517"/>
                  <a:pt x="286880" y="14783"/>
                  <a:pt x="244501" y="29452"/>
                </a:cubicBezTo>
                <a:cubicBezTo>
                  <a:pt x="202122" y="44121"/>
                  <a:pt x="-1621" y="80795"/>
                  <a:pt x="9" y="83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F6D3EBD-88F9-31F0-E4C4-1C0613DE507F}"/>
              </a:ext>
            </a:extLst>
          </p:cNvPr>
          <p:cNvSpPr/>
          <p:nvPr/>
        </p:nvSpPr>
        <p:spPr>
          <a:xfrm>
            <a:off x="874342" y="7090245"/>
            <a:ext cx="734707" cy="787353"/>
          </a:xfrm>
          <a:custGeom>
            <a:avLst/>
            <a:gdLst>
              <a:gd name="connsiteX0" fmla="*/ 939 w 734707"/>
              <a:gd name="connsiteY0" fmla="*/ 22 h 787353"/>
              <a:gd name="connsiteX1" fmla="*/ 142745 w 734707"/>
              <a:gd name="connsiteY1" fmla="*/ 29361 h 787353"/>
              <a:gd name="connsiteX2" fmla="*/ 274770 w 734707"/>
              <a:gd name="connsiteY2" fmla="*/ 190726 h 787353"/>
              <a:gd name="connsiteX3" fmla="*/ 245431 w 734707"/>
              <a:gd name="connsiteY3" fmla="*/ 88039 h 787353"/>
              <a:gd name="connsiteX4" fmla="*/ 426355 w 734707"/>
              <a:gd name="connsiteY4" fmla="*/ 391210 h 787353"/>
              <a:gd name="connsiteX5" fmla="*/ 367677 w 734707"/>
              <a:gd name="connsiteY5" fmla="*/ 327642 h 787353"/>
              <a:gd name="connsiteX6" fmla="*/ 509483 w 734707"/>
              <a:gd name="connsiteY6" fmla="*/ 542795 h 787353"/>
              <a:gd name="connsiteX7" fmla="*/ 465474 w 734707"/>
              <a:gd name="connsiteY7" fmla="*/ 513456 h 787353"/>
              <a:gd name="connsiteX8" fmla="*/ 538822 w 734707"/>
              <a:gd name="connsiteY8" fmla="*/ 635702 h 787353"/>
              <a:gd name="connsiteX9" fmla="*/ 504593 w 734707"/>
              <a:gd name="connsiteY9" fmla="*/ 601473 h 787353"/>
              <a:gd name="connsiteX10" fmla="*/ 631729 w 734707"/>
              <a:gd name="connsiteY10" fmla="*/ 738388 h 787353"/>
              <a:gd name="connsiteX11" fmla="*/ 553491 w 734707"/>
              <a:gd name="connsiteY11" fmla="*/ 665041 h 787353"/>
              <a:gd name="connsiteX12" fmla="*/ 734415 w 734707"/>
              <a:gd name="connsiteY12" fmla="*/ 787287 h 787353"/>
              <a:gd name="connsiteX13" fmla="*/ 592610 w 734707"/>
              <a:gd name="connsiteY13" fmla="*/ 645481 h 787353"/>
              <a:gd name="connsiteX14" fmla="*/ 470364 w 734707"/>
              <a:gd name="connsiteY14" fmla="*/ 503676 h 787353"/>
              <a:gd name="connsiteX15" fmla="*/ 274770 w 734707"/>
              <a:gd name="connsiteY15" fmla="*/ 337421 h 787353"/>
              <a:gd name="connsiteX16" fmla="*/ 397016 w 734707"/>
              <a:gd name="connsiteY16" fmla="*/ 420549 h 787353"/>
              <a:gd name="connsiteX17" fmla="*/ 377457 w 734707"/>
              <a:gd name="connsiteY17" fmla="*/ 317862 h 787353"/>
              <a:gd name="connsiteX18" fmla="*/ 230762 w 734707"/>
              <a:gd name="connsiteY18" fmla="*/ 151607 h 787353"/>
              <a:gd name="connsiteX19" fmla="*/ 274770 w 734707"/>
              <a:gd name="connsiteY19" fmla="*/ 327642 h 787353"/>
              <a:gd name="connsiteX20" fmla="*/ 245431 w 734707"/>
              <a:gd name="connsiteY20" fmla="*/ 132048 h 787353"/>
              <a:gd name="connsiteX21" fmla="*/ 181863 w 734707"/>
              <a:gd name="connsiteY21" fmla="*/ 24472 h 787353"/>
              <a:gd name="connsiteX22" fmla="*/ 84067 w 734707"/>
              <a:gd name="connsiteY22" fmla="*/ 24472 h 787353"/>
              <a:gd name="connsiteX23" fmla="*/ 939 w 734707"/>
              <a:gd name="connsiteY23" fmla="*/ 22 h 78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4707" h="787353">
                <a:moveTo>
                  <a:pt x="939" y="22"/>
                </a:moveTo>
                <a:cubicBezTo>
                  <a:pt x="10719" y="837"/>
                  <a:pt x="97107" y="-2423"/>
                  <a:pt x="142745" y="29361"/>
                </a:cubicBezTo>
                <a:cubicBezTo>
                  <a:pt x="188383" y="61145"/>
                  <a:pt x="257656" y="180946"/>
                  <a:pt x="274770" y="190726"/>
                </a:cubicBezTo>
                <a:cubicBezTo>
                  <a:pt x="291884" y="200506"/>
                  <a:pt x="220167" y="54625"/>
                  <a:pt x="245431" y="88039"/>
                </a:cubicBezTo>
                <a:cubicBezTo>
                  <a:pt x="270695" y="121453"/>
                  <a:pt x="405981" y="351276"/>
                  <a:pt x="426355" y="391210"/>
                </a:cubicBezTo>
                <a:cubicBezTo>
                  <a:pt x="446729" y="431144"/>
                  <a:pt x="353822" y="302378"/>
                  <a:pt x="367677" y="327642"/>
                </a:cubicBezTo>
                <a:cubicBezTo>
                  <a:pt x="381532" y="352906"/>
                  <a:pt x="493184" y="511826"/>
                  <a:pt x="509483" y="542795"/>
                </a:cubicBezTo>
                <a:cubicBezTo>
                  <a:pt x="525782" y="573764"/>
                  <a:pt x="460584" y="497972"/>
                  <a:pt x="465474" y="513456"/>
                </a:cubicBezTo>
                <a:cubicBezTo>
                  <a:pt x="470364" y="528941"/>
                  <a:pt x="532302" y="621033"/>
                  <a:pt x="538822" y="635702"/>
                </a:cubicBezTo>
                <a:cubicBezTo>
                  <a:pt x="545342" y="650372"/>
                  <a:pt x="489109" y="584359"/>
                  <a:pt x="504593" y="601473"/>
                </a:cubicBezTo>
                <a:cubicBezTo>
                  <a:pt x="520077" y="618587"/>
                  <a:pt x="623579" y="727793"/>
                  <a:pt x="631729" y="738388"/>
                </a:cubicBezTo>
                <a:cubicBezTo>
                  <a:pt x="639879" y="748983"/>
                  <a:pt x="536377" y="656891"/>
                  <a:pt x="553491" y="665041"/>
                </a:cubicBezTo>
                <a:cubicBezTo>
                  <a:pt x="570605" y="673191"/>
                  <a:pt x="727895" y="790547"/>
                  <a:pt x="734415" y="787287"/>
                </a:cubicBezTo>
                <a:cubicBezTo>
                  <a:pt x="740935" y="784027"/>
                  <a:pt x="636618" y="692749"/>
                  <a:pt x="592610" y="645481"/>
                </a:cubicBezTo>
                <a:cubicBezTo>
                  <a:pt x="548602" y="598213"/>
                  <a:pt x="523337" y="555019"/>
                  <a:pt x="470364" y="503676"/>
                </a:cubicBezTo>
                <a:cubicBezTo>
                  <a:pt x="417391" y="452333"/>
                  <a:pt x="286995" y="351275"/>
                  <a:pt x="274770" y="337421"/>
                </a:cubicBezTo>
                <a:cubicBezTo>
                  <a:pt x="262545" y="323567"/>
                  <a:pt x="379902" y="423809"/>
                  <a:pt x="397016" y="420549"/>
                </a:cubicBezTo>
                <a:cubicBezTo>
                  <a:pt x="414130" y="417289"/>
                  <a:pt x="405166" y="362686"/>
                  <a:pt x="377457" y="317862"/>
                </a:cubicBezTo>
                <a:cubicBezTo>
                  <a:pt x="349748" y="273038"/>
                  <a:pt x="247876" y="149977"/>
                  <a:pt x="230762" y="151607"/>
                </a:cubicBezTo>
                <a:cubicBezTo>
                  <a:pt x="213648" y="153237"/>
                  <a:pt x="272325" y="330902"/>
                  <a:pt x="274770" y="327642"/>
                </a:cubicBezTo>
                <a:cubicBezTo>
                  <a:pt x="277215" y="324382"/>
                  <a:pt x="260916" y="182576"/>
                  <a:pt x="245431" y="132048"/>
                </a:cubicBezTo>
                <a:cubicBezTo>
                  <a:pt x="229947" y="81520"/>
                  <a:pt x="208757" y="42401"/>
                  <a:pt x="181863" y="24472"/>
                </a:cubicBezTo>
                <a:cubicBezTo>
                  <a:pt x="154969" y="6543"/>
                  <a:pt x="107701" y="27732"/>
                  <a:pt x="84067" y="24472"/>
                </a:cubicBezTo>
                <a:cubicBezTo>
                  <a:pt x="60433" y="21212"/>
                  <a:pt x="-8841" y="-793"/>
                  <a:pt x="939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C26F9B09-A73E-24D0-659C-4A1A53FF1DCB}"/>
              </a:ext>
            </a:extLst>
          </p:cNvPr>
          <p:cNvSpPr/>
          <p:nvPr/>
        </p:nvSpPr>
        <p:spPr>
          <a:xfrm>
            <a:off x="434654" y="7031571"/>
            <a:ext cx="532233" cy="272315"/>
          </a:xfrm>
          <a:custGeom>
            <a:avLst/>
            <a:gdLst>
              <a:gd name="connsiteX0" fmla="*/ 542 w 532233"/>
              <a:gd name="connsiteY0" fmla="*/ 112485 h 272315"/>
              <a:gd name="connsiteX1" fmla="*/ 186356 w 532233"/>
              <a:gd name="connsiteY1" fmla="*/ 132044 h 272315"/>
              <a:gd name="connsiteX2" fmla="*/ 293932 w 532233"/>
              <a:gd name="connsiteY2" fmla="*/ 180942 h 272315"/>
              <a:gd name="connsiteX3" fmla="*/ 274373 w 532233"/>
              <a:gd name="connsiteY3" fmla="*/ 39137 h 272315"/>
              <a:gd name="connsiteX4" fmla="*/ 430848 w 532233"/>
              <a:gd name="connsiteY4" fmla="*/ 210281 h 272315"/>
              <a:gd name="connsiteX5" fmla="*/ 396619 w 532233"/>
              <a:gd name="connsiteY5" fmla="*/ 4908 h 272315"/>
              <a:gd name="connsiteX6" fmla="*/ 528644 w 532233"/>
              <a:gd name="connsiteY6" fmla="*/ 268959 h 272315"/>
              <a:gd name="connsiteX7" fmla="*/ 484636 w 532233"/>
              <a:gd name="connsiteY7" fmla="*/ 146713 h 272315"/>
              <a:gd name="connsiteX8" fmla="*/ 377059 w 532233"/>
              <a:gd name="connsiteY8" fmla="*/ 39137 h 272315"/>
              <a:gd name="connsiteX9" fmla="*/ 421068 w 532233"/>
              <a:gd name="connsiteY9" fmla="*/ 161383 h 272315"/>
              <a:gd name="connsiteX10" fmla="*/ 298822 w 532233"/>
              <a:gd name="connsiteY10" fmla="*/ 39137 h 272315"/>
              <a:gd name="connsiteX11" fmla="*/ 269483 w 532233"/>
              <a:gd name="connsiteY11" fmla="*/ 112485 h 272315"/>
              <a:gd name="connsiteX12" fmla="*/ 161906 w 532233"/>
              <a:gd name="connsiteY12" fmla="*/ 18 h 272315"/>
              <a:gd name="connsiteX13" fmla="*/ 249924 w 532233"/>
              <a:gd name="connsiteY13" fmla="*/ 122264 h 272315"/>
              <a:gd name="connsiteX14" fmla="*/ 542 w 532233"/>
              <a:gd name="connsiteY14" fmla="*/ 112485 h 27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233" h="272315">
                <a:moveTo>
                  <a:pt x="542" y="112485"/>
                </a:moveTo>
                <a:cubicBezTo>
                  <a:pt x="-10053" y="114115"/>
                  <a:pt x="137458" y="120634"/>
                  <a:pt x="186356" y="132044"/>
                </a:cubicBezTo>
                <a:cubicBezTo>
                  <a:pt x="235254" y="143454"/>
                  <a:pt x="279263" y="196427"/>
                  <a:pt x="293932" y="180942"/>
                </a:cubicBezTo>
                <a:cubicBezTo>
                  <a:pt x="308602" y="165458"/>
                  <a:pt x="251554" y="34247"/>
                  <a:pt x="274373" y="39137"/>
                </a:cubicBezTo>
                <a:cubicBezTo>
                  <a:pt x="297192" y="44027"/>
                  <a:pt x="410474" y="215986"/>
                  <a:pt x="430848" y="210281"/>
                </a:cubicBezTo>
                <a:cubicBezTo>
                  <a:pt x="451222" y="204576"/>
                  <a:pt x="380320" y="-4872"/>
                  <a:pt x="396619" y="4908"/>
                </a:cubicBezTo>
                <a:cubicBezTo>
                  <a:pt x="412918" y="14688"/>
                  <a:pt x="513975" y="245325"/>
                  <a:pt x="528644" y="268959"/>
                </a:cubicBezTo>
                <a:cubicBezTo>
                  <a:pt x="543314" y="292593"/>
                  <a:pt x="509900" y="185017"/>
                  <a:pt x="484636" y="146713"/>
                </a:cubicBezTo>
                <a:cubicBezTo>
                  <a:pt x="459372" y="108409"/>
                  <a:pt x="387654" y="36692"/>
                  <a:pt x="377059" y="39137"/>
                </a:cubicBezTo>
                <a:cubicBezTo>
                  <a:pt x="366464" y="41582"/>
                  <a:pt x="434107" y="161383"/>
                  <a:pt x="421068" y="161383"/>
                </a:cubicBezTo>
                <a:cubicBezTo>
                  <a:pt x="408029" y="161383"/>
                  <a:pt x="324086" y="47287"/>
                  <a:pt x="298822" y="39137"/>
                </a:cubicBezTo>
                <a:cubicBezTo>
                  <a:pt x="273558" y="30987"/>
                  <a:pt x="292302" y="119005"/>
                  <a:pt x="269483" y="112485"/>
                </a:cubicBezTo>
                <a:cubicBezTo>
                  <a:pt x="246664" y="105965"/>
                  <a:pt x="165166" y="-1612"/>
                  <a:pt x="161906" y="18"/>
                </a:cubicBezTo>
                <a:cubicBezTo>
                  <a:pt x="158646" y="1648"/>
                  <a:pt x="270298" y="102705"/>
                  <a:pt x="249924" y="122264"/>
                </a:cubicBezTo>
                <a:cubicBezTo>
                  <a:pt x="229550" y="141823"/>
                  <a:pt x="11137" y="110855"/>
                  <a:pt x="542" y="112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9E05F945-8086-CE95-2515-97A8127F5686}"/>
              </a:ext>
            </a:extLst>
          </p:cNvPr>
          <p:cNvSpPr/>
          <p:nvPr/>
        </p:nvSpPr>
        <p:spPr>
          <a:xfrm>
            <a:off x="860088" y="7113095"/>
            <a:ext cx="738935" cy="813511"/>
          </a:xfrm>
          <a:custGeom>
            <a:avLst/>
            <a:gdLst>
              <a:gd name="connsiteX0" fmla="*/ 524 w 738935"/>
              <a:gd name="connsiteY0" fmla="*/ 1622 h 813511"/>
              <a:gd name="connsiteX1" fmla="*/ 186338 w 738935"/>
              <a:gd name="connsiteY1" fmla="*/ 280342 h 813511"/>
              <a:gd name="connsiteX2" fmla="*/ 186338 w 738935"/>
              <a:gd name="connsiteY2" fmla="*/ 197215 h 813511"/>
              <a:gd name="connsiteX3" fmla="*/ 269465 w 738935"/>
              <a:gd name="connsiteY3" fmla="*/ 387919 h 813511"/>
              <a:gd name="connsiteX4" fmla="*/ 269465 w 738935"/>
              <a:gd name="connsiteY4" fmla="*/ 304792 h 813511"/>
              <a:gd name="connsiteX5" fmla="*/ 396601 w 738935"/>
              <a:gd name="connsiteY5" fmla="*/ 475936 h 813511"/>
              <a:gd name="connsiteX6" fmla="*/ 362372 w 738935"/>
              <a:gd name="connsiteY6" fmla="*/ 383029 h 813511"/>
              <a:gd name="connsiteX7" fmla="*/ 455279 w 738935"/>
              <a:gd name="connsiteY7" fmla="*/ 534614 h 813511"/>
              <a:gd name="connsiteX8" fmla="*/ 411270 w 738935"/>
              <a:gd name="connsiteY8" fmla="*/ 544394 h 813511"/>
              <a:gd name="connsiteX9" fmla="*/ 533516 w 738935"/>
              <a:gd name="connsiteY9" fmla="*/ 647080 h 813511"/>
              <a:gd name="connsiteX10" fmla="*/ 474838 w 738935"/>
              <a:gd name="connsiteY10" fmla="*/ 573733 h 813511"/>
              <a:gd name="connsiteX11" fmla="*/ 738890 w 738935"/>
              <a:gd name="connsiteY11" fmla="*/ 813335 h 813511"/>
              <a:gd name="connsiteX12" fmla="*/ 494398 w 738935"/>
              <a:gd name="connsiteY12" fmla="*/ 607962 h 813511"/>
              <a:gd name="connsiteX13" fmla="*/ 289024 w 738935"/>
              <a:gd name="connsiteY13" fmla="*/ 348800 h 813511"/>
              <a:gd name="connsiteX14" fmla="*/ 176558 w 738935"/>
              <a:gd name="connsiteY14" fmla="*/ 84749 h 813511"/>
              <a:gd name="connsiteX15" fmla="*/ 210787 w 738935"/>
              <a:gd name="connsiteY15" fmla="*/ 246114 h 813511"/>
              <a:gd name="connsiteX16" fmla="*/ 132549 w 738935"/>
              <a:gd name="connsiteY16" fmla="*/ 167876 h 813511"/>
              <a:gd name="connsiteX17" fmla="*/ 524 w 738935"/>
              <a:gd name="connsiteY17" fmla="*/ 1622 h 81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8935" h="813511">
                <a:moveTo>
                  <a:pt x="524" y="1622"/>
                </a:moveTo>
                <a:cubicBezTo>
                  <a:pt x="9489" y="20366"/>
                  <a:pt x="155369" y="247743"/>
                  <a:pt x="186338" y="280342"/>
                </a:cubicBezTo>
                <a:cubicBezTo>
                  <a:pt x="217307" y="312941"/>
                  <a:pt x="172484" y="179286"/>
                  <a:pt x="186338" y="197215"/>
                </a:cubicBezTo>
                <a:cubicBezTo>
                  <a:pt x="200192" y="215144"/>
                  <a:pt x="255611" y="369990"/>
                  <a:pt x="269465" y="387919"/>
                </a:cubicBezTo>
                <a:cubicBezTo>
                  <a:pt x="283319" y="405848"/>
                  <a:pt x="248276" y="290123"/>
                  <a:pt x="269465" y="304792"/>
                </a:cubicBezTo>
                <a:cubicBezTo>
                  <a:pt x="290654" y="319461"/>
                  <a:pt x="381117" y="462897"/>
                  <a:pt x="396601" y="475936"/>
                </a:cubicBezTo>
                <a:cubicBezTo>
                  <a:pt x="412085" y="488975"/>
                  <a:pt x="352592" y="373249"/>
                  <a:pt x="362372" y="383029"/>
                </a:cubicBezTo>
                <a:cubicBezTo>
                  <a:pt x="372152" y="392809"/>
                  <a:pt x="447129" y="507720"/>
                  <a:pt x="455279" y="534614"/>
                </a:cubicBezTo>
                <a:cubicBezTo>
                  <a:pt x="463429" y="561508"/>
                  <a:pt x="398231" y="525650"/>
                  <a:pt x="411270" y="544394"/>
                </a:cubicBezTo>
                <a:cubicBezTo>
                  <a:pt x="424309" y="563138"/>
                  <a:pt x="522921" y="642190"/>
                  <a:pt x="533516" y="647080"/>
                </a:cubicBezTo>
                <a:cubicBezTo>
                  <a:pt x="544111" y="651970"/>
                  <a:pt x="440609" y="546024"/>
                  <a:pt x="474838" y="573733"/>
                </a:cubicBezTo>
                <a:cubicBezTo>
                  <a:pt x="509067" y="601442"/>
                  <a:pt x="735630" y="807630"/>
                  <a:pt x="738890" y="813335"/>
                </a:cubicBezTo>
                <a:cubicBezTo>
                  <a:pt x="742150" y="819040"/>
                  <a:pt x="569376" y="685385"/>
                  <a:pt x="494398" y="607962"/>
                </a:cubicBezTo>
                <a:cubicBezTo>
                  <a:pt x="419420" y="530540"/>
                  <a:pt x="341997" y="436002"/>
                  <a:pt x="289024" y="348800"/>
                </a:cubicBezTo>
                <a:cubicBezTo>
                  <a:pt x="236051" y="261598"/>
                  <a:pt x="189598" y="101863"/>
                  <a:pt x="176558" y="84749"/>
                </a:cubicBezTo>
                <a:cubicBezTo>
                  <a:pt x="163519" y="67635"/>
                  <a:pt x="218122" y="232260"/>
                  <a:pt x="210787" y="246114"/>
                </a:cubicBezTo>
                <a:cubicBezTo>
                  <a:pt x="203452" y="259969"/>
                  <a:pt x="165148" y="203735"/>
                  <a:pt x="132549" y="167876"/>
                </a:cubicBezTo>
                <a:cubicBezTo>
                  <a:pt x="99950" y="132017"/>
                  <a:pt x="-8441" y="-17122"/>
                  <a:pt x="524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52B345EB-5838-471A-6865-7BDE9C4F98C1}"/>
              </a:ext>
            </a:extLst>
          </p:cNvPr>
          <p:cNvSpPr/>
          <p:nvPr/>
        </p:nvSpPr>
        <p:spPr>
          <a:xfrm>
            <a:off x="378185" y="7119590"/>
            <a:ext cx="441301" cy="66952"/>
          </a:xfrm>
          <a:custGeom>
            <a:avLst/>
            <a:gdLst>
              <a:gd name="connsiteX0" fmla="*/ 438418 w 441301"/>
              <a:gd name="connsiteY0" fmla="*/ 34245 h 66952"/>
              <a:gd name="connsiteX1" fmla="*/ 169477 w 441301"/>
              <a:gd name="connsiteY1" fmla="*/ 63584 h 66952"/>
              <a:gd name="connsiteX2" fmla="*/ 291723 w 441301"/>
              <a:gd name="connsiteY2" fmla="*/ 63584 h 66952"/>
              <a:gd name="connsiteX3" fmla="*/ 125468 w 441301"/>
              <a:gd name="connsiteY3" fmla="*/ 39135 h 66952"/>
              <a:gd name="connsiteX4" fmla="*/ 3222 w 441301"/>
              <a:gd name="connsiteY4" fmla="*/ 16 h 66952"/>
              <a:gd name="connsiteX5" fmla="*/ 257494 w 441301"/>
              <a:gd name="connsiteY5" fmla="*/ 44025 h 66952"/>
              <a:gd name="connsiteX6" fmla="*/ 218375 w 441301"/>
              <a:gd name="connsiteY6" fmla="*/ 4906 h 66952"/>
              <a:gd name="connsiteX7" fmla="*/ 321062 w 441301"/>
              <a:gd name="connsiteY7" fmla="*/ 39135 h 66952"/>
              <a:gd name="connsiteX8" fmla="*/ 311282 w 441301"/>
              <a:gd name="connsiteY8" fmla="*/ 16 h 66952"/>
              <a:gd name="connsiteX9" fmla="*/ 438418 w 441301"/>
              <a:gd name="connsiteY9" fmla="*/ 34245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301" h="66952">
                <a:moveTo>
                  <a:pt x="438418" y="34245"/>
                </a:moveTo>
                <a:cubicBezTo>
                  <a:pt x="414784" y="44840"/>
                  <a:pt x="193926" y="58694"/>
                  <a:pt x="169477" y="63584"/>
                </a:cubicBezTo>
                <a:cubicBezTo>
                  <a:pt x="145028" y="68474"/>
                  <a:pt x="299058" y="67659"/>
                  <a:pt x="291723" y="63584"/>
                </a:cubicBezTo>
                <a:cubicBezTo>
                  <a:pt x="284388" y="59509"/>
                  <a:pt x="173551" y="49730"/>
                  <a:pt x="125468" y="39135"/>
                </a:cubicBezTo>
                <a:cubicBezTo>
                  <a:pt x="77385" y="28540"/>
                  <a:pt x="-18782" y="-799"/>
                  <a:pt x="3222" y="16"/>
                </a:cubicBezTo>
                <a:cubicBezTo>
                  <a:pt x="25226" y="831"/>
                  <a:pt x="221635" y="43210"/>
                  <a:pt x="257494" y="44025"/>
                </a:cubicBezTo>
                <a:cubicBezTo>
                  <a:pt x="293353" y="44840"/>
                  <a:pt x="207780" y="5721"/>
                  <a:pt x="218375" y="4906"/>
                </a:cubicBezTo>
                <a:cubicBezTo>
                  <a:pt x="228970" y="4091"/>
                  <a:pt x="305578" y="39950"/>
                  <a:pt x="321062" y="39135"/>
                </a:cubicBezTo>
                <a:cubicBezTo>
                  <a:pt x="336546" y="38320"/>
                  <a:pt x="289278" y="16"/>
                  <a:pt x="311282" y="16"/>
                </a:cubicBezTo>
                <a:cubicBezTo>
                  <a:pt x="333286" y="16"/>
                  <a:pt x="462052" y="23650"/>
                  <a:pt x="438418" y="34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27033FD5-BBCD-592F-2C7B-287A692590B9}"/>
              </a:ext>
            </a:extLst>
          </p:cNvPr>
          <p:cNvSpPr/>
          <p:nvPr/>
        </p:nvSpPr>
        <p:spPr>
          <a:xfrm>
            <a:off x="458752" y="7248626"/>
            <a:ext cx="431393" cy="443092"/>
          </a:xfrm>
          <a:custGeom>
            <a:avLst/>
            <a:gdLst>
              <a:gd name="connsiteX0" fmla="*/ 10673 w 431393"/>
              <a:gd name="connsiteY0" fmla="*/ 7896 h 443092"/>
              <a:gd name="connsiteX1" fmla="*/ 387190 w 431393"/>
              <a:gd name="connsiteY1" fmla="*/ 369744 h 443092"/>
              <a:gd name="connsiteX2" fmla="*/ 352961 w 431393"/>
              <a:gd name="connsiteY2" fmla="*/ 320846 h 443092"/>
              <a:gd name="connsiteX3" fmla="*/ 289393 w 431393"/>
              <a:gd name="connsiteY3" fmla="*/ 443092 h 443092"/>
              <a:gd name="connsiteX4" fmla="*/ 343182 w 431393"/>
              <a:gd name="connsiteY4" fmla="*/ 320846 h 443092"/>
              <a:gd name="connsiteX5" fmla="*/ 431199 w 431393"/>
              <a:gd name="connsiteY5" fmla="*/ 379524 h 443092"/>
              <a:gd name="connsiteX6" fmla="*/ 362741 w 431393"/>
              <a:gd name="connsiteY6" fmla="*/ 296396 h 443092"/>
              <a:gd name="connsiteX7" fmla="*/ 230715 w 431393"/>
              <a:gd name="connsiteY7" fmla="*/ 213269 h 443092"/>
              <a:gd name="connsiteX8" fmla="*/ 132919 w 431393"/>
              <a:gd name="connsiteY8" fmla="*/ 159481 h 443092"/>
              <a:gd name="connsiteX9" fmla="*/ 59571 w 431393"/>
              <a:gd name="connsiteY9" fmla="*/ 169261 h 443092"/>
              <a:gd name="connsiteX10" fmla="*/ 98690 w 431393"/>
              <a:gd name="connsiteY10" fmla="*/ 125252 h 443092"/>
              <a:gd name="connsiteX11" fmla="*/ 10673 w 431393"/>
              <a:gd name="connsiteY11" fmla="*/ 7896 h 44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393" h="443092">
                <a:moveTo>
                  <a:pt x="10673" y="7896"/>
                </a:moveTo>
                <a:cubicBezTo>
                  <a:pt x="58756" y="48645"/>
                  <a:pt x="330142" y="317586"/>
                  <a:pt x="387190" y="369744"/>
                </a:cubicBezTo>
                <a:cubicBezTo>
                  <a:pt x="444238" y="421902"/>
                  <a:pt x="369261" y="308621"/>
                  <a:pt x="352961" y="320846"/>
                </a:cubicBezTo>
                <a:cubicBezTo>
                  <a:pt x="336662" y="333071"/>
                  <a:pt x="291023" y="443092"/>
                  <a:pt x="289393" y="443092"/>
                </a:cubicBezTo>
                <a:cubicBezTo>
                  <a:pt x="287763" y="443092"/>
                  <a:pt x="319548" y="331441"/>
                  <a:pt x="343182" y="320846"/>
                </a:cubicBezTo>
                <a:cubicBezTo>
                  <a:pt x="366816" y="310251"/>
                  <a:pt x="427939" y="383599"/>
                  <a:pt x="431199" y="379524"/>
                </a:cubicBezTo>
                <a:cubicBezTo>
                  <a:pt x="434459" y="375449"/>
                  <a:pt x="396155" y="324105"/>
                  <a:pt x="362741" y="296396"/>
                </a:cubicBezTo>
                <a:cubicBezTo>
                  <a:pt x="329327" y="268687"/>
                  <a:pt x="269018" y="236088"/>
                  <a:pt x="230715" y="213269"/>
                </a:cubicBezTo>
                <a:cubicBezTo>
                  <a:pt x="192412" y="190450"/>
                  <a:pt x="161443" y="166816"/>
                  <a:pt x="132919" y="159481"/>
                </a:cubicBezTo>
                <a:cubicBezTo>
                  <a:pt x="104395" y="152146"/>
                  <a:pt x="65276" y="174966"/>
                  <a:pt x="59571" y="169261"/>
                </a:cubicBezTo>
                <a:cubicBezTo>
                  <a:pt x="53866" y="163556"/>
                  <a:pt x="105210" y="154591"/>
                  <a:pt x="98690" y="125252"/>
                </a:cubicBezTo>
                <a:cubicBezTo>
                  <a:pt x="92170" y="95913"/>
                  <a:pt x="-37410" y="-32853"/>
                  <a:pt x="10673" y="7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512C02C-62CE-0041-71E9-CE73DD32ECB8}"/>
              </a:ext>
            </a:extLst>
          </p:cNvPr>
          <p:cNvSpPr/>
          <p:nvPr/>
        </p:nvSpPr>
        <p:spPr>
          <a:xfrm>
            <a:off x="396661" y="7383426"/>
            <a:ext cx="294482" cy="465717"/>
          </a:xfrm>
          <a:custGeom>
            <a:avLst/>
            <a:gdLst>
              <a:gd name="connsiteX0" fmla="*/ 4306 w 294482"/>
              <a:gd name="connsiteY0" fmla="*/ 5122 h 465717"/>
              <a:gd name="connsiteX1" fmla="*/ 273247 w 294482"/>
              <a:gd name="connsiteY1" fmla="*/ 254503 h 465717"/>
              <a:gd name="connsiteX2" fmla="*/ 278137 w 294482"/>
              <a:gd name="connsiteY2" fmla="*/ 195825 h 465717"/>
              <a:gd name="connsiteX3" fmla="*/ 283027 w 294482"/>
              <a:gd name="connsiteY3" fmla="*/ 308292 h 465717"/>
              <a:gd name="connsiteX4" fmla="*/ 278137 w 294482"/>
              <a:gd name="connsiteY4" fmla="*/ 464767 h 465717"/>
              <a:gd name="connsiteX5" fmla="*/ 268357 w 294482"/>
              <a:gd name="connsiteY5" fmla="*/ 230054 h 465717"/>
              <a:gd name="connsiteX6" fmla="*/ 33645 w 294482"/>
              <a:gd name="connsiteY6" fmla="*/ 142037 h 465717"/>
              <a:gd name="connsiteX7" fmla="*/ 195010 w 294482"/>
              <a:gd name="connsiteY7" fmla="*/ 181156 h 465717"/>
              <a:gd name="connsiteX8" fmla="*/ 111882 w 294482"/>
              <a:gd name="connsiteY8" fmla="*/ 93139 h 465717"/>
              <a:gd name="connsiteX9" fmla="*/ 4306 w 294482"/>
              <a:gd name="connsiteY9" fmla="*/ 5122 h 4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82" h="465717">
                <a:moveTo>
                  <a:pt x="4306" y="5122"/>
                </a:moveTo>
                <a:cubicBezTo>
                  <a:pt x="31200" y="32016"/>
                  <a:pt x="227609" y="222719"/>
                  <a:pt x="273247" y="254503"/>
                </a:cubicBezTo>
                <a:cubicBezTo>
                  <a:pt x="318885" y="286287"/>
                  <a:pt x="276507" y="186860"/>
                  <a:pt x="278137" y="195825"/>
                </a:cubicBezTo>
                <a:cubicBezTo>
                  <a:pt x="279767" y="204790"/>
                  <a:pt x="283027" y="263468"/>
                  <a:pt x="283027" y="308292"/>
                </a:cubicBezTo>
                <a:cubicBezTo>
                  <a:pt x="283027" y="353116"/>
                  <a:pt x="280582" y="477807"/>
                  <a:pt x="278137" y="464767"/>
                </a:cubicBezTo>
                <a:cubicBezTo>
                  <a:pt x="275692" y="451727"/>
                  <a:pt x="309106" y="283842"/>
                  <a:pt x="268357" y="230054"/>
                </a:cubicBezTo>
                <a:cubicBezTo>
                  <a:pt x="227608" y="176266"/>
                  <a:pt x="45870" y="150187"/>
                  <a:pt x="33645" y="142037"/>
                </a:cubicBezTo>
                <a:cubicBezTo>
                  <a:pt x="21421" y="133887"/>
                  <a:pt x="181970" y="189306"/>
                  <a:pt x="195010" y="181156"/>
                </a:cubicBezTo>
                <a:cubicBezTo>
                  <a:pt x="208050" y="173006"/>
                  <a:pt x="139591" y="121663"/>
                  <a:pt x="111882" y="93139"/>
                </a:cubicBezTo>
                <a:cubicBezTo>
                  <a:pt x="84173" y="64615"/>
                  <a:pt x="-22588" y="-21772"/>
                  <a:pt x="4306" y="5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8C9E1FE3-C23B-670A-290E-C7CC64B9164F}"/>
              </a:ext>
            </a:extLst>
          </p:cNvPr>
          <p:cNvSpPr/>
          <p:nvPr/>
        </p:nvSpPr>
        <p:spPr>
          <a:xfrm>
            <a:off x="748145" y="7652580"/>
            <a:ext cx="811798" cy="391222"/>
          </a:xfrm>
          <a:custGeom>
            <a:avLst/>
            <a:gdLst>
              <a:gd name="connsiteX0" fmla="*/ 0 w 811798"/>
              <a:gd name="connsiteY0" fmla="*/ 48917 h 391222"/>
              <a:gd name="connsiteX1" fmla="*/ 376518 w 811798"/>
              <a:gd name="connsiteY1" fmla="*/ 210282 h 391222"/>
              <a:gd name="connsiteX2" fmla="*/ 249382 w 811798"/>
              <a:gd name="connsiteY2" fmla="*/ 92926 h 391222"/>
              <a:gd name="connsiteX3" fmla="*/ 484095 w 811798"/>
              <a:gd name="connsiteY3" fmla="*/ 224952 h 391222"/>
              <a:gd name="connsiteX4" fmla="*/ 430306 w 811798"/>
              <a:gd name="connsiteY4" fmla="*/ 180943 h 391222"/>
              <a:gd name="connsiteX5" fmla="*/ 806824 w 811798"/>
              <a:gd name="connsiteY5" fmla="*/ 332528 h 391222"/>
              <a:gd name="connsiteX6" fmla="*/ 655239 w 811798"/>
              <a:gd name="connsiteY6" fmla="*/ 391206 h 391222"/>
              <a:gd name="connsiteX7" fmla="*/ 792154 w 811798"/>
              <a:gd name="connsiteY7" fmla="*/ 337418 h 391222"/>
              <a:gd name="connsiteX8" fmla="*/ 621010 w 811798"/>
              <a:gd name="connsiteY8" fmla="*/ 239621 h 391222"/>
              <a:gd name="connsiteX9" fmla="*/ 332510 w 811798"/>
              <a:gd name="connsiteY9" fmla="*/ 127155 h 391222"/>
              <a:gd name="connsiteX10" fmla="*/ 215153 w 811798"/>
              <a:gd name="connsiteY10" fmla="*/ 19 h 391222"/>
              <a:gd name="connsiteX11" fmla="*/ 268942 w 811798"/>
              <a:gd name="connsiteY11" fmla="*/ 117375 h 391222"/>
              <a:gd name="connsiteX12" fmla="*/ 224933 w 811798"/>
              <a:gd name="connsiteY12" fmla="*/ 112485 h 391222"/>
              <a:gd name="connsiteX13" fmla="*/ 0 w 811798"/>
              <a:gd name="connsiteY13" fmla="*/ 48917 h 3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798" h="391222">
                <a:moveTo>
                  <a:pt x="0" y="48917"/>
                </a:moveTo>
                <a:cubicBezTo>
                  <a:pt x="167477" y="125932"/>
                  <a:pt x="334954" y="202947"/>
                  <a:pt x="376518" y="210282"/>
                </a:cubicBezTo>
                <a:cubicBezTo>
                  <a:pt x="418082" y="217617"/>
                  <a:pt x="231453" y="90481"/>
                  <a:pt x="249382" y="92926"/>
                </a:cubicBezTo>
                <a:cubicBezTo>
                  <a:pt x="267311" y="95371"/>
                  <a:pt x="453941" y="210283"/>
                  <a:pt x="484095" y="224952"/>
                </a:cubicBezTo>
                <a:cubicBezTo>
                  <a:pt x="514249" y="239621"/>
                  <a:pt x="376518" y="163014"/>
                  <a:pt x="430306" y="180943"/>
                </a:cubicBezTo>
                <a:cubicBezTo>
                  <a:pt x="484094" y="198872"/>
                  <a:pt x="769335" y="297484"/>
                  <a:pt x="806824" y="332528"/>
                </a:cubicBezTo>
                <a:cubicBezTo>
                  <a:pt x="844313" y="367572"/>
                  <a:pt x="657684" y="390391"/>
                  <a:pt x="655239" y="391206"/>
                </a:cubicBezTo>
                <a:cubicBezTo>
                  <a:pt x="652794" y="392021"/>
                  <a:pt x="797859" y="362682"/>
                  <a:pt x="792154" y="337418"/>
                </a:cubicBezTo>
                <a:cubicBezTo>
                  <a:pt x="786449" y="312154"/>
                  <a:pt x="697617" y="274665"/>
                  <a:pt x="621010" y="239621"/>
                </a:cubicBezTo>
                <a:cubicBezTo>
                  <a:pt x="544403" y="204577"/>
                  <a:pt x="400153" y="167089"/>
                  <a:pt x="332510" y="127155"/>
                </a:cubicBezTo>
                <a:cubicBezTo>
                  <a:pt x="264867" y="87221"/>
                  <a:pt x="225748" y="1649"/>
                  <a:pt x="215153" y="19"/>
                </a:cubicBezTo>
                <a:cubicBezTo>
                  <a:pt x="204558" y="-1611"/>
                  <a:pt x="267312" y="98631"/>
                  <a:pt x="268942" y="117375"/>
                </a:cubicBezTo>
                <a:cubicBezTo>
                  <a:pt x="270572" y="136119"/>
                  <a:pt x="224933" y="112485"/>
                  <a:pt x="224933" y="112485"/>
                </a:cubicBezTo>
                <a:lnTo>
                  <a:pt x="0" y="489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E4C99001-BE8A-0310-A874-D84149086C68}"/>
              </a:ext>
            </a:extLst>
          </p:cNvPr>
          <p:cNvSpPr/>
          <p:nvPr/>
        </p:nvSpPr>
        <p:spPr>
          <a:xfrm>
            <a:off x="359396" y="7222280"/>
            <a:ext cx="292436" cy="614627"/>
          </a:xfrm>
          <a:custGeom>
            <a:avLst/>
            <a:gdLst>
              <a:gd name="connsiteX0" fmla="*/ 119808 w 292436"/>
              <a:gd name="connsiteY0" fmla="*/ 13 h 614627"/>
              <a:gd name="connsiteX1" fmla="*/ 90469 w 292436"/>
              <a:gd name="connsiteY1" fmla="*/ 205386 h 614627"/>
              <a:gd name="connsiteX2" fmla="*/ 134478 w 292436"/>
              <a:gd name="connsiteY2" fmla="*/ 376531 h 614627"/>
              <a:gd name="connsiteX3" fmla="*/ 124698 w 292436"/>
              <a:gd name="connsiteY3" fmla="*/ 293403 h 614627"/>
              <a:gd name="connsiteX4" fmla="*/ 286063 w 292436"/>
              <a:gd name="connsiteY4" fmla="*/ 606353 h 614627"/>
              <a:gd name="connsiteX5" fmla="*/ 242054 w 292436"/>
              <a:gd name="connsiteY5" fmla="*/ 508556 h 614627"/>
              <a:gd name="connsiteX6" fmla="*/ 75800 w 292436"/>
              <a:gd name="connsiteY6" fmla="*/ 342302 h 614627"/>
              <a:gd name="connsiteX7" fmla="*/ 183376 w 292436"/>
              <a:gd name="connsiteY7" fmla="*/ 405870 h 614627"/>
              <a:gd name="connsiteX8" fmla="*/ 2452 w 292436"/>
              <a:gd name="connsiteY8" fmla="*/ 132039 h 614627"/>
              <a:gd name="connsiteX9" fmla="*/ 80690 w 292436"/>
              <a:gd name="connsiteY9" fmla="*/ 215166 h 614627"/>
              <a:gd name="connsiteX10" fmla="*/ 119808 w 292436"/>
              <a:gd name="connsiteY10" fmla="*/ 13 h 61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436" h="614627">
                <a:moveTo>
                  <a:pt x="119808" y="13"/>
                </a:moveTo>
                <a:cubicBezTo>
                  <a:pt x="121438" y="-1617"/>
                  <a:pt x="88024" y="142633"/>
                  <a:pt x="90469" y="205386"/>
                </a:cubicBezTo>
                <a:cubicBezTo>
                  <a:pt x="92914" y="268139"/>
                  <a:pt x="128773" y="361862"/>
                  <a:pt x="134478" y="376531"/>
                </a:cubicBezTo>
                <a:cubicBezTo>
                  <a:pt x="140183" y="391201"/>
                  <a:pt x="99434" y="255099"/>
                  <a:pt x="124698" y="293403"/>
                </a:cubicBezTo>
                <a:cubicBezTo>
                  <a:pt x="149962" y="331707"/>
                  <a:pt x="266504" y="570494"/>
                  <a:pt x="286063" y="606353"/>
                </a:cubicBezTo>
                <a:cubicBezTo>
                  <a:pt x="305622" y="642212"/>
                  <a:pt x="277098" y="552564"/>
                  <a:pt x="242054" y="508556"/>
                </a:cubicBezTo>
                <a:cubicBezTo>
                  <a:pt x="207010" y="464548"/>
                  <a:pt x="85580" y="359416"/>
                  <a:pt x="75800" y="342302"/>
                </a:cubicBezTo>
                <a:cubicBezTo>
                  <a:pt x="66020" y="325188"/>
                  <a:pt x="195601" y="440914"/>
                  <a:pt x="183376" y="405870"/>
                </a:cubicBezTo>
                <a:cubicBezTo>
                  <a:pt x="171151" y="370826"/>
                  <a:pt x="19566" y="163823"/>
                  <a:pt x="2452" y="132039"/>
                </a:cubicBezTo>
                <a:cubicBezTo>
                  <a:pt x="-14662" y="100255"/>
                  <a:pt x="62761" y="232280"/>
                  <a:pt x="80690" y="215166"/>
                </a:cubicBezTo>
                <a:cubicBezTo>
                  <a:pt x="98619" y="198052"/>
                  <a:pt x="118178" y="1643"/>
                  <a:pt x="11980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30701A0-9A18-F580-1D0C-88589315462D}"/>
              </a:ext>
            </a:extLst>
          </p:cNvPr>
          <p:cNvSpPr/>
          <p:nvPr/>
        </p:nvSpPr>
        <p:spPr>
          <a:xfrm>
            <a:off x="638488" y="7671886"/>
            <a:ext cx="936040" cy="353242"/>
          </a:xfrm>
          <a:custGeom>
            <a:avLst/>
            <a:gdLst>
              <a:gd name="connsiteX0" fmla="*/ 266132 w 936040"/>
              <a:gd name="connsiteY0" fmla="*/ 272 h 353242"/>
              <a:gd name="connsiteX1" fmla="*/ 114547 w 936040"/>
              <a:gd name="connsiteY1" fmla="*/ 98069 h 353242"/>
              <a:gd name="connsiteX2" fmla="*/ 222124 w 936040"/>
              <a:gd name="connsiteY2" fmla="*/ 107849 h 353242"/>
              <a:gd name="connsiteX3" fmla="*/ 6971 w 936040"/>
              <a:gd name="connsiteY3" fmla="*/ 186086 h 353242"/>
              <a:gd name="connsiteX4" fmla="*/ 85208 w 936040"/>
              <a:gd name="connsiteY4" fmla="*/ 176307 h 353242"/>
              <a:gd name="connsiteX5" fmla="*/ 403048 w 936040"/>
              <a:gd name="connsiteY5" fmla="*/ 254544 h 353242"/>
              <a:gd name="connsiteX6" fmla="*/ 261242 w 936040"/>
              <a:gd name="connsiteY6" fmla="*/ 244764 h 353242"/>
              <a:gd name="connsiteX7" fmla="*/ 608421 w 936040"/>
              <a:gd name="connsiteY7" fmla="*/ 288773 h 353242"/>
              <a:gd name="connsiteX8" fmla="*/ 222124 w 936040"/>
              <a:gd name="connsiteY8" fmla="*/ 352341 h 353242"/>
              <a:gd name="connsiteX9" fmla="*/ 720887 w 936040"/>
              <a:gd name="connsiteY9" fmla="*/ 327892 h 353242"/>
              <a:gd name="connsiteX10" fmla="*/ 936040 w 936040"/>
              <a:gd name="connsiteY10" fmla="*/ 318112 h 353242"/>
              <a:gd name="connsiteX11" fmla="*/ 637760 w 936040"/>
              <a:gd name="connsiteY11" fmla="*/ 318112 h 353242"/>
              <a:gd name="connsiteX12" fmla="*/ 442167 w 936040"/>
              <a:gd name="connsiteY12" fmla="*/ 274103 h 353242"/>
              <a:gd name="connsiteX13" fmla="*/ 173225 w 936040"/>
              <a:gd name="connsiteY13" fmla="*/ 225205 h 353242"/>
              <a:gd name="connsiteX14" fmla="*/ 99878 w 936040"/>
              <a:gd name="connsiteY14" fmla="*/ 166527 h 353242"/>
              <a:gd name="connsiteX15" fmla="*/ 90098 w 936040"/>
              <a:gd name="connsiteY15" fmla="*/ 44281 h 353242"/>
              <a:gd name="connsiteX16" fmla="*/ 11861 w 936040"/>
              <a:gd name="connsiteY16" fmla="*/ 132298 h 353242"/>
              <a:gd name="connsiteX17" fmla="*/ 266132 w 936040"/>
              <a:gd name="connsiteY17" fmla="*/ 272 h 35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040" h="353242">
                <a:moveTo>
                  <a:pt x="266132" y="272"/>
                </a:moveTo>
                <a:cubicBezTo>
                  <a:pt x="283246" y="-5433"/>
                  <a:pt x="121882" y="80140"/>
                  <a:pt x="114547" y="98069"/>
                </a:cubicBezTo>
                <a:cubicBezTo>
                  <a:pt x="107212" y="115998"/>
                  <a:pt x="240053" y="93180"/>
                  <a:pt x="222124" y="107849"/>
                </a:cubicBezTo>
                <a:cubicBezTo>
                  <a:pt x="204195" y="122518"/>
                  <a:pt x="29790" y="174676"/>
                  <a:pt x="6971" y="186086"/>
                </a:cubicBezTo>
                <a:cubicBezTo>
                  <a:pt x="-15848" y="197496"/>
                  <a:pt x="19195" y="164897"/>
                  <a:pt x="85208" y="176307"/>
                </a:cubicBezTo>
                <a:cubicBezTo>
                  <a:pt x="151221" y="187717"/>
                  <a:pt x="373709" y="243135"/>
                  <a:pt x="403048" y="254544"/>
                </a:cubicBezTo>
                <a:cubicBezTo>
                  <a:pt x="432387" y="265953"/>
                  <a:pt x="227013" y="239059"/>
                  <a:pt x="261242" y="244764"/>
                </a:cubicBezTo>
                <a:cubicBezTo>
                  <a:pt x="295471" y="250469"/>
                  <a:pt x="614941" y="270844"/>
                  <a:pt x="608421" y="288773"/>
                </a:cubicBezTo>
                <a:cubicBezTo>
                  <a:pt x="601901" y="306702"/>
                  <a:pt x="203380" y="345821"/>
                  <a:pt x="222124" y="352341"/>
                </a:cubicBezTo>
                <a:cubicBezTo>
                  <a:pt x="240868" y="358861"/>
                  <a:pt x="720887" y="327892"/>
                  <a:pt x="720887" y="327892"/>
                </a:cubicBezTo>
                <a:lnTo>
                  <a:pt x="936040" y="318112"/>
                </a:lnTo>
                <a:cubicBezTo>
                  <a:pt x="922186" y="316482"/>
                  <a:pt x="720072" y="325447"/>
                  <a:pt x="637760" y="318112"/>
                </a:cubicBezTo>
                <a:cubicBezTo>
                  <a:pt x="555448" y="310777"/>
                  <a:pt x="519590" y="289588"/>
                  <a:pt x="442167" y="274103"/>
                </a:cubicBezTo>
                <a:cubicBezTo>
                  <a:pt x="364745" y="258619"/>
                  <a:pt x="230273" y="243134"/>
                  <a:pt x="173225" y="225205"/>
                </a:cubicBezTo>
                <a:cubicBezTo>
                  <a:pt x="116177" y="207276"/>
                  <a:pt x="113732" y="196681"/>
                  <a:pt x="99878" y="166527"/>
                </a:cubicBezTo>
                <a:cubicBezTo>
                  <a:pt x="86024" y="136373"/>
                  <a:pt x="104767" y="49986"/>
                  <a:pt x="90098" y="44281"/>
                </a:cubicBezTo>
                <a:cubicBezTo>
                  <a:pt x="75428" y="38576"/>
                  <a:pt x="-15848" y="141263"/>
                  <a:pt x="11861" y="132298"/>
                </a:cubicBezTo>
                <a:cubicBezTo>
                  <a:pt x="39570" y="123333"/>
                  <a:pt x="249018" y="5977"/>
                  <a:pt x="26613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D9FD5F6D-6E2F-AE06-4588-7C28712E6D70}"/>
              </a:ext>
            </a:extLst>
          </p:cNvPr>
          <p:cNvSpPr/>
          <p:nvPr/>
        </p:nvSpPr>
        <p:spPr>
          <a:xfrm>
            <a:off x="855844" y="7725839"/>
            <a:ext cx="722744" cy="246252"/>
          </a:xfrm>
          <a:custGeom>
            <a:avLst/>
            <a:gdLst>
              <a:gd name="connsiteX0" fmla="*/ 4768 w 722744"/>
              <a:gd name="connsiteY0" fmla="*/ 68565 h 246252"/>
              <a:gd name="connsiteX1" fmla="*/ 400845 w 722744"/>
              <a:gd name="connsiteY1" fmla="*/ 185921 h 246252"/>
              <a:gd name="connsiteX2" fmla="*/ 337277 w 722744"/>
              <a:gd name="connsiteY2" fmla="*/ 146803 h 246252"/>
              <a:gd name="connsiteX3" fmla="*/ 718684 w 722744"/>
              <a:gd name="connsiteY3" fmla="*/ 244600 h 246252"/>
              <a:gd name="connsiteX4" fmla="*/ 523091 w 722744"/>
              <a:gd name="connsiteY4" fmla="*/ 200591 h 246252"/>
              <a:gd name="connsiteX5" fmla="*/ 283489 w 722744"/>
              <a:gd name="connsiteY5" fmla="*/ 102794 h 246252"/>
              <a:gd name="connsiteX6" fmla="*/ 210141 w 722744"/>
              <a:gd name="connsiteY6" fmla="*/ 108 h 246252"/>
              <a:gd name="connsiteX7" fmla="*/ 259039 w 722744"/>
              <a:gd name="connsiteY7" fmla="*/ 83235 h 246252"/>
              <a:gd name="connsiteX8" fmla="*/ 185692 w 722744"/>
              <a:gd name="connsiteY8" fmla="*/ 93014 h 246252"/>
              <a:gd name="connsiteX9" fmla="*/ 4768 w 722744"/>
              <a:gd name="connsiteY9" fmla="*/ 68565 h 2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744" h="246252">
                <a:moveTo>
                  <a:pt x="4768" y="68565"/>
                </a:moveTo>
                <a:cubicBezTo>
                  <a:pt x="40627" y="84049"/>
                  <a:pt x="345427" y="172881"/>
                  <a:pt x="400845" y="185921"/>
                </a:cubicBezTo>
                <a:cubicBezTo>
                  <a:pt x="456263" y="198961"/>
                  <a:pt x="284304" y="137023"/>
                  <a:pt x="337277" y="146803"/>
                </a:cubicBezTo>
                <a:cubicBezTo>
                  <a:pt x="390250" y="156583"/>
                  <a:pt x="687715" y="235635"/>
                  <a:pt x="718684" y="244600"/>
                </a:cubicBezTo>
                <a:cubicBezTo>
                  <a:pt x="749653" y="253565"/>
                  <a:pt x="595624" y="224225"/>
                  <a:pt x="523091" y="200591"/>
                </a:cubicBezTo>
                <a:cubicBezTo>
                  <a:pt x="450558" y="176957"/>
                  <a:pt x="335647" y="136208"/>
                  <a:pt x="283489" y="102794"/>
                </a:cubicBezTo>
                <a:cubicBezTo>
                  <a:pt x="231331" y="69380"/>
                  <a:pt x="214216" y="3368"/>
                  <a:pt x="210141" y="108"/>
                </a:cubicBezTo>
                <a:cubicBezTo>
                  <a:pt x="206066" y="-3152"/>
                  <a:pt x="263114" y="67751"/>
                  <a:pt x="259039" y="83235"/>
                </a:cubicBezTo>
                <a:cubicBezTo>
                  <a:pt x="254964" y="98719"/>
                  <a:pt x="225626" y="94644"/>
                  <a:pt x="185692" y="93014"/>
                </a:cubicBezTo>
                <a:cubicBezTo>
                  <a:pt x="145758" y="91384"/>
                  <a:pt x="-31091" y="53081"/>
                  <a:pt x="4768" y="68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62251B93-9077-AB45-2D5B-138B7F7E2972}"/>
              </a:ext>
            </a:extLst>
          </p:cNvPr>
          <p:cNvSpPr/>
          <p:nvPr/>
        </p:nvSpPr>
        <p:spPr>
          <a:xfrm>
            <a:off x="762977" y="7163602"/>
            <a:ext cx="435128" cy="506684"/>
          </a:xfrm>
          <a:custGeom>
            <a:avLst/>
            <a:gdLst>
              <a:gd name="connsiteX0" fmla="*/ 9618 w 435128"/>
              <a:gd name="connsiteY0" fmla="*/ 13 h 506684"/>
              <a:gd name="connsiteX1" fmla="*/ 38957 w 435128"/>
              <a:gd name="connsiteY1" fmla="*/ 200496 h 506684"/>
              <a:gd name="connsiteX2" fmla="*/ 82965 w 435128"/>
              <a:gd name="connsiteY2" fmla="*/ 327632 h 506684"/>
              <a:gd name="connsiteX3" fmla="*/ 107414 w 435128"/>
              <a:gd name="connsiteY3" fmla="*/ 337412 h 506684"/>
              <a:gd name="connsiteX4" fmla="*/ 219881 w 435128"/>
              <a:gd name="connsiteY4" fmla="*/ 386310 h 506684"/>
              <a:gd name="connsiteX5" fmla="*/ 205211 w 435128"/>
              <a:gd name="connsiteY5" fmla="*/ 391200 h 506684"/>
              <a:gd name="connsiteX6" fmla="*/ 337237 w 435128"/>
              <a:gd name="connsiteY6" fmla="*/ 484107 h 506684"/>
              <a:gd name="connsiteX7" fmla="*/ 356796 w 435128"/>
              <a:gd name="connsiteY7" fmla="*/ 503666 h 506684"/>
              <a:gd name="connsiteX8" fmla="*/ 381245 w 435128"/>
              <a:gd name="connsiteY8" fmla="*/ 435209 h 506684"/>
              <a:gd name="connsiteX9" fmla="*/ 435034 w 435128"/>
              <a:gd name="connsiteY9" fmla="*/ 381420 h 506684"/>
              <a:gd name="connsiteX10" fmla="*/ 391025 w 435128"/>
              <a:gd name="connsiteY10" fmla="*/ 454768 h 506684"/>
              <a:gd name="connsiteX11" fmla="*/ 278559 w 435128"/>
              <a:gd name="connsiteY11" fmla="*/ 400980 h 506684"/>
              <a:gd name="connsiteX12" fmla="*/ 107414 w 435128"/>
              <a:gd name="connsiteY12" fmla="*/ 317853 h 506684"/>
              <a:gd name="connsiteX13" fmla="*/ 4728 w 435128"/>
              <a:gd name="connsiteY13" fmla="*/ 190717 h 506684"/>
              <a:gd name="connsiteX14" fmla="*/ 14507 w 435128"/>
              <a:gd name="connsiteY14" fmla="*/ 210276 h 506684"/>
              <a:gd name="connsiteX15" fmla="*/ 9618 w 435128"/>
              <a:gd name="connsiteY15" fmla="*/ 13 h 5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128" h="506684">
                <a:moveTo>
                  <a:pt x="9618" y="13"/>
                </a:moveTo>
                <a:cubicBezTo>
                  <a:pt x="13693" y="-1617"/>
                  <a:pt x="26733" y="145893"/>
                  <a:pt x="38957" y="200496"/>
                </a:cubicBezTo>
                <a:cubicBezTo>
                  <a:pt x="51181" y="255099"/>
                  <a:pt x="82965" y="327632"/>
                  <a:pt x="82965" y="327632"/>
                </a:cubicBezTo>
                <a:cubicBezTo>
                  <a:pt x="94375" y="350451"/>
                  <a:pt x="107414" y="337412"/>
                  <a:pt x="107414" y="337412"/>
                </a:cubicBezTo>
                <a:cubicBezTo>
                  <a:pt x="130233" y="347192"/>
                  <a:pt x="203582" y="377345"/>
                  <a:pt x="219881" y="386310"/>
                </a:cubicBezTo>
                <a:cubicBezTo>
                  <a:pt x="236180" y="395275"/>
                  <a:pt x="185652" y="374901"/>
                  <a:pt x="205211" y="391200"/>
                </a:cubicBezTo>
                <a:cubicBezTo>
                  <a:pt x="224770" y="407499"/>
                  <a:pt x="311973" y="465363"/>
                  <a:pt x="337237" y="484107"/>
                </a:cubicBezTo>
                <a:cubicBezTo>
                  <a:pt x="362501" y="502851"/>
                  <a:pt x="349461" y="511816"/>
                  <a:pt x="356796" y="503666"/>
                </a:cubicBezTo>
                <a:cubicBezTo>
                  <a:pt x="364131" y="495516"/>
                  <a:pt x="368205" y="455583"/>
                  <a:pt x="381245" y="435209"/>
                </a:cubicBezTo>
                <a:cubicBezTo>
                  <a:pt x="394285" y="414835"/>
                  <a:pt x="433404" y="378160"/>
                  <a:pt x="435034" y="381420"/>
                </a:cubicBezTo>
                <a:cubicBezTo>
                  <a:pt x="436664" y="384680"/>
                  <a:pt x="417104" y="451508"/>
                  <a:pt x="391025" y="454768"/>
                </a:cubicBezTo>
                <a:cubicBezTo>
                  <a:pt x="364946" y="458028"/>
                  <a:pt x="278559" y="400980"/>
                  <a:pt x="278559" y="400980"/>
                </a:cubicBezTo>
                <a:cubicBezTo>
                  <a:pt x="231291" y="378161"/>
                  <a:pt x="153052" y="352897"/>
                  <a:pt x="107414" y="317853"/>
                </a:cubicBezTo>
                <a:cubicBezTo>
                  <a:pt x="61776" y="282809"/>
                  <a:pt x="4728" y="190717"/>
                  <a:pt x="4728" y="190717"/>
                </a:cubicBezTo>
                <a:cubicBezTo>
                  <a:pt x="-10756" y="172788"/>
                  <a:pt x="16952" y="242875"/>
                  <a:pt x="14507" y="210276"/>
                </a:cubicBezTo>
                <a:cubicBezTo>
                  <a:pt x="12062" y="177677"/>
                  <a:pt x="5543" y="1643"/>
                  <a:pt x="96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16959B6-D0E4-AA52-C813-BCA4A7051DA3}"/>
              </a:ext>
            </a:extLst>
          </p:cNvPr>
          <p:cNvSpPr/>
          <p:nvPr/>
        </p:nvSpPr>
        <p:spPr>
          <a:xfrm>
            <a:off x="344033" y="7139162"/>
            <a:ext cx="912656" cy="435210"/>
          </a:xfrm>
          <a:custGeom>
            <a:avLst/>
            <a:gdLst>
              <a:gd name="connsiteX0" fmla="*/ 22705 w 912656"/>
              <a:gd name="connsiteY0" fmla="*/ 4 h 435210"/>
              <a:gd name="connsiteX1" fmla="*/ 438341 w 912656"/>
              <a:gd name="connsiteY1" fmla="*/ 107580 h 435210"/>
              <a:gd name="connsiteX2" fmla="*/ 404112 w 912656"/>
              <a:gd name="connsiteY2" fmla="*/ 53792 h 435210"/>
              <a:gd name="connsiteX3" fmla="*/ 570367 w 912656"/>
              <a:gd name="connsiteY3" fmla="*/ 176038 h 435210"/>
              <a:gd name="connsiteX4" fmla="*/ 541028 w 912656"/>
              <a:gd name="connsiteY4" fmla="*/ 97801 h 435210"/>
              <a:gd name="connsiteX5" fmla="*/ 770850 w 912656"/>
              <a:gd name="connsiteY5" fmla="*/ 298284 h 435210"/>
              <a:gd name="connsiteX6" fmla="*/ 912656 w 912656"/>
              <a:gd name="connsiteY6" fmla="*/ 430310 h 435210"/>
              <a:gd name="connsiteX7" fmla="*/ 770850 w 912656"/>
              <a:gd name="connsiteY7" fmla="*/ 303174 h 435210"/>
              <a:gd name="connsiteX8" fmla="*/ 560587 w 912656"/>
              <a:gd name="connsiteY8" fmla="*/ 239606 h 435210"/>
              <a:gd name="connsiteX9" fmla="*/ 428562 w 912656"/>
              <a:gd name="connsiteY9" fmla="*/ 161368 h 435210"/>
              <a:gd name="connsiteX10" fmla="*/ 477460 w 912656"/>
              <a:gd name="connsiteY10" fmla="*/ 337403 h 435210"/>
              <a:gd name="connsiteX11" fmla="*/ 619265 w 912656"/>
              <a:gd name="connsiteY11" fmla="*/ 435199 h 435210"/>
              <a:gd name="connsiteX12" fmla="*/ 457901 w 912656"/>
              <a:gd name="connsiteY12" fmla="*/ 342293 h 435210"/>
              <a:gd name="connsiteX13" fmla="*/ 140061 w 912656"/>
              <a:gd name="connsiteY13" fmla="*/ 132029 h 435210"/>
              <a:gd name="connsiteX14" fmla="*/ 110722 w 912656"/>
              <a:gd name="connsiteY14" fmla="*/ 190708 h 435210"/>
              <a:gd name="connsiteX15" fmla="*/ 96053 w 912656"/>
              <a:gd name="connsiteY15" fmla="*/ 102690 h 435210"/>
              <a:gd name="connsiteX16" fmla="*/ 47154 w 912656"/>
              <a:gd name="connsiteY16" fmla="*/ 171148 h 435210"/>
              <a:gd name="connsiteX17" fmla="*/ 52044 w 912656"/>
              <a:gd name="connsiteY17" fmla="*/ 112470 h 435210"/>
              <a:gd name="connsiteX18" fmla="*/ 22705 w 912656"/>
              <a:gd name="connsiteY18" fmla="*/ 4 h 43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656" h="435210">
                <a:moveTo>
                  <a:pt x="22705" y="4"/>
                </a:moveTo>
                <a:cubicBezTo>
                  <a:pt x="87088" y="-811"/>
                  <a:pt x="374773" y="98615"/>
                  <a:pt x="438341" y="107580"/>
                </a:cubicBezTo>
                <a:cubicBezTo>
                  <a:pt x="501909" y="116545"/>
                  <a:pt x="382108" y="42382"/>
                  <a:pt x="404112" y="53792"/>
                </a:cubicBezTo>
                <a:cubicBezTo>
                  <a:pt x="426116" y="65202"/>
                  <a:pt x="547548" y="168703"/>
                  <a:pt x="570367" y="176038"/>
                </a:cubicBezTo>
                <a:cubicBezTo>
                  <a:pt x="593186" y="183373"/>
                  <a:pt x="507614" y="77427"/>
                  <a:pt x="541028" y="97801"/>
                </a:cubicBezTo>
                <a:cubicBezTo>
                  <a:pt x="574442" y="118175"/>
                  <a:pt x="708912" y="242866"/>
                  <a:pt x="770850" y="298284"/>
                </a:cubicBezTo>
                <a:cubicBezTo>
                  <a:pt x="832788" y="353702"/>
                  <a:pt x="912656" y="429495"/>
                  <a:pt x="912656" y="430310"/>
                </a:cubicBezTo>
                <a:cubicBezTo>
                  <a:pt x="912656" y="431125"/>
                  <a:pt x="829528" y="334958"/>
                  <a:pt x="770850" y="303174"/>
                </a:cubicBezTo>
                <a:cubicBezTo>
                  <a:pt x="712172" y="271390"/>
                  <a:pt x="617635" y="263240"/>
                  <a:pt x="560587" y="239606"/>
                </a:cubicBezTo>
                <a:cubicBezTo>
                  <a:pt x="503539" y="215972"/>
                  <a:pt x="442416" y="145069"/>
                  <a:pt x="428562" y="161368"/>
                </a:cubicBezTo>
                <a:cubicBezTo>
                  <a:pt x="414708" y="177667"/>
                  <a:pt x="445676" y="291765"/>
                  <a:pt x="477460" y="337403"/>
                </a:cubicBezTo>
                <a:cubicBezTo>
                  <a:pt x="509244" y="383041"/>
                  <a:pt x="622525" y="434384"/>
                  <a:pt x="619265" y="435199"/>
                </a:cubicBezTo>
                <a:cubicBezTo>
                  <a:pt x="616005" y="436014"/>
                  <a:pt x="537768" y="392821"/>
                  <a:pt x="457901" y="342293"/>
                </a:cubicBezTo>
                <a:cubicBezTo>
                  <a:pt x="378034" y="291765"/>
                  <a:pt x="197924" y="157293"/>
                  <a:pt x="140061" y="132029"/>
                </a:cubicBezTo>
                <a:cubicBezTo>
                  <a:pt x="82198" y="106765"/>
                  <a:pt x="118057" y="195598"/>
                  <a:pt x="110722" y="190708"/>
                </a:cubicBezTo>
                <a:cubicBezTo>
                  <a:pt x="103387" y="185818"/>
                  <a:pt x="106648" y="105950"/>
                  <a:pt x="96053" y="102690"/>
                </a:cubicBezTo>
                <a:cubicBezTo>
                  <a:pt x="85458" y="99430"/>
                  <a:pt x="54489" y="169518"/>
                  <a:pt x="47154" y="171148"/>
                </a:cubicBezTo>
                <a:cubicBezTo>
                  <a:pt x="39819" y="172778"/>
                  <a:pt x="52859" y="140179"/>
                  <a:pt x="52044" y="112470"/>
                </a:cubicBezTo>
                <a:cubicBezTo>
                  <a:pt x="51229" y="84761"/>
                  <a:pt x="-41678" y="819"/>
                  <a:pt x="227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23CCD39C-027E-2284-D920-FA683185BA17}"/>
              </a:ext>
            </a:extLst>
          </p:cNvPr>
          <p:cNvSpPr/>
          <p:nvPr/>
        </p:nvSpPr>
        <p:spPr>
          <a:xfrm>
            <a:off x="767219" y="7356957"/>
            <a:ext cx="768504" cy="692322"/>
          </a:xfrm>
          <a:custGeom>
            <a:avLst/>
            <a:gdLst>
              <a:gd name="connsiteX0" fmla="*/ 486 w 768504"/>
              <a:gd name="connsiteY0" fmla="*/ 168506 h 692322"/>
              <a:gd name="connsiteX1" fmla="*/ 249868 w 768504"/>
              <a:gd name="connsiteY1" fmla="*/ 266303 h 692322"/>
              <a:gd name="connsiteX2" fmla="*/ 411232 w 768504"/>
              <a:gd name="connsiteY2" fmla="*/ 427668 h 692322"/>
              <a:gd name="connsiteX3" fmla="*/ 386783 w 768504"/>
              <a:gd name="connsiteY3" fmla="*/ 373879 h 692322"/>
              <a:gd name="connsiteX4" fmla="*/ 582377 w 768504"/>
              <a:gd name="connsiteY4" fmla="*/ 530354 h 692322"/>
              <a:gd name="connsiteX5" fmla="*/ 543258 w 768504"/>
              <a:gd name="connsiteY5" fmla="*/ 496125 h 692322"/>
              <a:gd name="connsiteX6" fmla="*/ 680174 w 768504"/>
              <a:gd name="connsiteY6" fmla="*/ 564583 h 692322"/>
              <a:gd name="connsiteX7" fmla="*/ 743741 w 768504"/>
              <a:gd name="connsiteY7" fmla="*/ 642821 h 692322"/>
              <a:gd name="connsiteX8" fmla="*/ 768191 w 768504"/>
              <a:gd name="connsiteY8" fmla="*/ 598812 h 692322"/>
              <a:gd name="connsiteX9" fmla="*/ 729072 w 768504"/>
              <a:gd name="connsiteY9" fmla="*/ 691719 h 692322"/>
              <a:gd name="connsiteX10" fmla="*/ 753521 w 768504"/>
              <a:gd name="connsiteY10" fmla="*/ 545024 h 692322"/>
              <a:gd name="connsiteX11" fmla="*/ 606826 w 768504"/>
              <a:gd name="connsiteY11" fmla="*/ 408108 h 692322"/>
              <a:gd name="connsiteX12" fmla="*/ 499249 w 768504"/>
              <a:gd name="connsiteY12" fmla="*/ 188065 h 692322"/>
              <a:gd name="connsiteX13" fmla="*/ 469910 w 768504"/>
              <a:gd name="connsiteY13" fmla="*/ 227184 h 692322"/>
              <a:gd name="connsiteX14" fmla="*/ 259647 w 768504"/>
              <a:gd name="connsiteY14" fmla="*/ 2252 h 692322"/>
              <a:gd name="connsiteX15" fmla="*/ 362334 w 768504"/>
              <a:gd name="connsiteY15" fmla="*/ 119608 h 692322"/>
              <a:gd name="connsiteX16" fmla="*/ 430792 w 768504"/>
              <a:gd name="connsiteY16" fmla="*/ 251633 h 692322"/>
              <a:gd name="connsiteX17" fmla="*/ 342775 w 768504"/>
              <a:gd name="connsiteY17" fmla="*/ 280972 h 692322"/>
              <a:gd name="connsiteX18" fmla="*/ 191190 w 768504"/>
              <a:gd name="connsiteY18" fmla="*/ 168506 h 692322"/>
              <a:gd name="connsiteX19" fmla="*/ 486 w 768504"/>
              <a:gd name="connsiteY19" fmla="*/ 168506 h 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8504" h="692322">
                <a:moveTo>
                  <a:pt x="486" y="168506"/>
                </a:moveTo>
                <a:cubicBezTo>
                  <a:pt x="10266" y="184805"/>
                  <a:pt x="181410" y="223109"/>
                  <a:pt x="249868" y="266303"/>
                </a:cubicBezTo>
                <a:cubicBezTo>
                  <a:pt x="318326" y="309497"/>
                  <a:pt x="388413" y="409739"/>
                  <a:pt x="411232" y="427668"/>
                </a:cubicBezTo>
                <a:cubicBezTo>
                  <a:pt x="434051" y="445597"/>
                  <a:pt x="358259" y="356765"/>
                  <a:pt x="386783" y="373879"/>
                </a:cubicBezTo>
                <a:cubicBezTo>
                  <a:pt x="415307" y="390993"/>
                  <a:pt x="556298" y="509980"/>
                  <a:pt x="582377" y="530354"/>
                </a:cubicBezTo>
                <a:cubicBezTo>
                  <a:pt x="608456" y="550728"/>
                  <a:pt x="526958" y="490420"/>
                  <a:pt x="543258" y="496125"/>
                </a:cubicBezTo>
                <a:cubicBezTo>
                  <a:pt x="559558" y="501830"/>
                  <a:pt x="646760" y="540134"/>
                  <a:pt x="680174" y="564583"/>
                </a:cubicBezTo>
                <a:cubicBezTo>
                  <a:pt x="713588" y="589032"/>
                  <a:pt x="729072" y="637116"/>
                  <a:pt x="743741" y="642821"/>
                </a:cubicBezTo>
                <a:cubicBezTo>
                  <a:pt x="758411" y="648526"/>
                  <a:pt x="770636" y="590662"/>
                  <a:pt x="768191" y="598812"/>
                </a:cubicBezTo>
                <a:cubicBezTo>
                  <a:pt x="765746" y="606962"/>
                  <a:pt x="731517" y="700684"/>
                  <a:pt x="729072" y="691719"/>
                </a:cubicBezTo>
                <a:cubicBezTo>
                  <a:pt x="726627" y="682754"/>
                  <a:pt x="773895" y="592293"/>
                  <a:pt x="753521" y="545024"/>
                </a:cubicBezTo>
                <a:cubicBezTo>
                  <a:pt x="733147" y="497756"/>
                  <a:pt x="649205" y="467601"/>
                  <a:pt x="606826" y="408108"/>
                </a:cubicBezTo>
                <a:cubicBezTo>
                  <a:pt x="564447" y="348615"/>
                  <a:pt x="522068" y="218219"/>
                  <a:pt x="499249" y="188065"/>
                </a:cubicBezTo>
                <a:cubicBezTo>
                  <a:pt x="476430" y="157911"/>
                  <a:pt x="509844" y="258153"/>
                  <a:pt x="469910" y="227184"/>
                </a:cubicBezTo>
                <a:cubicBezTo>
                  <a:pt x="429976" y="196215"/>
                  <a:pt x="277576" y="20181"/>
                  <a:pt x="259647" y="2252"/>
                </a:cubicBezTo>
                <a:cubicBezTo>
                  <a:pt x="241718" y="-15677"/>
                  <a:pt x="333810" y="78045"/>
                  <a:pt x="362334" y="119608"/>
                </a:cubicBezTo>
                <a:cubicBezTo>
                  <a:pt x="390858" y="161171"/>
                  <a:pt x="434052" y="224739"/>
                  <a:pt x="430792" y="251633"/>
                </a:cubicBezTo>
                <a:cubicBezTo>
                  <a:pt x="427532" y="278527"/>
                  <a:pt x="382709" y="294826"/>
                  <a:pt x="342775" y="280972"/>
                </a:cubicBezTo>
                <a:cubicBezTo>
                  <a:pt x="302841" y="267118"/>
                  <a:pt x="251498" y="188880"/>
                  <a:pt x="191190" y="168506"/>
                </a:cubicBezTo>
                <a:cubicBezTo>
                  <a:pt x="130882" y="148132"/>
                  <a:pt x="-9294" y="152207"/>
                  <a:pt x="486" y="168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433B485-B5E5-66E5-57CC-0CF18621F123}"/>
              </a:ext>
            </a:extLst>
          </p:cNvPr>
          <p:cNvSpPr/>
          <p:nvPr/>
        </p:nvSpPr>
        <p:spPr>
          <a:xfrm>
            <a:off x="1941890" y="4649347"/>
            <a:ext cx="79841" cy="741411"/>
          </a:xfrm>
          <a:custGeom>
            <a:avLst/>
            <a:gdLst>
              <a:gd name="connsiteX0" fmla="*/ 71208 w 79841"/>
              <a:gd name="connsiteY0" fmla="*/ 625 h 741411"/>
              <a:gd name="connsiteX1" fmla="*/ 64119 w 79841"/>
              <a:gd name="connsiteY1" fmla="*/ 312513 h 741411"/>
              <a:gd name="connsiteX2" fmla="*/ 49943 w 79841"/>
              <a:gd name="connsiteY2" fmla="*/ 248718 h 741411"/>
              <a:gd name="connsiteX3" fmla="*/ 35766 w 79841"/>
              <a:gd name="connsiteY3" fmla="*/ 525165 h 741411"/>
              <a:gd name="connsiteX4" fmla="*/ 35766 w 79841"/>
              <a:gd name="connsiteY4" fmla="*/ 241630 h 741411"/>
              <a:gd name="connsiteX5" fmla="*/ 49943 w 79841"/>
              <a:gd name="connsiteY5" fmla="*/ 737816 h 741411"/>
              <a:gd name="connsiteX6" fmla="*/ 324 w 79841"/>
              <a:gd name="connsiteY6" fmla="*/ 454281 h 741411"/>
              <a:gd name="connsiteX7" fmla="*/ 78296 w 79841"/>
              <a:gd name="connsiteY7" fmla="*/ 241630 h 741411"/>
              <a:gd name="connsiteX8" fmla="*/ 49943 w 79841"/>
              <a:gd name="connsiteY8" fmla="*/ 305425 h 741411"/>
              <a:gd name="connsiteX9" fmla="*/ 21589 w 79841"/>
              <a:gd name="connsiteY9" fmla="*/ 71509 h 741411"/>
              <a:gd name="connsiteX10" fmla="*/ 21589 w 79841"/>
              <a:gd name="connsiteY10" fmla="*/ 227453 h 741411"/>
              <a:gd name="connsiteX11" fmla="*/ 71208 w 79841"/>
              <a:gd name="connsiteY11" fmla="*/ 625 h 7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41" h="741411">
                <a:moveTo>
                  <a:pt x="71208" y="625"/>
                </a:moveTo>
                <a:cubicBezTo>
                  <a:pt x="78296" y="14802"/>
                  <a:pt x="67663" y="271164"/>
                  <a:pt x="64119" y="312513"/>
                </a:cubicBezTo>
                <a:cubicBezTo>
                  <a:pt x="60575" y="353862"/>
                  <a:pt x="54668" y="213276"/>
                  <a:pt x="49943" y="248718"/>
                </a:cubicBezTo>
                <a:cubicBezTo>
                  <a:pt x="45218" y="284160"/>
                  <a:pt x="38129" y="526346"/>
                  <a:pt x="35766" y="525165"/>
                </a:cubicBezTo>
                <a:cubicBezTo>
                  <a:pt x="33403" y="523984"/>
                  <a:pt x="33403" y="206188"/>
                  <a:pt x="35766" y="241630"/>
                </a:cubicBezTo>
                <a:cubicBezTo>
                  <a:pt x="38129" y="277072"/>
                  <a:pt x="55850" y="702374"/>
                  <a:pt x="49943" y="737816"/>
                </a:cubicBezTo>
                <a:cubicBezTo>
                  <a:pt x="44036" y="773258"/>
                  <a:pt x="-4402" y="536979"/>
                  <a:pt x="324" y="454281"/>
                </a:cubicBezTo>
                <a:cubicBezTo>
                  <a:pt x="5049" y="371583"/>
                  <a:pt x="70026" y="266439"/>
                  <a:pt x="78296" y="241630"/>
                </a:cubicBezTo>
                <a:cubicBezTo>
                  <a:pt x="86566" y="216821"/>
                  <a:pt x="59394" y="333779"/>
                  <a:pt x="49943" y="305425"/>
                </a:cubicBezTo>
                <a:cubicBezTo>
                  <a:pt x="40492" y="277072"/>
                  <a:pt x="26315" y="84504"/>
                  <a:pt x="21589" y="71509"/>
                </a:cubicBezTo>
                <a:cubicBezTo>
                  <a:pt x="16863" y="58514"/>
                  <a:pt x="16863" y="236904"/>
                  <a:pt x="21589" y="227453"/>
                </a:cubicBezTo>
                <a:cubicBezTo>
                  <a:pt x="26315" y="218002"/>
                  <a:pt x="64120" y="-13552"/>
                  <a:pt x="71208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EA66B387-901E-71C3-C683-9BB920BBA21F}"/>
              </a:ext>
            </a:extLst>
          </p:cNvPr>
          <p:cNvSpPr/>
          <p:nvPr/>
        </p:nvSpPr>
        <p:spPr>
          <a:xfrm>
            <a:off x="1927173" y="3345022"/>
            <a:ext cx="1164568" cy="795337"/>
          </a:xfrm>
          <a:custGeom>
            <a:avLst/>
            <a:gdLst>
              <a:gd name="connsiteX0" fmla="*/ 864 w 1164568"/>
              <a:gd name="connsiteY0" fmla="*/ 794587 h 795337"/>
              <a:gd name="connsiteX1" fmla="*/ 461608 w 1164568"/>
              <a:gd name="connsiteY1" fmla="*/ 589025 h 795337"/>
              <a:gd name="connsiteX2" fmla="*/ 355283 w 1164568"/>
              <a:gd name="connsiteY2" fmla="*/ 659908 h 795337"/>
              <a:gd name="connsiteX3" fmla="*/ 908176 w 1164568"/>
              <a:gd name="connsiteY3" fmla="*/ 206252 h 795337"/>
              <a:gd name="connsiteX4" fmla="*/ 745143 w 1164568"/>
              <a:gd name="connsiteY4" fmla="*/ 326755 h 795337"/>
              <a:gd name="connsiteX5" fmla="*/ 1163357 w 1164568"/>
              <a:gd name="connsiteY5" fmla="*/ 690 h 795337"/>
              <a:gd name="connsiteX6" fmla="*/ 858557 w 1164568"/>
              <a:gd name="connsiteY6" fmla="*/ 248783 h 795337"/>
              <a:gd name="connsiteX7" fmla="*/ 461608 w 1164568"/>
              <a:gd name="connsiteY7" fmla="*/ 525229 h 795337"/>
              <a:gd name="connsiteX8" fmla="*/ 638818 w 1164568"/>
              <a:gd name="connsiteY8" fmla="*/ 355108 h 795337"/>
              <a:gd name="connsiteX9" fmla="*/ 355283 w 1164568"/>
              <a:gd name="connsiteY9" fmla="*/ 581936 h 795337"/>
              <a:gd name="connsiteX10" fmla="*/ 404901 w 1164568"/>
              <a:gd name="connsiteY10" fmla="*/ 503964 h 795337"/>
              <a:gd name="connsiteX11" fmla="*/ 348194 w 1164568"/>
              <a:gd name="connsiteY11" fmla="*/ 652820 h 795337"/>
              <a:gd name="connsiteX12" fmla="*/ 864 w 1164568"/>
              <a:gd name="connsiteY12" fmla="*/ 794587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568" h="795337">
                <a:moveTo>
                  <a:pt x="864" y="794587"/>
                </a:moveTo>
                <a:cubicBezTo>
                  <a:pt x="19766" y="783955"/>
                  <a:pt x="402538" y="611471"/>
                  <a:pt x="461608" y="589025"/>
                </a:cubicBezTo>
                <a:cubicBezTo>
                  <a:pt x="520678" y="566578"/>
                  <a:pt x="280855" y="723703"/>
                  <a:pt x="355283" y="659908"/>
                </a:cubicBezTo>
                <a:cubicBezTo>
                  <a:pt x="429711" y="596112"/>
                  <a:pt x="843199" y="261777"/>
                  <a:pt x="908176" y="206252"/>
                </a:cubicBezTo>
                <a:cubicBezTo>
                  <a:pt x="973153" y="150727"/>
                  <a:pt x="702613" y="361015"/>
                  <a:pt x="745143" y="326755"/>
                </a:cubicBezTo>
                <a:cubicBezTo>
                  <a:pt x="787673" y="292495"/>
                  <a:pt x="1144455" y="13685"/>
                  <a:pt x="1163357" y="690"/>
                </a:cubicBezTo>
                <a:cubicBezTo>
                  <a:pt x="1182259" y="-12305"/>
                  <a:pt x="975515" y="161360"/>
                  <a:pt x="858557" y="248783"/>
                </a:cubicBezTo>
                <a:cubicBezTo>
                  <a:pt x="741599" y="336206"/>
                  <a:pt x="498231" y="507508"/>
                  <a:pt x="461608" y="525229"/>
                </a:cubicBezTo>
                <a:cubicBezTo>
                  <a:pt x="424985" y="542950"/>
                  <a:pt x="656539" y="345657"/>
                  <a:pt x="638818" y="355108"/>
                </a:cubicBezTo>
                <a:cubicBezTo>
                  <a:pt x="621097" y="364559"/>
                  <a:pt x="394269" y="557127"/>
                  <a:pt x="355283" y="581936"/>
                </a:cubicBezTo>
                <a:cubicBezTo>
                  <a:pt x="316297" y="606745"/>
                  <a:pt x="406083" y="492150"/>
                  <a:pt x="404901" y="503964"/>
                </a:cubicBezTo>
                <a:cubicBezTo>
                  <a:pt x="403720" y="515778"/>
                  <a:pt x="417896" y="605564"/>
                  <a:pt x="348194" y="652820"/>
                </a:cubicBezTo>
                <a:cubicBezTo>
                  <a:pt x="278492" y="700076"/>
                  <a:pt x="-18038" y="805219"/>
                  <a:pt x="864" y="794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D68EB98E-A227-CAFF-FD4B-F39A8C701855}"/>
              </a:ext>
            </a:extLst>
          </p:cNvPr>
          <p:cNvSpPr/>
          <p:nvPr/>
        </p:nvSpPr>
        <p:spPr>
          <a:xfrm>
            <a:off x="694660" y="5423871"/>
            <a:ext cx="376809" cy="1125796"/>
          </a:xfrm>
          <a:custGeom>
            <a:avLst/>
            <a:gdLst>
              <a:gd name="connsiteX0" fmla="*/ 368596 w 376809"/>
              <a:gd name="connsiteY0" fmla="*/ 12910 h 1125796"/>
              <a:gd name="connsiteX1" fmla="*/ 205563 w 376809"/>
              <a:gd name="connsiteY1" fmla="*/ 296445 h 1125796"/>
              <a:gd name="connsiteX2" fmla="*/ 106326 w 376809"/>
              <a:gd name="connsiteY2" fmla="*/ 509096 h 1125796"/>
              <a:gd name="connsiteX3" fmla="*/ 106326 w 376809"/>
              <a:gd name="connsiteY3" fmla="*/ 424036 h 1125796"/>
              <a:gd name="connsiteX4" fmla="*/ 56707 w 376809"/>
              <a:gd name="connsiteY4" fmla="*/ 771366 h 1125796"/>
              <a:gd name="connsiteX5" fmla="*/ 63796 w 376809"/>
              <a:gd name="connsiteY5" fmla="*/ 622510 h 1125796"/>
              <a:gd name="connsiteX6" fmla="*/ 0 w 376809"/>
              <a:gd name="connsiteY6" fmla="*/ 1125785 h 1125796"/>
              <a:gd name="connsiteX7" fmla="*/ 63796 w 376809"/>
              <a:gd name="connsiteY7" fmla="*/ 636687 h 1125796"/>
              <a:gd name="connsiteX8" fmla="*/ 120503 w 376809"/>
              <a:gd name="connsiteY8" fmla="*/ 324799 h 1125796"/>
              <a:gd name="connsiteX9" fmla="*/ 92149 w 376809"/>
              <a:gd name="connsiteY9" fmla="*/ 473655 h 1125796"/>
              <a:gd name="connsiteX10" fmla="*/ 326066 w 376809"/>
              <a:gd name="connsiteY10" fmla="*/ 90882 h 1125796"/>
              <a:gd name="connsiteX11" fmla="*/ 368596 w 376809"/>
              <a:gd name="connsiteY11" fmla="*/ 12910 h 112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6809" h="1125796">
                <a:moveTo>
                  <a:pt x="368596" y="12910"/>
                </a:moveTo>
                <a:cubicBezTo>
                  <a:pt x="348512" y="47170"/>
                  <a:pt x="249275" y="213747"/>
                  <a:pt x="205563" y="296445"/>
                </a:cubicBezTo>
                <a:cubicBezTo>
                  <a:pt x="161851" y="379143"/>
                  <a:pt x="122865" y="487831"/>
                  <a:pt x="106326" y="509096"/>
                </a:cubicBezTo>
                <a:cubicBezTo>
                  <a:pt x="89786" y="530361"/>
                  <a:pt x="114596" y="380324"/>
                  <a:pt x="106326" y="424036"/>
                </a:cubicBezTo>
                <a:cubicBezTo>
                  <a:pt x="98056" y="467748"/>
                  <a:pt x="63795" y="738287"/>
                  <a:pt x="56707" y="771366"/>
                </a:cubicBezTo>
                <a:cubicBezTo>
                  <a:pt x="49619" y="804445"/>
                  <a:pt x="73247" y="563440"/>
                  <a:pt x="63796" y="622510"/>
                </a:cubicBezTo>
                <a:cubicBezTo>
                  <a:pt x="54345" y="681580"/>
                  <a:pt x="0" y="1123422"/>
                  <a:pt x="0" y="1125785"/>
                </a:cubicBezTo>
                <a:cubicBezTo>
                  <a:pt x="0" y="1128148"/>
                  <a:pt x="43712" y="770185"/>
                  <a:pt x="63796" y="636687"/>
                </a:cubicBezTo>
                <a:cubicBezTo>
                  <a:pt x="83880" y="503189"/>
                  <a:pt x="115778" y="351971"/>
                  <a:pt x="120503" y="324799"/>
                </a:cubicBezTo>
                <a:cubicBezTo>
                  <a:pt x="125228" y="297627"/>
                  <a:pt x="57888" y="512641"/>
                  <a:pt x="92149" y="473655"/>
                </a:cubicBezTo>
                <a:cubicBezTo>
                  <a:pt x="126409" y="434669"/>
                  <a:pt x="281173" y="166491"/>
                  <a:pt x="326066" y="90882"/>
                </a:cubicBezTo>
                <a:cubicBezTo>
                  <a:pt x="370959" y="15273"/>
                  <a:pt x="388680" y="-21350"/>
                  <a:pt x="368596" y="12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60D9C7C-426D-113E-0783-ACDEBF6B7778}"/>
              </a:ext>
            </a:extLst>
          </p:cNvPr>
          <p:cNvSpPr/>
          <p:nvPr/>
        </p:nvSpPr>
        <p:spPr>
          <a:xfrm>
            <a:off x="580669" y="5924636"/>
            <a:ext cx="248701" cy="754130"/>
          </a:xfrm>
          <a:custGeom>
            <a:avLst/>
            <a:gdLst>
              <a:gd name="connsiteX0" fmla="*/ 248671 w 248701"/>
              <a:gd name="connsiteY0" fmla="*/ 121745 h 754130"/>
              <a:gd name="connsiteX1" fmla="*/ 99815 w 248701"/>
              <a:gd name="connsiteY1" fmla="*/ 440722 h 754130"/>
              <a:gd name="connsiteX2" fmla="*/ 149433 w 248701"/>
              <a:gd name="connsiteY2" fmla="*/ 398192 h 754130"/>
              <a:gd name="connsiteX3" fmla="*/ 578 w 248701"/>
              <a:gd name="connsiteY3" fmla="*/ 752611 h 754130"/>
              <a:gd name="connsiteX4" fmla="*/ 99815 w 248701"/>
              <a:gd name="connsiteY4" fmla="*/ 504517 h 754130"/>
              <a:gd name="connsiteX5" fmla="*/ 149433 w 248701"/>
              <a:gd name="connsiteY5" fmla="*/ 1243 h 754130"/>
              <a:gd name="connsiteX6" fmla="*/ 85638 w 248701"/>
              <a:gd name="connsiteY6" fmla="*/ 355662 h 754130"/>
              <a:gd name="connsiteX7" fmla="*/ 248671 w 248701"/>
              <a:gd name="connsiteY7" fmla="*/ 121745 h 7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1" h="754130">
                <a:moveTo>
                  <a:pt x="248671" y="121745"/>
                </a:moveTo>
                <a:cubicBezTo>
                  <a:pt x="251034" y="135922"/>
                  <a:pt x="116355" y="394647"/>
                  <a:pt x="99815" y="440722"/>
                </a:cubicBezTo>
                <a:cubicBezTo>
                  <a:pt x="83275" y="486797"/>
                  <a:pt x="165972" y="346211"/>
                  <a:pt x="149433" y="398192"/>
                </a:cubicBezTo>
                <a:cubicBezTo>
                  <a:pt x="132893" y="450174"/>
                  <a:pt x="8848" y="734890"/>
                  <a:pt x="578" y="752611"/>
                </a:cubicBezTo>
                <a:cubicBezTo>
                  <a:pt x="-7692" y="770332"/>
                  <a:pt x="75006" y="629745"/>
                  <a:pt x="99815" y="504517"/>
                </a:cubicBezTo>
                <a:cubicBezTo>
                  <a:pt x="124624" y="379289"/>
                  <a:pt x="151796" y="26052"/>
                  <a:pt x="149433" y="1243"/>
                </a:cubicBezTo>
                <a:cubicBezTo>
                  <a:pt x="147070" y="-23566"/>
                  <a:pt x="71461" y="330853"/>
                  <a:pt x="85638" y="355662"/>
                </a:cubicBezTo>
                <a:cubicBezTo>
                  <a:pt x="99815" y="380471"/>
                  <a:pt x="246308" y="107568"/>
                  <a:pt x="248671" y="12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12973BB8-299A-4D13-18C0-E0A096103AE5}"/>
              </a:ext>
            </a:extLst>
          </p:cNvPr>
          <p:cNvSpPr/>
          <p:nvPr/>
        </p:nvSpPr>
        <p:spPr>
          <a:xfrm>
            <a:off x="361305" y="6322828"/>
            <a:ext cx="262505" cy="801250"/>
          </a:xfrm>
          <a:custGeom>
            <a:avLst/>
            <a:gdLst>
              <a:gd name="connsiteX0" fmla="*/ 227030 w 262505"/>
              <a:gd name="connsiteY0" fmla="*/ 524539 h 801250"/>
              <a:gd name="connsiteX1" fmla="*/ 78174 w 262505"/>
              <a:gd name="connsiteY1" fmla="*/ 666307 h 801250"/>
              <a:gd name="connsiteX2" fmla="*/ 202 w 262505"/>
              <a:gd name="connsiteY2" fmla="*/ 800986 h 801250"/>
              <a:gd name="connsiteX3" fmla="*/ 99439 w 262505"/>
              <a:gd name="connsiteY3" fmla="*/ 630865 h 801250"/>
              <a:gd name="connsiteX4" fmla="*/ 205765 w 262505"/>
              <a:gd name="connsiteY4" fmla="*/ 212651 h 801250"/>
              <a:gd name="connsiteX5" fmla="*/ 262472 w 262505"/>
              <a:gd name="connsiteY5" fmla="*/ 0 h 801250"/>
              <a:gd name="connsiteX6" fmla="*/ 198676 w 262505"/>
              <a:gd name="connsiteY6" fmla="*/ 212651 h 801250"/>
              <a:gd name="connsiteX7" fmla="*/ 177411 w 262505"/>
              <a:gd name="connsiteY7" fmla="*/ 425302 h 801250"/>
              <a:gd name="connsiteX8" fmla="*/ 170323 w 262505"/>
              <a:gd name="connsiteY8" fmla="*/ 489098 h 801250"/>
              <a:gd name="connsiteX9" fmla="*/ 227030 w 262505"/>
              <a:gd name="connsiteY9" fmla="*/ 524539 h 80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05" h="801250">
                <a:moveTo>
                  <a:pt x="227030" y="524539"/>
                </a:moveTo>
                <a:cubicBezTo>
                  <a:pt x="211672" y="554074"/>
                  <a:pt x="115979" y="620233"/>
                  <a:pt x="78174" y="666307"/>
                </a:cubicBezTo>
                <a:cubicBezTo>
                  <a:pt x="40369" y="712382"/>
                  <a:pt x="-3342" y="806893"/>
                  <a:pt x="202" y="800986"/>
                </a:cubicBezTo>
                <a:cubicBezTo>
                  <a:pt x="3746" y="795079"/>
                  <a:pt x="65178" y="728921"/>
                  <a:pt x="99439" y="630865"/>
                </a:cubicBezTo>
                <a:cubicBezTo>
                  <a:pt x="133699" y="532809"/>
                  <a:pt x="178593" y="317795"/>
                  <a:pt x="205765" y="212651"/>
                </a:cubicBezTo>
                <a:cubicBezTo>
                  <a:pt x="232937" y="107507"/>
                  <a:pt x="263653" y="0"/>
                  <a:pt x="262472" y="0"/>
                </a:cubicBezTo>
                <a:cubicBezTo>
                  <a:pt x="261291" y="0"/>
                  <a:pt x="212853" y="141767"/>
                  <a:pt x="198676" y="212651"/>
                </a:cubicBezTo>
                <a:cubicBezTo>
                  <a:pt x="184499" y="283535"/>
                  <a:pt x="182137" y="379227"/>
                  <a:pt x="177411" y="425302"/>
                </a:cubicBezTo>
                <a:cubicBezTo>
                  <a:pt x="172685" y="471377"/>
                  <a:pt x="156146" y="472559"/>
                  <a:pt x="170323" y="489098"/>
                </a:cubicBezTo>
                <a:cubicBezTo>
                  <a:pt x="184500" y="505637"/>
                  <a:pt x="242388" y="495004"/>
                  <a:pt x="227030" y="524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059BD93D-C17B-CFAF-6EC9-5E44C0FC6D12}"/>
              </a:ext>
            </a:extLst>
          </p:cNvPr>
          <p:cNvSpPr/>
          <p:nvPr/>
        </p:nvSpPr>
        <p:spPr>
          <a:xfrm>
            <a:off x="162998" y="7967266"/>
            <a:ext cx="2407114" cy="879477"/>
          </a:xfrm>
          <a:custGeom>
            <a:avLst/>
            <a:gdLst>
              <a:gd name="connsiteX0" fmla="*/ 120537 w 2407114"/>
              <a:gd name="connsiteY0" fmla="*/ 64 h 879477"/>
              <a:gd name="connsiteX1" fmla="*/ 42565 w 2407114"/>
              <a:gd name="connsiteY1" fmla="*/ 205627 h 879477"/>
              <a:gd name="connsiteX2" fmla="*/ 191421 w 2407114"/>
              <a:gd name="connsiteY2" fmla="*/ 397013 h 879477"/>
              <a:gd name="connsiteX3" fmla="*/ 134714 w 2407114"/>
              <a:gd name="connsiteY3" fmla="*/ 404101 h 879477"/>
              <a:gd name="connsiteX4" fmla="*/ 574193 w 2407114"/>
              <a:gd name="connsiteY4" fmla="*/ 659283 h 879477"/>
              <a:gd name="connsiteX5" fmla="*/ 538751 w 2407114"/>
              <a:gd name="connsiteY5" fmla="*/ 602576 h 879477"/>
              <a:gd name="connsiteX6" fmla="*/ 1275942 w 2407114"/>
              <a:gd name="connsiteY6" fmla="*/ 857757 h 879477"/>
              <a:gd name="connsiteX7" fmla="*/ 1353914 w 2407114"/>
              <a:gd name="connsiteY7" fmla="*/ 765608 h 879477"/>
              <a:gd name="connsiteX8" fmla="*/ 1722509 w 2407114"/>
              <a:gd name="connsiteY8" fmla="*/ 786874 h 879477"/>
              <a:gd name="connsiteX9" fmla="*/ 1672890 w 2407114"/>
              <a:gd name="connsiteY9" fmla="*/ 786874 h 879477"/>
              <a:gd name="connsiteX10" fmla="*/ 2402993 w 2407114"/>
              <a:gd name="connsiteY10" fmla="*/ 879022 h 879477"/>
              <a:gd name="connsiteX11" fmla="*/ 1920983 w 2407114"/>
              <a:gd name="connsiteY11" fmla="*/ 808139 h 879477"/>
              <a:gd name="connsiteX12" fmla="*/ 928611 w 2407114"/>
              <a:gd name="connsiteY12" fmla="*/ 531692 h 879477"/>
              <a:gd name="connsiteX13" fmla="*/ 1793393 w 2407114"/>
              <a:gd name="connsiteY13" fmla="*/ 808139 h 879477"/>
              <a:gd name="connsiteX14" fmla="*/ 1226323 w 2407114"/>
              <a:gd name="connsiteY14" fmla="*/ 715990 h 879477"/>
              <a:gd name="connsiteX15" fmla="*/ 822286 w 2407114"/>
              <a:gd name="connsiteY15" fmla="*/ 638018 h 879477"/>
              <a:gd name="connsiteX16" fmla="*/ 574193 w 2407114"/>
              <a:gd name="connsiteY16" fmla="*/ 432455 h 879477"/>
              <a:gd name="connsiteX17" fmla="*/ 531662 w 2407114"/>
              <a:gd name="connsiteY17" fmla="*/ 517515 h 879477"/>
              <a:gd name="connsiteX18" fmla="*/ 163067 w 2407114"/>
              <a:gd name="connsiteY18" fmla="*/ 446632 h 879477"/>
              <a:gd name="connsiteX19" fmla="*/ 113449 w 2407114"/>
              <a:gd name="connsiteY19" fmla="*/ 404101 h 879477"/>
              <a:gd name="connsiteX20" fmla="*/ 35 w 2407114"/>
              <a:gd name="connsiteY20" fmla="*/ 226892 h 879477"/>
              <a:gd name="connsiteX21" fmla="*/ 120537 w 2407114"/>
              <a:gd name="connsiteY21" fmla="*/ 64 h 87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07114" h="879477">
                <a:moveTo>
                  <a:pt x="120537" y="64"/>
                </a:moveTo>
                <a:cubicBezTo>
                  <a:pt x="127625" y="-3480"/>
                  <a:pt x="30751" y="139469"/>
                  <a:pt x="42565" y="205627"/>
                </a:cubicBezTo>
                <a:cubicBezTo>
                  <a:pt x="54379" y="271785"/>
                  <a:pt x="176063" y="363934"/>
                  <a:pt x="191421" y="397013"/>
                </a:cubicBezTo>
                <a:cubicBezTo>
                  <a:pt x="206779" y="430092"/>
                  <a:pt x="70919" y="360389"/>
                  <a:pt x="134714" y="404101"/>
                </a:cubicBezTo>
                <a:cubicBezTo>
                  <a:pt x="198509" y="447813"/>
                  <a:pt x="506854" y="626204"/>
                  <a:pt x="574193" y="659283"/>
                </a:cubicBezTo>
                <a:cubicBezTo>
                  <a:pt x="641533" y="692362"/>
                  <a:pt x="421793" y="569497"/>
                  <a:pt x="538751" y="602576"/>
                </a:cubicBezTo>
                <a:cubicBezTo>
                  <a:pt x="655709" y="635655"/>
                  <a:pt x="1140082" y="830585"/>
                  <a:pt x="1275942" y="857757"/>
                </a:cubicBezTo>
                <a:cubicBezTo>
                  <a:pt x="1411802" y="884929"/>
                  <a:pt x="1279486" y="777422"/>
                  <a:pt x="1353914" y="765608"/>
                </a:cubicBezTo>
                <a:cubicBezTo>
                  <a:pt x="1428342" y="753794"/>
                  <a:pt x="1669346" y="783330"/>
                  <a:pt x="1722509" y="786874"/>
                </a:cubicBezTo>
                <a:cubicBezTo>
                  <a:pt x="1775672" y="790418"/>
                  <a:pt x="1672890" y="786874"/>
                  <a:pt x="1672890" y="786874"/>
                </a:cubicBezTo>
                <a:lnTo>
                  <a:pt x="2402993" y="879022"/>
                </a:lnTo>
                <a:cubicBezTo>
                  <a:pt x="2444342" y="882566"/>
                  <a:pt x="2166713" y="866027"/>
                  <a:pt x="1920983" y="808139"/>
                </a:cubicBezTo>
                <a:cubicBezTo>
                  <a:pt x="1675253" y="750251"/>
                  <a:pt x="949876" y="531692"/>
                  <a:pt x="928611" y="531692"/>
                </a:cubicBezTo>
                <a:cubicBezTo>
                  <a:pt x="907346" y="531692"/>
                  <a:pt x="1743774" y="777423"/>
                  <a:pt x="1793393" y="808139"/>
                </a:cubicBezTo>
                <a:cubicBezTo>
                  <a:pt x="1843012" y="838855"/>
                  <a:pt x="1388174" y="744343"/>
                  <a:pt x="1226323" y="715990"/>
                </a:cubicBezTo>
                <a:cubicBezTo>
                  <a:pt x="1064472" y="687637"/>
                  <a:pt x="930974" y="685274"/>
                  <a:pt x="822286" y="638018"/>
                </a:cubicBezTo>
                <a:cubicBezTo>
                  <a:pt x="713598" y="590762"/>
                  <a:pt x="622630" y="452539"/>
                  <a:pt x="574193" y="432455"/>
                </a:cubicBezTo>
                <a:cubicBezTo>
                  <a:pt x="525756" y="412371"/>
                  <a:pt x="600183" y="515152"/>
                  <a:pt x="531662" y="517515"/>
                </a:cubicBezTo>
                <a:cubicBezTo>
                  <a:pt x="463141" y="519878"/>
                  <a:pt x="232769" y="465534"/>
                  <a:pt x="163067" y="446632"/>
                </a:cubicBezTo>
                <a:cubicBezTo>
                  <a:pt x="93365" y="427730"/>
                  <a:pt x="140621" y="440724"/>
                  <a:pt x="113449" y="404101"/>
                </a:cubicBezTo>
                <a:cubicBezTo>
                  <a:pt x="86277" y="367478"/>
                  <a:pt x="2398" y="295413"/>
                  <a:pt x="35" y="226892"/>
                </a:cubicBezTo>
                <a:cubicBezTo>
                  <a:pt x="-2328" y="158371"/>
                  <a:pt x="113449" y="3608"/>
                  <a:pt x="12053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50FB6EA-E1AC-5FF9-B793-CA7B08E7214D}"/>
              </a:ext>
            </a:extLst>
          </p:cNvPr>
          <p:cNvSpPr/>
          <p:nvPr/>
        </p:nvSpPr>
        <p:spPr>
          <a:xfrm>
            <a:off x="205459" y="7248955"/>
            <a:ext cx="177607" cy="838935"/>
          </a:xfrm>
          <a:custGeom>
            <a:avLst/>
            <a:gdLst>
              <a:gd name="connsiteX0" fmla="*/ 163136 w 177607"/>
              <a:gd name="connsiteY0" fmla="*/ 9538 h 838935"/>
              <a:gd name="connsiteX1" fmla="*/ 148960 w 177607"/>
              <a:gd name="connsiteY1" fmla="*/ 137129 h 838935"/>
              <a:gd name="connsiteX2" fmla="*/ 177313 w 177607"/>
              <a:gd name="connsiteY2" fmla="*/ 697110 h 838935"/>
              <a:gd name="connsiteX3" fmla="*/ 127694 w 177607"/>
              <a:gd name="connsiteY3" fmla="*/ 534078 h 838935"/>
              <a:gd name="connsiteX4" fmla="*/ 104 w 177607"/>
              <a:gd name="connsiteY4" fmla="*/ 838878 h 838935"/>
              <a:gd name="connsiteX5" fmla="*/ 106429 w 177607"/>
              <a:gd name="connsiteY5" fmla="*/ 505724 h 838935"/>
              <a:gd name="connsiteX6" fmla="*/ 134783 w 177607"/>
              <a:gd name="connsiteY6" fmla="*/ 321426 h 838935"/>
              <a:gd name="connsiteX7" fmla="*/ 163136 w 177607"/>
              <a:gd name="connsiteY7" fmla="*/ 9538 h 8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07" h="838935">
                <a:moveTo>
                  <a:pt x="163136" y="9538"/>
                </a:moveTo>
                <a:cubicBezTo>
                  <a:pt x="165499" y="-21178"/>
                  <a:pt x="146597" y="22534"/>
                  <a:pt x="148960" y="137129"/>
                </a:cubicBezTo>
                <a:cubicBezTo>
                  <a:pt x="151323" y="251724"/>
                  <a:pt x="180857" y="630952"/>
                  <a:pt x="177313" y="697110"/>
                </a:cubicBezTo>
                <a:cubicBezTo>
                  <a:pt x="173769" y="763268"/>
                  <a:pt x="157229" y="510450"/>
                  <a:pt x="127694" y="534078"/>
                </a:cubicBezTo>
                <a:cubicBezTo>
                  <a:pt x="98159" y="557706"/>
                  <a:pt x="3648" y="843604"/>
                  <a:pt x="104" y="838878"/>
                </a:cubicBezTo>
                <a:cubicBezTo>
                  <a:pt x="-3440" y="834152"/>
                  <a:pt x="83982" y="591966"/>
                  <a:pt x="106429" y="505724"/>
                </a:cubicBezTo>
                <a:cubicBezTo>
                  <a:pt x="128875" y="419482"/>
                  <a:pt x="126513" y="405305"/>
                  <a:pt x="134783" y="321426"/>
                </a:cubicBezTo>
                <a:cubicBezTo>
                  <a:pt x="143053" y="237547"/>
                  <a:pt x="160773" y="40254"/>
                  <a:pt x="163136" y="9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C8CF779E-F973-B063-54DE-70551EDC5F82}"/>
              </a:ext>
            </a:extLst>
          </p:cNvPr>
          <p:cNvSpPr/>
          <p:nvPr/>
        </p:nvSpPr>
        <p:spPr>
          <a:xfrm>
            <a:off x="318809" y="8045256"/>
            <a:ext cx="1214475" cy="448335"/>
          </a:xfrm>
          <a:custGeom>
            <a:avLst/>
            <a:gdLst>
              <a:gd name="connsiteX0" fmla="*/ 168 w 1214475"/>
              <a:gd name="connsiteY0" fmla="*/ 120549 h 448335"/>
              <a:gd name="connsiteX1" fmla="*/ 262438 w 1214475"/>
              <a:gd name="connsiteY1" fmla="*/ 148902 h 448335"/>
              <a:gd name="connsiteX2" fmla="*/ 304968 w 1214475"/>
              <a:gd name="connsiteY2" fmla="*/ 241051 h 448335"/>
              <a:gd name="connsiteX3" fmla="*/ 397117 w 1214475"/>
              <a:gd name="connsiteY3" fmla="*/ 212697 h 448335"/>
              <a:gd name="connsiteX4" fmla="*/ 489265 w 1214475"/>
              <a:gd name="connsiteY4" fmla="*/ 375730 h 448335"/>
              <a:gd name="connsiteX5" fmla="*/ 517619 w 1214475"/>
              <a:gd name="connsiteY5" fmla="*/ 205609 h 448335"/>
              <a:gd name="connsiteX6" fmla="*/ 673563 w 1214475"/>
              <a:gd name="connsiteY6" fmla="*/ 446614 h 448335"/>
              <a:gd name="connsiteX7" fmla="*/ 638121 w 1214475"/>
              <a:gd name="connsiteY7" fmla="*/ 319023 h 448335"/>
              <a:gd name="connsiteX8" fmla="*/ 893303 w 1214475"/>
              <a:gd name="connsiteY8" fmla="*/ 425349 h 448335"/>
              <a:gd name="connsiteX9" fmla="*/ 1120131 w 1214475"/>
              <a:gd name="connsiteY9" fmla="*/ 368642 h 448335"/>
              <a:gd name="connsiteX10" fmla="*/ 1134307 w 1214475"/>
              <a:gd name="connsiteY10" fmla="*/ 319023 h 448335"/>
              <a:gd name="connsiteX11" fmla="*/ 1070512 w 1214475"/>
              <a:gd name="connsiteY11" fmla="*/ 163079 h 448335"/>
              <a:gd name="connsiteX12" fmla="*/ 1205191 w 1214475"/>
              <a:gd name="connsiteY12" fmla="*/ 347377 h 448335"/>
              <a:gd name="connsiteX13" fmla="*/ 765712 w 1214475"/>
              <a:gd name="connsiteY13" fmla="*/ 411172 h 448335"/>
              <a:gd name="connsiteX14" fmla="*/ 545972 w 1214475"/>
              <a:gd name="connsiteY14" fmla="*/ 241051 h 448335"/>
              <a:gd name="connsiteX15" fmla="*/ 368763 w 1214475"/>
              <a:gd name="connsiteY15" fmla="*/ 46 h 448335"/>
              <a:gd name="connsiteX16" fmla="*/ 531796 w 1214475"/>
              <a:gd name="connsiteY16" fmla="*/ 219786 h 448335"/>
              <a:gd name="connsiteX17" fmla="*/ 304968 w 1214475"/>
              <a:gd name="connsiteY17" fmla="*/ 148902 h 448335"/>
              <a:gd name="connsiteX18" fmla="*/ 168 w 1214475"/>
              <a:gd name="connsiteY18" fmla="*/ 120549 h 44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4475" h="448335">
                <a:moveTo>
                  <a:pt x="168" y="120549"/>
                </a:moveTo>
                <a:cubicBezTo>
                  <a:pt x="-6920" y="120549"/>
                  <a:pt x="211638" y="128818"/>
                  <a:pt x="262438" y="148902"/>
                </a:cubicBezTo>
                <a:cubicBezTo>
                  <a:pt x="313238" y="168986"/>
                  <a:pt x="282522" y="230419"/>
                  <a:pt x="304968" y="241051"/>
                </a:cubicBezTo>
                <a:cubicBezTo>
                  <a:pt x="327414" y="251683"/>
                  <a:pt x="366401" y="190251"/>
                  <a:pt x="397117" y="212697"/>
                </a:cubicBezTo>
                <a:cubicBezTo>
                  <a:pt x="427833" y="235144"/>
                  <a:pt x="469181" y="376911"/>
                  <a:pt x="489265" y="375730"/>
                </a:cubicBezTo>
                <a:cubicBezTo>
                  <a:pt x="509349" y="374549"/>
                  <a:pt x="486903" y="193795"/>
                  <a:pt x="517619" y="205609"/>
                </a:cubicBezTo>
                <a:cubicBezTo>
                  <a:pt x="548335" y="217423"/>
                  <a:pt x="653479" y="427712"/>
                  <a:pt x="673563" y="446614"/>
                </a:cubicBezTo>
                <a:cubicBezTo>
                  <a:pt x="693647" y="465516"/>
                  <a:pt x="601498" y="322567"/>
                  <a:pt x="638121" y="319023"/>
                </a:cubicBezTo>
                <a:cubicBezTo>
                  <a:pt x="674744" y="315479"/>
                  <a:pt x="812968" y="417079"/>
                  <a:pt x="893303" y="425349"/>
                </a:cubicBezTo>
                <a:cubicBezTo>
                  <a:pt x="973638" y="433619"/>
                  <a:pt x="1079964" y="386363"/>
                  <a:pt x="1120131" y="368642"/>
                </a:cubicBezTo>
                <a:cubicBezTo>
                  <a:pt x="1160298" y="350921"/>
                  <a:pt x="1142577" y="353283"/>
                  <a:pt x="1134307" y="319023"/>
                </a:cubicBezTo>
                <a:cubicBezTo>
                  <a:pt x="1126037" y="284763"/>
                  <a:pt x="1058698" y="158353"/>
                  <a:pt x="1070512" y="163079"/>
                </a:cubicBezTo>
                <a:cubicBezTo>
                  <a:pt x="1082326" y="167805"/>
                  <a:pt x="1255991" y="306028"/>
                  <a:pt x="1205191" y="347377"/>
                </a:cubicBezTo>
                <a:cubicBezTo>
                  <a:pt x="1154391" y="388726"/>
                  <a:pt x="875582" y="428893"/>
                  <a:pt x="765712" y="411172"/>
                </a:cubicBezTo>
                <a:cubicBezTo>
                  <a:pt x="655842" y="393451"/>
                  <a:pt x="612130" y="309572"/>
                  <a:pt x="545972" y="241051"/>
                </a:cubicBezTo>
                <a:cubicBezTo>
                  <a:pt x="479814" y="172530"/>
                  <a:pt x="371126" y="3590"/>
                  <a:pt x="368763" y="46"/>
                </a:cubicBezTo>
                <a:cubicBezTo>
                  <a:pt x="366400" y="-3498"/>
                  <a:pt x="542428" y="194977"/>
                  <a:pt x="531796" y="219786"/>
                </a:cubicBezTo>
                <a:cubicBezTo>
                  <a:pt x="521164" y="244595"/>
                  <a:pt x="387666" y="163079"/>
                  <a:pt x="304968" y="148902"/>
                </a:cubicBezTo>
                <a:cubicBezTo>
                  <a:pt x="222270" y="134725"/>
                  <a:pt x="7256" y="120549"/>
                  <a:pt x="168" y="120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FFD46EDD-740C-853C-61BE-A6CB0676EEAE}"/>
              </a:ext>
            </a:extLst>
          </p:cNvPr>
          <p:cNvSpPr/>
          <p:nvPr/>
        </p:nvSpPr>
        <p:spPr>
          <a:xfrm>
            <a:off x="1772536" y="7873363"/>
            <a:ext cx="1970819" cy="703775"/>
          </a:xfrm>
          <a:custGeom>
            <a:avLst/>
            <a:gdLst>
              <a:gd name="connsiteX0" fmla="*/ 134236 w 1970819"/>
              <a:gd name="connsiteY0" fmla="*/ 639772 h 703775"/>
              <a:gd name="connsiteX1" fmla="*/ 1261287 w 1970819"/>
              <a:gd name="connsiteY1" fmla="*/ 696479 h 703775"/>
              <a:gd name="connsiteX2" fmla="*/ 1062813 w 1970819"/>
              <a:gd name="connsiteY2" fmla="*/ 661037 h 703775"/>
              <a:gd name="connsiteX3" fmla="*/ 1899241 w 1970819"/>
              <a:gd name="connsiteY3" fmla="*/ 320795 h 703775"/>
              <a:gd name="connsiteX4" fmla="*/ 1636971 w 1970819"/>
              <a:gd name="connsiteY4" fmla="*/ 370414 h 703775"/>
              <a:gd name="connsiteX5" fmla="*/ 1970124 w 1970819"/>
              <a:gd name="connsiteY5" fmla="*/ 1818 h 703775"/>
              <a:gd name="connsiteX6" fmla="*/ 1700766 w 1970819"/>
              <a:gd name="connsiteY6" fmla="*/ 228646 h 703775"/>
              <a:gd name="connsiteX7" fmla="*/ 963576 w 1970819"/>
              <a:gd name="connsiteY7" fmla="*/ 221558 h 703775"/>
              <a:gd name="connsiteX8" fmla="*/ 1736208 w 1970819"/>
              <a:gd name="connsiteY8" fmla="*/ 292442 h 703775"/>
              <a:gd name="connsiteX9" fmla="*/ 1481027 w 1970819"/>
              <a:gd name="connsiteY9" fmla="*/ 519270 h 703775"/>
              <a:gd name="connsiteX10" fmla="*/ 502831 w 1970819"/>
              <a:gd name="connsiteY10" fmla="*/ 490916 h 703775"/>
              <a:gd name="connsiteX11" fmla="*/ 1154962 w 1970819"/>
              <a:gd name="connsiteY11" fmla="*/ 661037 h 703775"/>
              <a:gd name="connsiteX12" fmla="*/ 687129 w 1970819"/>
              <a:gd name="connsiteY12" fmla="*/ 618507 h 703775"/>
              <a:gd name="connsiteX13" fmla="*/ 84617 w 1970819"/>
              <a:gd name="connsiteY13" fmla="*/ 661037 h 703775"/>
              <a:gd name="connsiteX14" fmla="*/ 134236 w 1970819"/>
              <a:gd name="connsiteY14" fmla="*/ 639772 h 7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70819" h="703775">
                <a:moveTo>
                  <a:pt x="134236" y="639772"/>
                </a:moveTo>
                <a:cubicBezTo>
                  <a:pt x="330348" y="645679"/>
                  <a:pt x="1106524" y="692935"/>
                  <a:pt x="1261287" y="696479"/>
                </a:cubicBezTo>
                <a:cubicBezTo>
                  <a:pt x="1416050" y="700023"/>
                  <a:pt x="956487" y="723651"/>
                  <a:pt x="1062813" y="661037"/>
                </a:cubicBezTo>
                <a:cubicBezTo>
                  <a:pt x="1169139" y="598423"/>
                  <a:pt x="1803548" y="369232"/>
                  <a:pt x="1899241" y="320795"/>
                </a:cubicBezTo>
                <a:cubicBezTo>
                  <a:pt x="1994934" y="272358"/>
                  <a:pt x="1625157" y="423577"/>
                  <a:pt x="1636971" y="370414"/>
                </a:cubicBezTo>
                <a:cubicBezTo>
                  <a:pt x="1648785" y="317251"/>
                  <a:pt x="1959492" y="25446"/>
                  <a:pt x="1970124" y="1818"/>
                </a:cubicBezTo>
                <a:cubicBezTo>
                  <a:pt x="1980756" y="-21810"/>
                  <a:pt x="1868524" y="192023"/>
                  <a:pt x="1700766" y="228646"/>
                </a:cubicBezTo>
                <a:cubicBezTo>
                  <a:pt x="1533008" y="265269"/>
                  <a:pt x="957669" y="210925"/>
                  <a:pt x="963576" y="221558"/>
                </a:cubicBezTo>
                <a:cubicBezTo>
                  <a:pt x="969483" y="232191"/>
                  <a:pt x="1649966" y="242823"/>
                  <a:pt x="1736208" y="292442"/>
                </a:cubicBezTo>
                <a:cubicBezTo>
                  <a:pt x="1822450" y="342061"/>
                  <a:pt x="1686590" y="486191"/>
                  <a:pt x="1481027" y="519270"/>
                </a:cubicBezTo>
                <a:cubicBezTo>
                  <a:pt x="1275464" y="552349"/>
                  <a:pt x="557175" y="467288"/>
                  <a:pt x="502831" y="490916"/>
                </a:cubicBezTo>
                <a:cubicBezTo>
                  <a:pt x="448487" y="514544"/>
                  <a:pt x="1124246" y="639772"/>
                  <a:pt x="1154962" y="661037"/>
                </a:cubicBezTo>
                <a:cubicBezTo>
                  <a:pt x="1185678" y="682302"/>
                  <a:pt x="865520" y="618507"/>
                  <a:pt x="687129" y="618507"/>
                </a:cubicBezTo>
                <a:cubicBezTo>
                  <a:pt x="508738" y="618507"/>
                  <a:pt x="180310" y="653949"/>
                  <a:pt x="84617" y="661037"/>
                </a:cubicBezTo>
                <a:cubicBezTo>
                  <a:pt x="-11076" y="668125"/>
                  <a:pt x="-61876" y="633865"/>
                  <a:pt x="134236" y="639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569E94FC-BAC7-18F0-39C2-0D09E1D9858A}"/>
              </a:ext>
            </a:extLst>
          </p:cNvPr>
          <p:cNvSpPr/>
          <p:nvPr/>
        </p:nvSpPr>
        <p:spPr>
          <a:xfrm>
            <a:off x="4701683" y="7286943"/>
            <a:ext cx="843034" cy="267825"/>
          </a:xfrm>
          <a:custGeom>
            <a:avLst/>
            <a:gdLst>
              <a:gd name="connsiteX0" fmla="*/ 16343 w 843034"/>
              <a:gd name="connsiteY0" fmla="*/ 264680 h 267825"/>
              <a:gd name="connsiteX1" fmla="*/ 736042 w 843034"/>
              <a:gd name="connsiteY1" fmla="*/ 76932 h 267825"/>
              <a:gd name="connsiteX2" fmla="*/ 635214 w 843034"/>
              <a:gd name="connsiteY2" fmla="*/ 76932 h 267825"/>
              <a:gd name="connsiteX3" fmla="*/ 840346 w 843034"/>
              <a:gd name="connsiteY3" fmla="*/ 49118 h 267825"/>
              <a:gd name="connsiteX4" fmla="*/ 742995 w 843034"/>
              <a:gd name="connsiteY4" fmla="*/ 42164 h 267825"/>
              <a:gd name="connsiteX5" fmla="*/ 607400 w 843034"/>
              <a:gd name="connsiteY5" fmla="*/ 28257 h 267825"/>
              <a:gd name="connsiteX6" fmla="*/ 503096 w 843034"/>
              <a:gd name="connsiteY6" fmla="*/ 443 h 267825"/>
              <a:gd name="connsiteX7" fmla="*/ 722134 w 843034"/>
              <a:gd name="connsiteY7" fmla="*/ 52595 h 267825"/>
              <a:gd name="connsiteX8" fmla="*/ 562201 w 843034"/>
              <a:gd name="connsiteY8" fmla="*/ 101270 h 267825"/>
              <a:gd name="connsiteX9" fmla="*/ 510049 w 843034"/>
              <a:gd name="connsiteY9" fmla="*/ 108224 h 267825"/>
              <a:gd name="connsiteX10" fmla="*/ 252766 w 843034"/>
              <a:gd name="connsiteY10" fmla="*/ 188190 h 267825"/>
              <a:gd name="connsiteX11" fmla="*/ 16343 w 843034"/>
              <a:gd name="connsiteY11" fmla="*/ 264680 h 2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034" h="267825">
                <a:moveTo>
                  <a:pt x="16343" y="264680"/>
                </a:moveTo>
                <a:cubicBezTo>
                  <a:pt x="96889" y="246137"/>
                  <a:pt x="632897" y="108223"/>
                  <a:pt x="736042" y="76932"/>
                </a:cubicBezTo>
                <a:cubicBezTo>
                  <a:pt x="839187" y="45641"/>
                  <a:pt x="617830" y="81568"/>
                  <a:pt x="635214" y="76932"/>
                </a:cubicBezTo>
                <a:cubicBezTo>
                  <a:pt x="652598" y="72296"/>
                  <a:pt x="822383" y="54913"/>
                  <a:pt x="840346" y="49118"/>
                </a:cubicBezTo>
                <a:cubicBezTo>
                  <a:pt x="858309" y="43323"/>
                  <a:pt x="781819" y="45641"/>
                  <a:pt x="742995" y="42164"/>
                </a:cubicBezTo>
                <a:cubicBezTo>
                  <a:pt x="704171" y="38687"/>
                  <a:pt x="647383" y="35211"/>
                  <a:pt x="607400" y="28257"/>
                </a:cubicBezTo>
                <a:cubicBezTo>
                  <a:pt x="567417" y="21303"/>
                  <a:pt x="483974" y="-3613"/>
                  <a:pt x="503096" y="443"/>
                </a:cubicBezTo>
                <a:cubicBezTo>
                  <a:pt x="522218" y="4499"/>
                  <a:pt x="712283" y="35790"/>
                  <a:pt x="722134" y="52595"/>
                </a:cubicBezTo>
                <a:cubicBezTo>
                  <a:pt x="731985" y="69399"/>
                  <a:pt x="597549" y="91998"/>
                  <a:pt x="562201" y="101270"/>
                </a:cubicBezTo>
                <a:cubicBezTo>
                  <a:pt x="526854" y="110541"/>
                  <a:pt x="561621" y="93737"/>
                  <a:pt x="510049" y="108224"/>
                </a:cubicBezTo>
                <a:cubicBezTo>
                  <a:pt x="458477" y="122711"/>
                  <a:pt x="330415" y="161535"/>
                  <a:pt x="252766" y="188190"/>
                </a:cubicBezTo>
                <a:cubicBezTo>
                  <a:pt x="175117" y="214845"/>
                  <a:pt x="-64203" y="283223"/>
                  <a:pt x="16343" y="264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C1355976-09E2-BCFD-63ED-03878E3D1DFB}"/>
              </a:ext>
            </a:extLst>
          </p:cNvPr>
          <p:cNvSpPr/>
          <p:nvPr/>
        </p:nvSpPr>
        <p:spPr>
          <a:xfrm>
            <a:off x="5038074" y="7314095"/>
            <a:ext cx="914229" cy="255015"/>
          </a:xfrm>
          <a:custGeom>
            <a:avLst/>
            <a:gdLst>
              <a:gd name="connsiteX0" fmla="*/ 3295 w 914229"/>
              <a:gd name="connsiteY0" fmla="*/ 39350 h 255015"/>
              <a:gd name="connsiteX1" fmla="*/ 65877 w 914229"/>
              <a:gd name="connsiteY1" fmla="*/ 56734 h 255015"/>
              <a:gd name="connsiteX2" fmla="*/ 337068 w 914229"/>
              <a:gd name="connsiteY2" fmla="*/ 28919 h 255015"/>
              <a:gd name="connsiteX3" fmla="*/ 364883 w 914229"/>
              <a:gd name="connsiteY3" fmla="*/ 28919 h 255015"/>
              <a:gd name="connsiteX4" fmla="*/ 597829 w 914229"/>
              <a:gd name="connsiteY4" fmla="*/ 63688 h 255015"/>
              <a:gd name="connsiteX5" fmla="*/ 615213 w 914229"/>
              <a:gd name="connsiteY5" fmla="*/ 53257 h 255015"/>
              <a:gd name="connsiteX6" fmla="*/ 764715 w 914229"/>
              <a:gd name="connsiteY6" fmla="*/ 112363 h 255015"/>
              <a:gd name="connsiteX7" fmla="*/ 757762 w 914229"/>
              <a:gd name="connsiteY7" fmla="*/ 84548 h 255015"/>
              <a:gd name="connsiteX8" fmla="*/ 914218 w 914229"/>
              <a:gd name="connsiteY8" fmla="*/ 254912 h 255015"/>
              <a:gd name="connsiteX9" fmla="*/ 764715 w 914229"/>
              <a:gd name="connsiteY9" fmla="*/ 108886 h 255015"/>
              <a:gd name="connsiteX10" fmla="*/ 545677 w 914229"/>
              <a:gd name="connsiteY10" fmla="*/ 49780 h 255015"/>
              <a:gd name="connsiteX11" fmla="*/ 250148 w 914229"/>
              <a:gd name="connsiteY11" fmla="*/ 18489 h 255015"/>
              <a:gd name="connsiteX12" fmla="*/ 257102 w 914229"/>
              <a:gd name="connsiteY12" fmla="*/ 1105 h 255015"/>
              <a:gd name="connsiteX13" fmla="*/ 135413 w 914229"/>
              <a:gd name="connsiteY13" fmla="*/ 49780 h 255015"/>
              <a:gd name="connsiteX14" fmla="*/ 3295 w 914229"/>
              <a:gd name="connsiteY14" fmla="*/ 39350 h 2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229" h="255015">
                <a:moveTo>
                  <a:pt x="3295" y="39350"/>
                </a:moveTo>
                <a:cubicBezTo>
                  <a:pt x="-8294" y="40509"/>
                  <a:pt x="10248" y="58472"/>
                  <a:pt x="65877" y="56734"/>
                </a:cubicBezTo>
                <a:cubicBezTo>
                  <a:pt x="121506" y="54996"/>
                  <a:pt x="287234" y="33555"/>
                  <a:pt x="337068" y="28919"/>
                </a:cubicBezTo>
                <a:cubicBezTo>
                  <a:pt x="386902" y="24283"/>
                  <a:pt x="321423" y="23124"/>
                  <a:pt x="364883" y="28919"/>
                </a:cubicBezTo>
                <a:cubicBezTo>
                  <a:pt x="408343" y="34714"/>
                  <a:pt x="597829" y="63688"/>
                  <a:pt x="597829" y="63688"/>
                </a:cubicBezTo>
                <a:cubicBezTo>
                  <a:pt x="639551" y="67744"/>
                  <a:pt x="587399" y="45144"/>
                  <a:pt x="615213" y="53257"/>
                </a:cubicBezTo>
                <a:cubicBezTo>
                  <a:pt x="643027" y="61370"/>
                  <a:pt x="740957" y="107148"/>
                  <a:pt x="764715" y="112363"/>
                </a:cubicBezTo>
                <a:cubicBezTo>
                  <a:pt x="788473" y="117578"/>
                  <a:pt x="732845" y="60790"/>
                  <a:pt x="757762" y="84548"/>
                </a:cubicBezTo>
                <a:cubicBezTo>
                  <a:pt x="782679" y="108306"/>
                  <a:pt x="913059" y="250856"/>
                  <a:pt x="914218" y="254912"/>
                </a:cubicBezTo>
                <a:cubicBezTo>
                  <a:pt x="915377" y="258968"/>
                  <a:pt x="826138" y="143075"/>
                  <a:pt x="764715" y="108886"/>
                </a:cubicBezTo>
                <a:cubicBezTo>
                  <a:pt x="703292" y="74697"/>
                  <a:pt x="631438" y="64846"/>
                  <a:pt x="545677" y="49780"/>
                </a:cubicBezTo>
                <a:cubicBezTo>
                  <a:pt x="459916" y="34714"/>
                  <a:pt x="250148" y="18489"/>
                  <a:pt x="250148" y="18489"/>
                </a:cubicBezTo>
                <a:cubicBezTo>
                  <a:pt x="202052" y="10377"/>
                  <a:pt x="276224" y="-4110"/>
                  <a:pt x="257102" y="1105"/>
                </a:cubicBezTo>
                <a:cubicBezTo>
                  <a:pt x="237980" y="6320"/>
                  <a:pt x="178294" y="41668"/>
                  <a:pt x="135413" y="49780"/>
                </a:cubicBezTo>
                <a:cubicBezTo>
                  <a:pt x="92532" y="57892"/>
                  <a:pt x="14884" y="38191"/>
                  <a:pt x="3295" y="39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66DC9F9-629E-4ED6-B90B-0B62D0E7C2D2}"/>
              </a:ext>
            </a:extLst>
          </p:cNvPr>
          <p:cNvSpPr/>
          <p:nvPr/>
        </p:nvSpPr>
        <p:spPr>
          <a:xfrm>
            <a:off x="5333829" y="7285854"/>
            <a:ext cx="618556" cy="450040"/>
          </a:xfrm>
          <a:custGeom>
            <a:avLst/>
            <a:gdLst>
              <a:gd name="connsiteX0" fmla="*/ 267306 w 618556"/>
              <a:gd name="connsiteY0" fmla="*/ 8485 h 450040"/>
              <a:gd name="connsiteX1" fmla="*/ 493298 w 618556"/>
              <a:gd name="connsiteY1" fmla="*/ 157988 h 450040"/>
              <a:gd name="connsiteX2" fmla="*/ 486344 w 618556"/>
              <a:gd name="connsiteY2" fmla="*/ 123220 h 450040"/>
              <a:gd name="connsiteX3" fmla="*/ 594125 w 618556"/>
              <a:gd name="connsiteY3" fmla="*/ 234478 h 450040"/>
              <a:gd name="connsiteX4" fmla="*/ 587172 w 618556"/>
              <a:gd name="connsiteY4" fmla="*/ 220570 h 450040"/>
              <a:gd name="connsiteX5" fmla="*/ 604556 w 618556"/>
              <a:gd name="connsiteY5" fmla="*/ 317921 h 450040"/>
              <a:gd name="connsiteX6" fmla="*/ 618463 w 618556"/>
              <a:gd name="connsiteY6" fmla="*/ 450040 h 450040"/>
              <a:gd name="connsiteX7" fmla="*/ 597602 w 618556"/>
              <a:gd name="connsiteY7" fmla="*/ 317921 h 450040"/>
              <a:gd name="connsiteX8" fmla="*/ 524589 w 618556"/>
              <a:gd name="connsiteY8" fmla="*/ 147557 h 450040"/>
              <a:gd name="connsiteX9" fmla="*/ 444623 w 618556"/>
              <a:gd name="connsiteY9" fmla="*/ 137127 h 450040"/>
              <a:gd name="connsiteX10" fmla="*/ 3068 w 618556"/>
              <a:gd name="connsiteY10" fmla="*/ 53684 h 450040"/>
              <a:gd name="connsiteX11" fmla="*/ 256875 w 618556"/>
              <a:gd name="connsiteY11" fmla="*/ 98882 h 450040"/>
              <a:gd name="connsiteX12" fmla="*/ 413331 w 618556"/>
              <a:gd name="connsiteY12" fmla="*/ 140604 h 450040"/>
              <a:gd name="connsiteX13" fmla="*/ 350749 w 618556"/>
              <a:gd name="connsiteY13" fmla="*/ 29346 h 450040"/>
              <a:gd name="connsiteX14" fmla="*/ 267306 w 618556"/>
              <a:gd name="connsiteY14" fmla="*/ 8485 h 45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56" h="450040">
                <a:moveTo>
                  <a:pt x="267306" y="8485"/>
                </a:moveTo>
                <a:cubicBezTo>
                  <a:pt x="291064" y="29925"/>
                  <a:pt x="456792" y="138866"/>
                  <a:pt x="493298" y="157988"/>
                </a:cubicBezTo>
                <a:cubicBezTo>
                  <a:pt x="529804" y="177110"/>
                  <a:pt x="469540" y="110472"/>
                  <a:pt x="486344" y="123220"/>
                </a:cubicBezTo>
                <a:cubicBezTo>
                  <a:pt x="503148" y="135968"/>
                  <a:pt x="577320" y="218253"/>
                  <a:pt x="594125" y="234478"/>
                </a:cubicBezTo>
                <a:cubicBezTo>
                  <a:pt x="610930" y="250703"/>
                  <a:pt x="585434" y="206663"/>
                  <a:pt x="587172" y="220570"/>
                </a:cubicBezTo>
                <a:cubicBezTo>
                  <a:pt x="588910" y="234477"/>
                  <a:pt x="599341" y="279676"/>
                  <a:pt x="604556" y="317921"/>
                </a:cubicBezTo>
                <a:cubicBezTo>
                  <a:pt x="609771" y="356166"/>
                  <a:pt x="619622" y="450040"/>
                  <a:pt x="618463" y="450040"/>
                </a:cubicBezTo>
                <a:cubicBezTo>
                  <a:pt x="617304" y="450040"/>
                  <a:pt x="613248" y="368335"/>
                  <a:pt x="597602" y="317921"/>
                </a:cubicBezTo>
                <a:cubicBezTo>
                  <a:pt x="581956" y="267507"/>
                  <a:pt x="550085" y="177689"/>
                  <a:pt x="524589" y="147557"/>
                </a:cubicBezTo>
                <a:cubicBezTo>
                  <a:pt x="499093" y="117425"/>
                  <a:pt x="444623" y="137127"/>
                  <a:pt x="444623" y="137127"/>
                </a:cubicBezTo>
                <a:lnTo>
                  <a:pt x="3068" y="53684"/>
                </a:lnTo>
                <a:cubicBezTo>
                  <a:pt x="-28223" y="47310"/>
                  <a:pt x="188498" y="84395"/>
                  <a:pt x="256875" y="98882"/>
                </a:cubicBezTo>
                <a:cubicBezTo>
                  <a:pt x="325252" y="113369"/>
                  <a:pt x="397685" y="152193"/>
                  <a:pt x="413331" y="140604"/>
                </a:cubicBezTo>
                <a:cubicBezTo>
                  <a:pt x="428977" y="129015"/>
                  <a:pt x="370451" y="47889"/>
                  <a:pt x="350749" y="29346"/>
                </a:cubicBezTo>
                <a:cubicBezTo>
                  <a:pt x="331047" y="10803"/>
                  <a:pt x="243548" y="-12955"/>
                  <a:pt x="267306" y="8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B873C37D-B6C2-71EC-B43A-311B013F4880}"/>
              </a:ext>
            </a:extLst>
          </p:cNvPr>
          <p:cNvSpPr/>
          <p:nvPr/>
        </p:nvSpPr>
        <p:spPr>
          <a:xfrm>
            <a:off x="5374757" y="7359210"/>
            <a:ext cx="540479" cy="324593"/>
          </a:xfrm>
          <a:custGeom>
            <a:avLst/>
            <a:gdLst>
              <a:gd name="connsiteX0" fmla="*/ 385 w 540479"/>
              <a:gd name="connsiteY0" fmla="*/ 60294 h 324593"/>
              <a:gd name="connsiteX1" fmla="*/ 278530 w 540479"/>
              <a:gd name="connsiteY1" fmla="*/ 88109 h 324593"/>
              <a:gd name="connsiteX2" fmla="*/ 233331 w 540479"/>
              <a:gd name="connsiteY2" fmla="*/ 39433 h 324593"/>
              <a:gd name="connsiteX3" fmla="*/ 431509 w 540479"/>
              <a:gd name="connsiteY3" fmla="*/ 185459 h 324593"/>
              <a:gd name="connsiteX4" fmla="*/ 417602 w 540479"/>
              <a:gd name="connsiteY4" fmla="*/ 140261 h 324593"/>
              <a:gd name="connsiteX5" fmla="*/ 511476 w 540479"/>
              <a:gd name="connsiteY5" fmla="*/ 258472 h 324593"/>
              <a:gd name="connsiteX6" fmla="*/ 476708 w 540479"/>
              <a:gd name="connsiteY6" fmla="*/ 175029 h 324593"/>
              <a:gd name="connsiteX7" fmla="*/ 539290 w 540479"/>
              <a:gd name="connsiteY7" fmla="*/ 324531 h 324593"/>
              <a:gd name="connsiteX8" fmla="*/ 410648 w 540479"/>
              <a:gd name="connsiteY8" fmla="*/ 154168 h 324593"/>
              <a:gd name="connsiteX9" fmla="*/ 264622 w 540479"/>
              <a:gd name="connsiteY9" fmla="*/ 70725 h 324593"/>
              <a:gd name="connsiteX10" fmla="*/ 80352 w 540479"/>
              <a:gd name="connsiteY10" fmla="*/ 1188 h 324593"/>
              <a:gd name="connsiteX11" fmla="*/ 282006 w 540479"/>
              <a:gd name="connsiteY11" fmla="*/ 129830 h 324593"/>
              <a:gd name="connsiteX12" fmla="*/ 219424 w 540479"/>
              <a:gd name="connsiteY12" fmla="*/ 67248 h 324593"/>
              <a:gd name="connsiteX13" fmla="*/ 385 w 540479"/>
              <a:gd name="connsiteY13" fmla="*/ 60294 h 3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0479" h="324593">
                <a:moveTo>
                  <a:pt x="385" y="60294"/>
                </a:moveTo>
                <a:cubicBezTo>
                  <a:pt x="10236" y="63771"/>
                  <a:pt x="239706" y="91586"/>
                  <a:pt x="278530" y="88109"/>
                </a:cubicBezTo>
                <a:cubicBezTo>
                  <a:pt x="317354" y="84632"/>
                  <a:pt x="207835" y="23208"/>
                  <a:pt x="233331" y="39433"/>
                </a:cubicBezTo>
                <a:cubicBezTo>
                  <a:pt x="258827" y="55658"/>
                  <a:pt x="400797" y="168654"/>
                  <a:pt x="431509" y="185459"/>
                </a:cubicBezTo>
                <a:cubicBezTo>
                  <a:pt x="462221" y="202264"/>
                  <a:pt x="404274" y="128092"/>
                  <a:pt x="417602" y="140261"/>
                </a:cubicBezTo>
                <a:cubicBezTo>
                  <a:pt x="430930" y="152430"/>
                  <a:pt x="501625" y="252677"/>
                  <a:pt x="511476" y="258472"/>
                </a:cubicBezTo>
                <a:cubicBezTo>
                  <a:pt x="521327" y="264267"/>
                  <a:pt x="472072" y="164019"/>
                  <a:pt x="476708" y="175029"/>
                </a:cubicBezTo>
                <a:cubicBezTo>
                  <a:pt x="481344" y="186039"/>
                  <a:pt x="550300" y="328008"/>
                  <a:pt x="539290" y="324531"/>
                </a:cubicBezTo>
                <a:cubicBezTo>
                  <a:pt x="528280" y="321054"/>
                  <a:pt x="456426" y="196469"/>
                  <a:pt x="410648" y="154168"/>
                </a:cubicBezTo>
                <a:cubicBezTo>
                  <a:pt x="364870" y="111867"/>
                  <a:pt x="319671" y="96222"/>
                  <a:pt x="264622" y="70725"/>
                </a:cubicBezTo>
                <a:cubicBezTo>
                  <a:pt x="209573" y="45228"/>
                  <a:pt x="77455" y="-8663"/>
                  <a:pt x="80352" y="1188"/>
                </a:cubicBezTo>
                <a:cubicBezTo>
                  <a:pt x="83249" y="11039"/>
                  <a:pt x="258827" y="118820"/>
                  <a:pt x="282006" y="129830"/>
                </a:cubicBezTo>
                <a:cubicBezTo>
                  <a:pt x="305185" y="140840"/>
                  <a:pt x="266361" y="78837"/>
                  <a:pt x="219424" y="67248"/>
                </a:cubicBezTo>
                <a:cubicBezTo>
                  <a:pt x="172487" y="55659"/>
                  <a:pt x="-9466" y="56817"/>
                  <a:pt x="385" y="60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D527FFF3-5F7B-11E0-C9BD-B8F14813AC8D}"/>
              </a:ext>
            </a:extLst>
          </p:cNvPr>
          <p:cNvSpPr/>
          <p:nvPr/>
        </p:nvSpPr>
        <p:spPr>
          <a:xfrm>
            <a:off x="5649621" y="7433411"/>
            <a:ext cx="260949" cy="615714"/>
          </a:xfrm>
          <a:custGeom>
            <a:avLst/>
            <a:gdLst>
              <a:gd name="connsiteX0" fmla="*/ 107970 w 260949"/>
              <a:gd name="connsiteY0" fmla="*/ 0 h 615714"/>
              <a:gd name="connsiteX1" fmla="*/ 250519 w 260949"/>
              <a:gd name="connsiteY1" fmla="*/ 170364 h 615714"/>
              <a:gd name="connsiteX2" fmla="*/ 250519 w 260949"/>
              <a:gd name="connsiteY2" fmla="*/ 128642 h 615714"/>
              <a:gd name="connsiteX3" fmla="*/ 260949 w 260949"/>
              <a:gd name="connsiteY3" fmla="*/ 274668 h 615714"/>
              <a:gd name="connsiteX4" fmla="*/ 243565 w 260949"/>
              <a:gd name="connsiteY4" fmla="*/ 260761 h 615714"/>
              <a:gd name="connsiteX5" fmla="*/ 174029 w 260949"/>
              <a:gd name="connsiteY5" fmla="*/ 365065 h 615714"/>
              <a:gd name="connsiteX6" fmla="*/ 226181 w 260949"/>
              <a:gd name="connsiteY6" fmla="*/ 372019 h 615714"/>
              <a:gd name="connsiteX7" fmla="*/ 121877 w 260949"/>
              <a:gd name="connsiteY7" fmla="*/ 420694 h 615714"/>
              <a:gd name="connsiteX8" fmla="*/ 189 w 260949"/>
              <a:gd name="connsiteY8" fmla="*/ 615395 h 615714"/>
              <a:gd name="connsiteX9" fmla="*/ 97539 w 260949"/>
              <a:gd name="connsiteY9" fmla="*/ 462416 h 615714"/>
              <a:gd name="connsiteX10" fmla="*/ 236612 w 260949"/>
              <a:gd name="connsiteY10" fmla="*/ 305959 h 615714"/>
              <a:gd name="connsiteX11" fmla="*/ 160122 w 260949"/>
              <a:gd name="connsiteY11" fmla="*/ 215562 h 615714"/>
              <a:gd name="connsiteX12" fmla="*/ 83632 w 260949"/>
              <a:gd name="connsiteY12" fmla="*/ 76490 h 615714"/>
              <a:gd name="connsiteX13" fmla="*/ 236612 w 260949"/>
              <a:gd name="connsiteY13" fmla="*/ 250330 h 615714"/>
              <a:gd name="connsiteX14" fmla="*/ 222704 w 260949"/>
              <a:gd name="connsiteY14" fmla="*/ 170364 h 615714"/>
              <a:gd name="connsiteX15" fmla="*/ 107970 w 260949"/>
              <a:gd name="connsiteY15" fmla="*/ 0 h 61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949" h="615714">
                <a:moveTo>
                  <a:pt x="107970" y="0"/>
                </a:moveTo>
                <a:cubicBezTo>
                  <a:pt x="112606" y="0"/>
                  <a:pt x="226761" y="148924"/>
                  <a:pt x="250519" y="170364"/>
                </a:cubicBezTo>
                <a:cubicBezTo>
                  <a:pt x="274277" y="191804"/>
                  <a:pt x="248781" y="111258"/>
                  <a:pt x="250519" y="128642"/>
                </a:cubicBezTo>
                <a:cubicBezTo>
                  <a:pt x="252257" y="146026"/>
                  <a:pt x="260949" y="274668"/>
                  <a:pt x="260949" y="274668"/>
                </a:cubicBezTo>
                <a:cubicBezTo>
                  <a:pt x="259790" y="296688"/>
                  <a:pt x="258052" y="245695"/>
                  <a:pt x="243565" y="260761"/>
                </a:cubicBezTo>
                <a:cubicBezTo>
                  <a:pt x="229078" y="275827"/>
                  <a:pt x="176926" y="346522"/>
                  <a:pt x="174029" y="365065"/>
                </a:cubicBezTo>
                <a:cubicBezTo>
                  <a:pt x="171132" y="383608"/>
                  <a:pt x="234873" y="362748"/>
                  <a:pt x="226181" y="372019"/>
                </a:cubicBezTo>
                <a:cubicBezTo>
                  <a:pt x="217489" y="381290"/>
                  <a:pt x="159542" y="380131"/>
                  <a:pt x="121877" y="420694"/>
                </a:cubicBezTo>
                <a:cubicBezTo>
                  <a:pt x="84212" y="461257"/>
                  <a:pt x="4245" y="608441"/>
                  <a:pt x="189" y="615395"/>
                </a:cubicBezTo>
                <a:cubicBezTo>
                  <a:pt x="-3867" y="622349"/>
                  <a:pt x="58135" y="513988"/>
                  <a:pt x="97539" y="462416"/>
                </a:cubicBezTo>
                <a:cubicBezTo>
                  <a:pt x="136943" y="410844"/>
                  <a:pt x="226182" y="347101"/>
                  <a:pt x="236612" y="305959"/>
                </a:cubicBezTo>
                <a:cubicBezTo>
                  <a:pt x="247042" y="264817"/>
                  <a:pt x="185619" y="253807"/>
                  <a:pt x="160122" y="215562"/>
                </a:cubicBezTo>
                <a:cubicBezTo>
                  <a:pt x="134625" y="177317"/>
                  <a:pt x="70884" y="70695"/>
                  <a:pt x="83632" y="76490"/>
                </a:cubicBezTo>
                <a:cubicBezTo>
                  <a:pt x="96380" y="82285"/>
                  <a:pt x="213433" y="234684"/>
                  <a:pt x="236612" y="250330"/>
                </a:cubicBezTo>
                <a:cubicBezTo>
                  <a:pt x="259791" y="265976"/>
                  <a:pt x="239509" y="209768"/>
                  <a:pt x="222704" y="170364"/>
                </a:cubicBezTo>
                <a:cubicBezTo>
                  <a:pt x="205899" y="130960"/>
                  <a:pt x="103334" y="0"/>
                  <a:pt x="1079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19B25A45-96F0-BDA8-F445-AA7D04523DF0}"/>
              </a:ext>
            </a:extLst>
          </p:cNvPr>
          <p:cNvSpPr/>
          <p:nvPr/>
        </p:nvSpPr>
        <p:spPr>
          <a:xfrm>
            <a:off x="4949767" y="7394039"/>
            <a:ext cx="615206" cy="155023"/>
          </a:xfrm>
          <a:custGeom>
            <a:avLst/>
            <a:gdLst>
              <a:gd name="connsiteX0" fmla="*/ 4682 w 615206"/>
              <a:gd name="connsiteY0" fmla="*/ 154107 h 155023"/>
              <a:gd name="connsiteX1" fmla="*/ 602692 w 615206"/>
              <a:gd name="connsiteY1" fmla="*/ 4604 h 155023"/>
              <a:gd name="connsiteX2" fmla="*/ 401038 w 615206"/>
              <a:gd name="connsiteY2" fmla="*/ 35896 h 155023"/>
              <a:gd name="connsiteX3" fmla="*/ 282826 w 615206"/>
              <a:gd name="connsiteY3" fmla="*/ 11558 h 155023"/>
              <a:gd name="connsiteX4" fmla="*/ 484481 w 615206"/>
              <a:gd name="connsiteY4" fmla="*/ 42849 h 155023"/>
              <a:gd name="connsiteX5" fmla="*/ 317594 w 615206"/>
              <a:gd name="connsiteY5" fmla="*/ 53280 h 155023"/>
              <a:gd name="connsiteX6" fmla="*/ 88125 w 615206"/>
              <a:gd name="connsiteY6" fmla="*/ 63710 h 155023"/>
              <a:gd name="connsiteX7" fmla="*/ 314117 w 615206"/>
              <a:gd name="connsiteY7" fmla="*/ 67187 h 155023"/>
              <a:gd name="connsiteX8" fmla="*/ 4682 w 615206"/>
              <a:gd name="connsiteY8" fmla="*/ 154107 h 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206" h="155023">
                <a:moveTo>
                  <a:pt x="4682" y="154107"/>
                </a:moveTo>
                <a:cubicBezTo>
                  <a:pt x="52778" y="143676"/>
                  <a:pt x="536633" y="24306"/>
                  <a:pt x="602692" y="4604"/>
                </a:cubicBezTo>
                <a:cubicBezTo>
                  <a:pt x="668751" y="-15098"/>
                  <a:pt x="454349" y="34737"/>
                  <a:pt x="401038" y="35896"/>
                </a:cubicBezTo>
                <a:cubicBezTo>
                  <a:pt x="347727" y="37055"/>
                  <a:pt x="268919" y="10399"/>
                  <a:pt x="282826" y="11558"/>
                </a:cubicBezTo>
                <a:cubicBezTo>
                  <a:pt x="296733" y="12717"/>
                  <a:pt x="478686" y="35895"/>
                  <a:pt x="484481" y="42849"/>
                </a:cubicBezTo>
                <a:cubicBezTo>
                  <a:pt x="490276" y="49803"/>
                  <a:pt x="317594" y="53280"/>
                  <a:pt x="317594" y="53280"/>
                </a:cubicBezTo>
                <a:cubicBezTo>
                  <a:pt x="251535" y="56757"/>
                  <a:pt x="88704" y="61392"/>
                  <a:pt x="88125" y="63710"/>
                </a:cubicBezTo>
                <a:cubicBezTo>
                  <a:pt x="87546" y="66028"/>
                  <a:pt x="333819" y="51541"/>
                  <a:pt x="314117" y="67187"/>
                </a:cubicBezTo>
                <a:cubicBezTo>
                  <a:pt x="294415" y="82833"/>
                  <a:pt x="-43414" y="164538"/>
                  <a:pt x="4682" y="154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026658FF-9089-D5BC-CF9A-1FABFAFB7E4B}"/>
              </a:ext>
            </a:extLst>
          </p:cNvPr>
          <p:cNvSpPr/>
          <p:nvPr/>
        </p:nvSpPr>
        <p:spPr>
          <a:xfrm>
            <a:off x="4990215" y="7440094"/>
            <a:ext cx="913579" cy="191509"/>
          </a:xfrm>
          <a:custGeom>
            <a:avLst/>
            <a:gdLst>
              <a:gd name="connsiteX0" fmla="*/ 12909 w 913579"/>
              <a:gd name="connsiteY0" fmla="*/ 90668 h 191509"/>
              <a:gd name="connsiteX1" fmla="*/ 676979 w 913579"/>
              <a:gd name="connsiteY1" fmla="*/ 24609 h 191509"/>
              <a:gd name="connsiteX2" fmla="*/ 513569 w 913579"/>
              <a:gd name="connsiteY2" fmla="*/ 45469 h 191509"/>
              <a:gd name="connsiteX3" fmla="*/ 715224 w 913579"/>
              <a:gd name="connsiteY3" fmla="*/ 83714 h 191509"/>
              <a:gd name="connsiteX4" fmla="*/ 913402 w 913579"/>
              <a:gd name="connsiteY4" fmla="*/ 191495 h 191509"/>
              <a:gd name="connsiteX5" fmla="*/ 680456 w 913579"/>
              <a:gd name="connsiteY5" fmla="*/ 90668 h 191509"/>
              <a:gd name="connsiteX6" fmla="*/ 412742 w 913579"/>
              <a:gd name="connsiteY6" fmla="*/ 271 h 191509"/>
              <a:gd name="connsiteX7" fmla="*/ 510092 w 913579"/>
              <a:gd name="connsiteY7" fmla="*/ 62854 h 191509"/>
              <a:gd name="connsiteX8" fmla="*/ 256285 w 913579"/>
              <a:gd name="connsiteY8" fmla="*/ 66330 h 191509"/>
              <a:gd name="connsiteX9" fmla="*/ 12909 w 913579"/>
              <a:gd name="connsiteY9" fmla="*/ 90668 h 1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3579" h="191509">
                <a:moveTo>
                  <a:pt x="12909" y="90668"/>
                </a:moveTo>
                <a:lnTo>
                  <a:pt x="676979" y="24609"/>
                </a:lnTo>
                <a:cubicBezTo>
                  <a:pt x="760422" y="17076"/>
                  <a:pt x="507195" y="35618"/>
                  <a:pt x="513569" y="45469"/>
                </a:cubicBezTo>
                <a:cubicBezTo>
                  <a:pt x="519943" y="55320"/>
                  <a:pt x="648585" y="59376"/>
                  <a:pt x="715224" y="83714"/>
                </a:cubicBezTo>
                <a:cubicBezTo>
                  <a:pt x="781863" y="108052"/>
                  <a:pt x="919197" y="190336"/>
                  <a:pt x="913402" y="191495"/>
                </a:cubicBezTo>
                <a:cubicBezTo>
                  <a:pt x="907607" y="192654"/>
                  <a:pt x="763899" y="122539"/>
                  <a:pt x="680456" y="90668"/>
                </a:cubicBezTo>
                <a:cubicBezTo>
                  <a:pt x="597013" y="58797"/>
                  <a:pt x="441136" y="4907"/>
                  <a:pt x="412742" y="271"/>
                </a:cubicBezTo>
                <a:cubicBezTo>
                  <a:pt x="384348" y="-4365"/>
                  <a:pt x="536168" y="51844"/>
                  <a:pt x="510092" y="62854"/>
                </a:cubicBezTo>
                <a:cubicBezTo>
                  <a:pt x="484016" y="73864"/>
                  <a:pt x="335092" y="59956"/>
                  <a:pt x="256285" y="66330"/>
                </a:cubicBezTo>
                <a:cubicBezTo>
                  <a:pt x="177478" y="72704"/>
                  <a:pt x="-57207" y="97621"/>
                  <a:pt x="12909" y="90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D0397442-7C55-BFD8-CE36-7D1272D4D71D}"/>
              </a:ext>
            </a:extLst>
          </p:cNvPr>
          <p:cNvSpPr/>
          <p:nvPr/>
        </p:nvSpPr>
        <p:spPr>
          <a:xfrm>
            <a:off x="5214355" y="7635751"/>
            <a:ext cx="748969" cy="830780"/>
          </a:xfrm>
          <a:custGeom>
            <a:avLst/>
            <a:gdLst>
              <a:gd name="connsiteX0" fmla="*/ 748367 w 748969"/>
              <a:gd name="connsiteY0" fmla="*/ 2792 h 830780"/>
              <a:gd name="connsiteX1" fmla="*/ 633633 w 748969"/>
              <a:gd name="connsiteY1" fmla="*/ 253122 h 830780"/>
              <a:gd name="connsiteX2" fmla="*/ 567574 w 748969"/>
              <a:gd name="connsiteY2" fmla="*/ 385241 h 830780"/>
              <a:gd name="connsiteX3" fmla="*/ 588434 w 748969"/>
              <a:gd name="connsiteY3" fmla="*/ 294844 h 830780"/>
              <a:gd name="connsiteX4" fmla="*/ 515421 w 748969"/>
              <a:gd name="connsiteY4" fmla="*/ 468684 h 830780"/>
              <a:gd name="connsiteX5" fmla="*/ 515421 w 748969"/>
              <a:gd name="connsiteY5" fmla="*/ 454777 h 830780"/>
              <a:gd name="connsiteX6" fmla="*/ 352012 w 748969"/>
              <a:gd name="connsiteY6" fmla="*/ 583419 h 830780"/>
              <a:gd name="connsiteX7" fmla="*/ 390256 w 748969"/>
              <a:gd name="connsiteY7" fmla="*/ 555604 h 830780"/>
              <a:gd name="connsiteX8" fmla="*/ 247707 w 748969"/>
              <a:gd name="connsiteY8" fmla="*/ 663385 h 830780"/>
              <a:gd name="connsiteX9" fmla="*/ 854 w 748969"/>
              <a:gd name="connsiteY9" fmla="*/ 830272 h 830780"/>
              <a:gd name="connsiteX10" fmla="*/ 160787 w 748969"/>
              <a:gd name="connsiteY10" fmla="*/ 719014 h 830780"/>
              <a:gd name="connsiteX11" fmla="*/ 536282 w 748969"/>
              <a:gd name="connsiteY11" fmla="*/ 447823 h 830780"/>
              <a:gd name="connsiteX12" fmla="*/ 550189 w 748969"/>
              <a:gd name="connsiteY12" fmla="*/ 329612 h 830780"/>
              <a:gd name="connsiteX13" fmla="*/ 640586 w 748969"/>
              <a:gd name="connsiteY13" fmla="*/ 134911 h 830780"/>
              <a:gd name="connsiteX14" fmla="*/ 588434 w 748969"/>
              <a:gd name="connsiteY14" fmla="*/ 294844 h 830780"/>
              <a:gd name="connsiteX15" fmla="*/ 675355 w 748969"/>
              <a:gd name="connsiteY15" fmla="*/ 127957 h 830780"/>
              <a:gd name="connsiteX16" fmla="*/ 748367 w 748969"/>
              <a:gd name="connsiteY16" fmla="*/ 2792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8969" h="830780">
                <a:moveTo>
                  <a:pt x="748367" y="2792"/>
                </a:moveTo>
                <a:cubicBezTo>
                  <a:pt x="741413" y="23653"/>
                  <a:pt x="663765" y="189380"/>
                  <a:pt x="633633" y="253122"/>
                </a:cubicBezTo>
                <a:cubicBezTo>
                  <a:pt x="603501" y="316864"/>
                  <a:pt x="575107" y="378287"/>
                  <a:pt x="567574" y="385241"/>
                </a:cubicBezTo>
                <a:cubicBezTo>
                  <a:pt x="560041" y="392195"/>
                  <a:pt x="597126" y="280937"/>
                  <a:pt x="588434" y="294844"/>
                </a:cubicBezTo>
                <a:cubicBezTo>
                  <a:pt x="579742" y="308751"/>
                  <a:pt x="527590" y="442029"/>
                  <a:pt x="515421" y="468684"/>
                </a:cubicBezTo>
                <a:cubicBezTo>
                  <a:pt x="503252" y="495339"/>
                  <a:pt x="542656" y="435655"/>
                  <a:pt x="515421" y="454777"/>
                </a:cubicBezTo>
                <a:cubicBezTo>
                  <a:pt x="488186" y="473899"/>
                  <a:pt x="372873" y="566615"/>
                  <a:pt x="352012" y="583419"/>
                </a:cubicBezTo>
                <a:cubicBezTo>
                  <a:pt x="331151" y="600224"/>
                  <a:pt x="407640" y="542276"/>
                  <a:pt x="390256" y="555604"/>
                </a:cubicBezTo>
                <a:cubicBezTo>
                  <a:pt x="372872" y="568932"/>
                  <a:pt x="312607" y="617607"/>
                  <a:pt x="247707" y="663385"/>
                </a:cubicBezTo>
                <a:cubicBezTo>
                  <a:pt x="182807" y="709163"/>
                  <a:pt x="15340" y="821001"/>
                  <a:pt x="854" y="830272"/>
                </a:cubicBezTo>
                <a:cubicBezTo>
                  <a:pt x="-13632" y="839543"/>
                  <a:pt x="160787" y="719014"/>
                  <a:pt x="160787" y="719014"/>
                </a:cubicBezTo>
                <a:cubicBezTo>
                  <a:pt x="250025" y="655273"/>
                  <a:pt x="471382" y="512723"/>
                  <a:pt x="536282" y="447823"/>
                </a:cubicBezTo>
                <a:cubicBezTo>
                  <a:pt x="601182" y="382923"/>
                  <a:pt x="532805" y="381764"/>
                  <a:pt x="550189" y="329612"/>
                </a:cubicBezTo>
                <a:cubicBezTo>
                  <a:pt x="567573" y="277460"/>
                  <a:pt x="634212" y="140706"/>
                  <a:pt x="640586" y="134911"/>
                </a:cubicBezTo>
                <a:cubicBezTo>
                  <a:pt x="646960" y="129116"/>
                  <a:pt x="582639" y="296003"/>
                  <a:pt x="588434" y="294844"/>
                </a:cubicBezTo>
                <a:cubicBezTo>
                  <a:pt x="594229" y="293685"/>
                  <a:pt x="650438" y="172576"/>
                  <a:pt x="675355" y="127957"/>
                </a:cubicBezTo>
                <a:cubicBezTo>
                  <a:pt x="700272" y="83338"/>
                  <a:pt x="755321" y="-18069"/>
                  <a:pt x="748367" y="2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68A4ADE-5D46-D192-F1EF-601A90F40E0F}"/>
              </a:ext>
            </a:extLst>
          </p:cNvPr>
          <p:cNvSpPr/>
          <p:nvPr/>
        </p:nvSpPr>
        <p:spPr>
          <a:xfrm>
            <a:off x="4505573" y="8321387"/>
            <a:ext cx="923485" cy="360852"/>
          </a:xfrm>
          <a:custGeom>
            <a:avLst/>
            <a:gdLst>
              <a:gd name="connsiteX0" fmla="*/ 24705 w 923485"/>
              <a:gd name="connsiteY0" fmla="*/ 356721 h 360852"/>
              <a:gd name="connsiteX1" fmla="*/ 546226 w 923485"/>
              <a:gd name="connsiteY1" fmla="*/ 217649 h 360852"/>
              <a:gd name="connsiteX2" fmla="*/ 316757 w 923485"/>
              <a:gd name="connsiteY2" fmla="*/ 252417 h 360852"/>
              <a:gd name="connsiteX3" fmla="*/ 626193 w 923485"/>
              <a:gd name="connsiteY3" fmla="*/ 186357 h 360852"/>
              <a:gd name="connsiteX4" fmla="*/ 921721 w 923485"/>
              <a:gd name="connsiteY4" fmla="*/ 2087 h 360852"/>
              <a:gd name="connsiteX5" fmla="*/ 737451 w 923485"/>
              <a:gd name="connsiteY5" fmla="*/ 92484 h 360852"/>
              <a:gd name="connsiteX6" fmla="*/ 497551 w 923485"/>
              <a:gd name="connsiteY6" fmla="*/ 179404 h 360852"/>
              <a:gd name="connsiteX7" fmla="*/ 733974 w 923485"/>
              <a:gd name="connsiteY7" fmla="*/ 123775 h 360852"/>
              <a:gd name="connsiteX8" fmla="*/ 532319 w 923485"/>
              <a:gd name="connsiteY8" fmla="*/ 186357 h 360852"/>
              <a:gd name="connsiteX9" fmla="*/ 198546 w 923485"/>
              <a:gd name="connsiteY9" fmla="*/ 241986 h 360852"/>
              <a:gd name="connsiteX10" fmla="*/ 379340 w 923485"/>
              <a:gd name="connsiteY10" fmla="*/ 221126 h 360852"/>
              <a:gd name="connsiteX11" fmla="*/ 490597 w 923485"/>
              <a:gd name="connsiteY11" fmla="*/ 78576 h 360852"/>
              <a:gd name="connsiteX12" fmla="*/ 355002 w 923485"/>
              <a:gd name="connsiteY12" fmla="*/ 193311 h 360852"/>
              <a:gd name="connsiteX13" fmla="*/ 278512 w 923485"/>
              <a:gd name="connsiteY13" fmla="*/ 255894 h 360852"/>
              <a:gd name="connsiteX14" fmla="*/ 104672 w 923485"/>
              <a:gd name="connsiteY14" fmla="*/ 318476 h 360852"/>
              <a:gd name="connsiteX15" fmla="*/ 24705 w 923485"/>
              <a:gd name="connsiteY15" fmla="*/ 356721 h 36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3485" h="360852">
                <a:moveTo>
                  <a:pt x="24705" y="356721"/>
                </a:moveTo>
                <a:cubicBezTo>
                  <a:pt x="98297" y="339917"/>
                  <a:pt x="497551" y="235033"/>
                  <a:pt x="546226" y="217649"/>
                </a:cubicBezTo>
                <a:cubicBezTo>
                  <a:pt x="594901" y="200265"/>
                  <a:pt x="303429" y="257632"/>
                  <a:pt x="316757" y="252417"/>
                </a:cubicBezTo>
                <a:cubicBezTo>
                  <a:pt x="330085" y="247202"/>
                  <a:pt x="525366" y="228079"/>
                  <a:pt x="626193" y="186357"/>
                </a:cubicBezTo>
                <a:cubicBezTo>
                  <a:pt x="727020" y="144635"/>
                  <a:pt x="903178" y="17732"/>
                  <a:pt x="921721" y="2087"/>
                </a:cubicBezTo>
                <a:cubicBezTo>
                  <a:pt x="940264" y="-13559"/>
                  <a:pt x="808146" y="62931"/>
                  <a:pt x="737451" y="92484"/>
                </a:cubicBezTo>
                <a:cubicBezTo>
                  <a:pt x="666756" y="122037"/>
                  <a:pt x="498130" y="174189"/>
                  <a:pt x="497551" y="179404"/>
                </a:cubicBezTo>
                <a:cubicBezTo>
                  <a:pt x="496972" y="184619"/>
                  <a:pt x="728179" y="122616"/>
                  <a:pt x="733974" y="123775"/>
                </a:cubicBezTo>
                <a:cubicBezTo>
                  <a:pt x="739769" y="124934"/>
                  <a:pt x="621557" y="166655"/>
                  <a:pt x="532319" y="186357"/>
                </a:cubicBezTo>
                <a:cubicBezTo>
                  <a:pt x="443081" y="206059"/>
                  <a:pt x="224042" y="236191"/>
                  <a:pt x="198546" y="241986"/>
                </a:cubicBezTo>
                <a:cubicBezTo>
                  <a:pt x="173050" y="247781"/>
                  <a:pt x="330665" y="248361"/>
                  <a:pt x="379340" y="221126"/>
                </a:cubicBezTo>
                <a:cubicBezTo>
                  <a:pt x="428015" y="193891"/>
                  <a:pt x="494653" y="83212"/>
                  <a:pt x="490597" y="78576"/>
                </a:cubicBezTo>
                <a:cubicBezTo>
                  <a:pt x="486541" y="73940"/>
                  <a:pt x="390350" y="163758"/>
                  <a:pt x="355002" y="193311"/>
                </a:cubicBezTo>
                <a:cubicBezTo>
                  <a:pt x="319655" y="222864"/>
                  <a:pt x="320234" y="235033"/>
                  <a:pt x="278512" y="255894"/>
                </a:cubicBezTo>
                <a:cubicBezTo>
                  <a:pt x="236790" y="276755"/>
                  <a:pt x="148132" y="302251"/>
                  <a:pt x="104672" y="318476"/>
                </a:cubicBezTo>
                <a:cubicBezTo>
                  <a:pt x="61212" y="334701"/>
                  <a:pt x="-48887" y="373525"/>
                  <a:pt x="24705" y="356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A4E6DA31-1C61-C7B7-D0DA-3BC170F01267}"/>
              </a:ext>
            </a:extLst>
          </p:cNvPr>
          <p:cNvSpPr/>
          <p:nvPr/>
        </p:nvSpPr>
        <p:spPr>
          <a:xfrm>
            <a:off x="4208978" y="8222561"/>
            <a:ext cx="406563" cy="497624"/>
          </a:xfrm>
          <a:custGeom>
            <a:avLst/>
            <a:gdLst>
              <a:gd name="connsiteX0" fmla="*/ 123122 w 406563"/>
              <a:gd name="connsiteY0" fmla="*/ 118297 h 497624"/>
              <a:gd name="connsiteX1" fmla="*/ 70970 w 406563"/>
              <a:gd name="connsiteY1" fmla="*/ 257369 h 497624"/>
              <a:gd name="connsiteX2" fmla="*/ 133553 w 406563"/>
              <a:gd name="connsiteY2" fmla="*/ 375580 h 497624"/>
              <a:gd name="connsiteX3" fmla="*/ 133553 w 406563"/>
              <a:gd name="connsiteY3" fmla="*/ 365150 h 497624"/>
              <a:gd name="connsiteX4" fmla="*/ 255241 w 406563"/>
              <a:gd name="connsiteY4" fmla="*/ 434686 h 497624"/>
              <a:gd name="connsiteX5" fmla="*/ 404744 w 406563"/>
              <a:gd name="connsiteY5" fmla="*/ 497269 h 497624"/>
              <a:gd name="connsiteX6" fmla="*/ 324777 w 406563"/>
              <a:gd name="connsiteY6" fmla="*/ 455547 h 497624"/>
              <a:gd name="connsiteX7" fmla="*/ 130076 w 406563"/>
              <a:gd name="connsiteY7" fmla="*/ 361673 h 497624"/>
              <a:gd name="connsiteX8" fmla="*/ 4911 w 406563"/>
              <a:gd name="connsiteY8" fmla="*/ 191310 h 497624"/>
              <a:gd name="connsiteX9" fmla="*/ 32725 w 406563"/>
              <a:gd name="connsiteY9" fmla="*/ 229555 h 497624"/>
              <a:gd name="connsiteX10" fmla="*/ 102262 w 406563"/>
              <a:gd name="connsiteY10" fmla="*/ 85 h 497624"/>
              <a:gd name="connsiteX11" fmla="*/ 46633 w 406563"/>
              <a:gd name="connsiteY11" fmla="*/ 201740 h 497624"/>
              <a:gd name="connsiteX12" fmla="*/ 123122 w 406563"/>
              <a:gd name="connsiteY12" fmla="*/ 118297 h 49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63" h="497624">
                <a:moveTo>
                  <a:pt x="123122" y="118297"/>
                </a:moveTo>
                <a:cubicBezTo>
                  <a:pt x="127178" y="127568"/>
                  <a:pt x="69232" y="214489"/>
                  <a:pt x="70970" y="257369"/>
                </a:cubicBezTo>
                <a:cubicBezTo>
                  <a:pt x="72708" y="300249"/>
                  <a:pt x="123123" y="357617"/>
                  <a:pt x="133553" y="375580"/>
                </a:cubicBezTo>
                <a:cubicBezTo>
                  <a:pt x="143984" y="393544"/>
                  <a:pt x="113272" y="355299"/>
                  <a:pt x="133553" y="365150"/>
                </a:cubicBezTo>
                <a:cubicBezTo>
                  <a:pt x="153834" y="375001"/>
                  <a:pt x="210043" y="412666"/>
                  <a:pt x="255241" y="434686"/>
                </a:cubicBezTo>
                <a:cubicBezTo>
                  <a:pt x="300439" y="456706"/>
                  <a:pt x="393155" y="493792"/>
                  <a:pt x="404744" y="497269"/>
                </a:cubicBezTo>
                <a:cubicBezTo>
                  <a:pt x="416333" y="500746"/>
                  <a:pt x="370555" y="478146"/>
                  <a:pt x="324777" y="455547"/>
                </a:cubicBezTo>
                <a:cubicBezTo>
                  <a:pt x="278999" y="432948"/>
                  <a:pt x="183387" y="405712"/>
                  <a:pt x="130076" y="361673"/>
                </a:cubicBezTo>
                <a:cubicBezTo>
                  <a:pt x="76765" y="317634"/>
                  <a:pt x="21136" y="213330"/>
                  <a:pt x="4911" y="191310"/>
                </a:cubicBezTo>
                <a:cubicBezTo>
                  <a:pt x="-11314" y="169290"/>
                  <a:pt x="16500" y="261426"/>
                  <a:pt x="32725" y="229555"/>
                </a:cubicBezTo>
                <a:cubicBezTo>
                  <a:pt x="48950" y="197684"/>
                  <a:pt x="99944" y="4721"/>
                  <a:pt x="102262" y="85"/>
                </a:cubicBezTo>
                <a:cubicBezTo>
                  <a:pt x="104580" y="-4551"/>
                  <a:pt x="46633" y="180879"/>
                  <a:pt x="46633" y="201740"/>
                </a:cubicBezTo>
                <a:cubicBezTo>
                  <a:pt x="46633" y="222601"/>
                  <a:pt x="119066" y="109026"/>
                  <a:pt x="123122" y="118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3CE4180C-06DB-A630-3520-4988FA2A2BCF}"/>
              </a:ext>
            </a:extLst>
          </p:cNvPr>
          <p:cNvSpPr/>
          <p:nvPr/>
        </p:nvSpPr>
        <p:spPr>
          <a:xfrm>
            <a:off x="4803143" y="7392883"/>
            <a:ext cx="614202" cy="290240"/>
          </a:xfrm>
          <a:custGeom>
            <a:avLst/>
            <a:gdLst>
              <a:gd name="connsiteX0" fmla="*/ 8757 w 614202"/>
              <a:gd name="connsiteY0" fmla="*/ 287382 h 290240"/>
              <a:gd name="connsiteX1" fmla="*/ 603290 w 614202"/>
              <a:gd name="connsiteY1" fmla="*/ 5760 h 290240"/>
              <a:gd name="connsiteX2" fmla="*/ 401636 w 614202"/>
              <a:gd name="connsiteY2" fmla="*/ 99634 h 290240"/>
              <a:gd name="connsiteX3" fmla="*/ 613721 w 614202"/>
              <a:gd name="connsiteY3" fmla="*/ 123972 h 290240"/>
              <a:gd name="connsiteX4" fmla="*/ 328623 w 614202"/>
              <a:gd name="connsiteY4" fmla="*/ 113541 h 290240"/>
              <a:gd name="connsiteX5" fmla="*/ 47001 w 614202"/>
              <a:gd name="connsiteY5" fmla="*/ 165693 h 290240"/>
              <a:gd name="connsiteX6" fmla="*/ 234749 w 614202"/>
              <a:gd name="connsiteY6" fmla="*/ 151786 h 290240"/>
              <a:gd name="connsiteX7" fmla="*/ 8757 w 614202"/>
              <a:gd name="connsiteY7" fmla="*/ 287382 h 29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202" h="290240">
                <a:moveTo>
                  <a:pt x="8757" y="287382"/>
                </a:moveTo>
                <a:cubicBezTo>
                  <a:pt x="70180" y="263044"/>
                  <a:pt x="537810" y="37051"/>
                  <a:pt x="603290" y="5760"/>
                </a:cubicBezTo>
                <a:cubicBezTo>
                  <a:pt x="668770" y="-25531"/>
                  <a:pt x="399898" y="79932"/>
                  <a:pt x="401636" y="99634"/>
                </a:cubicBezTo>
                <a:cubicBezTo>
                  <a:pt x="403374" y="119336"/>
                  <a:pt x="625890" y="121654"/>
                  <a:pt x="613721" y="123972"/>
                </a:cubicBezTo>
                <a:cubicBezTo>
                  <a:pt x="601552" y="126290"/>
                  <a:pt x="423076" y="106588"/>
                  <a:pt x="328623" y="113541"/>
                </a:cubicBezTo>
                <a:cubicBezTo>
                  <a:pt x="234170" y="120494"/>
                  <a:pt x="62647" y="159319"/>
                  <a:pt x="47001" y="165693"/>
                </a:cubicBezTo>
                <a:cubicBezTo>
                  <a:pt x="31355" y="172067"/>
                  <a:pt x="240544" y="130346"/>
                  <a:pt x="234749" y="151786"/>
                </a:cubicBezTo>
                <a:cubicBezTo>
                  <a:pt x="228954" y="173226"/>
                  <a:pt x="-52666" y="311720"/>
                  <a:pt x="8757" y="287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B52739CD-6244-11D5-DEB7-ABBCF4A97367}"/>
              </a:ext>
            </a:extLst>
          </p:cNvPr>
          <p:cNvSpPr/>
          <p:nvPr/>
        </p:nvSpPr>
        <p:spPr>
          <a:xfrm>
            <a:off x="4213605" y="7593142"/>
            <a:ext cx="640057" cy="810652"/>
          </a:xfrm>
          <a:custGeom>
            <a:avLst/>
            <a:gdLst>
              <a:gd name="connsiteX0" fmla="*/ 640016 w 640057"/>
              <a:gd name="connsiteY0" fmla="*/ 202 h 810652"/>
              <a:gd name="connsiteX1" fmla="*/ 539189 w 640057"/>
              <a:gd name="connsiteY1" fmla="*/ 257486 h 810652"/>
              <a:gd name="connsiteX2" fmla="*/ 441838 w 640057"/>
              <a:gd name="connsiteY2" fmla="*/ 320069 h 810652"/>
              <a:gd name="connsiteX3" fmla="*/ 261044 w 640057"/>
              <a:gd name="connsiteY3" fmla="*/ 354837 h 810652"/>
              <a:gd name="connsiteX4" fmla="*/ 507898 w 640057"/>
              <a:gd name="connsiteY4" fmla="*/ 340929 h 810652"/>
              <a:gd name="connsiteX5" fmla="*/ 334057 w 640057"/>
              <a:gd name="connsiteY5" fmla="*/ 448710 h 810652"/>
              <a:gd name="connsiteX6" fmla="*/ 271475 w 640057"/>
              <a:gd name="connsiteY6" fmla="*/ 559968 h 810652"/>
              <a:gd name="connsiteX7" fmla="*/ 351441 w 640057"/>
              <a:gd name="connsiteY7" fmla="*/ 445234 h 810652"/>
              <a:gd name="connsiteX8" fmla="*/ 188032 w 640057"/>
              <a:gd name="connsiteY8" fmla="*/ 657319 h 810652"/>
              <a:gd name="connsiteX9" fmla="*/ 233230 w 640057"/>
              <a:gd name="connsiteY9" fmla="*/ 615597 h 810652"/>
              <a:gd name="connsiteX10" fmla="*/ 73297 w 640057"/>
              <a:gd name="connsiteY10" fmla="*/ 688610 h 810652"/>
              <a:gd name="connsiteX11" fmla="*/ 14191 w 640057"/>
              <a:gd name="connsiteY11" fmla="*/ 709471 h 810652"/>
              <a:gd name="connsiteX12" fmla="*/ 139356 w 640057"/>
              <a:gd name="connsiteY12" fmla="*/ 667749 h 810652"/>
              <a:gd name="connsiteX13" fmla="*/ 284 w 640057"/>
              <a:gd name="connsiteY13" fmla="*/ 810298 h 810652"/>
              <a:gd name="connsiteX14" fmla="*/ 184555 w 640057"/>
              <a:gd name="connsiteY14" fmla="*/ 619074 h 810652"/>
              <a:gd name="connsiteX15" fmla="*/ 462699 w 640057"/>
              <a:gd name="connsiteY15" fmla="*/ 361790 h 810652"/>
              <a:gd name="connsiteX16" fmla="*/ 459222 w 640057"/>
              <a:gd name="connsiteY16" fmla="*/ 295731 h 810652"/>
              <a:gd name="connsiteX17" fmla="*/ 483560 w 640057"/>
              <a:gd name="connsiteY17" fmla="*/ 142752 h 810652"/>
              <a:gd name="connsiteX18" fmla="*/ 396640 w 640057"/>
              <a:gd name="connsiteY18" fmla="*/ 333976 h 810652"/>
              <a:gd name="connsiteX19" fmla="*/ 549619 w 640057"/>
              <a:gd name="connsiteY19" fmla="*/ 215764 h 810652"/>
              <a:gd name="connsiteX20" fmla="*/ 640016 w 640057"/>
              <a:gd name="connsiteY20" fmla="*/ 202 h 8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0057" h="810652">
                <a:moveTo>
                  <a:pt x="640016" y="202"/>
                </a:moveTo>
                <a:cubicBezTo>
                  <a:pt x="638278" y="7156"/>
                  <a:pt x="572219" y="204175"/>
                  <a:pt x="539189" y="257486"/>
                </a:cubicBezTo>
                <a:cubicBezTo>
                  <a:pt x="506159" y="310797"/>
                  <a:pt x="488195" y="303844"/>
                  <a:pt x="441838" y="320069"/>
                </a:cubicBezTo>
                <a:cubicBezTo>
                  <a:pt x="395481" y="336294"/>
                  <a:pt x="250034" y="351360"/>
                  <a:pt x="261044" y="354837"/>
                </a:cubicBezTo>
                <a:cubicBezTo>
                  <a:pt x="272054" y="358314"/>
                  <a:pt x="495729" y="325284"/>
                  <a:pt x="507898" y="340929"/>
                </a:cubicBezTo>
                <a:cubicBezTo>
                  <a:pt x="520067" y="356575"/>
                  <a:pt x="373461" y="412204"/>
                  <a:pt x="334057" y="448710"/>
                </a:cubicBezTo>
                <a:cubicBezTo>
                  <a:pt x="294653" y="485217"/>
                  <a:pt x="268578" y="560547"/>
                  <a:pt x="271475" y="559968"/>
                </a:cubicBezTo>
                <a:cubicBezTo>
                  <a:pt x="274372" y="559389"/>
                  <a:pt x="365348" y="429009"/>
                  <a:pt x="351441" y="445234"/>
                </a:cubicBezTo>
                <a:cubicBezTo>
                  <a:pt x="337534" y="461459"/>
                  <a:pt x="207734" y="628925"/>
                  <a:pt x="188032" y="657319"/>
                </a:cubicBezTo>
                <a:cubicBezTo>
                  <a:pt x="168330" y="685713"/>
                  <a:pt x="252352" y="610382"/>
                  <a:pt x="233230" y="615597"/>
                </a:cubicBezTo>
                <a:cubicBezTo>
                  <a:pt x="214108" y="620812"/>
                  <a:pt x="109803" y="672964"/>
                  <a:pt x="73297" y="688610"/>
                </a:cubicBezTo>
                <a:cubicBezTo>
                  <a:pt x="36790" y="704256"/>
                  <a:pt x="3181" y="712948"/>
                  <a:pt x="14191" y="709471"/>
                </a:cubicBezTo>
                <a:cubicBezTo>
                  <a:pt x="25201" y="705994"/>
                  <a:pt x="141674" y="650945"/>
                  <a:pt x="139356" y="667749"/>
                </a:cubicBezTo>
                <a:cubicBezTo>
                  <a:pt x="137038" y="684553"/>
                  <a:pt x="-7249" y="818411"/>
                  <a:pt x="284" y="810298"/>
                </a:cubicBezTo>
                <a:cubicBezTo>
                  <a:pt x="7817" y="802186"/>
                  <a:pt x="107486" y="693825"/>
                  <a:pt x="184555" y="619074"/>
                </a:cubicBezTo>
                <a:cubicBezTo>
                  <a:pt x="261624" y="544323"/>
                  <a:pt x="416921" y="415680"/>
                  <a:pt x="462699" y="361790"/>
                </a:cubicBezTo>
                <a:cubicBezTo>
                  <a:pt x="508477" y="307900"/>
                  <a:pt x="455745" y="332237"/>
                  <a:pt x="459222" y="295731"/>
                </a:cubicBezTo>
                <a:cubicBezTo>
                  <a:pt x="462699" y="259225"/>
                  <a:pt x="493990" y="136378"/>
                  <a:pt x="483560" y="142752"/>
                </a:cubicBezTo>
                <a:cubicBezTo>
                  <a:pt x="473130" y="149126"/>
                  <a:pt x="385630" y="321807"/>
                  <a:pt x="396640" y="333976"/>
                </a:cubicBezTo>
                <a:cubicBezTo>
                  <a:pt x="407650" y="346145"/>
                  <a:pt x="510215" y="263860"/>
                  <a:pt x="549619" y="215764"/>
                </a:cubicBezTo>
                <a:cubicBezTo>
                  <a:pt x="589023" y="167668"/>
                  <a:pt x="641754" y="-6752"/>
                  <a:pt x="640016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6BB7E07D-9798-89ED-F051-A396DCCD076F}"/>
              </a:ext>
            </a:extLst>
          </p:cNvPr>
          <p:cNvSpPr/>
          <p:nvPr/>
        </p:nvSpPr>
        <p:spPr>
          <a:xfrm>
            <a:off x="4914022" y="7532388"/>
            <a:ext cx="294262" cy="318240"/>
          </a:xfrm>
          <a:custGeom>
            <a:avLst/>
            <a:gdLst>
              <a:gd name="connsiteX0" fmla="*/ 294234 w 294262"/>
              <a:gd name="connsiteY0" fmla="*/ 1851 h 318240"/>
              <a:gd name="connsiteX1" fmla="*/ 29996 w 294262"/>
              <a:gd name="connsiteY1" fmla="*/ 241750 h 318240"/>
              <a:gd name="connsiteX2" fmla="*/ 12612 w 294262"/>
              <a:gd name="connsiteY2" fmla="*/ 283472 h 318240"/>
              <a:gd name="connsiteX3" fmla="*/ 89102 w 294262"/>
              <a:gd name="connsiteY3" fmla="*/ 318240 h 318240"/>
              <a:gd name="connsiteX4" fmla="*/ 176022 w 294262"/>
              <a:gd name="connsiteY4" fmla="*/ 283472 h 318240"/>
              <a:gd name="connsiteX5" fmla="*/ 71718 w 294262"/>
              <a:gd name="connsiteY5" fmla="*/ 182645 h 318240"/>
              <a:gd name="connsiteX6" fmla="*/ 127347 w 294262"/>
              <a:gd name="connsiteY6" fmla="*/ 266088 h 318240"/>
              <a:gd name="connsiteX7" fmla="*/ 36950 w 294262"/>
              <a:gd name="connsiteY7" fmla="*/ 293902 h 318240"/>
              <a:gd name="connsiteX8" fmla="*/ 54334 w 294262"/>
              <a:gd name="connsiteY8" fmla="*/ 220890 h 318240"/>
              <a:gd name="connsiteX9" fmla="*/ 130824 w 294262"/>
              <a:gd name="connsiteY9" fmla="*/ 116585 h 318240"/>
              <a:gd name="connsiteX10" fmla="*/ 47380 w 294262"/>
              <a:gd name="connsiteY10" fmla="*/ 130493 h 318240"/>
              <a:gd name="connsiteX11" fmla="*/ 294234 w 294262"/>
              <a:gd name="connsiteY11" fmla="*/ 1851 h 31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262" h="318240">
                <a:moveTo>
                  <a:pt x="294234" y="1851"/>
                </a:moveTo>
                <a:cubicBezTo>
                  <a:pt x="291337" y="20394"/>
                  <a:pt x="76933" y="194813"/>
                  <a:pt x="29996" y="241750"/>
                </a:cubicBezTo>
                <a:cubicBezTo>
                  <a:pt x="-16941" y="288687"/>
                  <a:pt x="2761" y="270724"/>
                  <a:pt x="12612" y="283472"/>
                </a:cubicBezTo>
                <a:cubicBezTo>
                  <a:pt x="22463" y="296220"/>
                  <a:pt x="61867" y="318240"/>
                  <a:pt x="89102" y="318240"/>
                </a:cubicBezTo>
                <a:cubicBezTo>
                  <a:pt x="116337" y="318240"/>
                  <a:pt x="178919" y="306071"/>
                  <a:pt x="176022" y="283472"/>
                </a:cubicBezTo>
                <a:cubicBezTo>
                  <a:pt x="173125" y="260873"/>
                  <a:pt x="79830" y="185542"/>
                  <a:pt x="71718" y="182645"/>
                </a:cubicBezTo>
                <a:cubicBezTo>
                  <a:pt x="63605" y="179748"/>
                  <a:pt x="133142" y="247545"/>
                  <a:pt x="127347" y="266088"/>
                </a:cubicBezTo>
                <a:cubicBezTo>
                  <a:pt x="121552" y="284631"/>
                  <a:pt x="49119" y="301435"/>
                  <a:pt x="36950" y="293902"/>
                </a:cubicBezTo>
                <a:cubicBezTo>
                  <a:pt x="24781" y="286369"/>
                  <a:pt x="38688" y="250443"/>
                  <a:pt x="54334" y="220890"/>
                </a:cubicBezTo>
                <a:cubicBezTo>
                  <a:pt x="69980" y="191337"/>
                  <a:pt x="131983" y="131651"/>
                  <a:pt x="130824" y="116585"/>
                </a:cubicBezTo>
                <a:cubicBezTo>
                  <a:pt x="129665" y="101519"/>
                  <a:pt x="17248" y="151354"/>
                  <a:pt x="47380" y="130493"/>
                </a:cubicBezTo>
                <a:cubicBezTo>
                  <a:pt x="77512" y="109632"/>
                  <a:pt x="297131" y="-16692"/>
                  <a:pt x="294234" y="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15996E62-C04E-B017-DF7C-1161381F323C}"/>
              </a:ext>
            </a:extLst>
          </p:cNvPr>
          <p:cNvSpPr/>
          <p:nvPr/>
        </p:nvSpPr>
        <p:spPr>
          <a:xfrm>
            <a:off x="4549501" y="7617439"/>
            <a:ext cx="400706" cy="622591"/>
          </a:xfrm>
          <a:custGeom>
            <a:avLst/>
            <a:gdLst>
              <a:gd name="connsiteX0" fmla="*/ 397994 w 400706"/>
              <a:gd name="connsiteY0" fmla="*/ 243 h 622591"/>
              <a:gd name="connsiteX1" fmla="*/ 366703 w 400706"/>
              <a:gd name="connsiteY1" fmla="*/ 97594 h 622591"/>
              <a:gd name="connsiteX2" fmla="*/ 154618 w 400706"/>
              <a:gd name="connsiteY2" fmla="*/ 135839 h 622591"/>
              <a:gd name="connsiteX3" fmla="*/ 251968 w 400706"/>
              <a:gd name="connsiteY3" fmla="*/ 163653 h 622591"/>
              <a:gd name="connsiteX4" fmla="*/ 245015 w 400706"/>
              <a:gd name="connsiteY4" fmla="*/ 250573 h 622591"/>
              <a:gd name="connsiteX5" fmla="*/ 255445 w 400706"/>
              <a:gd name="connsiteY5" fmla="*/ 299248 h 622591"/>
              <a:gd name="connsiteX6" fmla="*/ 98989 w 400706"/>
              <a:gd name="connsiteY6" fmla="*/ 344447 h 622591"/>
              <a:gd name="connsiteX7" fmla="*/ 185909 w 400706"/>
              <a:gd name="connsiteY7" fmla="*/ 330540 h 622591"/>
              <a:gd name="connsiteX8" fmla="*/ 50313 w 400706"/>
              <a:gd name="connsiteY8" fmla="*/ 452228 h 622591"/>
              <a:gd name="connsiteX9" fmla="*/ 25976 w 400706"/>
              <a:gd name="connsiteY9" fmla="*/ 504380 h 622591"/>
              <a:gd name="connsiteX10" fmla="*/ 98989 w 400706"/>
              <a:gd name="connsiteY10" fmla="*/ 622591 h 622591"/>
              <a:gd name="connsiteX11" fmla="*/ 1638 w 400706"/>
              <a:gd name="connsiteY11" fmla="*/ 504380 h 622591"/>
              <a:gd name="connsiteX12" fmla="*/ 196339 w 400706"/>
              <a:gd name="connsiteY12" fmla="*/ 358354 h 622591"/>
              <a:gd name="connsiteX13" fmla="*/ 241538 w 400706"/>
              <a:gd name="connsiteY13" fmla="*/ 302725 h 622591"/>
              <a:gd name="connsiteX14" fmla="*/ 311074 w 400706"/>
              <a:gd name="connsiteY14" fmla="*/ 174083 h 622591"/>
              <a:gd name="connsiteX15" fmla="*/ 227631 w 400706"/>
              <a:gd name="connsiteY15" fmla="*/ 205375 h 622591"/>
              <a:gd name="connsiteX16" fmla="*/ 307597 w 400706"/>
              <a:gd name="connsiteY16" fmla="*/ 101071 h 622591"/>
              <a:gd name="connsiteX17" fmla="*/ 300643 w 400706"/>
              <a:gd name="connsiteY17" fmla="*/ 38488 h 622591"/>
              <a:gd name="connsiteX18" fmla="*/ 342365 w 400706"/>
              <a:gd name="connsiteY18" fmla="*/ 128885 h 622591"/>
              <a:gd name="connsiteX19" fmla="*/ 397994 w 400706"/>
              <a:gd name="connsiteY19" fmla="*/ 243 h 62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0706" h="622591">
                <a:moveTo>
                  <a:pt x="397994" y="243"/>
                </a:moveTo>
                <a:cubicBezTo>
                  <a:pt x="402050" y="-4972"/>
                  <a:pt x="407266" y="74995"/>
                  <a:pt x="366703" y="97594"/>
                </a:cubicBezTo>
                <a:cubicBezTo>
                  <a:pt x="326140" y="120193"/>
                  <a:pt x="173740" y="124829"/>
                  <a:pt x="154618" y="135839"/>
                </a:cubicBezTo>
                <a:cubicBezTo>
                  <a:pt x="135496" y="146849"/>
                  <a:pt x="236902" y="144531"/>
                  <a:pt x="251968" y="163653"/>
                </a:cubicBezTo>
                <a:cubicBezTo>
                  <a:pt x="267034" y="182775"/>
                  <a:pt x="244436" y="227974"/>
                  <a:pt x="245015" y="250573"/>
                </a:cubicBezTo>
                <a:cubicBezTo>
                  <a:pt x="245594" y="273172"/>
                  <a:pt x="279783" y="283602"/>
                  <a:pt x="255445" y="299248"/>
                </a:cubicBezTo>
                <a:cubicBezTo>
                  <a:pt x="231107" y="314894"/>
                  <a:pt x="110578" y="339232"/>
                  <a:pt x="98989" y="344447"/>
                </a:cubicBezTo>
                <a:cubicBezTo>
                  <a:pt x="87400" y="349662"/>
                  <a:pt x="194022" y="312577"/>
                  <a:pt x="185909" y="330540"/>
                </a:cubicBezTo>
                <a:cubicBezTo>
                  <a:pt x="177796" y="348504"/>
                  <a:pt x="76968" y="423255"/>
                  <a:pt x="50313" y="452228"/>
                </a:cubicBezTo>
                <a:cubicBezTo>
                  <a:pt x="23658" y="481201"/>
                  <a:pt x="17863" y="475986"/>
                  <a:pt x="25976" y="504380"/>
                </a:cubicBezTo>
                <a:cubicBezTo>
                  <a:pt x="34089" y="532774"/>
                  <a:pt x="103045" y="622591"/>
                  <a:pt x="98989" y="622591"/>
                </a:cubicBezTo>
                <a:cubicBezTo>
                  <a:pt x="94933" y="622591"/>
                  <a:pt x="-14587" y="548419"/>
                  <a:pt x="1638" y="504380"/>
                </a:cubicBezTo>
                <a:cubicBezTo>
                  <a:pt x="17863" y="460341"/>
                  <a:pt x="156356" y="391963"/>
                  <a:pt x="196339" y="358354"/>
                </a:cubicBezTo>
                <a:cubicBezTo>
                  <a:pt x="236322" y="324745"/>
                  <a:pt x="222415" y="333437"/>
                  <a:pt x="241538" y="302725"/>
                </a:cubicBezTo>
                <a:cubicBezTo>
                  <a:pt x="260660" y="272013"/>
                  <a:pt x="313392" y="190308"/>
                  <a:pt x="311074" y="174083"/>
                </a:cubicBezTo>
                <a:cubicBezTo>
                  <a:pt x="308756" y="157858"/>
                  <a:pt x="228210" y="217544"/>
                  <a:pt x="227631" y="205375"/>
                </a:cubicBezTo>
                <a:cubicBezTo>
                  <a:pt x="227052" y="193206"/>
                  <a:pt x="295428" y="128885"/>
                  <a:pt x="307597" y="101071"/>
                </a:cubicBezTo>
                <a:cubicBezTo>
                  <a:pt x="319766" y="73257"/>
                  <a:pt x="294848" y="33852"/>
                  <a:pt x="300643" y="38488"/>
                </a:cubicBezTo>
                <a:cubicBezTo>
                  <a:pt x="306438" y="43124"/>
                  <a:pt x="326719" y="128885"/>
                  <a:pt x="342365" y="128885"/>
                </a:cubicBezTo>
                <a:cubicBezTo>
                  <a:pt x="358011" y="128885"/>
                  <a:pt x="393938" y="5458"/>
                  <a:pt x="397994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673C621C-78DB-8DD0-3620-7A87B2234BC4}"/>
              </a:ext>
            </a:extLst>
          </p:cNvPr>
          <p:cNvSpPr/>
          <p:nvPr/>
        </p:nvSpPr>
        <p:spPr>
          <a:xfrm>
            <a:off x="5096762" y="7485506"/>
            <a:ext cx="784199" cy="709328"/>
          </a:xfrm>
          <a:custGeom>
            <a:avLst/>
            <a:gdLst>
              <a:gd name="connsiteX0" fmla="*/ 3713 w 784199"/>
              <a:gd name="connsiteY0" fmla="*/ 111315 h 709328"/>
              <a:gd name="connsiteX1" fmla="*/ 511326 w 784199"/>
              <a:gd name="connsiteY1" fmla="*/ 3534 h 709328"/>
              <a:gd name="connsiteX2" fmla="*/ 236659 w 784199"/>
              <a:gd name="connsiteY2" fmla="*/ 80024 h 709328"/>
              <a:gd name="connsiteX3" fmla="*/ 184506 w 784199"/>
              <a:gd name="connsiteY3" fmla="*/ 146083 h 709328"/>
              <a:gd name="connsiteX4" fmla="*/ 431360 w 784199"/>
              <a:gd name="connsiteY4" fmla="*/ 111315 h 709328"/>
              <a:gd name="connsiteX5" fmla="*/ 556525 w 784199"/>
              <a:gd name="connsiteY5" fmla="*/ 219096 h 709328"/>
              <a:gd name="connsiteX6" fmla="*/ 563478 w 784199"/>
              <a:gd name="connsiteY6" fmla="*/ 170421 h 709328"/>
              <a:gd name="connsiteX7" fmla="*/ 619107 w 784199"/>
              <a:gd name="connsiteY7" fmla="*/ 337308 h 709328"/>
              <a:gd name="connsiteX8" fmla="*/ 594770 w 784199"/>
              <a:gd name="connsiteY8" fmla="*/ 410321 h 709328"/>
              <a:gd name="connsiteX9" fmla="*/ 619107 w 784199"/>
              <a:gd name="connsiteY9" fmla="*/ 351215 h 709328"/>
              <a:gd name="connsiteX10" fmla="*/ 528710 w 784199"/>
              <a:gd name="connsiteY10" fmla="*/ 528532 h 709328"/>
              <a:gd name="connsiteX11" fmla="*/ 452221 w 784199"/>
              <a:gd name="connsiteY11" fmla="*/ 709326 h 709328"/>
              <a:gd name="connsiteX12" fmla="*/ 507849 w 784199"/>
              <a:gd name="connsiteY12" fmla="*/ 532009 h 709328"/>
              <a:gd name="connsiteX13" fmla="*/ 740795 w 784199"/>
              <a:gd name="connsiteY13" fmla="*/ 330354 h 709328"/>
              <a:gd name="connsiteX14" fmla="*/ 775563 w 784199"/>
              <a:gd name="connsiteY14" fmla="*/ 212143 h 709328"/>
              <a:gd name="connsiteX15" fmla="*/ 636491 w 784199"/>
              <a:gd name="connsiteY15" fmla="*/ 55686 h 709328"/>
              <a:gd name="connsiteX16" fmla="*/ 497419 w 784199"/>
              <a:gd name="connsiteY16" fmla="*/ 57 h 709328"/>
              <a:gd name="connsiteX17" fmla="*/ 201890 w 784199"/>
              <a:gd name="connsiteY17" fmla="*/ 45256 h 709328"/>
              <a:gd name="connsiteX18" fmla="*/ 278380 w 784199"/>
              <a:gd name="connsiteY18" fmla="*/ 52210 h 709328"/>
              <a:gd name="connsiteX19" fmla="*/ 3713 w 784199"/>
              <a:gd name="connsiteY19" fmla="*/ 111315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199" h="709328">
                <a:moveTo>
                  <a:pt x="3713" y="111315"/>
                </a:moveTo>
                <a:lnTo>
                  <a:pt x="511326" y="3534"/>
                </a:lnTo>
                <a:cubicBezTo>
                  <a:pt x="550150" y="-1681"/>
                  <a:pt x="291129" y="56266"/>
                  <a:pt x="236659" y="80024"/>
                </a:cubicBezTo>
                <a:cubicBezTo>
                  <a:pt x="182189" y="103782"/>
                  <a:pt x="152056" y="140868"/>
                  <a:pt x="184506" y="146083"/>
                </a:cubicBezTo>
                <a:cubicBezTo>
                  <a:pt x="216956" y="151298"/>
                  <a:pt x="369357" y="99146"/>
                  <a:pt x="431360" y="111315"/>
                </a:cubicBezTo>
                <a:cubicBezTo>
                  <a:pt x="493363" y="123484"/>
                  <a:pt x="534505" y="209245"/>
                  <a:pt x="556525" y="219096"/>
                </a:cubicBezTo>
                <a:cubicBezTo>
                  <a:pt x="578545" y="228947"/>
                  <a:pt x="553048" y="150719"/>
                  <a:pt x="563478" y="170421"/>
                </a:cubicBezTo>
                <a:cubicBezTo>
                  <a:pt x="573908" y="190123"/>
                  <a:pt x="613892" y="297325"/>
                  <a:pt x="619107" y="337308"/>
                </a:cubicBezTo>
                <a:cubicBezTo>
                  <a:pt x="624322" y="377291"/>
                  <a:pt x="594770" y="408003"/>
                  <a:pt x="594770" y="410321"/>
                </a:cubicBezTo>
                <a:cubicBezTo>
                  <a:pt x="594770" y="412639"/>
                  <a:pt x="630117" y="331513"/>
                  <a:pt x="619107" y="351215"/>
                </a:cubicBezTo>
                <a:cubicBezTo>
                  <a:pt x="608097" y="370917"/>
                  <a:pt x="556524" y="468847"/>
                  <a:pt x="528710" y="528532"/>
                </a:cubicBezTo>
                <a:cubicBezTo>
                  <a:pt x="500896" y="588217"/>
                  <a:pt x="455698" y="708746"/>
                  <a:pt x="452221" y="709326"/>
                </a:cubicBezTo>
                <a:cubicBezTo>
                  <a:pt x="448744" y="709906"/>
                  <a:pt x="459753" y="595171"/>
                  <a:pt x="507849" y="532009"/>
                </a:cubicBezTo>
                <a:cubicBezTo>
                  <a:pt x="555945" y="468847"/>
                  <a:pt x="696176" y="383665"/>
                  <a:pt x="740795" y="330354"/>
                </a:cubicBezTo>
                <a:cubicBezTo>
                  <a:pt x="785414" y="277043"/>
                  <a:pt x="792947" y="257921"/>
                  <a:pt x="775563" y="212143"/>
                </a:cubicBezTo>
                <a:cubicBezTo>
                  <a:pt x="758179" y="166365"/>
                  <a:pt x="682848" y="91034"/>
                  <a:pt x="636491" y="55686"/>
                </a:cubicBezTo>
                <a:cubicBezTo>
                  <a:pt x="590134" y="20338"/>
                  <a:pt x="569852" y="1795"/>
                  <a:pt x="497419" y="57"/>
                </a:cubicBezTo>
                <a:cubicBezTo>
                  <a:pt x="424986" y="-1681"/>
                  <a:pt x="238396" y="36564"/>
                  <a:pt x="201890" y="45256"/>
                </a:cubicBezTo>
                <a:cubicBezTo>
                  <a:pt x="165384" y="53948"/>
                  <a:pt x="314307" y="42359"/>
                  <a:pt x="278380" y="52210"/>
                </a:cubicBezTo>
                <a:cubicBezTo>
                  <a:pt x="242453" y="62061"/>
                  <a:pt x="-35111" y="119428"/>
                  <a:pt x="3713" y="11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C76BE630-5CB4-E7DD-41DF-7AFB6EBDB898}"/>
              </a:ext>
            </a:extLst>
          </p:cNvPr>
          <p:cNvSpPr/>
          <p:nvPr/>
        </p:nvSpPr>
        <p:spPr>
          <a:xfrm>
            <a:off x="4975056" y="7539457"/>
            <a:ext cx="521856" cy="700882"/>
          </a:xfrm>
          <a:custGeom>
            <a:avLst/>
            <a:gdLst>
              <a:gd name="connsiteX0" fmla="*/ 521774 w 521856"/>
              <a:gd name="connsiteY0" fmla="*/ 1735 h 700882"/>
              <a:gd name="connsiteX1" fmla="*/ 288828 w 521856"/>
              <a:gd name="connsiteY1" fmla="*/ 85179 h 700882"/>
              <a:gd name="connsiteX2" fmla="*/ 194955 w 521856"/>
              <a:gd name="connsiteY2" fmla="*/ 168622 h 700882"/>
              <a:gd name="connsiteX3" fmla="*/ 87174 w 521856"/>
              <a:gd name="connsiteY3" fmla="*/ 161668 h 700882"/>
              <a:gd name="connsiteX4" fmla="*/ 153233 w 521856"/>
              <a:gd name="connsiteY4" fmla="*/ 276403 h 700882"/>
              <a:gd name="connsiteX5" fmla="*/ 198431 w 521856"/>
              <a:gd name="connsiteY5" fmla="*/ 405045 h 700882"/>
              <a:gd name="connsiteX6" fmla="*/ 153233 w 521856"/>
              <a:gd name="connsiteY6" fmla="*/ 314648 h 700882"/>
              <a:gd name="connsiteX7" fmla="*/ 247107 w 521856"/>
              <a:gd name="connsiteY7" fmla="*/ 457197 h 700882"/>
              <a:gd name="connsiteX8" fmla="*/ 257537 w 521856"/>
              <a:gd name="connsiteY8" fmla="*/ 516303 h 700882"/>
              <a:gd name="connsiteX9" fmla="*/ 222769 w 521856"/>
              <a:gd name="connsiteY9" fmla="*/ 589316 h 700882"/>
              <a:gd name="connsiteX10" fmla="*/ 254 w 521856"/>
              <a:gd name="connsiteY10" fmla="*/ 700573 h 700882"/>
              <a:gd name="connsiteX11" fmla="*/ 181047 w 521856"/>
              <a:gd name="connsiteY11" fmla="*/ 620607 h 700882"/>
              <a:gd name="connsiteX12" fmla="*/ 302736 w 521856"/>
              <a:gd name="connsiteY12" fmla="*/ 561501 h 700882"/>
              <a:gd name="connsiteX13" fmla="*/ 208862 w 521856"/>
              <a:gd name="connsiteY13" fmla="*/ 439813 h 700882"/>
              <a:gd name="connsiteX14" fmla="*/ 153233 w 521856"/>
              <a:gd name="connsiteY14" fmla="*/ 467627 h 700882"/>
              <a:gd name="connsiteX15" fmla="*/ 191478 w 521856"/>
              <a:gd name="connsiteY15" fmla="*/ 356370 h 700882"/>
              <a:gd name="connsiteX16" fmla="*/ 66313 w 521856"/>
              <a:gd name="connsiteY16" fmla="*/ 192960 h 700882"/>
              <a:gd name="connsiteX17" fmla="*/ 153233 w 521856"/>
              <a:gd name="connsiteY17" fmla="*/ 182529 h 700882"/>
              <a:gd name="connsiteX18" fmla="*/ 267968 w 521856"/>
              <a:gd name="connsiteY18" fmla="*/ 46934 h 700882"/>
              <a:gd name="connsiteX19" fmla="*/ 101081 w 521856"/>
              <a:gd name="connsiteY19" fmla="*/ 95609 h 700882"/>
              <a:gd name="connsiteX20" fmla="*/ 313166 w 521856"/>
              <a:gd name="connsiteY20" fmla="*/ 33027 h 700882"/>
              <a:gd name="connsiteX21" fmla="*/ 521774 w 521856"/>
              <a:gd name="connsiteY21" fmla="*/ 1735 h 7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1856" h="700882">
                <a:moveTo>
                  <a:pt x="521774" y="1735"/>
                </a:moveTo>
                <a:cubicBezTo>
                  <a:pt x="517718" y="10427"/>
                  <a:pt x="343298" y="57365"/>
                  <a:pt x="288828" y="85179"/>
                </a:cubicBezTo>
                <a:cubicBezTo>
                  <a:pt x="234358" y="112993"/>
                  <a:pt x="228564" y="155874"/>
                  <a:pt x="194955" y="168622"/>
                </a:cubicBezTo>
                <a:cubicBezTo>
                  <a:pt x="161346" y="181370"/>
                  <a:pt x="94128" y="143705"/>
                  <a:pt x="87174" y="161668"/>
                </a:cubicBezTo>
                <a:cubicBezTo>
                  <a:pt x="80220" y="179631"/>
                  <a:pt x="134690" y="235840"/>
                  <a:pt x="153233" y="276403"/>
                </a:cubicBezTo>
                <a:cubicBezTo>
                  <a:pt x="171776" y="316966"/>
                  <a:pt x="198431" y="398671"/>
                  <a:pt x="198431" y="405045"/>
                </a:cubicBezTo>
                <a:cubicBezTo>
                  <a:pt x="198431" y="411419"/>
                  <a:pt x="145120" y="305956"/>
                  <a:pt x="153233" y="314648"/>
                </a:cubicBezTo>
                <a:cubicBezTo>
                  <a:pt x="161346" y="323340"/>
                  <a:pt x="229723" y="423588"/>
                  <a:pt x="247107" y="457197"/>
                </a:cubicBezTo>
                <a:cubicBezTo>
                  <a:pt x="264491" y="490806"/>
                  <a:pt x="261593" y="494283"/>
                  <a:pt x="257537" y="516303"/>
                </a:cubicBezTo>
                <a:cubicBezTo>
                  <a:pt x="253481" y="538323"/>
                  <a:pt x="265649" y="558604"/>
                  <a:pt x="222769" y="589316"/>
                </a:cubicBezTo>
                <a:cubicBezTo>
                  <a:pt x="179889" y="620028"/>
                  <a:pt x="7208" y="695358"/>
                  <a:pt x="254" y="700573"/>
                </a:cubicBezTo>
                <a:cubicBezTo>
                  <a:pt x="-6700" y="705788"/>
                  <a:pt x="130633" y="643786"/>
                  <a:pt x="181047" y="620607"/>
                </a:cubicBezTo>
                <a:cubicBezTo>
                  <a:pt x="231461" y="597428"/>
                  <a:pt x="298100" y="591633"/>
                  <a:pt x="302736" y="561501"/>
                </a:cubicBezTo>
                <a:cubicBezTo>
                  <a:pt x="307372" y="531369"/>
                  <a:pt x="233779" y="455459"/>
                  <a:pt x="208862" y="439813"/>
                </a:cubicBezTo>
                <a:cubicBezTo>
                  <a:pt x="183945" y="424167"/>
                  <a:pt x="156130" y="481534"/>
                  <a:pt x="153233" y="467627"/>
                </a:cubicBezTo>
                <a:cubicBezTo>
                  <a:pt x="150336" y="453720"/>
                  <a:pt x="205965" y="402148"/>
                  <a:pt x="191478" y="356370"/>
                </a:cubicBezTo>
                <a:cubicBezTo>
                  <a:pt x="176991" y="310592"/>
                  <a:pt x="72687" y="221933"/>
                  <a:pt x="66313" y="192960"/>
                </a:cubicBezTo>
                <a:cubicBezTo>
                  <a:pt x="59939" y="163987"/>
                  <a:pt x="119624" y="206867"/>
                  <a:pt x="153233" y="182529"/>
                </a:cubicBezTo>
                <a:cubicBezTo>
                  <a:pt x="186842" y="158191"/>
                  <a:pt x="276660" y="61421"/>
                  <a:pt x="267968" y="46934"/>
                </a:cubicBezTo>
                <a:cubicBezTo>
                  <a:pt x="259276" y="32447"/>
                  <a:pt x="93548" y="97927"/>
                  <a:pt x="101081" y="95609"/>
                </a:cubicBezTo>
                <a:cubicBezTo>
                  <a:pt x="108614" y="93291"/>
                  <a:pt x="247686" y="46934"/>
                  <a:pt x="313166" y="33027"/>
                </a:cubicBezTo>
                <a:cubicBezTo>
                  <a:pt x="378646" y="19120"/>
                  <a:pt x="525830" y="-6957"/>
                  <a:pt x="521774" y="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B8DC2B6B-8604-55F3-33CB-435951042847}"/>
              </a:ext>
            </a:extLst>
          </p:cNvPr>
          <p:cNvSpPr/>
          <p:nvPr/>
        </p:nvSpPr>
        <p:spPr>
          <a:xfrm>
            <a:off x="5079464" y="7579356"/>
            <a:ext cx="261060" cy="488572"/>
          </a:xfrm>
          <a:custGeom>
            <a:avLst/>
            <a:gdLst>
              <a:gd name="connsiteX0" fmla="*/ 198328 w 261060"/>
              <a:gd name="connsiteY0" fmla="*/ 81 h 488572"/>
              <a:gd name="connsiteX1" fmla="*/ 100977 w 261060"/>
              <a:gd name="connsiteY1" fmla="*/ 104385 h 488572"/>
              <a:gd name="connsiteX2" fmla="*/ 212235 w 261060"/>
              <a:gd name="connsiteY2" fmla="*/ 194782 h 488572"/>
              <a:gd name="connsiteX3" fmla="*/ 149652 w 261060"/>
              <a:gd name="connsiteY3" fmla="*/ 236504 h 488572"/>
              <a:gd name="connsiteX4" fmla="*/ 260910 w 261060"/>
              <a:gd name="connsiteY4" fmla="*/ 257365 h 488572"/>
              <a:gd name="connsiteX5" fmla="*/ 173990 w 261060"/>
              <a:gd name="connsiteY5" fmla="*/ 319947 h 488572"/>
              <a:gd name="connsiteX6" fmla="*/ 191374 w 261060"/>
              <a:gd name="connsiteY6" fmla="*/ 486834 h 488572"/>
              <a:gd name="connsiteX7" fmla="*/ 132268 w 261060"/>
              <a:gd name="connsiteY7" fmla="*/ 392960 h 488572"/>
              <a:gd name="connsiteX8" fmla="*/ 150 w 261060"/>
              <a:gd name="connsiteY8" fmla="*/ 173922 h 488572"/>
              <a:gd name="connsiteX9" fmla="*/ 104454 w 261060"/>
              <a:gd name="connsiteY9" fmla="*/ 69617 h 488572"/>
              <a:gd name="connsiteX10" fmla="*/ 31441 w 261060"/>
              <a:gd name="connsiteY10" fmla="*/ 121769 h 488572"/>
              <a:gd name="connsiteX11" fmla="*/ 198328 w 261060"/>
              <a:gd name="connsiteY11" fmla="*/ 81 h 4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060" h="488572">
                <a:moveTo>
                  <a:pt x="198328" y="81"/>
                </a:moveTo>
                <a:cubicBezTo>
                  <a:pt x="209917" y="-2816"/>
                  <a:pt x="98659" y="71935"/>
                  <a:pt x="100977" y="104385"/>
                </a:cubicBezTo>
                <a:cubicBezTo>
                  <a:pt x="103295" y="136835"/>
                  <a:pt x="204123" y="172762"/>
                  <a:pt x="212235" y="194782"/>
                </a:cubicBezTo>
                <a:cubicBezTo>
                  <a:pt x="220347" y="216802"/>
                  <a:pt x="141540" y="226074"/>
                  <a:pt x="149652" y="236504"/>
                </a:cubicBezTo>
                <a:cubicBezTo>
                  <a:pt x="157764" y="246934"/>
                  <a:pt x="256854" y="243458"/>
                  <a:pt x="260910" y="257365"/>
                </a:cubicBezTo>
                <a:cubicBezTo>
                  <a:pt x="264966" y="271272"/>
                  <a:pt x="185579" y="281702"/>
                  <a:pt x="173990" y="319947"/>
                </a:cubicBezTo>
                <a:cubicBezTo>
                  <a:pt x="162401" y="358192"/>
                  <a:pt x="198328" y="474665"/>
                  <a:pt x="191374" y="486834"/>
                </a:cubicBezTo>
                <a:cubicBezTo>
                  <a:pt x="184420" y="499003"/>
                  <a:pt x="164139" y="445112"/>
                  <a:pt x="132268" y="392960"/>
                </a:cubicBezTo>
                <a:cubicBezTo>
                  <a:pt x="100397" y="340808"/>
                  <a:pt x="4786" y="227813"/>
                  <a:pt x="150" y="173922"/>
                </a:cubicBezTo>
                <a:cubicBezTo>
                  <a:pt x="-4486" y="120031"/>
                  <a:pt x="99239" y="78309"/>
                  <a:pt x="104454" y="69617"/>
                </a:cubicBezTo>
                <a:cubicBezTo>
                  <a:pt x="109669" y="60925"/>
                  <a:pt x="10001" y="128722"/>
                  <a:pt x="31441" y="121769"/>
                </a:cubicBezTo>
                <a:cubicBezTo>
                  <a:pt x="52881" y="114816"/>
                  <a:pt x="186739" y="2978"/>
                  <a:pt x="19832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E82930B-BEE1-CCC1-E810-08CE9D520AA6}"/>
              </a:ext>
            </a:extLst>
          </p:cNvPr>
          <p:cNvSpPr/>
          <p:nvPr/>
        </p:nvSpPr>
        <p:spPr>
          <a:xfrm>
            <a:off x="4678182" y="7506412"/>
            <a:ext cx="574496" cy="602382"/>
          </a:xfrm>
          <a:custGeom>
            <a:avLst/>
            <a:gdLst>
              <a:gd name="connsiteX0" fmla="*/ 571795 w 574496"/>
              <a:gd name="connsiteY0" fmla="*/ 12 h 602382"/>
              <a:gd name="connsiteX1" fmla="*/ 391001 w 574496"/>
              <a:gd name="connsiteY1" fmla="*/ 100840 h 602382"/>
              <a:gd name="connsiteX2" fmla="*/ 352756 w 574496"/>
              <a:gd name="connsiteY2" fmla="*/ 156469 h 602382"/>
              <a:gd name="connsiteX3" fmla="*/ 342326 w 574496"/>
              <a:gd name="connsiteY3" fmla="*/ 226005 h 602382"/>
              <a:gd name="connsiteX4" fmla="*/ 297128 w 574496"/>
              <a:gd name="connsiteY4" fmla="*/ 319878 h 602382"/>
              <a:gd name="connsiteX5" fmla="*/ 269313 w 574496"/>
              <a:gd name="connsiteY5" fmla="*/ 382461 h 602382"/>
              <a:gd name="connsiteX6" fmla="*/ 283220 w 574496"/>
              <a:gd name="connsiteY6" fmla="*/ 601500 h 602382"/>
              <a:gd name="connsiteX7" fmla="*/ 272790 w 574496"/>
              <a:gd name="connsiteY7" fmla="*/ 458951 h 602382"/>
              <a:gd name="connsiteX8" fmla="*/ 119810 w 574496"/>
              <a:gd name="connsiteY8" fmla="*/ 445044 h 602382"/>
              <a:gd name="connsiteX9" fmla="*/ 1599 w 574496"/>
              <a:gd name="connsiteY9" fmla="*/ 521533 h 602382"/>
              <a:gd name="connsiteX10" fmla="*/ 206731 w 574496"/>
              <a:gd name="connsiteY10" fmla="*/ 309448 h 602382"/>
              <a:gd name="connsiteX11" fmla="*/ 238022 w 574496"/>
              <a:gd name="connsiteY11" fmla="*/ 215574 h 602382"/>
              <a:gd name="connsiteX12" fmla="*/ 258883 w 574496"/>
              <a:gd name="connsiteY12" fmla="*/ 135608 h 602382"/>
              <a:gd name="connsiteX13" fmla="*/ 98950 w 574496"/>
              <a:gd name="connsiteY13" fmla="*/ 215574 h 602382"/>
              <a:gd name="connsiteX14" fmla="*/ 366664 w 574496"/>
              <a:gd name="connsiteY14" fmla="*/ 76502 h 602382"/>
              <a:gd name="connsiteX15" fmla="*/ 234545 w 574496"/>
              <a:gd name="connsiteY15" fmla="*/ 93886 h 602382"/>
              <a:gd name="connsiteX16" fmla="*/ 571795 w 574496"/>
              <a:gd name="connsiteY16" fmla="*/ 12 h 6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4496" h="602382">
                <a:moveTo>
                  <a:pt x="571795" y="12"/>
                </a:moveTo>
                <a:cubicBezTo>
                  <a:pt x="597871" y="1171"/>
                  <a:pt x="427507" y="74764"/>
                  <a:pt x="391001" y="100840"/>
                </a:cubicBezTo>
                <a:cubicBezTo>
                  <a:pt x="354495" y="126916"/>
                  <a:pt x="360868" y="135608"/>
                  <a:pt x="352756" y="156469"/>
                </a:cubicBezTo>
                <a:cubicBezTo>
                  <a:pt x="344644" y="177330"/>
                  <a:pt x="351597" y="198770"/>
                  <a:pt x="342326" y="226005"/>
                </a:cubicBezTo>
                <a:cubicBezTo>
                  <a:pt x="333055" y="253240"/>
                  <a:pt x="309297" y="293802"/>
                  <a:pt x="297128" y="319878"/>
                </a:cubicBezTo>
                <a:cubicBezTo>
                  <a:pt x="284959" y="345954"/>
                  <a:pt x="271631" y="335524"/>
                  <a:pt x="269313" y="382461"/>
                </a:cubicBezTo>
                <a:cubicBezTo>
                  <a:pt x="266995" y="429398"/>
                  <a:pt x="282641" y="588752"/>
                  <a:pt x="283220" y="601500"/>
                </a:cubicBezTo>
                <a:cubicBezTo>
                  <a:pt x="283799" y="614248"/>
                  <a:pt x="300025" y="485027"/>
                  <a:pt x="272790" y="458951"/>
                </a:cubicBezTo>
                <a:cubicBezTo>
                  <a:pt x="245555" y="432875"/>
                  <a:pt x="165008" y="434614"/>
                  <a:pt x="119810" y="445044"/>
                </a:cubicBezTo>
                <a:cubicBezTo>
                  <a:pt x="74612" y="455474"/>
                  <a:pt x="-12888" y="544132"/>
                  <a:pt x="1599" y="521533"/>
                </a:cubicBezTo>
                <a:cubicBezTo>
                  <a:pt x="16086" y="498934"/>
                  <a:pt x="167327" y="360441"/>
                  <a:pt x="206731" y="309448"/>
                </a:cubicBezTo>
                <a:cubicBezTo>
                  <a:pt x="246135" y="258455"/>
                  <a:pt x="229330" y="244547"/>
                  <a:pt x="238022" y="215574"/>
                </a:cubicBezTo>
                <a:cubicBezTo>
                  <a:pt x="246714" y="186601"/>
                  <a:pt x="282062" y="135608"/>
                  <a:pt x="258883" y="135608"/>
                </a:cubicBezTo>
                <a:cubicBezTo>
                  <a:pt x="235704" y="135608"/>
                  <a:pt x="80986" y="225425"/>
                  <a:pt x="98950" y="215574"/>
                </a:cubicBezTo>
                <a:cubicBezTo>
                  <a:pt x="116913" y="205723"/>
                  <a:pt x="344065" y="96783"/>
                  <a:pt x="366664" y="76502"/>
                </a:cubicBezTo>
                <a:cubicBezTo>
                  <a:pt x="389263" y="56221"/>
                  <a:pt x="204413" y="106055"/>
                  <a:pt x="234545" y="93886"/>
                </a:cubicBezTo>
                <a:cubicBezTo>
                  <a:pt x="264677" y="81717"/>
                  <a:pt x="545719" y="-1147"/>
                  <a:pt x="57179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39AE9AB3-4CE9-BA40-2750-315A4E50FE5A}"/>
              </a:ext>
            </a:extLst>
          </p:cNvPr>
          <p:cNvSpPr/>
          <p:nvPr/>
        </p:nvSpPr>
        <p:spPr>
          <a:xfrm>
            <a:off x="4996169" y="7666932"/>
            <a:ext cx="654171" cy="635691"/>
          </a:xfrm>
          <a:custGeom>
            <a:avLst/>
            <a:gdLst>
              <a:gd name="connsiteX0" fmla="*/ 458940 w 654171"/>
              <a:gd name="connsiteY0" fmla="*/ 2902 h 635691"/>
              <a:gd name="connsiteX1" fmla="*/ 591058 w 654171"/>
              <a:gd name="connsiteY1" fmla="*/ 145451 h 635691"/>
              <a:gd name="connsiteX2" fmla="*/ 500661 w 654171"/>
              <a:gd name="connsiteY2" fmla="*/ 281047 h 635691"/>
              <a:gd name="connsiteX3" fmla="*/ 580628 w 654171"/>
              <a:gd name="connsiteY3" fmla="*/ 267139 h 635691"/>
              <a:gd name="connsiteX4" fmla="*/ 469370 w 654171"/>
              <a:gd name="connsiteY4" fmla="*/ 447933 h 635691"/>
              <a:gd name="connsiteX5" fmla="*/ 392880 w 654171"/>
              <a:gd name="connsiteY5" fmla="*/ 559191 h 635691"/>
              <a:gd name="connsiteX6" fmla="*/ 295530 w 654171"/>
              <a:gd name="connsiteY6" fmla="*/ 600913 h 635691"/>
              <a:gd name="connsiteX7" fmla="*/ 1 w 654171"/>
              <a:gd name="connsiteY7" fmla="*/ 635681 h 635691"/>
              <a:gd name="connsiteX8" fmla="*/ 299007 w 654171"/>
              <a:gd name="connsiteY8" fmla="*/ 597436 h 635691"/>
              <a:gd name="connsiteX9" fmla="*/ 472847 w 654171"/>
              <a:gd name="connsiteY9" fmla="*/ 520946 h 635691"/>
              <a:gd name="connsiteX10" fmla="*/ 594535 w 654171"/>
              <a:gd name="connsiteY10" fmla="*/ 281047 h 635691"/>
              <a:gd name="connsiteX11" fmla="*/ 653641 w 654171"/>
              <a:gd name="connsiteY11" fmla="*/ 121114 h 635691"/>
              <a:gd name="connsiteX12" fmla="*/ 563244 w 654171"/>
              <a:gd name="connsiteY12" fmla="*/ 228895 h 635691"/>
              <a:gd name="connsiteX13" fmla="*/ 584105 w 654171"/>
              <a:gd name="connsiteY13" fmla="*/ 117637 h 635691"/>
              <a:gd name="connsiteX14" fmla="*/ 538906 w 654171"/>
              <a:gd name="connsiteY14" fmla="*/ 55054 h 635691"/>
              <a:gd name="connsiteX15" fmla="*/ 458940 w 654171"/>
              <a:gd name="connsiteY15" fmla="*/ 2902 h 63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4171" h="635691">
                <a:moveTo>
                  <a:pt x="458940" y="2902"/>
                </a:moveTo>
                <a:cubicBezTo>
                  <a:pt x="467632" y="17968"/>
                  <a:pt x="584105" y="99094"/>
                  <a:pt x="591058" y="145451"/>
                </a:cubicBezTo>
                <a:cubicBezTo>
                  <a:pt x="598011" y="191808"/>
                  <a:pt x="502399" y="260766"/>
                  <a:pt x="500661" y="281047"/>
                </a:cubicBezTo>
                <a:cubicBezTo>
                  <a:pt x="498923" y="301328"/>
                  <a:pt x="585843" y="239325"/>
                  <a:pt x="580628" y="267139"/>
                </a:cubicBezTo>
                <a:cubicBezTo>
                  <a:pt x="575413" y="294953"/>
                  <a:pt x="500661" y="399258"/>
                  <a:pt x="469370" y="447933"/>
                </a:cubicBezTo>
                <a:cubicBezTo>
                  <a:pt x="438079" y="496608"/>
                  <a:pt x="421853" y="533694"/>
                  <a:pt x="392880" y="559191"/>
                </a:cubicBezTo>
                <a:cubicBezTo>
                  <a:pt x="363907" y="584688"/>
                  <a:pt x="361010" y="588165"/>
                  <a:pt x="295530" y="600913"/>
                </a:cubicBezTo>
                <a:cubicBezTo>
                  <a:pt x="230050" y="613661"/>
                  <a:pt x="-578" y="636260"/>
                  <a:pt x="1" y="635681"/>
                </a:cubicBezTo>
                <a:cubicBezTo>
                  <a:pt x="580" y="635102"/>
                  <a:pt x="220199" y="616559"/>
                  <a:pt x="299007" y="597436"/>
                </a:cubicBezTo>
                <a:cubicBezTo>
                  <a:pt x="377815" y="578314"/>
                  <a:pt x="423592" y="573677"/>
                  <a:pt x="472847" y="520946"/>
                </a:cubicBezTo>
                <a:cubicBezTo>
                  <a:pt x="522102" y="468215"/>
                  <a:pt x="564403" y="347686"/>
                  <a:pt x="594535" y="281047"/>
                </a:cubicBezTo>
                <a:cubicBezTo>
                  <a:pt x="624667" y="214408"/>
                  <a:pt x="658856" y="129806"/>
                  <a:pt x="653641" y="121114"/>
                </a:cubicBezTo>
                <a:cubicBezTo>
                  <a:pt x="648426" y="112422"/>
                  <a:pt x="574833" y="229474"/>
                  <a:pt x="563244" y="228895"/>
                </a:cubicBezTo>
                <a:cubicBezTo>
                  <a:pt x="551655" y="228316"/>
                  <a:pt x="588161" y="146611"/>
                  <a:pt x="584105" y="117637"/>
                </a:cubicBezTo>
                <a:cubicBezTo>
                  <a:pt x="580049" y="88664"/>
                  <a:pt x="557449" y="74756"/>
                  <a:pt x="538906" y="55054"/>
                </a:cubicBezTo>
                <a:cubicBezTo>
                  <a:pt x="520363" y="35352"/>
                  <a:pt x="450248" y="-12164"/>
                  <a:pt x="458940" y="2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58CF905D-F2E8-089F-68BA-0D0A55FFEF1F}"/>
              </a:ext>
            </a:extLst>
          </p:cNvPr>
          <p:cNvSpPr/>
          <p:nvPr/>
        </p:nvSpPr>
        <p:spPr>
          <a:xfrm>
            <a:off x="4967942" y="7697642"/>
            <a:ext cx="525556" cy="566873"/>
          </a:xfrm>
          <a:custGeom>
            <a:avLst/>
            <a:gdLst>
              <a:gd name="connsiteX0" fmla="*/ 351571 w 525556"/>
              <a:gd name="connsiteY0" fmla="*/ 7 h 566873"/>
              <a:gd name="connsiteX1" fmla="*/ 469783 w 525556"/>
              <a:gd name="connsiteY1" fmla="*/ 159940 h 566873"/>
              <a:gd name="connsiteX2" fmla="*/ 494120 w 525556"/>
              <a:gd name="connsiteY2" fmla="*/ 330303 h 566873"/>
              <a:gd name="connsiteX3" fmla="*/ 514981 w 525556"/>
              <a:gd name="connsiteY3" fmla="*/ 236429 h 566873"/>
              <a:gd name="connsiteX4" fmla="*/ 469783 w 525556"/>
              <a:gd name="connsiteY4" fmla="*/ 382455 h 566873"/>
              <a:gd name="connsiteX5" fmla="*/ 355048 w 525556"/>
              <a:gd name="connsiteY5" fmla="*/ 465899 h 566873"/>
              <a:gd name="connsiteX6" fmla="*/ 184685 w 525556"/>
              <a:gd name="connsiteY6" fmla="*/ 511097 h 566873"/>
              <a:gd name="connsiteX7" fmla="*/ 362002 w 525556"/>
              <a:gd name="connsiteY7" fmla="*/ 493713 h 566873"/>
              <a:gd name="connsiteX8" fmla="*/ 414 w 525556"/>
              <a:gd name="connsiteY8" fmla="*/ 566726 h 566873"/>
              <a:gd name="connsiteX9" fmla="*/ 292466 w 525556"/>
              <a:gd name="connsiteY9" fmla="*/ 511097 h 566873"/>
              <a:gd name="connsiteX10" fmla="*/ 414154 w 525556"/>
              <a:gd name="connsiteY10" fmla="*/ 458945 h 566873"/>
              <a:gd name="connsiteX11" fmla="*/ 400247 w 525556"/>
              <a:gd name="connsiteY11" fmla="*/ 180801 h 566873"/>
              <a:gd name="connsiteX12" fmla="*/ 448922 w 525556"/>
              <a:gd name="connsiteY12" fmla="*/ 361595 h 566873"/>
              <a:gd name="connsiteX13" fmla="*/ 514981 w 525556"/>
              <a:gd name="connsiteY13" fmla="*/ 194708 h 566873"/>
              <a:gd name="connsiteX14" fmla="*/ 334187 w 525556"/>
              <a:gd name="connsiteY14" fmla="*/ 83450 h 566873"/>
              <a:gd name="connsiteX15" fmla="*/ 525412 w 525556"/>
              <a:gd name="connsiteY15" fmla="*/ 152986 h 566873"/>
              <a:gd name="connsiteX16" fmla="*/ 351571 w 525556"/>
              <a:gd name="connsiteY16" fmla="*/ 7 h 56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5556" h="566873">
                <a:moveTo>
                  <a:pt x="351571" y="7"/>
                </a:moveTo>
                <a:cubicBezTo>
                  <a:pt x="342300" y="1166"/>
                  <a:pt x="446025" y="104891"/>
                  <a:pt x="469783" y="159940"/>
                </a:cubicBezTo>
                <a:cubicBezTo>
                  <a:pt x="493541" y="214989"/>
                  <a:pt x="486587" y="317555"/>
                  <a:pt x="494120" y="330303"/>
                </a:cubicBezTo>
                <a:cubicBezTo>
                  <a:pt x="501653" y="343051"/>
                  <a:pt x="519037" y="227737"/>
                  <a:pt x="514981" y="236429"/>
                </a:cubicBezTo>
                <a:cubicBezTo>
                  <a:pt x="510925" y="245121"/>
                  <a:pt x="496438" y="344210"/>
                  <a:pt x="469783" y="382455"/>
                </a:cubicBezTo>
                <a:cubicBezTo>
                  <a:pt x="443128" y="420700"/>
                  <a:pt x="402564" y="444459"/>
                  <a:pt x="355048" y="465899"/>
                </a:cubicBezTo>
                <a:cubicBezTo>
                  <a:pt x="307532" y="487339"/>
                  <a:pt x="183526" y="506461"/>
                  <a:pt x="184685" y="511097"/>
                </a:cubicBezTo>
                <a:cubicBezTo>
                  <a:pt x="185844" y="515733"/>
                  <a:pt x="392714" y="484442"/>
                  <a:pt x="362002" y="493713"/>
                </a:cubicBezTo>
                <a:cubicBezTo>
                  <a:pt x="331290" y="502984"/>
                  <a:pt x="12003" y="563829"/>
                  <a:pt x="414" y="566726"/>
                </a:cubicBezTo>
                <a:cubicBezTo>
                  <a:pt x="-11175" y="569623"/>
                  <a:pt x="223509" y="529061"/>
                  <a:pt x="292466" y="511097"/>
                </a:cubicBezTo>
                <a:cubicBezTo>
                  <a:pt x="361423" y="493134"/>
                  <a:pt x="396191" y="513994"/>
                  <a:pt x="414154" y="458945"/>
                </a:cubicBezTo>
                <a:cubicBezTo>
                  <a:pt x="432117" y="403896"/>
                  <a:pt x="394452" y="197026"/>
                  <a:pt x="400247" y="180801"/>
                </a:cubicBezTo>
                <a:cubicBezTo>
                  <a:pt x="406042" y="164576"/>
                  <a:pt x="429800" y="359277"/>
                  <a:pt x="448922" y="361595"/>
                </a:cubicBezTo>
                <a:cubicBezTo>
                  <a:pt x="468044" y="363913"/>
                  <a:pt x="534104" y="241066"/>
                  <a:pt x="514981" y="194708"/>
                </a:cubicBezTo>
                <a:cubicBezTo>
                  <a:pt x="495859" y="148351"/>
                  <a:pt x="332448" y="90404"/>
                  <a:pt x="334187" y="83450"/>
                </a:cubicBezTo>
                <a:cubicBezTo>
                  <a:pt x="335925" y="76496"/>
                  <a:pt x="519617" y="163996"/>
                  <a:pt x="525412" y="152986"/>
                </a:cubicBezTo>
                <a:cubicBezTo>
                  <a:pt x="531207" y="141976"/>
                  <a:pt x="360842" y="-1152"/>
                  <a:pt x="35157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4E0AEFA0-2310-A483-6A0A-CFBFC69BECFF}"/>
              </a:ext>
            </a:extLst>
          </p:cNvPr>
          <p:cNvSpPr/>
          <p:nvPr/>
        </p:nvSpPr>
        <p:spPr>
          <a:xfrm>
            <a:off x="4690120" y="8074672"/>
            <a:ext cx="786104" cy="275790"/>
          </a:xfrm>
          <a:custGeom>
            <a:avLst/>
            <a:gdLst>
              <a:gd name="connsiteX0" fmla="*/ 91 w 786104"/>
              <a:gd name="connsiteY0" fmla="*/ 78438 h 275790"/>
              <a:gd name="connsiteX1" fmla="*/ 229561 w 786104"/>
              <a:gd name="connsiteY1" fmla="*/ 61054 h 275790"/>
              <a:gd name="connsiteX2" fmla="*/ 372110 w 786104"/>
              <a:gd name="connsiteY2" fmla="*/ 165358 h 275790"/>
              <a:gd name="connsiteX3" fmla="*/ 316481 w 786104"/>
              <a:gd name="connsiteY3" fmla="*/ 158405 h 275790"/>
              <a:gd name="connsiteX4" fmla="*/ 299097 w 786104"/>
              <a:gd name="connsiteY4" fmla="*/ 248802 h 275790"/>
              <a:gd name="connsiteX5" fmla="*/ 448599 w 786104"/>
              <a:gd name="connsiteY5" fmla="*/ 252279 h 275790"/>
              <a:gd name="connsiteX6" fmla="*/ 257375 w 786104"/>
              <a:gd name="connsiteY6" fmla="*/ 269663 h 275790"/>
              <a:gd name="connsiteX7" fmla="*/ 518136 w 786104"/>
              <a:gd name="connsiteY7" fmla="*/ 227941 h 275790"/>
              <a:gd name="connsiteX8" fmla="*/ 785850 w 786104"/>
              <a:gd name="connsiteY8" fmla="*/ 71485 h 275790"/>
              <a:gd name="connsiteX9" fmla="*/ 469460 w 786104"/>
              <a:gd name="connsiteY9" fmla="*/ 234895 h 275790"/>
              <a:gd name="connsiteX10" fmla="*/ 382540 w 786104"/>
              <a:gd name="connsiteY10" fmla="*/ 234895 h 275790"/>
              <a:gd name="connsiteX11" fmla="*/ 379063 w 786104"/>
              <a:gd name="connsiteY11" fmla="*/ 147974 h 275790"/>
              <a:gd name="connsiteX12" fmla="*/ 413831 w 786104"/>
              <a:gd name="connsiteY12" fmla="*/ 196650 h 275790"/>
              <a:gd name="connsiteX13" fmla="*/ 274759 w 786104"/>
              <a:gd name="connsiteY13" fmla="*/ 273139 h 275790"/>
              <a:gd name="connsiteX14" fmla="*/ 316481 w 786104"/>
              <a:gd name="connsiteY14" fmla="*/ 92345 h 275790"/>
              <a:gd name="connsiteX15" fmla="*/ 243468 w 786104"/>
              <a:gd name="connsiteY15" fmla="*/ 1949 h 275790"/>
              <a:gd name="connsiteX16" fmla="*/ 257375 w 786104"/>
              <a:gd name="connsiteY16" fmla="*/ 33240 h 275790"/>
              <a:gd name="connsiteX17" fmla="*/ 91 w 786104"/>
              <a:gd name="connsiteY17" fmla="*/ 78438 h 27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6104" h="275790">
                <a:moveTo>
                  <a:pt x="91" y="78438"/>
                </a:moveTo>
                <a:cubicBezTo>
                  <a:pt x="-4545" y="83074"/>
                  <a:pt x="167558" y="46567"/>
                  <a:pt x="229561" y="61054"/>
                </a:cubicBezTo>
                <a:cubicBezTo>
                  <a:pt x="291564" y="75541"/>
                  <a:pt x="357623" y="149133"/>
                  <a:pt x="372110" y="165358"/>
                </a:cubicBezTo>
                <a:cubicBezTo>
                  <a:pt x="386597" y="181583"/>
                  <a:pt x="328650" y="144498"/>
                  <a:pt x="316481" y="158405"/>
                </a:cubicBezTo>
                <a:cubicBezTo>
                  <a:pt x="304312" y="172312"/>
                  <a:pt x="277077" y="233156"/>
                  <a:pt x="299097" y="248802"/>
                </a:cubicBezTo>
                <a:cubicBezTo>
                  <a:pt x="321117" y="264448"/>
                  <a:pt x="455553" y="248802"/>
                  <a:pt x="448599" y="252279"/>
                </a:cubicBezTo>
                <a:cubicBezTo>
                  <a:pt x="441645" y="255756"/>
                  <a:pt x="245786" y="273719"/>
                  <a:pt x="257375" y="269663"/>
                </a:cubicBezTo>
                <a:cubicBezTo>
                  <a:pt x="268964" y="265607"/>
                  <a:pt x="430057" y="260971"/>
                  <a:pt x="518136" y="227941"/>
                </a:cubicBezTo>
                <a:cubicBezTo>
                  <a:pt x="606215" y="194911"/>
                  <a:pt x="793963" y="70326"/>
                  <a:pt x="785850" y="71485"/>
                </a:cubicBezTo>
                <a:cubicBezTo>
                  <a:pt x="777737" y="72644"/>
                  <a:pt x="536678" y="207660"/>
                  <a:pt x="469460" y="234895"/>
                </a:cubicBezTo>
                <a:cubicBezTo>
                  <a:pt x="402242" y="262130"/>
                  <a:pt x="397606" y="249382"/>
                  <a:pt x="382540" y="234895"/>
                </a:cubicBezTo>
                <a:cubicBezTo>
                  <a:pt x="367474" y="220408"/>
                  <a:pt x="373848" y="154348"/>
                  <a:pt x="379063" y="147974"/>
                </a:cubicBezTo>
                <a:cubicBezTo>
                  <a:pt x="384278" y="141600"/>
                  <a:pt x="431215" y="175789"/>
                  <a:pt x="413831" y="196650"/>
                </a:cubicBezTo>
                <a:cubicBezTo>
                  <a:pt x="396447" y="217511"/>
                  <a:pt x="290984" y="290523"/>
                  <a:pt x="274759" y="273139"/>
                </a:cubicBezTo>
                <a:cubicBezTo>
                  <a:pt x="258534" y="255755"/>
                  <a:pt x="321696" y="137543"/>
                  <a:pt x="316481" y="92345"/>
                </a:cubicBezTo>
                <a:cubicBezTo>
                  <a:pt x="311266" y="47147"/>
                  <a:pt x="243468" y="1949"/>
                  <a:pt x="243468" y="1949"/>
                </a:cubicBezTo>
                <a:cubicBezTo>
                  <a:pt x="233617" y="-7902"/>
                  <a:pt x="293302" y="22230"/>
                  <a:pt x="257375" y="33240"/>
                </a:cubicBezTo>
                <a:cubicBezTo>
                  <a:pt x="221448" y="44250"/>
                  <a:pt x="4727" y="73802"/>
                  <a:pt x="91" y="78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6A4A95FF-1E74-C776-2849-EE62AD15949F}"/>
              </a:ext>
            </a:extLst>
          </p:cNvPr>
          <p:cNvSpPr/>
          <p:nvPr/>
        </p:nvSpPr>
        <p:spPr>
          <a:xfrm>
            <a:off x="4350561" y="8266964"/>
            <a:ext cx="86315" cy="372943"/>
          </a:xfrm>
          <a:custGeom>
            <a:avLst/>
            <a:gdLst>
              <a:gd name="connsiteX0" fmla="*/ 85844 w 86315"/>
              <a:gd name="connsiteY0" fmla="*/ 881 h 372943"/>
              <a:gd name="connsiteX1" fmla="*/ 2400 w 86315"/>
              <a:gd name="connsiteY1" fmla="*/ 226873 h 372943"/>
              <a:gd name="connsiteX2" fmla="*/ 23261 w 86315"/>
              <a:gd name="connsiteY2" fmla="*/ 372899 h 372943"/>
              <a:gd name="connsiteX3" fmla="*/ 30215 w 86315"/>
              <a:gd name="connsiteY3" fmla="*/ 240780 h 372943"/>
              <a:gd name="connsiteX4" fmla="*/ 19784 w 86315"/>
              <a:gd name="connsiteY4" fmla="*/ 98231 h 372943"/>
              <a:gd name="connsiteX5" fmla="*/ 33691 w 86315"/>
              <a:gd name="connsiteY5" fmla="*/ 146907 h 372943"/>
              <a:gd name="connsiteX6" fmla="*/ 85844 w 86315"/>
              <a:gd name="connsiteY6" fmla="*/ 881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15" h="372943">
                <a:moveTo>
                  <a:pt x="85844" y="881"/>
                </a:moveTo>
                <a:cubicBezTo>
                  <a:pt x="80629" y="14209"/>
                  <a:pt x="12830" y="164870"/>
                  <a:pt x="2400" y="226873"/>
                </a:cubicBezTo>
                <a:cubicBezTo>
                  <a:pt x="-8030" y="288876"/>
                  <a:pt x="18625" y="370581"/>
                  <a:pt x="23261" y="372899"/>
                </a:cubicBezTo>
                <a:cubicBezTo>
                  <a:pt x="27897" y="375217"/>
                  <a:pt x="30794" y="286558"/>
                  <a:pt x="30215" y="240780"/>
                </a:cubicBezTo>
                <a:cubicBezTo>
                  <a:pt x="29635" y="195002"/>
                  <a:pt x="19205" y="113876"/>
                  <a:pt x="19784" y="98231"/>
                </a:cubicBezTo>
                <a:cubicBezTo>
                  <a:pt x="20363" y="82586"/>
                  <a:pt x="15727" y="164291"/>
                  <a:pt x="33691" y="146907"/>
                </a:cubicBezTo>
                <a:cubicBezTo>
                  <a:pt x="51654" y="129523"/>
                  <a:pt x="91059" y="-12447"/>
                  <a:pt x="85844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67DFBBD1-654D-E62A-A27B-2E6DBE38B29A}"/>
              </a:ext>
            </a:extLst>
          </p:cNvPr>
          <p:cNvSpPr/>
          <p:nvPr/>
        </p:nvSpPr>
        <p:spPr>
          <a:xfrm>
            <a:off x="4369744" y="8217302"/>
            <a:ext cx="209728" cy="395483"/>
          </a:xfrm>
          <a:custGeom>
            <a:avLst/>
            <a:gdLst>
              <a:gd name="connsiteX0" fmla="*/ 205733 w 209728"/>
              <a:gd name="connsiteY0" fmla="*/ 1868 h 395483"/>
              <a:gd name="connsiteX1" fmla="*/ 97952 w 209728"/>
              <a:gd name="connsiteY1" fmla="*/ 140940 h 395483"/>
              <a:gd name="connsiteX2" fmla="*/ 87521 w 209728"/>
              <a:gd name="connsiteY2" fmla="*/ 307827 h 395483"/>
              <a:gd name="connsiteX3" fmla="*/ 80568 w 209728"/>
              <a:gd name="connsiteY3" fmla="*/ 231337 h 395483"/>
              <a:gd name="connsiteX4" fmla="*/ 73614 w 209728"/>
              <a:gd name="connsiteY4" fmla="*/ 346071 h 395483"/>
              <a:gd name="connsiteX5" fmla="*/ 101429 w 209728"/>
              <a:gd name="connsiteY5" fmla="*/ 394747 h 395483"/>
              <a:gd name="connsiteX6" fmla="*/ 153581 w 209728"/>
              <a:gd name="connsiteY6" fmla="*/ 370409 h 395483"/>
              <a:gd name="connsiteX7" fmla="*/ 195302 w 209728"/>
              <a:gd name="connsiteY7" fmla="*/ 304350 h 395483"/>
              <a:gd name="connsiteX8" fmla="*/ 167488 w 209728"/>
              <a:gd name="connsiteY8" fmla="*/ 220906 h 395483"/>
              <a:gd name="connsiteX9" fmla="*/ 205733 w 209728"/>
              <a:gd name="connsiteY9" fmla="*/ 321734 h 395483"/>
              <a:gd name="connsiteX10" fmla="*/ 52753 w 209728"/>
              <a:gd name="connsiteY10" fmla="*/ 366932 h 395483"/>
              <a:gd name="connsiteX11" fmla="*/ 601 w 209728"/>
              <a:gd name="connsiteY11" fmla="*/ 227860 h 395483"/>
              <a:gd name="connsiteX12" fmla="*/ 80568 w 209728"/>
              <a:gd name="connsiteY12" fmla="*/ 213953 h 395483"/>
              <a:gd name="connsiteX13" fmla="*/ 101429 w 209728"/>
              <a:gd name="connsiteY13" fmla="*/ 78357 h 395483"/>
              <a:gd name="connsiteX14" fmla="*/ 14508 w 209728"/>
              <a:gd name="connsiteY14" fmla="*/ 85311 h 395483"/>
              <a:gd name="connsiteX15" fmla="*/ 129243 w 209728"/>
              <a:gd name="connsiteY15" fmla="*/ 60973 h 395483"/>
              <a:gd name="connsiteX16" fmla="*/ 205733 w 209728"/>
              <a:gd name="connsiteY16" fmla="*/ 1868 h 39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728" h="395483">
                <a:moveTo>
                  <a:pt x="205733" y="1868"/>
                </a:moveTo>
                <a:cubicBezTo>
                  <a:pt x="200518" y="15196"/>
                  <a:pt x="117654" y="89947"/>
                  <a:pt x="97952" y="140940"/>
                </a:cubicBezTo>
                <a:cubicBezTo>
                  <a:pt x="78250" y="191933"/>
                  <a:pt x="90418" y="292761"/>
                  <a:pt x="87521" y="307827"/>
                </a:cubicBezTo>
                <a:cubicBezTo>
                  <a:pt x="84624" y="322893"/>
                  <a:pt x="82886" y="224963"/>
                  <a:pt x="80568" y="231337"/>
                </a:cubicBezTo>
                <a:cubicBezTo>
                  <a:pt x="78250" y="237711"/>
                  <a:pt x="70137" y="318836"/>
                  <a:pt x="73614" y="346071"/>
                </a:cubicBezTo>
                <a:cubicBezTo>
                  <a:pt x="77091" y="373306"/>
                  <a:pt x="88101" y="390691"/>
                  <a:pt x="101429" y="394747"/>
                </a:cubicBezTo>
                <a:cubicBezTo>
                  <a:pt x="114757" y="398803"/>
                  <a:pt x="137936" y="385475"/>
                  <a:pt x="153581" y="370409"/>
                </a:cubicBezTo>
                <a:cubicBezTo>
                  <a:pt x="169226" y="355343"/>
                  <a:pt x="192984" y="329267"/>
                  <a:pt x="195302" y="304350"/>
                </a:cubicBezTo>
                <a:cubicBezTo>
                  <a:pt x="197620" y="279433"/>
                  <a:pt x="165750" y="218009"/>
                  <a:pt x="167488" y="220906"/>
                </a:cubicBezTo>
                <a:cubicBezTo>
                  <a:pt x="169226" y="223803"/>
                  <a:pt x="224855" y="297396"/>
                  <a:pt x="205733" y="321734"/>
                </a:cubicBezTo>
                <a:cubicBezTo>
                  <a:pt x="186611" y="346072"/>
                  <a:pt x="86942" y="382578"/>
                  <a:pt x="52753" y="366932"/>
                </a:cubicBezTo>
                <a:cubicBezTo>
                  <a:pt x="18564" y="351286"/>
                  <a:pt x="-4035" y="253356"/>
                  <a:pt x="601" y="227860"/>
                </a:cubicBezTo>
                <a:cubicBezTo>
                  <a:pt x="5237" y="202364"/>
                  <a:pt x="63763" y="238870"/>
                  <a:pt x="80568" y="213953"/>
                </a:cubicBezTo>
                <a:cubicBezTo>
                  <a:pt x="97373" y="189036"/>
                  <a:pt x="112439" y="99797"/>
                  <a:pt x="101429" y="78357"/>
                </a:cubicBezTo>
                <a:cubicBezTo>
                  <a:pt x="90419" y="56917"/>
                  <a:pt x="9872" y="88208"/>
                  <a:pt x="14508" y="85311"/>
                </a:cubicBezTo>
                <a:cubicBezTo>
                  <a:pt x="19144" y="82414"/>
                  <a:pt x="97372" y="71403"/>
                  <a:pt x="129243" y="60973"/>
                </a:cubicBezTo>
                <a:cubicBezTo>
                  <a:pt x="161114" y="50543"/>
                  <a:pt x="210948" y="-11460"/>
                  <a:pt x="205733" y="1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8D8E3419-DB2F-5EA7-2D38-9AF16813C266}"/>
              </a:ext>
            </a:extLst>
          </p:cNvPr>
          <p:cNvSpPr/>
          <p:nvPr/>
        </p:nvSpPr>
        <p:spPr>
          <a:xfrm>
            <a:off x="4478598" y="8208024"/>
            <a:ext cx="239510" cy="195504"/>
          </a:xfrm>
          <a:custGeom>
            <a:avLst/>
            <a:gdLst>
              <a:gd name="connsiteX0" fmla="*/ 239428 w 239510"/>
              <a:gd name="connsiteY0" fmla="*/ 715 h 195504"/>
              <a:gd name="connsiteX1" fmla="*/ 62111 w 239510"/>
              <a:gd name="connsiteY1" fmla="*/ 91112 h 195504"/>
              <a:gd name="connsiteX2" fmla="*/ 3005 w 239510"/>
              <a:gd name="connsiteY2" fmla="*/ 167602 h 195504"/>
              <a:gd name="connsiteX3" fmla="*/ 142077 w 239510"/>
              <a:gd name="connsiteY3" fmla="*/ 94589 h 195504"/>
              <a:gd name="connsiteX4" fmla="*/ 235951 w 239510"/>
              <a:gd name="connsiteY4" fmla="*/ 195416 h 195504"/>
              <a:gd name="connsiteX5" fmla="*/ 180322 w 239510"/>
              <a:gd name="connsiteY5" fmla="*/ 73728 h 195504"/>
              <a:gd name="connsiteX6" fmla="*/ 86448 w 239510"/>
              <a:gd name="connsiteY6" fmla="*/ 49390 h 195504"/>
              <a:gd name="connsiteX7" fmla="*/ 239428 w 239510"/>
              <a:gd name="connsiteY7" fmla="*/ 715 h 19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510" h="195504">
                <a:moveTo>
                  <a:pt x="239428" y="715"/>
                </a:moveTo>
                <a:cubicBezTo>
                  <a:pt x="235372" y="7669"/>
                  <a:pt x="101515" y="63298"/>
                  <a:pt x="62111" y="91112"/>
                </a:cubicBezTo>
                <a:cubicBezTo>
                  <a:pt x="22707" y="118927"/>
                  <a:pt x="-10323" y="167023"/>
                  <a:pt x="3005" y="167602"/>
                </a:cubicBezTo>
                <a:cubicBezTo>
                  <a:pt x="16333" y="168181"/>
                  <a:pt x="103253" y="89953"/>
                  <a:pt x="142077" y="94589"/>
                </a:cubicBezTo>
                <a:cubicBezTo>
                  <a:pt x="180901" y="99225"/>
                  <a:pt x="229577" y="198893"/>
                  <a:pt x="235951" y="195416"/>
                </a:cubicBezTo>
                <a:cubicBezTo>
                  <a:pt x="242325" y="191939"/>
                  <a:pt x="205239" y="98066"/>
                  <a:pt x="180322" y="73728"/>
                </a:cubicBezTo>
                <a:cubicBezTo>
                  <a:pt x="155405" y="49390"/>
                  <a:pt x="76597" y="59241"/>
                  <a:pt x="86448" y="49390"/>
                </a:cubicBezTo>
                <a:cubicBezTo>
                  <a:pt x="96299" y="39539"/>
                  <a:pt x="243484" y="-6239"/>
                  <a:pt x="239428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F5F17B74-4084-9EC0-949A-4D1B9EC66354}"/>
              </a:ext>
            </a:extLst>
          </p:cNvPr>
          <p:cNvSpPr/>
          <p:nvPr/>
        </p:nvSpPr>
        <p:spPr>
          <a:xfrm>
            <a:off x="4694641" y="8023820"/>
            <a:ext cx="221563" cy="342956"/>
          </a:xfrm>
          <a:custGeom>
            <a:avLst/>
            <a:gdLst>
              <a:gd name="connsiteX0" fmla="*/ 2524 w 221563"/>
              <a:gd name="connsiteY0" fmla="*/ 167535 h 342956"/>
              <a:gd name="connsiteX1" fmla="*/ 214609 w 221563"/>
              <a:gd name="connsiteY1" fmla="*/ 223164 h 342956"/>
              <a:gd name="connsiteX2" fmla="*/ 158980 w 221563"/>
              <a:gd name="connsiteY2" fmla="*/ 341375 h 342956"/>
              <a:gd name="connsiteX3" fmla="*/ 193748 w 221563"/>
              <a:gd name="connsiteY3" fmla="*/ 129290 h 342956"/>
              <a:gd name="connsiteX4" fmla="*/ 221563 w 221563"/>
              <a:gd name="connsiteY4" fmla="*/ 648 h 342956"/>
              <a:gd name="connsiteX5" fmla="*/ 193748 w 221563"/>
              <a:gd name="connsiteY5" fmla="*/ 181442 h 342956"/>
              <a:gd name="connsiteX6" fmla="*/ 193748 w 221563"/>
              <a:gd name="connsiteY6" fmla="*/ 188396 h 342956"/>
              <a:gd name="connsiteX7" fmla="*/ 103351 w 221563"/>
              <a:gd name="connsiteY7" fmla="*/ 167535 h 342956"/>
              <a:gd name="connsiteX8" fmla="*/ 2524 w 221563"/>
              <a:gd name="connsiteY8" fmla="*/ 167535 h 3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63" h="342956">
                <a:moveTo>
                  <a:pt x="2524" y="167535"/>
                </a:moveTo>
                <a:cubicBezTo>
                  <a:pt x="21067" y="176806"/>
                  <a:pt x="188533" y="194191"/>
                  <a:pt x="214609" y="223164"/>
                </a:cubicBezTo>
                <a:cubicBezTo>
                  <a:pt x="240685" y="252137"/>
                  <a:pt x="162457" y="357021"/>
                  <a:pt x="158980" y="341375"/>
                </a:cubicBezTo>
                <a:cubicBezTo>
                  <a:pt x="155503" y="325729"/>
                  <a:pt x="183318" y="186078"/>
                  <a:pt x="193748" y="129290"/>
                </a:cubicBezTo>
                <a:cubicBezTo>
                  <a:pt x="204178" y="72502"/>
                  <a:pt x="221563" y="-8044"/>
                  <a:pt x="221563" y="648"/>
                </a:cubicBezTo>
                <a:cubicBezTo>
                  <a:pt x="221563" y="9340"/>
                  <a:pt x="198384" y="150151"/>
                  <a:pt x="193748" y="181442"/>
                </a:cubicBezTo>
                <a:cubicBezTo>
                  <a:pt x="189112" y="212733"/>
                  <a:pt x="208814" y="190714"/>
                  <a:pt x="193748" y="188396"/>
                </a:cubicBezTo>
                <a:cubicBezTo>
                  <a:pt x="178682" y="186078"/>
                  <a:pt x="134063" y="172750"/>
                  <a:pt x="103351" y="167535"/>
                </a:cubicBezTo>
                <a:cubicBezTo>
                  <a:pt x="72639" y="162320"/>
                  <a:pt x="-16019" y="158264"/>
                  <a:pt x="2524" y="167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BC6F6607-D648-A117-B97F-AF63E7E05DFA}"/>
              </a:ext>
            </a:extLst>
          </p:cNvPr>
          <p:cNvSpPr/>
          <p:nvPr/>
        </p:nvSpPr>
        <p:spPr>
          <a:xfrm>
            <a:off x="5015125" y="8094002"/>
            <a:ext cx="527043" cy="295685"/>
          </a:xfrm>
          <a:custGeom>
            <a:avLst/>
            <a:gdLst>
              <a:gd name="connsiteX0" fmla="*/ 499089 w 527043"/>
              <a:gd name="connsiteY0" fmla="*/ 104307 h 295685"/>
              <a:gd name="connsiteX1" fmla="*/ 269620 w 527043"/>
              <a:gd name="connsiteY1" fmla="*/ 212088 h 295685"/>
              <a:gd name="connsiteX2" fmla="*/ 1906 w 527043"/>
              <a:gd name="connsiteY2" fmla="*/ 295531 h 295685"/>
              <a:gd name="connsiteX3" fmla="*/ 144455 w 527043"/>
              <a:gd name="connsiteY3" fmla="*/ 232949 h 295685"/>
              <a:gd name="connsiteX4" fmla="*/ 40151 w 527043"/>
              <a:gd name="connsiteY4" fmla="*/ 236425 h 295685"/>
              <a:gd name="connsiteX5" fmla="*/ 314819 w 527043"/>
              <a:gd name="connsiteY5" fmla="*/ 114737 h 295685"/>
              <a:gd name="connsiteX6" fmla="*/ 526904 w 527043"/>
              <a:gd name="connsiteY6" fmla="*/ 3 h 295685"/>
              <a:gd name="connsiteX7" fmla="*/ 349587 w 527043"/>
              <a:gd name="connsiteY7" fmla="*/ 118214 h 295685"/>
              <a:gd name="connsiteX8" fmla="*/ 499089 w 527043"/>
              <a:gd name="connsiteY8" fmla="*/ 104307 h 29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43" h="295685">
                <a:moveTo>
                  <a:pt x="499089" y="104307"/>
                </a:moveTo>
                <a:cubicBezTo>
                  <a:pt x="485761" y="119953"/>
                  <a:pt x="352484" y="180217"/>
                  <a:pt x="269620" y="212088"/>
                </a:cubicBezTo>
                <a:cubicBezTo>
                  <a:pt x="186756" y="243959"/>
                  <a:pt x="22767" y="292054"/>
                  <a:pt x="1906" y="295531"/>
                </a:cubicBezTo>
                <a:cubicBezTo>
                  <a:pt x="-18955" y="299008"/>
                  <a:pt x="138081" y="242800"/>
                  <a:pt x="144455" y="232949"/>
                </a:cubicBezTo>
                <a:cubicBezTo>
                  <a:pt x="150829" y="223098"/>
                  <a:pt x="11757" y="256127"/>
                  <a:pt x="40151" y="236425"/>
                </a:cubicBezTo>
                <a:cubicBezTo>
                  <a:pt x="68545" y="216723"/>
                  <a:pt x="233693" y="154141"/>
                  <a:pt x="314819" y="114737"/>
                </a:cubicBezTo>
                <a:cubicBezTo>
                  <a:pt x="395944" y="75333"/>
                  <a:pt x="521109" y="-577"/>
                  <a:pt x="526904" y="3"/>
                </a:cubicBezTo>
                <a:cubicBezTo>
                  <a:pt x="532699" y="582"/>
                  <a:pt x="356541" y="100830"/>
                  <a:pt x="349587" y="118214"/>
                </a:cubicBezTo>
                <a:cubicBezTo>
                  <a:pt x="342633" y="135598"/>
                  <a:pt x="512417" y="88661"/>
                  <a:pt x="499089" y="104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C5C2AC03-F027-4C90-B8EF-158D950AE792}"/>
              </a:ext>
            </a:extLst>
          </p:cNvPr>
          <p:cNvSpPr/>
          <p:nvPr/>
        </p:nvSpPr>
        <p:spPr>
          <a:xfrm>
            <a:off x="4801065" y="7579082"/>
            <a:ext cx="309861" cy="359004"/>
          </a:xfrm>
          <a:custGeom>
            <a:avLst/>
            <a:gdLst>
              <a:gd name="connsiteX0" fmla="*/ 309840 w 309861"/>
              <a:gd name="connsiteY0" fmla="*/ 355 h 359004"/>
              <a:gd name="connsiteX1" fmla="*/ 73417 w 309861"/>
              <a:gd name="connsiteY1" fmla="*/ 233301 h 359004"/>
              <a:gd name="connsiteX2" fmla="*/ 404 w 309861"/>
              <a:gd name="connsiteY2" fmla="*/ 358466 h 359004"/>
              <a:gd name="connsiteX3" fmla="*/ 45603 w 309861"/>
              <a:gd name="connsiteY3" fmla="*/ 188103 h 359004"/>
              <a:gd name="connsiteX4" fmla="*/ 80371 w 309861"/>
              <a:gd name="connsiteY4" fmla="*/ 122043 h 359004"/>
              <a:gd name="connsiteX5" fmla="*/ 129046 w 309861"/>
              <a:gd name="connsiteY5" fmla="*/ 73368 h 359004"/>
              <a:gd name="connsiteX6" fmla="*/ 59510 w 309861"/>
              <a:gd name="connsiteY6" fmla="*/ 177672 h 359004"/>
              <a:gd name="connsiteX7" fmla="*/ 309840 w 309861"/>
              <a:gd name="connsiteY7" fmla="*/ 355 h 3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861" h="359004">
                <a:moveTo>
                  <a:pt x="309840" y="355"/>
                </a:moveTo>
                <a:cubicBezTo>
                  <a:pt x="312158" y="9626"/>
                  <a:pt x="124990" y="173616"/>
                  <a:pt x="73417" y="233301"/>
                </a:cubicBezTo>
                <a:cubicBezTo>
                  <a:pt x="21844" y="292986"/>
                  <a:pt x="5040" y="365999"/>
                  <a:pt x="404" y="358466"/>
                </a:cubicBezTo>
                <a:cubicBezTo>
                  <a:pt x="-4232" y="350933"/>
                  <a:pt x="32275" y="227507"/>
                  <a:pt x="45603" y="188103"/>
                </a:cubicBezTo>
                <a:cubicBezTo>
                  <a:pt x="58931" y="148699"/>
                  <a:pt x="66464" y="141166"/>
                  <a:pt x="80371" y="122043"/>
                </a:cubicBezTo>
                <a:cubicBezTo>
                  <a:pt x="94278" y="102921"/>
                  <a:pt x="132523" y="64097"/>
                  <a:pt x="129046" y="73368"/>
                </a:cubicBezTo>
                <a:cubicBezTo>
                  <a:pt x="125569" y="82639"/>
                  <a:pt x="30537" y="189261"/>
                  <a:pt x="59510" y="177672"/>
                </a:cubicBezTo>
                <a:cubicBezTo>
                  <a:pt x="88483" y="166083"/>
                  <a:pt x="307522" y="-8916"/>
                  <a:pt x="309840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B1BCB304-0559-0DEB-E843-6EF86ACB5E25}"/>
              </a:ext>
            </a:extLst>
          </p:cNvPr>
          <p:cNvSpPr/>
          <p:nvPr/>
        </p:nvSpPr>
        <p:spPr>
          <a:xfrm>
            <a:off x="4459651" y="8285229"/>
            <a:ext cx="707238" cy="338029"/>
          </a:xfrm>
          <a:custGeom>
            <a:avLst/>
            <a:gdLst>
              <a:gd name="connsiteX0" fmla="*/ 4568 w 707238"/>
              <a:gd name="connsiteY0" fmla="*/ 337250 h 338029"/>
              <a:gd name="connsiteX1" fmla="*/ 307050 w 707238"/>
              <a:gd name="connsiteY1" fmla="*/ 180794 h 338029"/>
              <a:gd name="connsiteX2" fmla="*/ 307050 w 707238"/>
              <a:gd name="connsiteY2" fmla="*/ 107781 h 338029"/>
              <a:gd name="connsiteX3" fmla="*/ 307050 w 707238"/>
              <a:gd name="connsiteY3" fmla="*/ 100827 h 338029"/>
              <a:gd name="connsiteX4" fmla="*/ 706883 w 707238"/>
              <a:gd name="connsiteY4" fmla="*/ 97350 h 338029"/>
              <a:gd name="connsiteX5" fmla="*/ 376586 w 707238"/>
              <a:gd name="connsiteY5" fmla="*/ 104304 h 338029"/>
              <a:gd name="connsiteX6" fmla="*/ 307050 w 707238"/>
              <a:gd name="connsiteY6" fmla="*/ 41722 h 338029"/>
              <a:gd name="connsiteX7" fmla="*/ 359202 w 707238"/>
              <a:gd name="connsiteY7" fmla="*/ 0 h 338029"/>
              <a:gd name="connsiteX8" fmla="*/ 303573 w 707238"/>
              <a:gd name="connsiteY8" fmla="*/ 41722 h 338029"/>
              <a:gd name="connsiteX9" fmla="*/ 320957 w 707238"/>
              <a:gd name="connsiteY9" fmla="*/ 93874 h 338029"/>
              <a:gd name="connsiteX10" fmla="*/ 261852 w 707238"/>
              <a:gd name="connsiteY10" fmla="*/ 180794 h 338029"/>
              <a:gd name="connsiteX11" fmla="*/ 105395 w 707238"/>
              <a:gd name="connsiteY11" fmla="*/ 236423 h 338029"/>
              <a:gd name="connsiteX12" fmla="*/ 230560 w 707238"/>
              <a:gd name="connsiteY12" fmla="*/ 194701 h 338029"/>
              <a:gd name="connsiteX13" fmla="*/ 129733 w 707238"/>
              <a:gd name="connsiteY13" fmla="*/ 239900 h 338029"/>
              <a:gd name="connsiteX14" fmla="*/ 4568 w 707238"/>
              <a:gd name="connsiteY14" fmla="*/ 337250 h 33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7238" h="338029">
                <a:moveTo>
                  <a:pt x="4568" y="337250"/>
                </a:moveTo>
                <a:cubicBezTo>
                  <a:pt x="34121" y="327399"/>
                  <a:pt x="256636" y="219039"/>
                  <a:pt x="307050" y="180794"/>
                </a:cubicBezTo>
                <a:cubicBezTo>
                  <a:pt x="357464" y="142549"/>
                  <a:pt x="307050" y="107781"/>
                  <a:pt x="307050" y="107781"/>
                </a:cubicBezTo>
                <a:cubicBezTo>
                  <a:pt x="307050" y="94453"/>
                  <a:pt x="240411" y="102565"/>
                  <a:pt x="307050" y="100827"/>
                </a:cubicBezTo>
                <a:cubicBezTo>
                  <a:pt x="373689" y="99089"/>
                  <a:pt x="695294" y="96771"/>
                  <a:pt x="706883" y="97350"/>
                </a:cubicBezTo>
                <a:cubicBezTo>
                  <a:pt x="718472" y="97929"/>
                  <a:pt x="443225" y="113575"/>
                  <a:pt x="376586" y="104304"/>
                </a:cubicBezTo>
                <a:cubicBezTo>
                  <a:pt x="309947" y="95033"/>
                  <a:pt x="309947" y="59106"/>
                  <a:pt x="307050" y="41722"/>
                </a:cubicBezTo>
                <a:cubicBezTo>
                  <a:pt x="304153" y="24338"/>
                  <a:pt x="359781" y="0"/>
                  <a:pt x="359202" y="0"/>
                </a:cubicBezTo>
                <a:cubicBezTo>
                  <a:pt x="358623" y="0"/>
                  <a:pt x="309947" y="26076"/>
                  <a:pt x="303573" y="41722"/>
                </a:cubicBezTo>
                <a:cubicBezTo>
                  <a:pt x="297199" y="57368"/>
                  <a:pt x="327910" y="70695"/>
                  <a:pt x="320957" y="93874"/>
                </a:cubicBezTo>
                <a:cubicBezTo>
                  <a:pt x="314004" y="117053"/>
                  <a:pt x="297779" y="157036"/>
                  <a:pt x="261852" y="180794"/>
                </a:cubicBezTo>
                <a:cubicBezTo>
                  <a:pt x="225925" y="204552"/>
                  <a:pt x="110610" y="234105"/>
                  <a:pt x="105395" y="236423"/>
                </a:cubicBezTo>
                <a:cubicBezTo>
                  <a:pt x="100180" y="238741"/>
                  <a:pt x="226504" y="194121"/>
                  <a:pt x="230560" y="194701"/>
                </a:cubicBezTo>
                <a:cubicBezTo>
                  <a:pt x="234616" y="195281"/>
                  <a:pt x="162183" y="219039"/>
                  <a:pt x="129733" y="239900"/>
                </a:cubicBezTo>
                <a:cubicBezTo>
                  <a:pt x="97283" y="260761"/>
                  <a:pt x="-24985" y="347101"/>
                  <a:pt x="4568" y="337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9B5EDEB6-E08F-8BDB-73E8-0987CDDF672E}"/>
              </a:ext>
            </a:extLst>
          </p:cNvPr>
          <p:cNvSpPr/>
          <p:nvPr/>
        </p:nvSpPr>
        <p:spPr>
          <a:xfrm>
            <a:off x="4929925" y="7753278"/>
            <a:ext cx="900679" cy="678453"/>
          </a:xfrm>
          <a:custGeom>
            <a:avLst/>
            <a:gdLst>
              <a:gd name="connsiteX0" fmla="*/ 900679 w 900679"/>
              <a:gd name="connsiteY0" fmla="*/ 0 h 678453"/>
              <a:gd name="connsiteX1" fmla="*/ 778991 w 900679"/>
              <a:gd name="connsiteY1" fmla="*/ 250330 h 678453"/>
              <a:gd name="connsiteX2" fmla="*/ 751176 w 900679"/>
              <a:gd name="connsiteY2" fmla="*/ 295528 h 678453"/>
              <a:gd name="connsiteX3" fmla="*/ 573859 w 900679"/>
              <a:gd name="connsiteY3" fmla="*/ 427647 h 678453"/>
              <a:gd name="connsiteX4" fmla="*/ 479985 w 900679"/>
              <a:gd name="connsiteY4" fmla="*/ 570196 h 678453"/>
              <a:gd name="connsiteX5" fmla="*/ 257470 w 900679"/>
              <a:gd name="connsiteY5" fmla="*/ 636255 h 678453"/>
              <a:gd name="connsiteX6" fmla="*/ 372204 w 900679"/>
              <a:gd name="connsiteY6" fmla="*/ 566719 h 678453"/>
              <a:gd name="connsiteX7" fmla="*/ 186 w 900679"/>
              <a:gd name="connsiteY7" fmla="*/ 677977 h 678453"/>
              <a:gd name="connsiteX8" fmla="*/ 427833 w 900679"/>
              <a:gd name="connsiteY8" fmla="*/ 514567 h 678453"/>
              <a:gd name="connsiteX9" fmla="*/ 719885 w 900679"/>
              <a:gd name="connsiteY9" fmla="*/ 333773 h 678453"/>
              <a:gd name="connsiteX10" fmla="*/ 730315 w 900679"/>
              <a:gd name="connsiteY10" fmla="*/ 225992 h 678453"/>
              <a:gd name="connsiteX11" fmla="*/ 744223 w 900679"/>
              <a:gd name="connsiteY11" fmla="*/ 208608 h 678453"/>
              <a:gd name="connsiteX12" fmla="*/ 900679 w 900679"/>
              <a:gd name="connsiteY12" fmla="*/ 0 h 6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0679" h="678453">
                <a:moveTo>
                  <a:pt x="900679" y="0"/>
                </a:moveTo>
                <a:cubicBezTo>
                  <a:pt x="852293" y="100537"/>
                  <a:pt x="803908" y="201075"/>
                  <a:pt x="778991" y="250330"/>
                </a:cubicBezTo>
                <a:cubicBezTo>
                  <a:pt x="754074" y="299585"/>
                  <a:pt x="785365" y="265975"/>
                  <a:pt x="751176" y="295528"/>
                </a:cubicBezTo>
                <a:cubicBezTo>
                  <a:pt x="716987" y="325081"/>
                  <a:pt x="619057" y="381869"/>
                  <a:pt x="573859" y="427647"/>
                </a:cubicBezTo>
                <a:cubicBezTo>
                  <a:pt x="528661" y="473425"/>
                  <a:pt x="532716" y="535428"/>
                  <a:pt x="479985" y="570196"/>
                </a:cubicBezTo>
                <a:cubicBezTo>
                  <a:pt x="427254" y="604964"/>
                  <a:pt x="275433" y="636834"/>
                  <a:pt x="257470" y="636255"/>
                </a:cubicBezTo>
                <a:cubicBezTo>
                  <a:pt x="239507" y="635676"/>
                  <a:pt x="415085" y="559765"/>
                  <a:pt x="372204" y="566719"/>
                </a:cubicBezTo>
                <a:cubicBezTo>
                  <a:pt x="329323" y="573673"/>
                  <a:pt x="-9085" y="686669"/>
                  <a:pt x="186" y="677977"/>
                </a:cubicBezTo>
                <a:cubicBezTo>
                  <a:pt x="9457" y="669285"/>
                  <a:pt x="307883" y="571934"/>
                  <a:pt x="427833" y="514567"/>
                </a:cubicBezTo>
                <a:cubicBezTo>
                  <a:pt x="547783" y="457200"/>
                  <a:pt x="669471" y="381869"/>
                  <a:pt x="719885" y="333773"/>
                </a:cubicBezTo>
                <a:cubicBezTo>
                  <a:pt x="770299" y="285677"/>
                  <a:pt x="726259" y="246853"/>
                  <a:pt x="730315" y="225992"/>
                </a:cubicBezTo>
                <a:cubicBezTo>
                  <a:pt x="734371" y="205131"/>
                  <a:pt x="744223" y="208608"/>
                  <a:pt x="744223" y="208608"/>
                </a:cubicBezTo>
                <a:lnTo>
                  <a:pt x="90067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1203779-2C02-11B5-64CC-EA117F64AA02}"/>
              </a:ext>
            </a:extLst>
          </p:cNvPr>
          <p:cNvSpPr/>
          <p:nvPr/>
        </p:nvSpPr>
        <p:spPr>
          <a:xfrm>
            <a:off x="4618414" y="7888846"/>
            <a:ext cx="357158" cy="262967"/>
          </a:xfrm>
          <a:custGeom>
            <a:avLst/>
            <a:gdLst>
              <a:gd name="connsiteX0" fmla="*/ 245638 w 357158"/>
              <a:gd name="connsiteY0" fmla="*/ 27 h 262967"/>
              <a:gd name="connsiteX1" fmla="*/ 68321 w 357158"/>
              <a:gd name="connsiteY1" fmla="*/ 170391 h 262967"/>
              <a:gd name="connsiteX2" fmla="*/ 221300 w 357158"/>
              <a:gd name="connsiteY2" fmla="*/ 170391 h 262967"/>
              <a:gd name="connsiteX3" fmla="*/ 89181 w 357158"/>
              <a:gd name="connsiteY3" fmla="*/ 212112 h 262967"/>
              <a:gd name="connsiteX4" fmla="*/ 356896 w 357158"/>
              <a:gd name="connsiteY4" fmla="*/ 170391 h 262967"/>
              <a:gd name="connsiteX5" fmla="*/ 137857 w 357158"/>
              <a:gd name="connsiteY5" fmla="*/ 184298 h 262967"/>
              <a:gd name="connsiteX6" fmla="*/ 89181 w 357158"/>
              <a:gd name="connsiteY6" fmla="*/ 239927 h 262967"/>
              <a:gd name="connsiteX7" fmla="*/ 99612 w 357158"/>
              <a:gd name="connsiteY7" fmla="*/ 260787 h 262967"/>
              <a:gd name="connsiteX8" fmla="*/ 57890 w 357158"/>
              <a:gd name="connsiteY8" fmla="*/ 191251 h 262967"/>
              <a:gd name="connsiteX9" fmla="*/ 71797 w 357158"/>
              <a:gd name="connsiteY9" fmla="*/ 114762 h 262967"/>
              <a:gd name="connsiteX10" fmla="*/ 5738 w 357158"/>
              <a:gd name="connsiteY10" fmla="*/ 156483 h 262967"/>
              <a:gd name="connsiteX11" fmla="*/ 245638 w 357158"/>
              <a:gd name="connsiteY11" fmla="*/ 27 h 26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158" h="262967">
                <a:moveTo>
                  <a:pt x="245638" y="27"/>
                </a:moveTo>
                <a:cubicBezTo>
                  <a:pt x="256069" y="2345"/>
                  <a:pt x="72377" y="141997"/>
                  <a:pt x="68321" y="170391"/>
                </a:cubicBezTo>
                <a:cubicBezTo>
                  <a:pt x="64265" y="198785"/>
                  <a:pt x="217823" y="163438"/>
                  <a:pt x="221300" y="170391"/>
                </a:cubicBezTo>
                <a:cubicBezTo>
                  <a:pt x="224777" y="177344"/>
                  <a:pt x="66582" y="212112"/>
                  <a:pt x="89181" y="212112"/>
                </a:cubicBezTo>
                <a:cubicBezTo>
                  <a:pt x="111780" y="212112"/>
                  <a:pt x="348783" y="175027"/>
                  <a:pt x="356896" y="170391"/>
                </a:cubicBezTo>
                <a:cubicBezTo>
                  <a:pt x="365009" y="165755"/>
                  <a:pt x="182476" y="172709"/>
                  <a:pt x="137857" y="184298"/>
                </a:cubicBezTo>
                <a:cubicBezTo>
                  <a:pt x="93238" y="195887"/>
                  <a:pt x="95555" y="227179"/>
                  <a:pt x="89181" y="239927"/>
                </a:cubicBezTo>
                <a:cubicBezTo>
                  <a:pt x="82807" y="252675"/>
                  <a:pt x="104827" y="268900"/>
                  <a:pt x="99612" y="260787"/>
                </a:cubicBezTo>
                <a:cubicBezTo>
                  <a:pt x="94397" y="252674"/>
                  <a:pt x="62526" y="215588"/>
                  <a:pt x="57890" y="191251"/>
                </a:cubicBezTo>
                <a:cubicBezTo>
                  <a:pt x="53254" y="166914"/>
                  <a:pt x="80489" y="120557"/>
                  <a:pt x="71797" y="114762"/>
                </a:cubicBezTo>
                <a:cubicBezTo>
                  <a:pt x="63105" y="108967"/>
                  <a:pt x="-22656" y="172129"/>
                  <a:pt x="5738" y="156483"/>
                </a:cubicBezTo>
                <a:cubicBezTo>
                  <a:pt x="34132" y="140837"/>
                  <a:pt x="235207" y="-2291"/>
                  <a:pt x="245638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92214C46-5704-27ED-D5FC-00EAEC1F6282}"/>
              </a:ext>
            </a:extLst>
          </p:cNvPr>
          <p:cNvSpPr/>
          <p:nvPr/>
        </p:nvSpPr>
        <p:spPr>
          <a:xfrm>
            <a:off x="1441450" y="4225925"/>
            <a:ext cx="298450" cy="663583"/>
          </a:xfrm>
          <a:custGeom>
            <a:avLst/>
            <a:gdLst>
              <a:gd name="connsiteX0" fmla="*/ 298450 w 298450"/>
              <a:gd name="connsiteY0" fmla="*/ 0 h 663583"/>
              <a:gd name="connsiteX1" fmla="*/ 184150 w 298450"/>
              <a:gd name="connsiteY1" fmla="*/ 114300 h 663583"/>
              <a:gd name="connsiteX2" fmla="*/ 196850 w 298450"/>
              <a:gd name="connsiteY2" fmla="*/ 174625 h 663583"/>
              <a:gd name="connsiteX3" fmla="*/ 123825 w 298450"/>
              <a:gd name="connsiteY3" fmla="*/ 250825 h 663583"/>
              <a:gd name="connsiteX4" fmla="*/ 155575 w 298450"/>
              <a:gd name="connsiteY4" fmla="*/ 238125 h 663583"/>
              <a:gd name="connsiteX5" fmla="*/ 88900 w 298450"/>
              <a:gd name="connsiteY5" fmla="*/ 396875 h 663583"/>
              <a:gd name="connsiteX6" fmla="*/ 146050 w 298450"/>
              <a:gd name="connsiteY6" fmla="*/ 317500 h 663583"/>
              <a:gd name="connsiteX7" fmla="*/ 6350 w 298450"/>
              <a:gd name="connsiteY7" fmla="*/ 561975 h 663583"/>
              <a:gd name="connsiteX8" fmla="*/ 66675 w 298450"/>
              <a:gd name="connsiteY8" fmla="*/ 479425 h 663583"/>
              <a:gd name="connsiteX9" fmla="*/ 0 w 298450"/>
              <a:gd name="connsiteY9" fmla="*/ 663575 h 663583"/>
              <a:gd name="connsiteX10" fmla="*/ 66675 w 298450"/>
              <a:gd name="connsiteY10" fmla="*/ 485775 h 663583"/>
              <a:gd name="connsiteX11" fmla="*/ 155575 w 298450"/>
              <a:gd name="connsiteY11" fmla="*/ 177800 h 663583"/>
              <a:gd name="connsiteX12" fmla="*/ 177800 w 298450"/>
              <a:gd name="connsiteY12" fmla="*/ 98425 h 663583"/>
              <a:gd name="connsiteX13" fmla="*/ 146050 w 298450"/>
              <a:gd name="connsiteY13" fmla="*/ 127000 h 663583"/>
              <a:gd name="connsiteX14" fmla="*/ 298450 w 298450"/>
              <a:gd name="connsiteY14" fmla="*/ 0 h 66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450" h="663583">
                <a:moveTo>
                  <a:pt x="298450" y="0"/>
                </a:moveTo>
                <a:cubicBezTo>
                  <a:pt x="249766" y="42598"/>
                  <a:pt x="201083" y="85196"/>
                  <a:pt x="184150" y="114300"/>
                </a:cubicBezTo>
                <a:cubicBezTo>
                  <a:pt x="167217" y="143404"/>
                  <a:pt x="206904" y="151871"/>
                  <a:pt x="196850" y="174625"/>
                </a:cubicBezTo>
                <a:cubicBezTo>
                  <a:pt x="186796" y="197379"/>
                  <a:pt x="130704" y="240242"/>
                  <a:pt x="123825" y="250825"/>
                </a:cubicBezTo>
                <a:cubicBezTo>
                  <a:pt x="116946" y="261408"/>
                  <a:pt x="161396" y="213783"/>
                  <a:pt x="155575" y="238125"/>
                </a:cubicBezTo>
                <a:cubicBezTo>
                  <a:pt x="149754" y="262467"/>
                  <a:pt x="90487" y="383646"/>
                  <a:pt x="88900" y="396875"/>
                </a:cubicBezTo>
                <a:cubicBezTo>
                  <a:pt x="87313" y="410104"/>
                  <a:pt x="159808" y="289983"/>
                  <a:pt x="146050" y="317500"/>
                </a:cubicBezTo>
                <a:cubicBezTo>
                  <a:pt x="132292" y="345017"/>
                  <a:pt x="19579" y="534988"/>
                  <a:pt x="6350" y="561975"/>
                </a:cubicBezTo>
                <a:cubicBezTo>
                  <a:pt x="-6879" y="588963"/>
                  <a:pt x="67733" y="462492"/>
                  <a:pt x="66675" y="479425"/>
                </a:cubicBezTo>
                <a:cubicBezTo>
                  <a:pt x="65617" y="496358"/>
                  <a:pt x="0" y="662517"/>
                  <a:pt x="0" y="663575"/>
                </a:cubicBezTo>
                <a:cubicBezTo>
                  <a:pt x="0" y="664633"/>
                  <a:pt x="40746" y="566737"/>
                  <a:pt x="66675" y="485775"/>
                </a:cubicBezTo>
                <a:cubicBezTo>
                  <a:pt x="92604" y="404813"/>
                  <a:pt x="137054" y="242358"/>
                  <a:pt x="155575" y="177800"/>
                </a:cubicBezTo>
                <a:cubicBezTo>
                  <a:pt x="174096" y="113242"/>
                  <a:pt x="179387" y="106892"/>
                  <a:pt x="177800" y="98425"/>
                </a:cubicBezTo>
                <a:cubicBezTo>
                  <a:pt x="176213" y="89958"/>
                  <a:pt x="146050" y="127000"/>
                  <a:pt x="146050" y="127000"/>
                </a:cubicBezTo>
                <a:lnTo>
                  <a:pt x="2984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D723B70B-DA5C-D63C-0290-3D7D7F75E5C8}"/>
              </a:ext>
            </a:extLst>
          </p:cNvPr>
          <p:cNvSpPr/>
          <p:nvPr/>
        </p:nvSpPr>
        <p:spPr>
          <a:xfrm>
            <a:off x="1063142" y="4559226"/>
            <a:ext cx="439018" cy="445704"/>
          </a:xfrm>
          <a:custGeom>
            <a:avLst/>
            <a:gdLst>
              <a:gd name="connsiteX0" fmla="*/ 114783 w 439018"/>
              <a:gd name="connsiteY0" fmla="*/ 74 h 445704"/>
              <a:gd name="connsiteX1" fmla="*/ 73508 w 439018"/>
              <a:gd name="connsiteY1" fmla="*/ 149299 h 445704"/>
              <a:gd name="connsiteX2" fmla="*/ 140183 w 439018"/>
              <a:gd name="connsiteY2" fmla="*/ 320749 h 445704"/>
              <a:gd name="connsiteX3" fmla="*/ 149708 w 439018"/>
              <a:gd name="connsiteY3" fmla="*/ 279474 h 445704"/>
              <a:gd name="connsiteX4" fmla="*/ 241783 w 439018"/>
              <a:gd name="connsiteY4" fmla="*/ 362024 h 445704"/>
              <a:gd name="connsiteX5" fmla="*/ 248133 w 439018"/>
              <a:gd name="connsiteY5" fmla="*/ 279474 h 445704"/>
              <a:gd name="connsiteX6" fmla="*/ 435458 w 439018"/>
              <a:gd name="connsiteY6" fmla="*/ 444574 h 445704"/>
              <a:gd name="connsiteX7" fmla="*/ 368783 w 439018"/>
              <a:gd name="connsiteY7" fmla="*/ 349324 h 445704"/>
              <a:gd name="connsiteX8" fmla="*/ 340208 w 439018"/>
              <a:gd name="connsiteY8" fmla="*/ 292174 h 445704"/>
              <a:gd name="connsiteX9" fmla="*/ 381483 w 439018"/>
              <a:gd name="connsiteY9" fmla="*/ 73099 h 445704"/>
              <a:gd name="connsiteX10" fmla="*/ 333858 w 439018"/>
              <a:gd name="connsiteY10" fmla="*/ 231849 h 445704"/>
              <a:gd name="connsiteX11" fmla="*/ 194158 w 439018"/>
              <a:gd name="connsiteY11" fmla="*/ 285824 h 445704"/>
              <a:gd name="connsiteX12" fmla="*/ 73508 w 439018"/>
              <a:gd name="connsiteY12" fmla="*/ 209624 h 445704"/>
              <a:gd name="connsiteX13" fmla="*/ 3658 w 439018"/>
              <a:gd name="connsiteY13" fmla="*/ 171524 h 445704"/>
              <a:gd name="connsiteX14" fmla="*/ 19533 w 439018"/>
              <a:gd name="connsiteY14" fmla="*/ 168349 h 445704"/>
              <a:gd name="connsiteX15" fmla="*/ 114783 w 439018"/>
              <a:gd name="connsiteY15" fmla="*/ 74 h 4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018" h="445704">
                <a:moveTo>
                  <a:pt x="114783" y="74"/>
                </a:moveTo>
                <a:cubicBezTo>
                  <a:pt x="123779" y="-3101"/>
                  <a:pt x="69275" y="95853"/>
                  <a:pt x="73508" y="149299"/>
                </a:cubicBezTo>
                <a:cubicBezTo>
                  <a:pt x="77741" y="202745"/>
                  <a:pt x="127483" y="299053"/>
                  <a:pt x="140183" y="320749"/>
                </a:cubicBezTo>
                <a:cubicBezTo>
                  <a:pt x="152883" y="342445"/>
                  <a:pt x="132775" y="272595"/>
                  <a:pt x="149708" y="279474"/>
                </a:cubicBezTo>
                <a:cubicBezTo>
                  <a:pt x="166641" y="286353"/>
                  <a:pt x="225379" y="362024"/>
                  <a:pt x="241783" y="362024"/>
                </a:cubicBezTo>
                <a:cubicBezTo>
                  <a:pt x="258187" y="362024"/>
                  <a:pt x="215854" y="265716"/>
                  <a:pt x="248133" y="279474"/>
                </a:cubicBezTo>
                <a:cubicBezTo>
                  <a:pt x="280412" y="293232"/>
                  <a:pt x="415350" y="432932"/>
                  <a:pt x="435458" y="444574"/>
                </a:cubicBezTo>
                <a:cubicBezTo>
                  <a:pt x="455566" y="456216"/>
                  <a:pt x="384658" y="374724"/>
                  <a:pt x="368783" y="349324"/>
                </a:cubicBezTo>
                <a:cubicBezTo>
                  <a:pt x="352908" y="323924"/>
                  <a:pt x="338091" y="338211"/>
                  <a:pt x="340208" y="292174"/>
                </a:cubicBezTo>
                <a:cubicBezTo>
                  <a:pt x="342325" y="246137"/>
                  <a:pt x="382541" y="83153"/>
                  <a:pt x="381483" y="73099"/>
                </a:cubicBezTo>
                <a:cubicBezTo>
                  <a:pt x="380425" y="63045"/>
                  <a:pt x="365079" y="196395"/>
                  <a:pt x="333858" y="231849"/>
                </a:cubicBezTo>
                <a:cubicBezTo>
                  <a:pt x="302637" y="267303"/>
                  <a:pt x="237550" y="289528"/>
                  <a:pt x="194158" y="285824"/>
                </a:cubicBezTo>
                <a:cubicBezTo>
                  <a:pt x="150766" y="282120"/>
                  <a:pt x="105258" y="228674"/>
                  <a:pt x="73508" y="209624"/>
                </a:cubicBezTo>
                <a:cubicBezTo>
                  <a:pt x="41758" y="190574"/>
                  <a:pt x="3658" y="171524"/>
                  <a:pt x="3658" y="171524"/>
                </a:cubicBezTo>
                <a:cubicBezTo>
                  <a:pt x="-5338" y="164645"/>
                  <a:pt x="3129" y="188986"/>
                  <a:pt x="19533" y="168349"/>
                </a:cubicBezTo>
                <a:cubicBezTo>
                  <a:pt x="35937" y="147712"/>
                  <a:pt x="105787" y="3249"/>
                  <a:pt x="114783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DF96F04-ACF4-AE93-76CA-78A23EF18592}"/>
              </a:ext>
            </a:extLst>
          </p:cNvPr>
          <p:cNvSpPr/>
          <p:nvPr/>
        </p:nvSpPr>
        <p:spPr>
          <a:xfrm>
            <a:off x="802109" y="5252062"/>
            <a:ext cx="447573" cy="779021"/>
          </a:xfrm>
          <a:custGeom>
            <a:avLst/>
            <a:gdLst>
              <a:gd name="connsiteX0" fmla="*/ 447571 w 447573"/>
              <a:gd name="connsiteY0" fmla="*/ 658 h 779021"/>
              <a:gd name="connsiteX1" fmla="*/ 158011 w 447573"/>
              <a:gd name="connsiteY1" fmla="*/ 325778 h 779021"/>
              <a:gd name="connsiteX2" fmla="*/ 224051 w 447573"/>
              <a:gd name="connsiteY2" fmla="*/ 239418 h 779021"/>
              <a:gd name="connsiteX3" fmla="*/ 5611 w 447573"/>
              <a:gd name="connsiteY3" fmla="*/ 518818 h 779021"/>
              <a:gd name="connsiteX4" fmla="*/ 107211 w 447573"/>
              <a:gd name="connsiteY4" fmla="*/ 417218 h 779021"/>
              <a:gd name="connsiteX5" fmla="*/ 531 w 447573"/>
              <a:gd name="connsiteY5" fmla="*/ 777898 h 779021"/>
              <a:gd name="connsiteX6" fmla="*/ 71651 w 447573"/>
              <a:gd name="connsiteY6" fmla="*/ 518818 h 779021"/>
              <a:gd name="connsiteX7" fmla="*/ 193571 w 447573"/>
              <a:gd name="connsiteY7" fmla="*/ 193698 h 779021"/>
              <a:gd name="connsiteX8" fmla="*/ 163091 w 447573"/>
              <a:gd name="connsiteY8" fmla="*/ 239418 h 779021"/>
              <a:gd name="connsiteX9" fmla="*/ 447571 w 447573"/>
              <a:gd name="connsiteY9" fmla="*/ 658 h 7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573" h="779021">
                <a:moveTo>
                  <a:pt x="447571" y="658"/>
                </a:moveTo>
                <a:cubicBezTo>
                  <a:pt x="446724" y="15051"/>
                  <a:pt x="195264" y="285985"/>
                  <a:pt x="158011" y="325778"/>
                </a:cubicBezTo>
                <a:cubicBezTo>
                  <a:pt x="120758" y="365571"/>
                  <a:pt x="249451" y="207245"/>
                  <a:pt x="224051" y="239418"/>
                </a:cubicBezTo>
                <a:cubicBezTo>
                  <a:pt x="198651" y="271591"/>
                  <a:pt x="25084" y="489185"/>
                  <a:pt x="5611" y="518818"/>
                </a:cubicBezTo>
                <a:cubicBezTo>
                  <a:pt x="-13862" y="548451"/>
                  <a:pt x="108058" y="374038"/>
                  <a:pt x="107211" y="417218"/>
                </a:cubicBezTo>
                <a:cubicBezTo>
                  <a:pt x="106364" y="460398"/>
                  <a:pt x="6458" y="760965"/>
                  <a:pt x="531" y="777898"/>
                </a:cubicBezTo>
                <a:cubicBezTo>
                  <a:pt x="-5396" y="794831"/>
                  <a:pt x="39478" y="616185"/>
                  <a:pt x="71651" y="518818"/>
                </a:cubicBezTo>
                <a:cubicBezTo>
                  <a:pt x="103824" y="421451"/>
                  <a:pt x="178331" y="240265"/>
                  <a:pt x="193571" y="193698"/>
                </a:cubicBezTo>
                <a:cubicBezTo>
                  <a:pt x="208811" y="147131"/>
                  <a:pt x="124144" y="266511"/>
                  <a:pt x="163091" y="239418"/>
                </a:cubicBezTo>
                <a:cubicBezTo>
                  <a:pt x="202038" y="212325"/>
                  <a:pt x="448418" y="-13735"/>
                  <a:pt x="44757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F0CB2EA-873E-2923-D611-B838A6E0F610}"/>
              </a:ext>
            </a:extLst>
          </p:cNvPr>
          <p:cNvSpPr/>
          <p:nvPr/>
        </p:nvSpPr>
        <p:spPr>
          <a:xfrm>
            <a:off x="1442700" y="5205907"/>
            <a:ext cx="35980" cy="220232"/>
          </a:xfrm>
          <a:custGeom>
            <a:avLst/>
            <a:gdLst>
              <a:gd name="connsiteX0" fmla="*/ 20 w 35980"/>
              <a:gd name="connsiteY0" fmla="*/ 6173 h 220232"/>
              <a:gd name="connsiteX1" fmla="*/ 30500 w 35980"/>
              <a:gd name="connsiteY1" fmla="*/ 219533 h 220232"/>
              <a:gd name="connsiteX2" fmla="*/ 35580 w 35980"/>
              <a:gd name="connsiteY2" fmla="*/ 72213 h 220232"/>
              <a:gd name="connsiteX3" fmla="*/ 20 w 35980"/>
              <a:gd name="connsiteY3" fmla="*/ 6173 h 22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0" h="220232">
                <a:moveTo>
                  <a:pt x="20" y="6173"/>
                </a:moveTo>
                <a:cubicBezTo>
                  <a:pt x="-827" y="30726"/>
                  <a:pt x="24573" y="208526"/>
                  <a:pt x="30500" y="219533"/>
                </a:cubicBezTo>
                <a:cubicBezTo>
                  <a:pt x="36427" y="230540"/>
                  <a:pt x="36427" y="108620"/>
                  <a:pt x="35580" y="72213"/>
                </a:cubicBezTo>
                <a:cubicBezTo>
                  <a:pt x="34733" y="35806"/>
                  <a:pt x="867" y="-18380"/>
                  <a:pt x="20" y="6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A7FC02E-1EAA-09BA-669B-95F53BDDBC3D}"/>
              </a:ext>
            </a:extLst>
          </p:cNvPr>
          <p:cNvSpPr/>
          <p:nvPr/>
        </p:nvSpPr>
        <p:spPr>
          <a:xfrm>
            <a:off x="1349771" y="5006521"/>
            <a:ext cx="149602" cy="348629"/>
          </a:xfrm>
          <a:custGeom>
            <a:avLst/>
            <a:gdLst>
              <a:gd name="connsiteX0" fmla="*/ 148829 w 149602"/>
              <a:gd name="connsiteY0" fmla="*/ 2359 h 348629"/>
              <a:gd name="connsiteX1" fmla="*/ 118349 w 149602"/>
              <a:gd name="connsiteY1" fmla="*/ 73479 h 348629"/>
              <a:gd name="connsiteX2" fmla="*/ 21829 w 149602"/>
              <a:gd name="connsiteY2" fmla="*/ 114119 h 348629"/>
              <a:gd name="connsiteX3" fmla="*/ 62469 w 149602"/>
              <a:gd name="connsiteY3" fmla="*/ 119199 h 348629"/>
              <a:gd name="connsiteX4" fmla="*/ 21829 w 149602"/>
              <a:gd name="connsiteY4" fmla="*/ 164919 h 348629"/>
              <a:gd name="connsiteX5" fmla="*/ 21829 w 149602"/>
              <a:gd name="connsiteY5" fmla="*/ 347799 h 348629"/>
              <a:gd name="connsiteX6" fmla="*/ 11669 w 149602"/>
              <a:gd name="connsiteY6" fmla="*/ 225879 h 348629"/>
              <a:gd name="connsiteX7" fmla="*/ 6589 w 149602"/>
              <a:gd name="connsiteY7" fmla="*/ 68399 h 348629"/>
              <a:gd name="connsiteX8" fmla="*/ 6589 w 149602"/>
              <a:gd name="connsiteY8" fmla="*/ 98879 h 348629"/>
              <a:gd name="connsiteX9" fmla="*/ 92949 w 149602"/>
              <a:gd name="connsiteY9" fmla="*/ 22679 h 348629"/>
              <a:gd name="connsiteX10" fmla="*/ 148829 w 149602"/>
              <a:gd name="connsiteY10" fmla="*/ 2359 h 34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02" h="348629">
                <a:moveTo>
                  <a:pt x="148829" y="2359"/>
                </a:moveTo>
                <a:cubicBezTo>
                  <a:pt x="153062" y="10826"/>
                  <a:pt x="139516" y="54852"/>
                  <a:pt x="118349" y="73479"/>
                </a:cubicBezTo>
                <a:cubicBezTo>
                  <a:pt x="97182" y="92106"/>
                  <a:pt x="31142" y="106499"/>
                  <a:pt x="21829" y="114119"/>
                </a:cubicBezTo>
                <a:cubicBezTo>
                  <a:pt x="12516" y="121739"/>
                  <a:pt x="62469" y="110732"/>
                  <a:pt x="62469" y="119199"/>
                </a:cubicBezTo>
                <a:cubicBezTo>
                  <a:pt x="62469" y="127666"/>
                  <a:pt x="28602" y="126819"/>
                  <a:pt x="21829" y="164919"/>
                </a:cubicBezTo>
                <a:cubicBezTo>
                  <a:pt x="15056" y="203019"/>
                  <a:pt x="23522" y="337639"/>
                  <a:pt x="21829" y="347799"/>
                </a:cubicBezTo>
                <a:cubicBezTo>
                  <a:pt x="20136" y="357959"/>
                  <a:pt x="14209" y="272446"/>
                  <a:pt x="11669" y="225879"/>
                </a:cubicBezTo>
                <a:cubicBezTo>
                  <a:pt x="9129" y="179312"/>
                  <a:pt x="6589" y="68399"/>
                  <a:pt x="6589" y="68399"/>
                </a:cubicBezTo>
                <a:cubicBezTo>
                  <a:pt x="5742" y="47232"/>
                  <a:pt x="-7804" y="106499"/>
                  <a:pt x="6589" y="98879"/>
                </a:cubicBezTo>
                <a:cubicBezTo>
                  <a:pt x="20982" y="91259"/>
                  <a:pt x="65856" y="35379"/>
                  <a:pt x="92949" y="22679"/>
                </a:cubicBezTo>
                <a:cubicBezTo>
                  <a:pt x="120042" y="9979"/>
                  <a:pt x="144596" y="-6108"/>
                  <a:pt x="148829" y="2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A5CE3CB-3C2D-F920-2F60-FAC7A262C296}"/>
              </a:ext>
            </a:extLst>
          </p:cNvPr>
          <p:cNvSpPr/>
          <p:nvPr/>
        </p:nvSpPr>
        <p:spPr>
          <a:xfrm>
            <a:off x="1701760" y="5298436"/>
            <a:ext cx="215091" cy="351509"/>
          </a:xfrm>
          <a:custGeom>
            <a:avLst/>
            <a:gdLst>
              <a:gd name="connsiteX0" fmla="*/ 172760 w 215091"/>
              <a:gd name="connsiteY0" fmla="*/ 4 h 351509"/>
              <a:gd name="connsiteX1" fmla="*/ 213400 w 215091"/>
              <a:gd name="connsiteY1" fmla="*/ 137164 h 351509"/>
              <a:gd name="connsiteX2" fmla="*/ 116880 w 215091"/>
              <a:gd name="connsiteY2" fmla="*/ 238764 h 351509"/>
              <a:gd name="connsiteX3" fmla="*/ 35600 w 215091"/>
              <a:gd name="connsiteY3" fmla="*/ 350524 h 351509"/>
              <a:gd name="connsiteX4" fmla="*/ 81320 w 215091"/>
              <a:gd name="connsiteY4" fmla="*/ 289564 h 351509"/>
              <a:gd name="connsiteX5" fmla="*/ 40 w 215091"/>
              <a:gd name="connsiteY5" fmla="*/ 223524 h 351509"/>
              <a:gd name="connsiteX6" fmla="*/ 71160 w 215091"/>
              <a:gd name="connsiteY6" fmla="*/ 208284 h 351509"/>
              <a:gd name="connsiteX7" fmla="*/ 127040 w 215091"/>
              <a:gd name="connsiteY7" fmla="*/ 101604 h 351509"/>
              <a:gd name="connsiteX8" fmla="*/ 101640 w 215091"/>
              <a:gd name="connsiteY8" fmla="*/ 132084 h 351509"/>
              <a:gd name="connsiteX9" fmla="*/ 172760 w 215091"/>
              <a:gd name="connsiteY9" fmla="*/ 4 h 3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091" h="351509">
                <a:moveTo>
                  <a:pt x="172760" y="4"/>
                </a:moveTo>
                <a:cubicBezTo>
                  <a:pt x="191387" y="851"/>
                  <a:pt x="222713" y="97371"/>
                  <a:pt x="213400" y="137164"/>
                </a:cubicBezTo>
                <a:cubicBezTo>
                  <a:pt x="204087" y="176957"/>
                  <a:pt x="146513" y="203204"/>
                  <a:pt x="116880" y="238764"/>
                </a:cubicBezTo>
                <a:cubicBezTo>
                  <a:pt x="87247" y="274324"/>
                  <a:pt x="41527" y="342057"/>
                  <a:pt x="35600" y="350524"/>
                </a:cubicBezTo>
                <a:cubicBezTo>
                  <a:pt x="29673" y="358991"/>
                  <a:pt x="87247" y="310731"/>
                  <a:pt x="81320" y="289564"/>
                </a:cubicBezTo>
                <a:cubicBezTo>
                  <a:pt x="75393" y="268397"/>
                  <a:pt x="1733" y="237071"/>
                  <a:pt x="40" y="223524"/>
                </a:cubicBezTo>
                <a:cubicBezTo>
                  <a:pt x="-1653" y="209977"/>
                  <a:pt x="49993" y="228604"/>
                  <a:pt x="71160" y="208284"/>
                </a:cubicBezTo>
                <a:cubicBezTo>
                  <a:pt x="92327" y="187964"/>
                  <a:pt x="127040" y="101604"/>
                  <a:pt x="127040" y="101604"/>
                </a:cubicBezTo>
                <a:cubicBezTo>
                  <a:pt x="132120" y="88904"/>
                  <a:pt x="90633" y="146477"/>
                  <a:pt x="101640" y="132084"/>
                </a:cubicBezTo>
                <a:cubicBezTo>
                  <a:pt x="112647" y="117691"/>
                  <a:pt x="154133" y="-843"/>
                  <a:pt x="1727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D9DD84F3-C3F5-5CC8-D185-87365DBDEFBA}"/>
              </a:ext>
            </a:extLst>
          </p:cNvPr>
          <p:cNvSpPr/>
          <p:nvPr/>
        </p:nvSpPr>
        <p:spPr>
          <a:xfrm>
            <a:off x="1188419" y="5278120"/>
            <a:ext cx="727013" cy="362231"/>
          </a:xfrm>
          <a:custGeom>
            <a:avLst/>
            <a:gdLst>
              <a:gd name="connsiteX0" fmla="*/ 301 w 727013"/>
              <a:gd name="connsiteY0" fmla="*/ 0 h 362231"/>
              <a:gd name="connsiteX1" fmla="*/ 183181 w 727013"/>
              <a:gd name="connsiteY1" fmla="*/ 203200 h 362231"/>
              <a:gd name="connsiteX2" fmla="*/ 274621 w 727013"/>
              <a:gd name="connsiteY2" fmla="*/ 167640 h 362231"/>
              <a:gd name="connsiteX3" fmla="*/ 269541 w 727013"/>
              <a:gd name="connsiteY3" fmla="*/ 233680 h 362231"/>
              <a:gd name="connsiteX4" fmla="*/ 305101 w 727013"/>
              <a:gd name="connsiteY4" fmla="*/ 279400 h 362231"/>
              <a:gd name="connsiteX5" fmla="*/ 406701 w 727013"/>
              <a:gd name="connsiteY5" fmla="*/ 218440 h 362231"/>
              <a:gd name="connsiteX6" fmla="*/ 371141 w 727013"/>
              <a:gd name="connsiteY6" fmla="*/ 284480 h 362231"/>
              <a:gd name="connsiteX7" fmla="*/ 416861 w 727013"/>
              <a:gd name="connsiteY7" fmla="*/ 294640 h 362231"/>
              <a:gd name="connsiteX8" fmla="*/ 498141 w 727013"/>
              <a:gd name="connsiteY8" fmla="*/ 309880 h 362231"/>
              <a:gd name="connsiteX9" fmla="*/ 442261 w 727013"/>
              <a:gd name="connsiteY9" fmla="*/ 360680 h 362231"/>
              <a:gd name="connsiteX10" fmla="*/ 711501 w 727013"/>
              <a:gd name="connsiteY10" fmla="*/ 243840 h 362231"/>
              <a:gd name="connsiteX11" fmla="*/ 681021 w 727013"/>
              <a:gd name="connsiteY11" fmla="*/ 274320 h 362231"/>
              <a:gd name="connsiteX12" fmla="*/ 569261 w 727013"/>
              <a:gd name="connsiteY12" fmla="*/ 335280 h 362231"/>
              <a:gd name="connsiteX13" fmla="*/ 457501 w 727013"/>
              <a:gd name="connsiteY13" fmla="*/ 325120 h 362231"/>
              <a:gd name="connsiteX14" fmla="*/ 289861 w 727013"/>
              <a:gd name="connsiteY14" fmla="*/ 335280 h 362231"/>
              <a:gd name="connsiteX15" fmla="*/ 340661 w 727013"/>
              <a:gd name="connsiteY15" fmla="*/ 325120 h 362231"/>
              <a:gd name="connsiteX16" fmla="*/ 259381 w 727013"/>
              <a:gd name="connsiteY16" fmla="*/ 243840 h 362231"/>
              <a:gd name="connsiteX17" fmla="*/ 142541 w 727013"/>
              <a:gd name="connsiteY17" fmla="*/ 203200 h 362231"/>
              <a:gd name="connsiteX18" fmla="*/ 301 w 727013"/>
              <a:gd name="connsiteY18" fmla="*/ 0 h 36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013" h="362231">
                <a:moveTo>
                  <a:pt x="301" y="0"/>
                </a:moveTo>
                <a:cubicBezTo>
                  <a:pt x="7074" y="0"/>
                  <a:pt x="137461" y="175260"/>
                  <a:pt x="183181" y="203200"/>
                </a:cubicBezTo>
                <a:cubicBezTo>
                  <a:pt x="228901" y="231140"/>
                  <a:pt x="260228" y="162560"/>
                  <a:pt x="274621" y="167640"/>
                </a:cubicBezTo>
                <a:cubicBezTo>
                  <a:pt x="289014" y="172720"/>
                  <a:pt x="264461" y="215053"/>
                  <a:pt x="269541" y="233680"/>
                </a:cubicBezTo>
                <a:cubicBezTo>
                  <a:pt x="274621" y="252307"/>
                  <a:pt x="282241" y="281940"/>
                  <a:pt x="305101" y="279400"/>
                </a:cubicBezTo>
                <a:cubicBezTo>
                  <a:pt x="327961" y="276860"/>
                  <a:pt x="395694" y="217593"/>
                  <a:pt x="406701" y="218440"/>
                </a:cubicBezTo>
                <a:cubicBezTo>
                  <a:pt x="417708" y="219287"/>
                  <a:pt x="369448" y="271780"/>
                  <a:pt x="371141" y="284480"/>
                </a:cubicBezTo>
                <a:cubicBezTo>
                  <a:pt x="372834" y="297180"/>
                  <a:pt x="395694" y="290407"/>
                  <a:pt x="416861" y="294640"/>
                </a:cubicBezTo>
                <a:cubicBezTo>
                  <a:pt x="438028" y="298873"/>
                  <a:pt x="493908" y="298873"/>
                  <a:pt x="498141" y="309880"/>
                </a:cubicBezTo>
                <a:cubicBezTo>
                  <a:pt x="502374" y="320887"/>
                  <a:pt x="406701" y="371687"/>
                  <a:pt x="442261" y="360680"/>
                </a:cubicBezTo>
                <a:cubicBezTo>
                  <a:pt x="477821" y="349673"/>
                  <a:pt x="671708" y="258233"/>
                  <a:pt x="711501" y="243840"/>
                </a:cubicBezTo>
                <a:cubicBezTo>
                  <a:pt x="751294" y="229447"/>
                  <a:pt x="704728" y="259080"/>
                  <a:pt x="681021" y="274320"/>
                </a:cubicBezTo>
                <a:cubicBezTo>
                  <a:pt x="657314" y="289560"/>
                  <a:pt x="606514" y="326813"/>
                  <a:pt x="569261" y="335280"/>
                </a:cubicBezTo>
                <a:cubicBezTo>
                  <a:pt x="532008" y="343747"/>
                  <a:pt x="504068" y="325120"/>
                  <a:pt x="457501" y="325120"/>
                </a:cubicBezTo>
                <a:cubicBezTo>
                  <a:pt x="410934" y="325120"/>
                  <a:pt x="309334" y="335280"/>
                  <a:pt x="289861" y="335280"/>
                </a:cubicBezTo>
                <a:cubicBezTo>
                  <a:pt x="270388" y="335280"/>
                  <a:pt x="345741" y="340360"/>
                  <a:pt x="340661" y="325120"/>
                </a:cubicBezTo>
                <a:cubicBezTo>
                  <a:pt x="335581" y="309880"/>
                  <a:pt x="292401" y="264160"/>
                  <a:pt x="259381" y="243840"/>
                </a:cubicBezTo>
                <a:cubicBezTo>
                  <a:pt x="226361" y="223520"/>
                  <a:pt x="182334" y="239607"/>
                  <a:pt x="142541" y="203200"/>
                </a:cubicBezTo>
                <a:cubicBezTo>
                  <a:pt x="102748" y="166793"/>
                  <a:pt x="-6472" y="0"/>
                  <a:pt x="3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F92EA89F-4E5D-3541-6BBF-3AB78903FF57}"/>
              </a:ext>
            </a:extLst>
          </p:cNvPr>
          <p:cNvSpPr/>
          <p:nvPr/>
        </p:nvSpPr>
        <p:spPr>
          <a:xfrm>
            <a:off x="1155476" y="5368579"/>
            <a:ext cx="429579" cy="244988"/>
          </a:xfrm>
          <a:custGeom>
            <a:avLst/>
            <a:gdLst>
              <a:gd name="connsiteX0" fmla="*/ 2764 w 429579"/>
              <a:gd name="connsiteY0" fmla="*/ 981 h 244988"/>
              <a:gd name="connsiteX1" fmla="*/ 185644 w 429579"/>
              <a:gd name="connsiteY1" fmla="*/ 178781 h 244988"/>
              <a:gd name="connsiteX2" fmla="*/ 150084 w 429579"/>
              <a:gd name="connsiteY2" fmla="*/ 122901 h 244988"/>
              <a:gd name="connsiteX3" fmla="*/ 287244 w 429579"/>
              <a:gd name="connsiteY3" fmla="*/ 204181 h 244988"/>
              <a:gd name="connsiteX4" fmla="*/ 272004 w 429579"/>
              <a:gd name="connsiteY4" fmla="*/ 168621 h 244988"/>
              <a:gd name="connsiteX5" fmla="*/ 429484 w 429579"/>
              <a:gd name="connsiteY5" fmla="*/ 244821 h 244988"/>
              <a:gd name="connsiteX6" fmla="*/ 246604 w 429579"/>
              <a:gd name="connsiteY6" fmla="*/ 188941 h 244988"/>
              <a:gd name="connsiteX7" fmla="*/ 129764 w 429579"/>
              <a:gd name="connsiteY7" fmla="*/ 183861 h 244988"/>
              <a:gd name="connsiteX8" fmla="*/ 7844 w 429579"/>
              <a:gd name="connsiteY8" fmla="*/ 153381 h 244988"/>
              <a:gd name="connsiteX9" fmla="*/ 78964 w 429579"/>
              <a:gd name="connsiteY9" fmla="*/ 153381 h 244988"/>
              <a:gd name="connsiteX10" fmla="*/ 73884 w 429579"/>
              <a:gd name="connsiteY10" fmla="*/ 107661 h 244988"/>
              <a:gd name="connsiteX11" fmla="*/ 2764 w 429579"/>
              <a:gd name="connsiteY11" fmla="*/ 981 h 2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579" h="244988">
                <a:moveTo>
                  <a:pt x="2764" y="981"/>
                </a:moveTo>
                <a:cubicBezTo>
                  <a:pt x="21390" y="12834"/>
                  <a:pt x="161091" y="158461"/>
                  <a:pt x="185644" y="178781"/>
                </a:cubicBezTo>
                <a:cubicBezTo>
                  <a:pt x="210197" y="199101"/>
                  <a:pt x="133151" y="118668"/>
                  <a:pt x="150084" y="122901"/>
                </a:cubicBezTo>
                <a:cubicBezTo>
                  <a:pt x="167017" y="127134"/>
                  <a:pt x="266924" y="196561"/>
                  <a:pt x="287244" y="204181"/>
                </a:cubicBezTo>
                <a:cubicBezTo>
                  <a:pt x="307564" y="211801"/>
                  <a:pt x="248297" y="161848"/>
                  <a:pt x="272004" y="168621"/>
                </a:cubicBezTo>
                <a:cubicBezTo>
                  <a:pt x="295711" y="175394"/>
                  <a:pt x="433717" y="241434"/>
                  <a:pt x="429484" y="244821"/>
                </a:cubicBezTo>
                <a:cubicBezTo>
                  <a:pt x="425251" y="248208"/>
                  <a:pt x="296557" y="199101"/>
                  <a:pt x="246604" y="188941"/>
                </a:cubicBezTo>
                <a:cubicBezTo>
                  <a:pt x="196651" y="178781"/>
                  <a:pt x="169557" y="189788"/>
                  <a:pt x="129764" y="183861"/>
                </a:cubicBezTo>
                <a:cubicBezTo>
                  <a:pt x="89971" y="177934"/>
                  <a:pt x="16311" y="158461"/>
                  <a:pt x="7844" y="153381"/>
                </a:cubicBezTo>
                <a:cubicBezTo>
                  <a:pt x="-623" y="148301"/>
                  <a:pt x="67957" y="161001"/>
                  <a:pt x="78964" y="153381"/>
                </a:cubicBezTo>
                <a:cubicBezTo>
                  <a:pt x="89971" y="145761"/>
                  <a:pt x="82351" y="127134"/>
                  <a:pt x="73884" y="107661"/>
                </a:cubicBezTo>
                <a:cubicBezTo>
                  <a:pt x="65417" y="88188"/>
                  <a:pt x="-15862" y="-10872"/>
                  <a:pt x="2764" y="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26664B75-9D13-810B-559B-1D5623684B65}"/>
              </a:ext>
            </a:extLst>
          </p:cNvPr>
          <p:cNvSpPr/>
          <p:nvPr/>
        </p:nvSpPr>
        <p:spPr>
          <a:xfrm>
            <a:off x="2280661" y="5825100"/>
            <a:ext cx="528627" cy="322750"/>
          </a:xfrm>
          <a:custGeom>
            <a:avLst/>
            <a:gdLst>
              <a:gd name="connsiteX0" fmla="*/ 513339 w 528627"/>
              <a:gd name="connsiteY0" fmla="*/ 1660 h 322750"/>
              <a:gd name="connsiteX1" fmla="*/ 81539 w 528627"/>
              <a:gd name="connsiteY1" fmla="*/ 128660 h 322750"/>
              <a:gd name="connsiteX2" fmla="*/ 122179 w 528627"/>
              <a:gd name="connsiteY2" fmla="*/ 98180 h 322750"/>
              <a:gd name="connsiteX3" fmla="*/ 40899 w 528627"/>
              <a:gd name="connsiteY3" fmla="*/ 169300 h 322750"/>
              <a:gd name="connsiteX4" fmla="*/ 45979 w 528627"/>
              <a:gd name="connsiteY4" fmla="*/ 321700 h 322750"/>
              <a:gd name="connsiteX5" fmla="*/ 5339 w 528627"/>
              <a:gd name="connsiteY5" fmla="*/ 230260 h 322750"/>
              <a:gd name="connsiteX6" fmla="*/ 183139 w 528627"/>
              <a:gd name="connsiteY6" fmla="*/ 108340 h 322750"/>
              <a:gd name="connsiteX7" fmla="*/ 203459 w 528627"/>
              <a:gd name="connsiteY7" fmla="*/ 37220 h 322750"/>
              <a:gd name="connsiteX8" fmla="*/ 411739 w 528627"/>
              <a:gd name="connsiteY8" fmla="*/ 52460 h 322750"/>
              <a:gd name="connsiteX9" fmla="*/ 513339 w 528627"/>
              <a:gd name="connsiteY9" fmla="*/ 1660 h 32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627" h="322750">
                <a:moveTo>
                  <a:pt x="513339" y="1660"/>
                </a:moveTo>
                <a:cubicBezTo>
                  <a:pt x="458306" y="14360"/>
                  <a:pt x="146732" y="112573"/>
                  <a:pt x="81539" y="128660"/>
                </a:cubicBezTo>
                <a:cubicBezTo>
                  <a:pt x="16346" y="144747"/>
                  <a:pt x="128952" y="91407"/>
                  <a:pt x="122179" y="98180"/>
                </a:cubicBezTo>
                <a:cubicBezTo>
                  <a:pt x="115406" y="104953"/>
                  <a:pt x="53599" y="132047"/>
                  <a:pt x="40899" y="169300"/>
                </a:cubicBezTo>
                <a:cubicBezTo>
                  <a:pt x="28199" y="206553"/>
                  <a:pt x="51906" y="311540"/>
                  <a:pt x="45979" y="321700"/>
                </a:cubicBezTo>
                <a:cubicBezTo>
                  <a:pt x="40052" y="331860"/>
                  <a:pt x="-17521" y="265820"/>
                  <a:pt x="5339" y="230260"/>
                </a:cubicBezTo>
                <a:cubicBezTo>
                  <a:pt x="28199" y="194700"/>
                  <a:pt x="150119" y="140513"/>
                  <a:pt x="183139" y="108340"/>
                </a:cubicBezTo>
                <a:cubicBezTo>
                  <a:pt x="216159" y="76167"/>
                  <a:pt x="165359" y="46533"/>
                  <a:pt x="203459" y="37220"/>
                </a:cubicBezTo>
                <a:cubicBezTo>
                  <a:pt x="241559" y="27907"/>
                  <a:pt x="362632" y="51613"/>
                  <a:pt x="411739" y="52460"/>
                </a:cubicBezTo>
                <a:cubicBezTo>
                  <a:pt x="460846" y="53307"/>
                  <a:pt x="568372" y="-11040"/>
                  <a:pt x="513339" y="1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4680ACD7-29F5-18A1-08CC-7C5EF60A417A}"/>
              </a:ext>
            </a:extLst>
          </p:cNvPr>
          <p:cNvSpPr/>
          <p:nvPr/>
        </p:nvSpPr>
        <p:spPr>
          <a:xfrm>
            <a:off x="2343849" y="6144435"/>
            <a:ext cx="582394" cy="490195"/>
          </a:xfrm>
          <a:custGeom>
            <a:avLst/>
            <a:gdLst>
              <a:gd name="connsiteX0" fmla="*/ 13271 w 582394"/>
              <a:gd name="connsiteY0" fmla="*/ 12525 h 490195"/>
              <a:gd name="connsiteX1" fmla="*/ 246951 w 582394"/>
              <a:gd name="connsiteY1" fmla="*/ 281765 h 490195"/>
              <a:gd name="connsiteX2" fmla="*/ 221551 w 582394"/>
              <a:gd name="connsiteY2" fmla="*/ 251285 h 490195"/>
              <a:gd name="connsiteX3" fmla="*/ 465391 w 582394"/>
              <a:gd name="connsiteY3" fmla="*/ 464645 h 490195"/>
              <a:gd name="connsiteX4" fmla="*/ 434911 w 582394"/>
              <a:gd name="connsiteY4" fmla="*/ 434165 h 490195"/>
              <a:gd name="connsiteX5" fmla="*/ 582231 w 582394"/>
              <a:gd name="connsiteY5" fmla="*/ 490045 h 490195"/>
              <a:gd name="connsiteX6" fmla="*/ 460311 w 582394"/>
              <a:gd name="connsiteY6" fmla="*/ 413845 h 490195"/>
              <a:gd name="connsiteX7" fmla="*/ 297751 w 582394"/>
              <a:gd name="connsiteY7" fmla="*/ 291925 h 490195"/>
              <a:gd name="connsiteX8" fmla="*/ 114871 w 582394"/>
              <a:gd name="connsiteY8" fmla="*/ 185245 h 490195"/>
              <a:gd name="connsiteX9" fmla="*/ 38671 w 582394"/>
              <a:gd name="connsiteY9" fmla="*/ 58245 h 490195"/>
              <a:gd name="connsiteX10" fmla="*/ 13271 w 582394"/>
              <a:gd name="connsiteY10" fmla="*/ 12525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394" h="490195">
                <a:moveTo>
                  <a:pt x="13271" y="12525"/>
                </a:moveTo>
                <a:cubicBezTo>
                  <a:pt x="47984" y="49778"/>
                  <a:pt x="212238" y="241972"/>
                  <a:pt x="246951" y="281765"/>
                </a:cubicBezTo>
                <a:cubicBezTo>
                  <a:pt x="281664" y="321558"/>
                  <a:pt x="185144" y="220805"/>
                  <a:pt x="221551" y="251285"/>
                </a:cubicBezTo>
                <a:cubicBezTo>
                  <a:pt x="257958" y="281765"/>
                  <a:pt x="465391" y="464645"/>
                  <a:pt x="465391" y="464645"/>
                </a:cubicBezTo>
                <a:cubicBezTo>
                  <a:pt x="500951" y="495125"/>
                  <a:pt x="415438" y="429932"/>
                  <a:pt x="434911" y="434165"/>
                </a:cubicBezTo>
                <a:cubicBezTo>
                  <a:pt x="454384" y="438398"/>
                  <a:pt x="577998" y="493432"/>
                  <a:pt x="582231" y="490045"/>
                </a:cubicBezTo>
                <a:cubicBezTo>
                  <a:pt x="586464" y="486658"/>
                  <a:pt x="507724" y="446865"/>
                  <a:pt x="460311" y="413845"/>
                </a:cubicBezTo>
                <a:cubicBezTo>
                  <a:pt x="412898" y="380825"/>
                  <a:pt x="355324" y="330025"/>
                  <a:pt x="297751" y="291925"/>
                </a:cubicBezTo>
                <a:cubicBezTo>
                  <a:pt x="240178" y="253825"/>
                  <a:pt x="158051" y="224192"/>
                  <a:pt x="114871" y="185245"/>
                </a:cubicBezTo>
                <a:cubicBezTo>
                  <a:pt x="71691" y="146298"/>
                  <a:pt x="56451" y="86185"/>
                  <a:pt x="38671" y="58245"/>
                </a:cubicBezTo>
                <a:cubicBezTo>
                  <a:pt x="20891" y="30305"/>
                  <a:pt x="-21442" y="-24728"/>
                  <a:pt x="13271" y="12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6BCC1518-4A94-3B43-6862-055F25180D70}"/>
              </a:ext>
            </a:extLst>
          </p:cNvPr>
          <p:cNvSpPr/>
          <p:nvPr/>
        </p:nvSpPr>
        <p:spPr>
          <a:xfrm>
            <a:off x="2306318" y="6085641"/>
            <a:ext cx="559859" cy="527945"/>
          </a:xfrm>
          <a:custGeom>
            <a:avLst/>
            <a:gdLst>
              <a:gd name="connsiteX0" fmla="*/ 2 w 559859"/>
              <a:gd name="connsiteY0" fmla="*/ 199 h 527945"/>
              <a:gd name="connsiteX1" fmla="*/ 233682 w 559859"/>
              <a:gd name="connsiteY1" fmla="*/ 223719 h 527945"/>
              <a:gd name="connsiteX2" fmla="*/ 223522 w 559859"/>
              <a:gd name="connsiteY2" fmla="*/ 183079 h 527945"/>
              <a:gd name="connsiteX3" fmla="*/ 416562 w 559859"/>
              <a:gd name="connsiteY3" fmla="*/ 365959 h 527945"/>
              <a:gd name="connsiteX4" fmla="*/ 381002 w 559859"/>
              <a:gd name="connsiteY4" fmla="*/ 320239 h 527945"/>
              <a:gd name="connsiteX5" fmla="*/ 508002 w 559859"/>
              <a:gd name="connsiteY5" fmla="*/ 452319 h 527945"/>
              <a:gd name="connsiteX6" fmla="*/ 553722 w 559859"/>
              <a:gd name="connsiteY6" fmla="*/ 523439 h 527945"/>
              <a:gd name="connsiteX7" fmla="*/ 381002 w 559859"/>
              <a:gd name="connsiteY7" fmla="*/ 325319 h 527945"/>
              <a:gd name="connsiteX8" fmla="*/ 259082 w 559859"/>
              <a:gd name="connsiteY8" fmla="*/ 157679 h 527945"/>
              <a:gd name="connsiteX9" fmla="*/ 228602 w 559859"/>
              <a:gd name="connsiteY9" fmla="*/ 183079 h 527945"/>
              <a:gd name="connsiteX10" fmla="*/ 2 w 559859"/>
              <a:gd name="connsiteY10" fmla="*/ 199 h 52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859" h="527945">
                <a:moveTo>
                  <a:pt x="2" y="199"/>
                </a:moveTo>
                <a:cubicBezTo>
                  <a:pt x="849" y="6972"/>
                  <a:pt x="196429" y="193239"/>
                  <a:pt x="233682" y="223719"/>
                </a:cubicBezTo>
                <a:cubicBezTo>
                  <a:pt x="270935" y="254199"/>
                  <a:pt x="193042" y="159372"/>
                  <a:pt x="223522" y="183079"/>
                </a:cubicBezTo>
                <a:cubicBezTo>
                  <a:pt x="254002" y="206786"/>
                  <a:pt x="390315" y="343099"/>
                  <a:pt x="416562" y="365959"/>
                </a:cubicBezTo>
                <a:cubicBezTo>
                  <a:pt x="442809" y="388819"/>
                  <a:pt x="365762" y="305846"/>
                  <a:pt x="381002" y="320239"/>
                </a:cubicBezTo>
                <a:cubicBezTo>
                  <a:pt x="396242" y="334632"/>
                  <a:pt x="479215" y="418452"/>
                  <a:pt x="508002" y="452319"/>
                </a:cubicBezTo>
                <a:cubicBezTo>
                  <a:pt x="536789" y="486186"/>
                  <a:pt x="574889" y="544606"/>
                  <a:pt x="553722" y="523439"/>
                </a:cubicBezTo>
                <a:cubicBezTo>
                  <a:pt x="532555" y="502272"/>
                  <a:pt x="430109" y="386279"/>
                  <a:pt x="381002" y="325319"/>
                </a:cubicBezTo>
                <a:cubicBezTo>
                  <a:pt x="331895" y="264359"/>
                  <a:pt x="284482" y="181386"/>
                  <a:pt x="259082" y="157679"/>
                </a:cubicBezTo>
                <a:cubicBezTo>
                  <a:pt x="233682" y="133972"/>
                  <a:pt x="270089" y="205092"/>
                  <a:pt x="228602" y="183079"/>
                </a:cubicBezTo>
                <a:cubicBezTo>
                  <a:pt x="187115" y="161066"/>
                  <a:pt x="-845" y="-6574"/>
                  <a:pt x="2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38FEF33F-3A8B-87FB-0F9E-F63983C03346}"/>
              </a:ext>
            </a:extLst>
          </p:cNvPr>
          <p:cNvSpPr/>
          <p:nvPr/>
        </p:nvSpPr>
        <p:spPr>
          <a:xfrm>
            <a:off x="3053018" y="6210494"/>
            <a:ext cx="503490" cy="399170"/>
          </a:xfrm>
          <a:custGeom>
            <a:avLst/>
            <a:gdLst>
              <a:gd name="connsiteX0" fmla="*/ 142302 w 503490"/>
              <a:gd name="connsiteY0" fmla="*/ 129346 h 399170"/>
              <a:gd name="connsiteX1" fmla="*/ 30542 w 503490"/>
              <a:gd name="connsiteY1" fmla="*/ 302066 h 399170"/>
              <a:gd name="connsiteX2" fmla="*/ 62 w 503490"/>
              <a:gd name="connsiteY2" fmla="*/ 398586 h 399170"/>
              <a:gd name="connsiteX3" fmla="*/ 35622 w 503490"/>
              <a:gd name="connsiteY3" fmla="*/ 342706 h 399170"/>
              <a:gd name="connsiteX4" fmla="*/ 198182 w 503490"/>
              <a:gd name="connsiteY4" fmla="*/ 347786 h 399170"/>
              <a:gd name="connsiteX5" fmla="*/ 182942 w 503490"/>
              <a:gd name="connsiteY5" fmla="*/ 332546 h 399170"/>
              <a:gd name="connsiteX6" fmla="*/ 396302 w 503490"/>
              <a:gd name="connsiteY6" fmla="*/ 393506 h 399170"/>
              <a:gd name="connsiteX7" fmla="*/ 284542 w 503490"/>
              <a:gd name="connsiteY7" fmla="*/ 347786 h 399170"/>
              <a:gd name="connsiteX8" fmla="*/ 360742 w 503490"/>
              <a:gd name="connsiteY8" fmla="*/ 261426 h 399170"/>
              <a:gd name="connsiteX9" fmla="*/ 248982 w 503490"/>
              <a:gd name="connsiteY9" fmla="*/ 276666 h 399170"/>
              <a:gd name="connsiteX10" fmla="*/ 502982 w 503490"/>
              <a:gd name="connsiteY10" fmla="*/ 139506 h 399170"/>
              <a:gd name="connsiteX11" fmla="*/ 315022 w 503490"/>
              <a:gd name="connsiteY11" fmla="*/ 159826 h 399170"/>
              <a:gd name="connsiteX12" fmla="*/ 335342 w 503490"/>
              <a:gd name="connsiteY12" fmla="*/ 42986 h 399170"/>
              <a:gd name="connsiteX13" fmla="*/ 294702 w 503490"/>
              <a:gd name="connsiteY13" fmla="*/ 2346 h 399170"/>
              <a:gd name="connsiteX14" fmla="*/ 355662 w 503490"/>
              <a:gd name="connsiteY14" fmla="*/ 103946 h 399170"/>
              <a:gd name="connsiteX15" fmla="*/ 248982 w 503490"/>
              <a:gd name="connsiteY15" fmla="*/ 119186 h 399170"/>
              <a:gd name="connsiteX16" fmla="*/ 345502 w 503490"/>
              <a:gd name="connsiteY16" fmla="*/ 175066 h 399170"/>
              <a:gd name="connsiteX17" fmla="*/ 254062 w 503490"/>
              <a:gd name="connsiteY17" fmla="*/ 225866 h 399170"/>
              <a:gd name="connsiteX18" fmla="*/ 167702 w 503490"/>
              <a:gd name="connsiteY18" fmla="*/ 281746 h 399170"/>
              <a:gd name="connsiteX19" fmla="*/ 177862 w 503490"/>
              <a:gd name="connsiteY19" fmla="*/ 241106 h 399170"/>
              <a:gd name="connsiteX20" fmla="*/ 96582 w 503490"/>
              <a:gd name="connsiteY20" fmla="*/ 261426 h 399170"/>
              <a:gd name="connsiteX21" fmla="*/ 121982 w 503490"/>
              <a:gd name="connsiteY21" fmla="*/ 190306 h 399170"/>
              <a:gd name="connsiteX22" fmla="*/ 142302 w 503490"/>
              <a:gd name="connsiteY22" fmla="*/ 129346 h 39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3490" h="399170">
                <a:moveTo>
                  <a:pt x="142302" y="129346"/>
                </a:moveTo>
                <a:cubicBezTo>
                  <a:pt x="127062" y="147973"/>
                  <a:pt x="54249" y="257193"/>
                  <a:pt x="30542" y="302066"/>
                </a:cubicBezTo>
                <a:cubicBezTo>
                  <a:pt x="6835" y="346939"/>
                  <a:pt x="-785" y="391813"/>
                  <a:pt x="62" y="398586"/>
                </a:cubicBezTo>
                <a:cubicBezTo>
                  <a:pt x="909" y="405359"/>
                  <a:pt x="2602" y="351173"/>
                  <a:pt x="35622" y="342706"/>
                </a:cubicBezTo>
                <a:cubicBezTo>
                  <a:pt x="68642" y="334239"/>
                  <a:pt x="198182" y="347786"/>
                  <a:pt x="198182" y="347786"/>
                </a:cubicBezTo>
                <a:cubicBezTo>
                  <a:pt x="222735" y="346093"/>
                  <a:pt x="149922" y="324926"/>
                  <a:pt x="182942" y="332546"/>
                </a:cubicBezTo>
                <a:cubicBezTo>
                  <a:pt x="215962" y="340166"/>
                  <a:pt x="379369" y="390966"/>
                  <a:pt x="396302" y="393506"/>
                </a:cubicBezTo>
                <a:cubicBezTo>
                  <a:pt x="413235" y="396046"/>
                  <a:pt x="290469" y="369799"/>
                  <a:pt x="284542" y="347786"/>
                </a:cubicBezTo>
                <a:cubicBezTo>
                  <a:pt x="278615" y="325773"/>
                  <a:pt x="366669" y="273279"/>
                  <a:pt x="360742" y="261426"/>
                </a:cubicBezTo>
                <a:cubicBezTo>
                  <a:pt x="354815" y="249573"/>
                  <a:pt x="225275" y="296986"/>
                  <a:pt x="248982" y="276666"/>
                </a:cubicBezTo>
                <a:cubicBezTo>
                  <a:pt x="272689" y="256346"/>
                  <a:pt x="491975" y="158979"/>
                  <a:pt x="502982" y="139506"/>
                </a:cubicBezTo>
                <a:cubicBezTo>
                  <a:pt x="513989" y="120033"/>
                  <a:pt x="342962" y="175913"/>
                  <a:pt x="315022" y="159826"/>
                </a:cubicBezTo>
                <a:cubicBezTo>
                  <a:pt x="287082" y="143739"/>
                  <a:pt x="338729" y="69233"/>
                  <a:pt x="335342" y="42986"/>
                </a:cubicBezTo>
                <a:cubicBezTo>
                  <a:pt x="331955" y="16739"/>
                  <a:pt x="291315" y="-7814"/>
                  <a:pt x="294702" y="2346"/>
                </a:cubicBezTo>
                <a:cubicBezTo>
                  <a:pt x="298089" y="12506"/>
                  <a:pt x="363282" y="84473"/>
                  <a:pt x="355662" y="103946"/>
                </a:cubicBezTo>
                <a:cubicBezTo>
                  <a:pt x="348042" y="123419"/>
                  <a:pt x="250675" y="107333"/>
                  <a:pt x="248982" y="119186"/>
                </a:cubicBezTo>
                <a:cubicBezTo>
                  <a:pt x="247289" y="131039"/>
                  <a:pt x="344655" y="157286"/>
                  <a:pt x="345502" y="175066"/>
                </a:cubicBezTo>
                <a:cubicBezTo>
                  <a:pt x="346349" y="192846"/>
                  <a:pt x="283695" y="208086"/>
                  <a:pt x="254062" y="225866"/>
                </a:cubicBezTo>
                <a:cubicBezTo>
                  <a:pt x="224429" y="243646"/>
                  <a:pt x="180402" y="279206"/>
                  <a:pt x="167702" y="281746"/>
                </a:cubicBezTo>
                <a:cubicBezTo>
                  <a:pt x="155002" y="284286"/>
                  <a:pt x="189715" y="244493"/>
                  <a:pt x="177862" y="241106"/>
                </a:cubicBezTo>
                <a:cubicBezTo>
                  <a:pt x="166009" y="237719"/>
                  <a:pt x="105895" y="269893"/>
                  <a:pt x="96582" y="261426"/>
                </a:cubicBezTo>
                <a:cubicBezTo>
                  <a:pt x="87269" y="252959"/>
                  <a:pt x="116055" y="205546"/>
                  <a:pt x="121982" y="190306"/>
                </a:cubicBezTo>
                <a:cubicBezTo>
                  <a:pt x="127909" y="175066"/>
                  <a:pt x="157542" y="110719"/>
                  <a:pt x="142302" y="129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B123A579-9E18-8088-3BB7-93C665B210A6}"/>
              </a:ext>
            </a:extLst>
          </p:cNvPr>
          <p:cNvSpPr/>
          <p:nvPr/>
        </p:nvSpPr>
        <p:spPr>
          <a:xfrm>
            <a:off x="2664101" y="5496469"/>
            <a:ext cx="714102" cy="528753"/>
          </a:xfrm>
          <a:custGeom>
            <a:avLst/>
            <a:gdLst>
              <a:gd name="connsiteX0" fmla="*/ 2899 w 714102"/>
              <a:gd name="connsiteY0" fmla="*/ 162651 h 528753"/>
              <a:gd name="connsiteX1" fmla="*/ 236579 w 714102"/>
              <a:gd name="connsiteY1" fmla="*/ 152491 h 528753"/>
              <a:gd name="connsiteX2" fmla="*/ 216259 w 714102"/>
              <a:gd name="connsiteY2" fmla="*/ 61051 h 528753"/>
              <a:gd name="connsiteX3" fmla="*/ 399139 w 714102"/>
              <a:gd name="connsiteY3" fmla="*/ 243931 h 528753"/>
              <a:gd name="connsiteX4" fmla="*/ 363579 w 714102"/>
              <a:gd name="connsiteY4" fmla="*/ 157571 h 528753"/>
              <a:gd name="connsiteX5" fmla="*/ 576939 w 714102"/>
              <a:gd name="connsiteY5" fmla="*/ 320131 h 528753"/>
              <a:gd name="connsiteX6" fmla="*/ 495659 w 714102"/>
              <a:gd name="connsiteY6" fmla="*/ 254091 h 528753"/>
              <a:gd name="connsiteX7" fmla="*/ 714099 w 714102"/>
              <a:gd name="connsiteY7" fmla="*/ 528411 h 528753"/>
              <a:gd name="connsiteX8" fmla="*/ 500739 w 714102"/>
              <a:gd name="connsiteY8" fmla="*/ 304891 h 528753"/>
              <a:gd name="connsiteX9" fmla="*/ 241659 w 714102"/>
              <a:gd name="connsiteY9" fmla="*/ 40731 h 528753"/>
              <a:gd name="connsiteX10" fmla="*/ 195939 w 714102"/>
              <a:gd name="connsiteY10" fmla="*/ 81371 h 528753"/>
              <a:gd name="connsiteX11" fmla="*/ 404219 w 714102"/>
              <a:gd name="connsiteY11" fmla="*/ 91 h 528753"/>
              <a:gd name="connsiteX12" fmla="*/ 190859 w 714102"/>
              <a:gd name="connsiteY12" fmla="*/ 66131 h 528753"/>
              <a:gd name="connsiteX13" fmla="*/ 109579 w 714102"/>
              <a:gd name="connsiteY13" fmla="*/ 106771 h 528753"/>
              <a:gd name="connsiteX14" fmla="*/ 2899 w 714102"/>
              <a:gd name="connsiteY14" fmla="*/ 162651 h 52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102" h="528753">
                <a:moveTo>
                  <a:pt x="2899" y="162651"/>
                </a:moveTo>
                <a:cubicBezTo>
                  <a:pt x="24066" y="170271"/>
                  <a:pt x="201019" y="169424"/>
                  <a:pt x="236579" y="152491"/>
                </a:cubicBezTo>
                <a:cubicBezTo>
                  <a:pt x="272139" y="135558"/>
                  <a:pt x="189166" y="45811"/>
                  <a:pt x="216259" y="61051"/>
                </a:cubicBezTo>
                <a:cubicBezTo>
                  <a:pt x="243352" y="76291"/>
                  <a:pt x="374586" y="227844"/>
                  <a:pt x="399139" y="243931"/>
                </a:cubicBezTo>
                <a:cubicBezTo>
                  <a:pt x="423692" y="260018"/>
                  <a:pt x="333946" y="144871"/>
                  <a:pt x="363579" y="157571"/>
                </a:cubicBezTo>
                <a:cubicBezTo>
                  <a:pt x="393212" y="170271"/>
                  <a:pt x="554926" y="304044"/>
                  <a:pt x="576939" y="320131"/>
                </a:cubicBezTo>
                <a:cubicBezTo>
                  <a:pt x="598952" y="336218"/>
                  <a:pt x="472799" y="219378"/>
                  <a:pt x="495659" y="254091"/>
                </a:cubicBezTo>
                <a:cubicBezTo>
                  <a:pt x="518519" y="288804"/>
                  <a:pt x="713252" y="519944"/>
                  <a:pt x="714099" y="528411"/>
                </a:cubicBezTo>
                <a:cubicBezTo>
                  <a:pt x="714946" y="536878"/>
                  <a:pt x="579479" y="386171"/>
                  <a:pt x="500739" y="304891"/>
                </a:cubicBezTo>
                <a:cubicBezTo>
                  <a:pt x="421999" y="223611"/>
                  <a:pt x="292459" y="77984"/>
                  <a:pt x="241659" y="40731"/>
                </a:cubicBezTo>
                <a:cubicBezTo>
                  <a:pt x="190859" y="3478"/>
                  <a:pt x="168846" y="88144"/>
                  <a:pt x="195939" y="81371"/>
                </a:cubicBezTo>
                <a:cubicBezTo>
                  <a:pt x="223032" y="74598"/>
                  <a:pt x="405066" y="2631"/>
                  <a:pt x="404219" y="91"/>
                </a:cubicBezTo>
                <a:cubicBezTo>
                  <a:pt x="403372" y="-2449"/>
                  <a:pt x="239966" y="48351"/>
                  <a:pt x="190859" y="66131"/>
                </a:cubicBezTo>
                <a:cubicBezTo>
                  <a:pt x="141752" y="83911"/>
                  <a:pt x="136672" y="88144"/>
                  <a:pt x="109579" y="106771"/>
                </a:cubicBezTo>
                <a:cubicBezTo>
                  <a:pt x="82486" y="125398"/>
                  <a:pt x="-18268" y="155031"/>
                  <a:pt x="2899" y="162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AFACD436-0395-9F42-9778-65AC4F4B1FEF}"/>
              </a:ext>
            </a:extLst>
          </p:cNvPr>
          <p:cNvSpPr/>
          <p:nvPr/>
        </p:nvSpPr>
        <p:spPr>
          <a:xfrm>
            <a:off x="3235727" y="5896342"/>
            <a:ext cx="657084" cy="699194"/>
          </a:xfrm>
          <a:custGeom>
            <a:avLst/>
            <a:gdLst>
              <a:gd name="connsiteX0" fmla="*/ 183113 w 657084"/>
              <a:gd name="connsiteY0" fmla="*/ 204738 h 699194"/>
              <a:gd name="connsiteX1" fmla="*/ 284713 w 657084"/>
              <a:gd name="connsiteY1" fmla="*/ 214898 h 699194"/>
              <a:gd name="connsiteX2" fmla="*/ 254233 w 657084"/>
              <a:gd name="connsiteY2" fmla="*/ 138698 h 699194"/>
              <a:gd name="connsiteX3" fmla="*/ 513313 w 657084"/>
              <a:gd name="connsiteY3" fmla="*/ 423178 h 699194"/>
              <a:gd name="connsiteX4" fmla="*/ 411713 w 657084"/>
              <a:gd name="connsiteY4" fmla="*/ 291098 h 699194"/>
              <a:gd name="connsiteX5" fmla="*/ 635233 w 657084"/>
              <a:gd name="connsiteY5" fmla="*/ 555258 h 699194"/>
              <a:gd name="connsiteX6" fmla="*/ 589513 w 657084"/>
              <a:gd name="connsiteY6" fmla="*/ 595898 h 699194"/>
              <a:gd name="connsiteX7" fmla="*/ 279633 w 657084"/>
              <a:gd name="connsiteY7" fmla="*/ 616218 h 699194"/>
              <a:gd name="connsiteX8" fmla="*/ 584433 w 657084"/>
              <a:gd name="connsiteY8" fmla="*/ 585738 h 699194"/>
              <a:gd name="connsiteX9" fmla="*/ 10393 w 657084"/>
              <a:gd name="connsiteY9" fmla="*/ 697498 h 699194"/>
              <a:gd name="connsiteX10" fmla="*/ 518393 w 657084"/>
              <a:gd name="connsiteY10" fmla="*/ 651778 h 699194"/>
              <a:gd name="connsiteX11" fmla="*/ 655553 w 657084"/>
              <a:gd name="connsiteY11" fmla="*/ 631458 h 699194"/>
              <a:gd name="connsiteX12" fmla="*/ 457433 w 657084"/>
              <a:gd name="connsiteY12" fmla="*/ 433338 h 699194"/>
              <a:gd name="connsiteX13" fmla="*/ 325353 w 657084"/>
              <a:gd name="connsiteY13" fmla="*/ 468898 h 699194"/>
              <a:gd name="connsiteX14" fmla="*/ 462513 w 657084"/>
              <a:gd name="connsiteY14" fmla="*/ 428258 h 699194"/>
              <a:gd name="connsiteX15" fmla="*/ 208513 w 657084"/>
              <a:gd name="connsiteY15" fmla="*/ 77738 h 699194"/>
              <a:gd name="connsiteX16" fmla="*/ 208513 w 657084"/>
              <a:gd name="connsiteY16" fmla="*/ 62498 h 699194"/>
              <a:gd name="connsiteX17" fmla="*/ 233 w 657084"/>
              <a:gd name="connsiteY17" fmla="*/ 1538 h 699194"/>
              <a:gd name="connsiteX18" fmla="*/ 254233 w 657084"/>
              <a:gd name="connsiteY18" fmla="*/ 133618 h 699194"/>
              <a:gd name="connsiteX19" fmla="*/ 183113 w 657084"/>
              <a:gd name="connsiteY19" fmla="*/ 204738 h 69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7084" h="699194">
                <a:moveTo>
                  <a:pt x="183113" y="204738"/>
                </a:moveTo>
                <a:cubicBezTo>
                  <a:pt x="188193" y="218285"/>
                  <a:pt x="272860" y="225905"/>
                  <a:pt x="284713" y="214898"/>
                </a:cubicBezTo>
                <a:cubicBezTo>
                  <a:pt x="296566" y="203891"/>
                  <a:pt x="216133" y="103985"/>
                  <a:pt x="254233" y="138698"/>
                </a:cubicBezTo>
                <a:cubicBezTo>
                  <a:pt x="292333" y="173411"/>
                  <a:pt x="487066" y="397778"/>
                  <a:pt x="513313" y="423178"/>
                </a:cubicBezTo>
                <a:cubicBezTo>
                  <a:pt x="539560" y="448578"/>
                  <a:pt x="391393" y="269085"/>
                  <a:pt x="411713" y="291098"/>
                </a:cubicBezTo>
                <a:cubicBezTo>
                  <a:pt x="432033" y="313111"/>
                  <a:pt x="605600" y="504458"/>
                  <a:pt x="635233" y="555258"/>
                </a:cubicBezTo>
                <a:cubicBezTo>
                  <a:pt x="664866" y="606058"/>
                  <a:pt x="648780" y="585738"/>
                  <a:pt x="589513" y="595898"/>
                </a:cubicBezTo>
                <a:cubicBezTo>
                  <a:pt x="530246" y="606058"/>
                  <a:pt x="280480" y="617911"/>
                  <a:pt x="279633" y="616218"/>
                </a:cubicBezTo>
                <a:cubicBezTo>
                  <a:pt x="278786" y="614525"/>
                  <a:pt x="629306" y="572191"/>
                  <a:pt x="584433" y="585738"/>
                </a:cubicBezTo>
                <a:cubicBezTo>
                  <a:pt x="539560" y="599285"/>
                  <a:pt x="21400" y="686491"/>
                  <a:pt x="10393" y="697498"/>
                </a:cubicBezTo>
                <a:cubicBezTo>
                  <a:pt x="-614" y="708505"/>
                  <a:pt x="410866" y="662785"/>
                  <a:pt x="518393" y="651778"/>
                </a:cubicBezTo>
                <a:cubicBezTo>
                  <a:pt x="625920" y="640771"/>
                  <a:pt x="665713" y="667865"/>
                  <a:pt x="655553" y="631458"/>
                </a:cubicBezTo>
                <a:cubicBezTo>
                  <a:pt x="645393" y="595051"/>
                  <a:pt x="512466" y="460431"/>
                  <a:pt x="457433" y="433338"/>
                </a:cubicBezTo>
                <a:cubicBezTo>
                  <a:pt x="402400" y="406245"/>
                  <a:pt x="324506" y="469745"/>
                  <a:pt x="325353" y="468898"/>
                </a:cubicBezTo>
                <a:cubicBezTo>
                  <a:pt x="326200" y="468051"/>
                  <a:pt x="481986" y="493451"/>
                  <a:pt x="462513" y="428258"/>
                </a:cubicBezTo>
                <a:cubicBezTo>
                  <a:pt x="443040" y="363065"/>
                  <a:pt x="208513" y="77738"/>
                  <a:pt x="208513" y="77738"/>
                </a:cubicBezTo>
                <a:cubicBezTo>
                  <a:pt x="166180" y="16778"/>
                  <a:pt x="243226" y="75198"/>
                  <a:pt x="208513" y="62498"/>
                </a:cubicBezTo>
                <a:cubicBezTo>
                  <a:pt x="173800" y="49798"/>
                  <a:pt x="-7387" y="-10315"/>
                  <a:pt x="233" y="1538"/>
                </a:cubicBezTo>
                <a:cubicBezTo>
                  <a:pt x="7853" y="13391"/>
                  <a:pt x="216980" y="99751"/>
                  <a:pt x="254233" y="133618"/>
                </a:cubicBezTo>
                <a:cubicBezTo>
                  <a:pt x="291486" y="167485"/>
                  <a:pt x="178033" y="191191"/>
                  <a:pt x="183113" y="204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52E4B267-585F-3B18-71F7-32F6DCCD3DE6}"/>
              </a:ext>
            </a:extLst>
          </p:cNvPr>
          <p:cNvSpPr/>
          <p:nvPr/>
        </p:nvSpPr>
        <p:spPr>
          <a:xfrm>
            <a:off x="2703821" y="2765533"/>
            <a:ext cx="3256041" cy="443550"/>
          </a:xfrm>
          <a:custGeom>
            <a:avLst/>
            <a:gdLst>
              <a:gd name="connsiteX0" fmla="*/ 6526 w 3256041"/>
              <a:gd name="connsiteY0" fmla="*/ 443080 h 443550"/>
              <a:gd name="connsiteX1" fmla="*/ 1577980 w 3256041"/>
              <a:gd name="connsiteY1" fmla="*/ 48848 h 443550"/>
              <a:gd name="connsiteX2" fmla="*/ 1254929 w 3256041"/>
              <a:gd name="connsiteY2" fmla="*/ 54323 h 443550"/>
              <a:gd name="connsiteX3" fmla="*/ 1955786 w 3256041"/>
              <a:gd name="connsiteY3" fmla="*/ 54323 h 443550"/>
              <a:gd name="connsiteX4" fmla="*/ 2612840 w 3256041"/>
              <a:gd name="connsiteY4" fmla="*/ 240489 h 443550"/>
              <a:gd name="connsiteX5" fmla="*/ 2470478 w 3256041"/>
              <a:gd name="connsiteY5" fmla="*/ 125504 h 443550"/>
              <a:gd name="connsiteX6" fmla="*/ 3253468 w 3256041"/>
              <a:gd name="connsiteY6" fmla="*/ 366424 h 443550"/>
              <a:gd name="connsiteX7" fmla="*/ 2662119 w 3256041"/>
              <a:gd name="connsiteY7" fmla="*/ 213111 h 443550"/>
              <a:gd name="connsiteX8" fmla="*/ 1128993 w 3256041"/>
              <a:gd name="connsiteY8" fmla="*/ 5044 h 443550"/>
              <a:gd name="connsiteX9" fmla="*/ 844270 w 3256041"/>
              <a:gd name="connsiteY9" fmla="*/ 65274 h 443550"/>
              <a:gd name="connsiteX10" fmla="*/ 1233027 w 3256041"/>
              <a:gd name="connsiteY10" fmla="*/ 76225 h 443550"/>
              <a:gd name="connsiteX11" fmla="*/ 537645 w 3256041"/>
              <a:gd name="connsiteY11" fmla="*/ 169308 h 443550"/>
              <a:gd name="connsiteX12" fmla="*/ 61281 w 3256041"/>
              <a:gd name="connsiteY12" fmla="*/ 218587 h 443550"/>
              <a:gd name="connsiteX13" fmla="*/ 981156 w 3256041"/>
              <a:gd name="connsiteY13" fmla="*/ 130980 h 443550"/>
              <a:gd name="connsiteX14" fmla="*/ 6526 w 3256041"/>
              <a:gd name="connsiteY14" fmla="*/ 443080 h 4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56041" h="443550">
                <a:moveTo>
                  <a:pt x="6526" y="443080"/>
                </a:moveTo>
                <a:cubicBezTo>
                  <a:pt x="105997" y="429391"/>
                  <a:pt x="1369913" y="113641"/>
                  <a:pt x="1577980" y="48848"/>
                </a:cubicBezTo>
                <a:cubicBezTo>
                  <a:pt x="1786047" y="-15945"/>
                  <a:pt x="1191961" y="53411"/>
                  <a:pt x="1254929" y="54323"/>
                </a:cubicBezTo>
                <a:cubicBezTo>
                  <a:pt x="1317897" y="55235"/>
                  <a:pt x="1729468" y="23295"/>
                  <a:pt x="1955786" y="54323"/>
                </a:cubicBezTo>
                <a:cubicBezTo>
                  <a:pt x="2182104" y="85351"/>
                  <a:pt x="2527058" y="228626"/>
                  <a:pt x="2612840" y="240489"/>
                </a:cubicBezTo>
                <a:cubicBezTo>
                  <a:pt x="2698622" y="252352"/>
                  <a:pt x="2363707" y="104515"/>
                  <a:pt x="2470478" y="125504"/>
                </a:cubicBezTo>
                <a:cubicBezTo>
                  <a:pt x="2577249" y="146493"/>
                  <a:pt x="3221528" y="351823"/>
                  <a:pt x="3253468" y="366424"/>
                </a:cubicBezTo>
                <a:cubicBezTo>
                  <a:pt x="3285408" y="381025"/>
                  <a:pt x="3016198" y="273341"/>
                  <a:pt x="2662119" y="213111"/>
                </a:cubicBezTo>
                <a:cubicBezTo>
                  <a:pt x="2308040" y="152881"/>
                  <a:pt x="1431968" y="29683"/>
                  <a:pt x="1128993" y="5044"/>
                </a:cubicBezTo>
                <a:cubicBezTo>
                  <a:pt x="826018" y="-19595"/>
                  <a:pt x="826931" y="53411"/>
                  <a:pt x="844270" y="65274"/>
                </a:cubicBezTo>
                <a:cubicBezTo>
                  <a:pt x="861609" y="77137"/>
                  <a:pt x="1284131" y="58886"/>
                  <a:pt x="1233027" y="76225"/>
                </a:cubicBezTo>
                <a:cubicBezTo>
                  <a:pt x="1181923" y="93564"/>
                  <a:pt x="732936" y="145581"/>
                  <a:pt x="537645" y="169308"/>
                </a:cubicBezTo>
                <a:cubicBezTo>
                  <a:pt x="342354" y="193035"/>
                  <a:pt x="61281" y="218587"/>
                  <a:pt x="61281" y="218587"/>
                </a:cubicBezTo>
                <a:cubicBezTo>
                  <a:pt x="135200" y="212199"/>
                  <a:pt x="984806" y="94477"/>
                  <a:pt x="981156" y="130980"/>
                </a:cubicBezTo>
                <a:cubicBezTo>
                  <a:pt x="977506" y="167483"/>
                  <a:pt x="-92945" y="456769"/>
                  <a:pt x="6526" y="443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91220514-8EE1-C919-CF8C-1EA1C4D4CA3D}"/>
              </a:ext>
            </a:extLst>
          </p:cNvPr>
          <p:cNvSpPr/>
          <p:nvPr/>
        </p:nvSpPr>
        <p:spPr>
          <a:xfrm>
            <a:off x="3589551" y="3186303"/>
            <a:ext cx="2197030" cy="350922"/>
          </a:xfrm>
          <a:custGeom>
            <a:avLst/>
            <a:gdLst>
              <a:gd name="connsiteX0" fmla="*/ 2344 w 2197030"/>
              <a:gd name="connsiteY0" fmla="*/ 350837 h 350922"/>
              <a:gd name="connsiteX1" fmla="*/ 1332878 w 2197030"/>
              <a:gd name="connsiteY1" fmla="*/ 5884 h 350922"/>
              <a:gd name="connsiteX2" fmla="*/ 1064581 w 2197030"/>
              <a:gd name="connsiteY2" fmla="*/ 142770 h 350922"/>
              <a:gd name="connsiteX3" fmla="*/ 2187048 w 2197030"/>
              <a:gd name="connsiteY3" fmla="*/ 22310 h 350922"/>
              <a:gd name="connsiteX4" fmla="*/ 1546420 w 2197030"/>
              <a:gd name="connsiteY4" fmla="*/ 38737 h 350922"/>
              <a:gd name="connsiteX5" fmla="*/ 391100 w 2197030"/>
              <a:gd name="connsiteY5" fmla="*/ 5884 h 350922"/>
              <a:gd name="connsiteX6" fmla="*/ 993400 w 2197030"/>
              <a:gd name="connsiteY6" fmla="*/ 38737 h 350922"/>
              <a:gd name="connsiteX7" fmla="*/ 2344 w 2197030"/>
              <a:gd name="connsiteY7" fmla="*/ 350837 h 35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030" h="350922">
                <a:moveTo>
                  <a:pt x="2344" y="350837"/>
                </a:moveTo>
                <a:cubicBezTo>
                  <a:pt x="58924" y="345362"/>
                  <a:pt x="1155839" y="40562"/>
                  <a:pt x="1332878" y="5884"/>
                </a:cubicBezTo>
                <a:cubicBezTo>
                  <a:pt x="1509917" y="-28794"/>
                  <a:pt x="922219" y="140032"/>
                  <a:pt x="1064581" y="142770"/>
                </a:cubicBezTo>
                <a:cubicBezTo>
                  <a:pt x="1206943" y="145508"/>
                  <a:pt x="2106742" y="39649"/>
                  <a:pt x="2187048" y="22310"/>
                </a:cubicBezTo>
                <a:cubicBezTo>
                  <a:pt x="2267354" y="4971"/>
                  <a:pt x="1845745" y="41475"/>
                  <a:pt x="1546420" y="38737"/>
                </a:cubicBezTo>
                <a:cubicBezTo>
                  <a:pt x="1247095" y="35999"/>
                  <a:pt x="483270" y="5884"/>
                  <a:pt x="391100" y="5884"/>
                </a:cubicBezTo>
                <a:cubicBezTo>
                  <a:pt x="298930" y="5884"/>
                  <a:pt x="1055455" y="-20580"/>
                  <a:pt x="993400" y="38737"/>
                </a:cubicBezTo>
                <a:cubicBezTo>
                  <a:pt x="931345" y="98054"/>
                  <a:pt x="-54236" y="356312"/>
                  <a:pt x="2344" y="35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136C9D39-5721-BE31-DEB7-16986226CC1C}"/>
              </a:ext>
            </a:extLst>
          </p:cNvPr>
          <p:cNvSpPr/>
          <p:nvPr/>
        </p:nvSpPr>
        <p:spPr>
          <a:xfrm>
            <a:off x="3548091" y="4358247"/>
            <a:ext cx="149336" cy="493413"/>
          </a:xfrm>
          <a:custGeom>
            <a:avLst/>
            <a:gdLst>
              <a:gd name="connsiteX0" fmla="*/ 54755 w 149336"/>
              <a:gd name="connsiteY0" fmla="*/ 210 h 493413"/>
              <a:gd name="connsiteX1" fmla="*/ 114984 w 149336"/>
              <a:gd name="connsiteY1" fmla="*/ 213753 h 493413"/>
              <a:gd name="connsiteX2" fmla="*/ 0 w 149336"/>
              <a:gd name="connsiteY2" fmla="*/ 493001 h 493413"/>
              <a:gd name="connsiteX3" fmla="*/ 114984 w 149336"/>
              <a:gd name="connsiteY3" fmla="*/ 273983 h 493413"/>
              <a:gd name="connsiteX4" fmla="*/ 147837 w 149336"/>
              <a:gd name="connsiteY4" fmla="*/ 175425 h 493413"/>
              <a:gd name="connsiteX5" fmla="*/ 54755 w 149336"/>
              <a:gd name="connsiteY5" fmla="*/ 210 h 49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36" h="493413">
                <a:moveTo>
                  <a:pt x="54755" y="210"/>
                </a:moveTo>
                <a:cubicBezTo>
                  <a:pt x="49280" y="6598"/>
                  <a:pt x="124110" y="131621"/>
                  <a:pt x="114984" y="213753"/>
                </a:cubicBezTo>
                <a:cubicBezTo>
                  <a:pt x="105858" y="295885"/>
                  <a:pt x="0" y="482963"/>
                  <a:pt x="0" y="493001"/>
                </a:cubicBezTo>
                <a:cubicBezTo>
                  <a:pt x="0" y="503039"/>
                  <a:pt x="90345" y="326912"/>
                  <a:pt x="114984" y="273983"/>
                </a:cubicBezTo>
                <a:cubicBezTo>
                  <a:pt x="139624" y="221054"/>
                  <a:pt x="154225" y="216491"/>
                  <a:pt x="147837" y="175425"/>
                </a:cubicBezTo>
                <a:cubicBezTo>
                  <a:pt x="141449" y="134359"/>
                  <a:pt x="60230" y="-6178"/>
                  <a:pt x="54755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F7D51C0B-CDDC-2FEE-3779-AFA2ACC658F2}"/>
              </a:ext>
            </a:extLst>
          </p:cNvPr>
          <p:cNvSpPr/>
          <p:nvPr/>
        </p:nvSpPr>
        <p:spPr>
          <a:xfrm>
            <a:off x="4650105" y="4276098"/>
            <a:ext cx="1350526" cy="679472"/>
          </a:xfrm>
          <a:custGeom>
            <a:avLst/>
            <a:gdLst>
              <a:gd name="connsiteX0" fmla="*/ 14978 w 1350526"/>
              <a:gd name="connsiteY0" fmla="*/ 356132 h 679472"/>
              <a:gd name="connsiteX1" fmla="*/ 776065 w 1350526"/>
              <a:gd name="connsiteY1" fmla="*/ 471116 h 679472"/>
              <a:gd name="connsiteX2" fmla="*/ 1340036 w 1350526"/>
              <a:gd name="connsiteY2" fmla="*/ 5703 h 679472"/>
              <a:gd name="connsiteX3" fmla="*/ 1131969 w 1350526"/>
              <a:gd name="connsiteY3" fmla="*/ 241148 h 679472"/>
              <a:gd name="connsiteX4" fmla="*/ 989608 w 1350526"/>
              <a:gd name="connsiteY4" fmla="*/ 668233 h 679472"/>
              <a:gd name="connsiteX5" fmla="*/ 989608 w 1350526"/>
              <a:gd name="connsiteY5" fmla="*/ 547773 h 679472"/>
              <a:gd name="connsiteX6" fmla="*/ 836295 w 1350526"/>
              <a:gd name="connsiteY6" fmla="*/ 465641 h 679472"/>
              <a:gd name="connsiteX7" fmla="*/ 480391 w 1350526"/>
              <a:gd name="connsiteY7" fmla="*/ 553248 h 679472"/>
              <a:gd name="connsiteX8" fmla="*/ 912951 w 1350526"/>
              <a:gd name="connsiteY8" fmla="*/ 345181 h 679472"/>
              <a:gd name="connsiteX9" fmla="*/ 316127 w 1350526"/>
              <a:gd name="connsiteY9" fmla="*/ 503969 h 679472"/>
              <a:gd name="connsiteX10" fmla="*/ 14978 w 1350526"/>
              <a:gd name="connsiteY10" fmla="*/ 356132 h 67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0526" h="679472">
                <a:moveTo>
                  <a:pt x="14978" y="356132"/>
                </a:moveTo>
                <a:cubicBezTo>
                  <a:pt x="91634" y="350657"/>
                  <a:pt x="555222" y="529521"/>
                  <a:pt x="776065" y="471116"/>
                </a:cubicBezTo>
                <a:cubicBezTo>
                  <a:pt x="996908" y="412711"/>
                  <a:pt x="1280719" y="44031"/>
                  <a:pt x="1340036" y="5703"/>
                </a:cubicBezTo>
                <a:cubicBezTo>
                  <a:pt x="1399353" y="-32625"/>
                  <a:pt x="1190374" y="130726"/>
                  <a:pt x="1131969" y="241148"/>
                </a:cubicBezTo>
                <a:cubicBezTo>
                  <a:pt x="1073564" y="351570"/>
                  <a:pt x="1013335" y="617129"/>
                  <a:pt x="989608" y="668233"/>
                </a:cubicBezTo>
                <a:cubicBezTo>
                  <a:pt x="965881" y="719337"/>
                  <a:pt x="1015160" y="581538"/>
                  <a:pt x="989608" y="547773"/>
                </a:cubicBezTo>
                <a:cubicBezTo>
                  <a:pt x="964056" y="514008"/>
                  <a:pt x="921164" y="464729"/>
                  <a:pt x="836295" y="465641"/>
                </a:cubicBezTo>
                <a:cubicBezTo>
                  <a:pt x="751426" y="466553"/>
                  <a:pt x="467615" y="573325"/>
                  <a:pt x="480391" y="553248"/>
                </a:cubicBezTo>
                <a:cubicBezTo>
                  <a:pt x="493167" y="533171"/>
                  <a:pt x="940328" y="353394"/>
                  <a:pt x="912951" y="345181"/>
                </a:cubicBezTo>
                <a:cubicBezTo>
                  <a:pt x="885574" y="336968"/>
                  <a:pt x="458489" y="502144"/>
                  <a:pt x="316127" y="503969"/>
                </a:cubicBezTo>
                <a:cubicBezTo>
                  <a:pt x="173765" y="505794"/>
                  <a:pt x="-61678" y="361607"/>
                  <a:pt x="14978" y="35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CD672549-B665-1125-025E-A650804A32C8}"/>
              </a:ext>
            </a:extLst>
          </p:cNvPr>
          <p:cNvSpPr/>
          <p:nvPr/>
        </p:nvSpPr>
        <p:spPr>
          <a:xfrm>
            <a:off x="4303519" y="6222966"/>
            <a:ext cx="220136" cy="404178"/>
          </a:xfrm>
          <a:custGeom>
            <a:avLst/>
            <a:gdLst>
              <a:gd name="connsiteX0" fmla="*/ 184 w 220136"/>
              <a:gd name="connsiteY0" fmla="*/ 8095 h 404178"/>
              <a:gd name="connsiteX1" fmla="*/ 120644 w 220136"/>
              <a:gd name="connsiteY1" fmla="*/ 172359 h 404178"/>
              <a:gd name="connsiteX2" fmla="*/ 54938 w 220136"/>
              <a:gd name="connsiteY2" fmla="*/ 210687 h 404178"/>
              <a:gd name="connsiteX3" fmla="*/ 219202 w 220136"/>
              <a:gd name="connsiteY3" fmla="*/ 402327 h 404178"/>
              <a:gd name="connsiteX4" fmla="*/ 120644 w 220136"/>
              <a:gd name="connsiteY4" fmla="*/ 292818 h 404178"/>
              <a:gd name="connsiteX5" fmla="*/ 93267 w 220136"/>
              <a:gd name="connsiteY5" fmla="*/ 51899 h 404178"/>
              <a:gd name="connsiteX6" fmla="*/ 184 w 220136"/>
              <a:gd name="connsiteY6" fmla="*/ 8095 h 4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136" h="404178">
                <a:moveTo>
                  <a:pt x="184" y="8095"/>
                </a:moveTo>
                <a:cubicBezTo>
                  <a:pt x="4747" y="28171"/>
                  <a:pt x="111518" y="138594"/>
                  <a:pt x="120644" y="172359"/>
                </a:cubicBezTo>
                <a:cubicBezTo>
                  <a:pt x="129770" y="206124"/>
                  <a:pt x="38512" y="172359"/>
                  <a:pt x="54938" y="210687"/>
                </a:cubicBezTo>
                <a:cubicBezTo>
                  <a:pt x="71364" y="249015"/>
                  <a:pt x="208251" y="388639"/>
                  <a:pt x="219202" y="402327"/>
                </a:cubicBezTo>
                <a:cubicBezTo>
                  <a:pt x="230153" y="416015"/>
                  <a:pt x="141633" y="351223"/>
                  <a:pt x="120644" y="292818"/>
                </a:cubicBezTo>
                <a:cubicBezTo>
                  <a:pt x="99655" y="234413"/>
                  <a:pt x="109693" y="97528"/>
                  <a:pt x="93267" y="51899"/>
                </a:cubicBezTo>
                <a:cubicBezTo>
                  <a:pt x="76841" y="6270"/>
                  <a:pt x="-4379" y="-11981"/>
                  <a:pt x="184" y="8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E7C27117-F7DB-EB62-ADAC-470F98659CE7}"/>
              </a:ext>
            </a:extLst>
          </p:cNvPr>
          <p:cNvSpPr/>
          <p:nvPr/>
        </p:nvSpPr>
        <p:spPr>
          <a:xfrm>
            <a:off x="4473400" y="5069390"/>
            <a:ext cx="1594049" cy="849960"/>
          </a:xfrm>
          <a:custGeom>
            <a:avLst/>
            <a:gdLst>
              <a:gd name="connsiteX0" fmla="*/ 42 w 1594049"/>
              <a:gd name="connsiteY0" fmla="*/ 285599 h 849960"/>
              <a:gd name="connsiteX1" fmla="*/ 323093 w 1594049"/>
              <a:gd name="connsiteY1" fmla="*/ 685307 h 849960"/>
              <a:gd name="connsiteX2" fmla="*/ 1122509 w 1594049"/>
              <a:gd name="connsiteY2" fmla="*/ 427961 h 849960"/>
              <a:gd name="connsiteX3" fmla="*/ 903491 w 1594049"/>
              <a:gd name="connsiteY3" fmla="*/ 767439 h 849960"/>
              <a:gd name="connsiteX4" fmla="*/ 1593398 w 1594049"/>
              <a:gd name="connsiteY4" fmla="*/ 876 h 849960"/>
              <a:gd name="connsiteX5" fmla="*/ 1023951 w 1594049"/>
              <a:gd name="connsiteY5" fmla="*/ 619602 h 849960"/>
              <a:gd name="connsiteX6" fmla="*/ 755654 w 1594049"/>
              <a:gd name="connsiteY6" fmla="*/ 849570 h 849960"/>
              <a:gd name="connsiteX7" fmla="*/ 870638 w 1594049"/>
              <a:gd name="connsiteY7" fmla="*/ 575798 h 849960"/>
              <a:gd name="connsiteX8" fmla="*/ 454504 w 1594049"/>
              <a:gd name="connsiteY8" fmla="*/ 751012 h 849960"/>
              <a:gd name="connsiteX9" fmla="*/ 301192 w 1594049"/>
              <a:gd name="connsiteY9" fmla="*/ 636028 h 849960"/>
              <a:gd name="connsiteX10" fmla="*/ 42 w 1594049"/>
              <a:gd name="connsiteY10" fmla="*/ 285599 h 84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4049" h="849960">
                <a:moveTo>
                  <a:pt x="42" y="285599"/>
                </a:moveTo>
                <a:cubicBezTo>
                  <a:pt x="3692" y="293812"/>
                  <a:pt x="136015" y="661580"/>
                  <a:pt x="323093" y="685307"/>
                </a:cubicBezTo>
                <a:cubicBezTo>
                  <a:pt x="510171" y="709034"/>
                  <a:pt x="1025776" y="414272"/>
                  <a:pt x="1122509" y="427961"/>
                </a:cubicBezTo>
                <a:cubicBezTo>
                  <a:pt x="1219242" y="441650"/>
                  <a:pt x="825010" y="838620"/>
                  <a:pt x="903491" y="767439"/>
                </a:cubicBezTo>
                <a:cubicBezTo>
                  <a:pt x="981972" y="696258"/>
                  <a:pt x="1573321" y="25515"/>
                  <a:pt x="1593398" y="876"/>
                </a:cubicBezTo>
                <a:cubicBezTo>
                  <a:pt x="1613475" y="-23763"/>
                  <a:pt x="1163575" y="478153"/>
                  <a:pt x="1023951" y="619602"/>
                </a:cubicBezTo>
                <a:cubicBezTo>
                  <a:pt x="884327" y="761051"/>
                  <a:pt x="781206" y="856871"/>
                  <a:pt x="755654" y="849570"/>
                </a:cubicBezTo>
                <a:cubicBezTo>
                  <a:pt x="730102" y="842269"/>
                  <a:pt x="920830" y="592224"/>
                  <a:pt x="870638" y="575798"/>
                </a:cubicBezTo>
                <a:cubicBezTo>
                  <a:pt x="820446" y="559372"/>
                  <a:pt x="549412" y="740974"/>
                  <a:pt x="454504" y="751012"/>
                </a:cubicBezTo>
                <a:cubicBezTo>
                  <a:pt x="359596" y="761050"/>
                  <a:pt x="376023" y="706296"/>
                  <a:pt x="301192" y="636028"/>
                </a:cubicBezTo>
                <a:cubicBezTo>
                  <a:pt x="226361" y="565760"/>
                  <a:pt x="-3608" y="277386"/>
                  <a:pt x="42" y="285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AAA859C-F4EE-7388-C86E-A084E33AE18C}"/>
              </a:ext>
            </a:extLst>
          </p:cNvPr>
          <p:cNvSpPr/>
          <p:nvPr/>
        </p:nvSpPr>
        <p:spPr>
          <a:xfrm>
            <a:off x="3476905" y="6910017"/>
            <a:ext cx="1074247" cy="750401"/>
          </a:xfrm>
          <a:custGeom>
            <a:avLst/>
            <a:gdLst>
              <a:gd name="connsiteX0" fmla="*/ 700863 w 1074247"/>
              <a:gd name="connsiteY0" fmla="*/ 54754 h 750401"/>
              <a:gd name="connsiteX1" fmla="*/ 804896 w 1074247"/>
              <a:gd name="connsiteY1" fmla="*/ 235444 h 750401"/>
              <a:gd name="connsiteX2" fmla="*/ 591354 w 1074247"/>
              <a:gd name="connsiteY2" fmla="*/ 388757 h 750401"/>
              <a:gd name="connsiteX3" fmla="*/ 755617 w 1074247"/>
              <a:gd name="connsiteY3" fmla="*/ 366855 h 750401"/>
              <a:gd name="connsiteX4" fmla="*/ 509222 w 1074247"/>
              <a:gd name="connsiteY4" fmla="*/ 410658 h 750401"/>
              <a:gd name="connsiteX5" fmla="*/ 684436 w 1074247"/>
              <a:gd name="connsiteY5" fmla="*/ 465413 h 750401"/>
              <a:gd name="connsiteX6" fmla="*/ 235449 w 1074247"/>
              <a:gd name="connsiteY6" fmla="*/ 750136 h 750401"/>
              <a:gd name="connsiteX7" fmla="*/ 657059 w 1074247"/>
              <a:gd name="connsiteY7" fmla="*/ 514692 h 750401"/>
              <a:gd name="connsiteX8" fmla="*/ 547550 w 1074247"/>
              <a:gd name="connsiteY8" fmla="*/ 394232 h 750401"/>
              <a:gd name="connsiteX9" fmla="*/ 5 w 1074247"/>
              <a:gd name="connsiteY9" fmla="*/ 416134 h 750401"/>
              <a:gd name="connsiteX10" fmla="*/ 558501 w 1074247"/>
              <a:gd name="connsiteY10" fmla="*/ 410658 h 750401"/>
              <a:gd name="connsiteX11" fmla="*/ 908930 w 1074247"/>
              <a:gd name="connsiteY11" fmla="*/ 147837 h 750401"/>
              <a:gd name="connsiteX12" fmla="*/ 1073193 w 1074247"/>
              <a:gd name="connsiteY12" fmla="*/ 0 h 750401"/>
              <a:gd name="connsiteX13" fmla="*/ 837749 w 1074247"/>
              <a:gd name="connsiteY13" fmla="*/ 147837 h 750401"/>
              <a:gd name="connsiteX14" fmla="*/ 755617 w 1074247"/>
              <a:gd name="connsiteY14" fmla="*/ 76656 h 750401"/>
              <a:gd name="connsiteX15" fmla="*/ 700863 w 1074247"/>
              <a:gd name="connsiteY15" fmla="*/ 54754 h 7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4247" h="750401">
                <a:moveTo>
                  <a:pt x="700863" y="54754"/>
                </a:moveTo>
                <a:cubicBezTo>
                  <a:pt x="709076" y="81219"/>
                  <a:pt x="823148" y="179777"/>
                  <a:pt x="804896" y="235444"/>
                </a:cubicBezTo>
                <a:cubicBezTo>
                  <a:pt x="786645" y="291111"/>
                  <a:pt x="599567" y="366855"/>
                  <a:pt x="591354" y="388757"/>
                </a:cubicBezTo>
                <a:cubicBezTo>
                  <a:pt x="583141" y="410659"/>
                  <a:pt x="769306" y="363205"/>
                  <a:pt x="755617" y="366855"/>
                </a:cubicBezTo>
                <a:cubicBezTo>
                  <a:pt x="741928" y="370505"/>
                  <a:pt x="521085" y="394232"/>
                  <a:pt x="509222" y="410658"/>
                </a:cubicBezTo>
                <a:cubicBezTo>
                  <a:pt x="497359" y="427084"/>
                  <a:pt x="730065" y="408833"/>
                  <a:pt x="684436" y="465413"/>
                </a:cubicBezTo>
                <a:cubicBezTo>
                  <a:pt x="638807" y="521993"/>
                  <a:pt x="240012" y="741923"/>
                  <a:pt x="235449" y="750136"/>
                </a:cubicBezTo>
                <a:cubicBezTo>
                  <a:pt x="230886" y="758349"/>
                  <a:pt x="605042" y="574009"/>
                  <a:pt x="657059" y="514692"/>
                </a:cubicBezTo>
                <a:cubicBezTo>
                  <a:pt x="709076" y="455375"/>
                  <a:pt x="657059" y="410658"/>
                  <a:pt x="547550" y="394232"/>
                </a:cubicBezTo>
                <a:cubicBezTo>
                  <a:pt x="438041" y="377806"/>
                  <a:pt x="-1820" y="413396"/>
                  <a:pt x="5" y="416134"/>
                </a:cubicBezTo>
                <a:cubicBezTo>
                  <a:pt x="1830" y="418872"/>
                  <a:pt x="407014" y="455374"/>
                  <a:pt x="558501" y="410658"/>
                </a:cubicBezTo>
                <a:cubicBezTo>
                  <a:pt x="709988" y="365942"/>
                  <a:pt x="823148" y="216280"/>
                  <a:pt x="908930" y="147837"/>
                </a:cubicBezTo>
                <a:cubicBezTo>
                  <a:pt x="994712" y="79394"/>
                  <a:pt x="1085056" y="0"/>
                  <a:pt x="1073193" y="0"/>
                </a:cubicBezTo>
                <a:cubicBezTo>
                  <a:pt x="1061330" y="0"/>
                  <a:pt x="890678" y="135061"/>
                  <a:pt x="837749" y="147837"/>
                </a:cubicBezTo>
                <a:cubicBezTo>
                  <a:pt x="784820" y="160613"/>
                  <a:pt x="778431" y="91257"/>
                  <a:pt x="755617" y="76656"/>
                </a:cubicBezTo>
                <a:cubicBezTo>
                  <a:pt x="732803" y="62055"/>
                  <a:pt x="692650" y="28289"/>
                  <a:pt x="700863" y="5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9763F68A-6560-EA16-1A0D-325D43534A1D}"/>
              </a:ext>
            </a:extLst>
          </p:cNvPr>
          <p:cNvSpPr/>
          <p:nvPr/>
        </p:nvSpPr>
        <p:spPr>
          <a:xfrm>
            <a:off x="4584730" y="5972676"/>
            <a:ext cx="2178376" cy="1516151"/>
          </a:xfrm>
          <a:custGeom>
            <a:avLst/>
            <a:gdLst>
              <a:gd name="connsiteX0" fmla="*/ 20123 w 2178376"/>
              <a:gd name="connsiteY0" fmla="*/ 1506787 h 1516151"/>
              <a:gd name="connsiteX1" fmla="*/ 1701086 w 2178376"/>
              <a:gd name="connsiteY1" fmla="*/ 515731 h 1516151"/>
              <a:gd name="connsiteX2" fmla="*/ 1016654 w 2178376"/>
              <a:gd name="connsiteY2" fmla="*/ 926390 h 1516151"/>
              <a:gd name="connsiteX3" fmla="*/ 2177450 w 2178376"/>
              <a:gd name="connsiteY3" fmla="*/ 1039 h 1516151"/>
              <a:gd name="connsiteX4" fmla="*/ 1197344 w 2178376"/>
              <a:gd name="connsiteY4" fmla="*/ 751175 h 1516151"/>
              <a:gd name="connsiteX5" fmla="*/ 386978 w 2178376"/>
              <a:gd name="connsiteY5" fmla="*/ 1112555 h 1516151"/>
              <a:gd name="connsiteX6" fmla="*/ 748357 w 2178376"/>
              <a:gd name="connsiteY6" fmla="*/ 1019473 h 1516151"/>
              <a:gd name="connsiteX7" fmla="*/ 20123 w 2178376"/>
              <a:gd name="connsiteY7" fmla="*/ 1506787 h 151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376" h="1516151">
                <a:moveTo>
                  <a:pt x="20123" y="1506787"/>
                </a:moveTo>
                <a:cubicBezTo>
                  <a:pt x="178911" y="1422830"/>
                  <a:pt x="1534998" y="612464"/>
                  <a:pt x="1701086" y="515731"/>
                </a:cubicBezTo>
                <a:cubicBezTo>
                  <a:pt x="1867174" y="418998"/>
                  <a:pt x="937260" y="1012172"/>
                  <a:pt x="1016654" y="926390"/>
                </a:cubicBezTo>
                <a:cubicBezTo>
                  <a:pt x="1096048" y="840608"/>
                  <a:pt x="2147335" y="30241"/>
                  <a:pt x="2177450" y="1039"/>
                </a:cubicBezTo>
                <a:cubicBezTo>
                  <a:pt x="2207565" y="-28163"/>
                  <a:pt x="1495756" y="565922"/>
                  <a:pt x="1197344" y="751175"/>
                </a:cubicBezTo>
                <a:cubicBezTo>
                  <a:pt x="898932" y="936428"/>
                  <a:pt x="461809" y="1067839"/>
                  <a:pt x="386978" y="1112555"/>
                </a:cubicBezTo>
                <a:cubicBezTo>
                  <a:pt x="312147" y="1157271"/>
                  <a:pt x="804024" y="954680"/>
                  <a:pt x="748357" y="1019473"/>
                </a:cubicBezTo>
                <a:cubicBezTo>
                  <a:pt x="692690" y="1084266"/>
                  <a:pt x="-138665" y="1590744"/>
                  <a:pt x="20123" y="1506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86FF22EB-3C3D-F522-45E6-3427383EB4C9}"/>
              </a:ext>
            </a:extLst>
          </p:cNvPr>
          <p:cNvSpPr/>
          <p:nvPr/>
        </p:nvSpPr>
        <p:spPr>
          <a:xfrm>
            <a:off x="5991888" y="2687630"/>
            <a:ext cx="1428767" cy="1340747"/>
          </a:xfrm>
          <a:custGeom>
            <a:avLst/>
            <a:gdLst>
              <a:gd name="connsiteX0" fmla="*/ 3729 w 1428767"/>
              <a:gd name="connsiteY0" fmla="*/ 6291 h 1340747"/>
              <a:gd name="connsiteX1" fmla="*/ 1082392 w 1428767"/>
              <a:gd name="connsiteY1" fmla="*/ 718099 h 1340747"/>
              <a:gd name="connsiteX2" fmla="*/ 989310 w 1428767"/>
              <a:gd name="connsiteY2" fmla="*/ 553836 h 1340747"/>
              <a:gd name="connsiteX3" fmla="*/ 1416395 w 1428767"/>
              <a:gd name="connsiteY3" fmla="*/ 1314923 h 1340747"/>
              <a:gd name="connsiteX4" fmla="*/ 1295935 w 1428767"/>
              <a:gd name="connsiteY4" fmla="*/ 1112332 h 1340747"/>
              <a:gd name="connsiteX5" fmla="*/ 1109769 w 1428767"/>
              <a:gd name="connsiteY5" fmla="*/ 619541 h 1340747"/>
              <a:gd name="connsiteX6" fmla="*/ 682684 w 1428767"/>
              <a:gd name="connsiteY6" fmla="*/ 214358 h 1340747"/>
              <a:gd name="connsiteX7" fmla="*/ 726488 w 1428767"/>
              <a:gd name="connsiteY7" fmla="*/ 362195 h 1340747"/>
              <a:gd name="connsiteX8" fmla="*/ 3729 w 1428767"/>
              <a:gd name="connsiteY8" fmla="*/ 6291 h 13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67" h="1340747">
                <a:moveTo>
                  <a:pt x="3729" y="6291"/>
                </a:moveTo>
                <a:cubicBezTo>
                  <a:pt x="63046" y="65608"/>
                  <a:pt x="918129" y="626842"/>
                  <a:pt x="1082392" y="718099"/>
                </a:cubicBezTo>
                <a:cubicBezTo>
                  <a:pt x="1246655" y="809356"/>
                  <a:pt x="989310" y="553836"/>
                  <a:pt x="989310" y="553836"/>
                </a:cubicBezTo>
                <a:lnTo>
                  <a:pt x="1416395" y="1314923"/>
                </a:lnTo>
                <a:cubicBezTo>
                  <a:pt x="1467499" y="1408006"/>
                  <a:pt x="1347039" y="1228229"/>
                  <a:pt x="1295935" y="1112332"/>
                </a:cubicBezTo>
                <a:cubicBezTo>
                  <a:pt x="1244831" y="996435"/>
                  <a:pt x="1211977" y="769203"/>
                  <a:pt x="1109769" y="619541"/>
                </a:cubicBezTo>
                <a:cubicBezTo>
                  <a:pt x="1007561" y="469879"/>
                  <a:pt x="746564" y="257249"/>
                  <a:pt x="682684" y="214358"/>
                </a:cubicBezTo>
                <a:cubicBezTo>
                  <a:pt x="618804" y="171467"/>
                  <a:pt x="842385" y="398698"/>
                  <a:pt x="726488" y="362195"/>
                </a:cubicBezTo>
                <a:cubicBezTo>
                  <a:pt x="610591" y="325692"/>
                  <a:pt x="-55588" y="-53026"/>
                  <a:pt x="3729" y="6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446F71F9-C9D8-C7A1-D4E1-6ED84E946FF2}"/>
              </a:ext>
            </a:extLst>
          </p:cNvPr>
          <p:cNvSpPr/>
          <p:nvPr/>
        </p:nvSpPr>
        <p:spPr>
          <a:xfrm>
            <a:off x="5626723" y="3045441"/>
            <a:ext cx="1560546" cy="1593006"/>
          </a:xfrm>
          <a:custGeom>
            <a:avLst/>
            <a:gdLst>
              <a:gd name="connsiteX0" fmla="*/ 12990 w 1560546"/>
              <a:gd name="connsiteY0" fmla="*/ 15335 h 1593006"/>
              <a:gd name="connsiteX1" fmla="*/ 1053325 w 1560546"/>
              <a:gd name="connsiteY1" fmla="*/ 1028293 h 1593006"/>
              <a:gd name="connsiteX2" fmla="*/ 943816 w 1560546"/>
              <a:gd name="connsiteY2" fmla="*/ 814751 h 1593006"/>
              <a:gd name="connsiteX3" fmla="*/ 1546115 w 1560546"/>
              <a:gd name="connsiteY3" fmla="*/ 1586789 h 1593006"/>
              <a:gd name="connsiteX4" fmla="*/ 1338048 w 1560546"/>
              <a:gd name="connsiteY4" fmla="*/ 1159704 h 1593006"/>
              <a:gd name="connsiteX5" fmla="*/ 949291 w 1560546"/>
              <a:gd name="connsiteY5" fmla="*/ 820226 h 1593006"/>
              <a:gd name="connsiteX6" fmla="*/ 598863 w 1560546"/>
              <a:gd name="connsiteY6" fmla="*/ 206976 h 1593006"/>
              <a:gd name="connsiteX7" fmla="*/ 806930 w 1560546"/>
              <a:gd name="connsiteY7" fmla="*/ 710717 h 1593006"/>
              <a:gd name="connsiteX8" fmla="*/ 489354 w 1560546"/>
              <a:gd name="connsiteY8" fmla="*/ 436945 h 1593006"/>
              <a:gd name="connsiteX9" fmla="*/ 12990 w 1560546"/>
              <a:gd name="connsiteY9" fmla="*/ 15335 h 159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0546" h="1593006">
                <a:moveTo>
                  <a:pt x="12990" y="15335"/>
                </a:moveTo>
                <a:cubicBezTo>
                  <a:pt x="106985" y="113893"/>
                  <a:pt x="898187" y="895057"/>
                  <a:pt x="1053325" y="1028293"/>
                </a:cubicBezTo>
                <a:cubicBezTo>
                  <a:pt x="1208463" y="1161529"/>
                  <a:pt x="861684" y="721668"/>
                  <a:pt x="943816" y="814751"/>
                </a:cubicBezTo>
                <a:cubicBezTo>
                  <a:pt x="1025948" y="907834"/>
                  <a:pt x="1480410" y="1529297"/>
                  <a:pt x="1546115" y="1586789"/>
                </a:cubicBezTo>
                <a:cubicBezTo>
                  <a:pt x="1611820" y="1644281"/>
                  <a:pt x="1437519" y="1287464"/>
                  <a:pt x="1338048" y="1159704"/>
                </a:cubicBezTo>
                <a:cubicBezTo>
                  <a:pt x="1238577" y="1031944"/>
                  <a:pt x="1072489" y="979014"/>
                  <a:pt x="949291" y="820226"/>
                </a:cubicBezTo>
                <a:cubicBezTo>
                  <a:pt x="826093" y="661438"/>
                  <a:pt x="622590" y="225227"/>
                  <a:pt x="598863" y="206976"/>
                </a:cubicBezTo>
                <a:cubicBezTo>
                  <a:pt x="575136" y="188725"/>
                  <a:pt x="825181" y="672389"/>
                  <a:pt x="806930" y="710717"/>
                </a:cubicBezTo>
                <a:cubicBezTo>
                  <a:pt x="788679" y="749045"/>
                  <a:pt x="617114" y="552842"/>
                  <a:pt x="489354" y="436945"/>
                </a:cubicBezTo>
                <a:cubicBezTo>
                  <a:pt x="361594" y="321048"/>
                  <a:pt x="-81005" y="-83223"/>
                  <a:pt x="12990" y="15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CB29DAC3-165A-416B-5469-E75E581AC967}"/>
              </a:ext>
            </a:extLst>
          </p:cNvPr>
          <p:cNvSpPr/>
          <p:nvPr/>
        </p:nvSpPr>
        <p:spPr>
          <a:xfrm>
            <a:off x="5702553" y="2787387"/>
            <a:ext cx="1144967" cy="608137"/>
          </a:xfrm>
          <a:custGeom>
            <a:avLst/>
            <a:gdLst>
              <a:gd name="connsiteX0" fmla="*/ 19291 w 1144967"/>
              <a:gd name="connsiteY0" fmla="*/ 21518 h 608137"/>
              <a:gd name="connsiteX1" fmla="*/ 1097955 w 1144967"/>
              <a:gd name="connsiteY1" fmla="*/ 590965 h 608137"/>
              <a:gd name="connsiteX2" fmla="*/ 900839 w 1144967"/>
              <a:gd name="connsiteY2" fmla="*/ 432177 h 608137"/>
              <a:gd name="connsiteX3" fmla="*/ 440901 w 1144967"/>
              <a:gd name="connsiteY3" fmla="*/ 147454 h 608137"/>
              <a:gd name="connsiteX4" fmla="*/ 19291 w 1144967"/>
              <a:gd name="connsiteY4" fmla="*/ 21518 h 60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67" h="608137">
                <a:moveTo>
                  <a:pt x="19291" y="21518"/>
                </a:moveTo>
                <a:cubicBezTo>
                  <a:pt x="128800" y="95437"/>
                  <a:pt x="951030" y="522522"/>
                  <a:pt x="1097955" y="590965"/>
                </a:cubicBezTo>
                <a:cubicBezTo>
                  <a:pt x="1244880" y="659408"/>
                  <a:pt x="1010348" y="506096"/>
                  <a:pt x="900839" y="432177"/>
                </a:cubicBezTo>
                <a:cubicBezTo>
                  <a:pt x="791330" y="358259"/>
                  <a:pt x="586001" y="212247"/>
                  <a:pt x="440901" y="147454"/>
                </a:cubicBezTo>
                <a:cubicBezTo>
                  <a:pt x="295802" y="82661"/>
                  <a:pt x="-90218" y="-52401"/>
                  <a:pt x="19291" y="21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57BC4812-D6E1-4FEE-AD58-8E27687F5001}"/>
              </a:ext>
            </a:extLst>
          </p:cNvPr>
          <p:cNvSpPr/>
          <p:nvPr/>
        </p:nvSpPr>
        <p:spPr>
          <a:xfrm>
            <a:off x="6273545" y="2129950"/>
            <a:ext cx="2122760" cy="1014297"/>
          </a:xfrm>
          <a:custGeom>
            <a:avLst/>
            <a:gdLst>
              <a:gd name="connsiteX0" fmla="*/ 6795 w 2122760"/>
              <a:gd name="connsiteY0" fmla="*/ 290199 h 1014297"/>
              <a:gd name="connsiteX1" fmla="*/ 762407 w 2122760"/>
              <a:gd name="connsiteY1" fmla="*/ 158788 h 1014297"/>
              <a:gd name="connsiteX2" fmla="*/ 373650 w 2122760"/>
              <a:gd name="connsiteY2" fmla="*/ 0 h 1014297"/>
              <a:gd name="connsiteX3" fmla="*/ 1446838 w 2122760"/>
              <a:gd name="connsiteY3" fmla="*/ 427085 h 1014297"/>
              <a:gd name="connsiteX4" fmla="*/ 1342805 w 2122760"/>
              <a:gd name="connsiteY4" fmla="*/ 284723 h 1014297"/>
              <a:gd name="connsiteX5" fmla="*/ 2109368 w 2122760"/>
              <a:gd name="connsiteY5" fmla="*/ 1007482 h 1014297"/>
              <a:gd name="connsiteX6" fmla="*/ 1753463 w 2122760"/>
              <a:gd name="connsiteY6" fmla="*/ 618725 h 1014297"/>
              <a:gd name="connsiteX7" fmla="*/ 795260 w 2122760"/>
              <a:gd name="connsiteY7" fmla="*/ 136886 h 1014297"/>
              <a:gd name="connsiteX8" fmla="*/ 390077 w 2122760"/>
              <a:gd name="connsiteY8" fmla="*/ 136886 h 1014297"/>
              <a:gd name="connsiteX9" fmla="*/ 1320 w 2122760"/>
              <a:gd name="connsiteY9" fmla="*/ 136886 h 1014297"/>
              <a:gd name="connsiteX10" fmla="*/ 368175 w 2122760"/>
              <a:gd name="connsiteY10" fmla="*/ 164263 h 1014297"/>
              <a:gd name="connsiteX11" fmla="*/ 6795 w 2122760"/>
              <a:gd name="connsiteY11" fmla="*/ 290199 h 101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760" h="1014297">
                <a:moveTo>
                  <a:pt x="6795" y="290199"/>
                </a:moveTo>
                <a:cubicBezTo>
                  <a:pt x="72500" y="289286"/>
                  <a:pt x="701265" y="207154"/>
                  <a:pt x="762407" y="158788"/>
                </a:cubicBezTo>
                <a:cubicBezTo>
                  <a:pt x="823550" y="110421"/>
                  <a:pt x="373650" y="0"/>
                  <a:pt x="373650" y="0"/>
                </a:cubicBezTo>
                <a:cubicBezTo>
                  <a:pt x="487722" y="44716"/>
                  <a:pt x="1285312" y="379631"/>
                  <a:pt x="1446838" y="427085"/>
                </a:cubicBezTo>
                <a:cubicBezTo>
                  <a:pt x="1608364" y="474539"/>
                  <a:pt x="1232383" y="187990"/>
                  <a:pt x="1342805" y="284723"/>
                </a:cubicBezTo>
                <a:cubicBezTo>
                  <a:pt x="1453227" y="381456"/>
                  <a:pt x="2040925" y="951815"/>
                  <a:pt x="2109368" y="1007482"/>
                </a:cubicBezTo>
                <a:cubicBezTo>
                  <a:pt x="2177811" y="1063149"/>
                  <a:pt x="1972481" y="763824"/>
                  <a:pt x="1753463" y="618725"/>
                </a:cubicBezTo>
                <a:cubicBezTo>
                  <a:pt x="1534445" y="473626"/>
                  <a:pt x="1022491" y="217192"/>
                  <a:pt x="795260" y="136886"/>
                </a:cubicBezTo>
                <a:cubicBezTo>
                  <a:pt x="568029" y="56580"/>
                  <a:pt x="390077" y="136886"/>
                  <a:pt x="390077" y="136886"/>
                </a:cubicBezTo>
                <a:cubicBezTo>
                  <a:pt x="257754" y="136886"/>
                  <a:pt x="4970" y="132323"/>
                  <a:pt x="1320" y="136886"/>
                </a:cubicBezTo>
                <a:cubicBezTo>
                  <a:pt x="-2330" y="141449"/>
                  <a:pt x="362700" y="137798"/>
                  <a:pt x="368175" y="164263"/>
                </a:cubicBezTo>
                <a:cubicBezTo>
                  <a:pt x="373650" y="190728"/>
                  <a:pt x="-58910" y="291112"/>
                  <a:pt x="6795" y="290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6653AAA5-27DE-6C26-67A8-D981D95D1060}"/>
              </a:ext>
            </a:extLst>
          </p:cNvPr>
          <p:cNvSpPr/>
          <p:nvPr/>
        </p:nvSpPr>
        <p:spPr>
          <a:xfrm>
            <a:off x="6561510" y="2538483"/>
            <a:ext cx="2150058" cy="1924249"/>
          </a:xfrm>
          <a:custGeom>
            <a:avLst/>
            <a:gdLst>
              <a:gd name="connsiteX0" fmla="*/ 9029 w 2150058"/>
              <a:gd name="connsiteY0" fmla="*/ 155438 h 1924249"/>
              <a:gd name="connsiteX1" fmla="*/ 655132 w 2150058"/>
              <a:gd name="connsiteY1" fmla="*/ 62355 h 1924249"/>
              <a:gd name="connsiteX2" fmla="*/ 720837 w 2150058"/>
              <a:gd name="connsiteY2" fmla="*/ 210192 h 1924249"/>
              <a:gd name="connsiteX3" fmla="*/ 1372416 w 2150058"/>
              <a:gd name="connsiteY3" fmla="*/ 451112 h 1924249"/>
              <a:gd name="connsiteX4" fmla="*/ 1246480 w 2150058"/>
              <a:gd name="connsiteY4" fmla="*/ 368980 h 1924249"/>
              <a:gd name="connsiteX5" fmla="*/ 2002092 w 2150058"/>
              <a:gd name="connsiteY5" fmla="*/ 1305282 h 1924249"/>
              <a:gd name="connsiteX6" fmla="*/ 1876157 w 2150058"/>
              <a:gd name="connsiteY6" fmla="*/ 1102691 h 1924249"/>
              <a:gd name="connsiteX7" fmla="*/ 2149930 w 2150058"/>
              <a:gd name="connsiteY7" fmla="*/ 1924008 h 1924249"/>
              <a:gd name="connsiteX8" fmla="*/ 1909010 w 2150058"/>
              <a:gd name="connsiteY8" fmla="*/ 1179347 h 1924249"/>
              <a:gd name="connsiteX9" fmla="*/ 1700943 w 2150058"/>
              <a:gd name="connsiteY9" fmla="*/ 363505 h 1924249"/>
              <a:gd name="connsiteX10" fmla="*/ 1596909 w 2150058"/>
              <a:gd name="connsiteY10" fmla="*/ 593474 h 1924249"/>
              <a:gd name="connsiteX11" fmla="*/ 928904 w 2150058"/>
              <a:gd name="connsiteY11" fmla="*/ 100683 h 1924249"/>
              <a:gd name="connsiteX12" fmla="*/ 1060315 w 2150058"/>
              <a:gd name="connsiteY12" fmla="*/ 336128 h 1924249"/>
              <a:gd name="connsiteX13" fmla="*/ 737264 w 2150058"/>
              <a:gd name="connsiteY13" fmla="*/ 18552 h 1924249"/>
              <a:gd name="connsiteX14" fmla="*/ 310179 w 2150058"/>
              <a:gd name="connsiteY14" fmla="*/ 51404 h 1924249"/>
              <a:gd name="connsiteX15" fmla="*/ 9029 w 2150058"/>
              <a:gd name="connsiteY15" fmla="*/ 155438 h 19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0058" h="1924249">
                <a:moveTo>
                  <a:pt x="9029" y="155438"/>
                </a:moveTo>
                <a:cubicBezTo>
                  <a:pt x="66521" y="157263"/>
                  <a:pt x="536497" y="53229"/>
                  <a:pt x="655132" y="62355"/>
                </a:cubicBezTo>
                <a:cubicBezTo>
                  <a:pt x="773767" y="71481"/>
                  <a:pt x="601290" y="145399"/>
                  <a:pt x="720837" y="210192"/>
                </a:cubicBezTo>
                <a:cubicBezTo>
                  <a:pt x="840384" y="274985"/>
                  <a:pt x="1284809" y="424647"/>
                  <a:pt x="1372416" y="451112"/>
                </a:cubicBezTo>
                <a:cubicBezTo>
                  <a:pt x="1460023" y="477577"/>
                  <a:pt x="1141534" y="226618"/>
                  <a:pt x="1246480" y="368980"/>
                </a:cubicBezTo>
                <a:cubicBezTo>
                  <a:pt x="1351426" y="511342"/>
                  <a:pt x="1897146" y="1182997"/>
                  <a:pt x="2002092" y="1305282"/>
                </a:cubicBezTo>
                <a:cubicBezTo>
                  <a:pt x="2107038" y="1427567"/>
                  <a:pt x="1851517" y="999570"/>
                  <a:pt x="1876157" y="1102691"/>
                </a:cubicBezTo>
                <a:cubicBezTo>
                  <a:pt x="1900797" y="1205812"/>
                  <a:pt x="2144454" y="1911232"/>
                  <a:pt x="2149930" y="1924008"/>
                </a:cubicBezTo>
                <a:cubicBezTo>
                  <a:pt x="2155406" y="1936784"/>
                  <a:pt x="1983841" y="1439431"/>
                  <a:pt x="1909010" y="1179347"/>
                </a:cubicBezTo>
                <a:cubicBezTo>
                  <a:pt x="1834179" y="919263"/>
                  <a:pt x="1752960" y="461150"/>
                  <a:pt x="1700943" y="363505"/>
                </a:cubicBezTo>
                <a:cubicBezTo>
                  <a:pt x="1648926" y="265860"/>
                  <a:pt x="1725582" y="637278"/>
                  <a:pt x="1596909" y="593474"/>
                </a:cubicBezTo>
                <a:cubicBezTo>
                  <a:pt x="1468236" y="549670"/>
                  <a:pt x="1018336" y="143574"/>
                  <a:pt x="928904" y="100683"/>
                </a:cubicBezTo>
                <a:cubicBezTo>
                  <a:pt x="839472" y="57792"/>
                  <a:pt x="1092255" y="349816"/>
                  <a:pt x="1060315" y="336128"/>
                </a:cubicBezTo>
                <a:cubicBezTo>
                  <a:pt x="1028375" y="322440"/>
                  <a:pt x="862287" y="66006"/>
                  <a:pt x="737264" y="18552"/>
                </a:cubicBezTo>
                <a:cubicBezTo>
                  <a:pt x="612241" y="-28902"/>
                  <a:pt x="437939" y="26765"/>
                  <a:pt x="310179" y="51404"/>
                </a:cubicBezTo>
                <a:cubicBezTo>
                  <a:pt x="182419" y="76043"/>
                  <a:pt x="-48463" y="153613"/>
                  <a:pt x="9029" y="15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0B8C73C-F04B-7673-7A3A-E6B4891998C4}"/>
              </a:ext>
            </a:extLst>
          </p:cNvPr>
          <p:cNvSpPr/>
          <p:nvPr/>
        </p:nvSpPr>
        <p:spPr>
          <a:xfrm>
            <a:off x="8280691" y="4049352"/>
            <a:ext cx="397898" cy="2477681"/>
          </a:xfrm>
          <a:custGeom>
            <a:avLst/>
            <a:gdLst>
              <a:gd name="connsiteX0" fmla="*/ 397896 w 397898"/>
              <a:gd name="connsiteY0" fmla="*/ 13431 h 2477681"/>
              <a:gd name="connsiteX1" fmla="*/ 91271 w 397898"/>
              <a:gd name="connsiteY1" fmla="*/ 1688919 h 2477681"/>
              <a:gd name="connsiteX2" fmla="*/ 206255 w 397898"/>
              <a:gd name="connsiteY2" fmla="*/ 1535606 h 2477681"/>
              <a:gd name="connsiteX3" fmla="*/ 3663 w 397898"/>
              <a:gd name="connsiteY3" fmla="*/ 2477383 h 2477681"/>
              <a:gd name="connsiteX4" fmla="*/ 74844 w 397898"/>
              <a:gd name="connsiteY4" fmla="*/ 1623213 h 2477681"/>
              <a:gd name="connsiteX5" fmla="*/ 63893 w 397898"/>
              <a:gd name="connsiteY5" fmla="*/ 413139 h 2477681"/>
              <a:gd name="connsiteX6" fmla="*/ 85795 w 397898"/>
              <a:gd name="connsiteY6" fmla="*/ 878552 h 2477681"/>
              <a:gd name="connsiteX7" fmla="*/ 397896 w 397898"/>
              <a:gd name="connsiteY7" fmla="*/ 13431 h 247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98" h="2477681">
                <a:moveTo>
                  <a:pt x="397896" y="13431"/>
                </a:moveTo>
                <a:cubicBezTo>
                  <a:pt x="398809" y="148492"/>
                  <a:pt x="123211" y="1435223"/>
                  <a:pt x="91271" y="1688919"/>
                </a:cubicBezTo>
                <a:cubicBezTo>
                  <a:pt x="59331" y="1942615"/>
                  <a:pt x="220856" y="1404195"/>
                  <a:pt x="206255" y="1535606"/>
                </a:cubicBezTo>
                <a:cubicBezTo>
                  <a:pt x="191654" y="1667017"/>
                  <a:pt x="25565" y="2462782"/>
                  <a:pt x="3663" y="2477383"/>
                </a:cubicBezTo>
                <a:cubicBezTo>
                  <a:pt x="-18239" y="2491984"/>
                  <a:pt x="64806" y="1967254"/>
                  <a:pt x="74844" y="1623213"/>
                </a:cubicBezTo>
                <a:cubicBezTo>
                  <a:pt x="84882" y="1279172"/>
                  <a:pt x="62068" y="537249"/>
                  <a:pt x="63893" y="413139"/>
                </a:cubicBezTo>
                <a:cubicBezTo>
                  <a:pt x="65718" y="289029"/>
                  <a:pt x="33778" y="952471"/>
                  <a:pt x="85795" y="878552"/>
                </a:cubicBezTo>
                <a:cubicBezTo>
                  <a:pt x="137812" y="804634"/>
                  <a:pt x="396983" y="-121630"/>
                  <a:pt x="397896" y="13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3035034C-AAB6-441D-C208-9078843E0F06}"/>
              </a:ext>
            </a:extLst>
          </p:cNvPr>
          <p:cNvSpPr/>
          <p:nvPr/>
        </p:nvSpPr>
        <p:spPr>
          <a:xfrm>
            <a:off x="6810974" y="4434970"/>
            <a:ext cx="460432" cy="2471532"/>
          </a:xfrm>
          <a:custGeom>
            <a:avLst/>
            <a:gdLst>
              <a:gd name="connsiteX0" fmla="*/ 219503 w 460432"/>
              <a:gd name="connsiteY0" fmla="*/ 144 h 2471532"/>
              <a:gd name="connsiteX1" fmla="*/ 460422 w 460432"/>
              <a:gd name="connsiteY1" fmla="*/ 1095234 h 2471532"/>
              <a:gd name="connsiteX2" fmla="*/ 208552 w 460432"/>
              <a:gd name="connsiteY2" fmla="*/ 1954879 h 2471532"/>
              <a:gd name="connsiteX3" fmla="*/ 301634 w 460432"/>
              <a:gd name="connsiteY3" fmla="*/ 1664680 h 2471532"/>
              <a:gd name="connsiteX4" fmla="*/ 485 w 460432"/>
              <a:gd name="connsiteY4" fmla="*/ 2469571 h 2471532"/>
              <a:gd name="connsiteX5" fmla="*/ 383766 w 460432"/>
              <a:gd name="connsiteY5" fmla="*/ 1390908 h 2471532"/>
              <a:gd name="connsiteX6" fmla="*/ 219503 w 460432"/>
              <a:gd name="connsiteY6" fmla="*/ 356048 h 2471532"/>
              <a:gd name="connsiteX7" fmla="*/ 383766 w 460432"/>
              <a:gd name="connsiteY7" fmla="*/ 1013102 h 2471532"/>
              <a:gd name="connsiteX8" fmla="*/ 219503 w 460432"/>
              <a:gd name="connsiteY8" fmla="*/ 144 h 247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432" h="2471532">
                <a:moveTo>
                  <a:pt x="219503" y="144"/>
                </a:moveTo>
                <a:cubicBezTo>
                  <a:pt x="232279" y="13833"/>
                  <a:pt x="462247" y="769445"/>
                  <a:pt x="460422" y="1095234"/>
                </a:cubicBezTo>
                <a:cubicBezTo>
                  <a:pt x="458597" y="1421023"/>
                  <a:pt x="235017" y="1859971"/>
                  <a:pt x="208552" y="1954879"/>
                </a:cubicBezTo>
                <a:cubicBezTo>
                  <a:pt x="182087" y="2049787"/>
                  <a:pt x="336312" y="1578898"/>
                  <a:pt x="301634" y="1664680"/>
                </a:cubicBezTo>
                <a:cubicBezTo>
                  <a:pt x="266956" y="1750462"/>
                  <a:pt x="-13204" y="2515200"/>
                  <a:pt x="485" y="2469571"/>
                </a:cubicBezTo>
                <a:cubicBezTo>
                  <a:pt x="14174" y="2423942"/>
                  <a:pt x="347263" y="1743162"/>
                  <a:pt x="383766" y="1390908"/>
                </a:cubicBezTo>
                <a:cubicBezTo>
                  <a:pt x="420269" y="1038654"/>
                  <a:pt x="219503" y="419016"/>
                  <a:pt x="219503" y="356048"/>
                </a:cubicBezTo>
                <a:cubicBezTo>
                  <a:pt x="219503" y="293080"/>
                  <a:pt x="380116" y="1073332"/>
                  <a:pt x="383766" y="1013102"/>
                </a:cubicBezTo>
                <a:cubicBezTo>
                  <a:pt x="387416" y="952872"/>
                  <a:pt x="206727" y="-13545"/>
                  <a:pt x="21950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F3DE928-FF74-274E-F3CA-5755B0D6C062}"/>
              </a:ext>
            </a:extLst>
          </p:cNvPr>
          <p:cNvSpPr/>
          <p:nvPr/>
        </p:nvSpPr>
        <p:spPr>
          <a:xfrm>
            <a:off x="5709819" y="6563505"/>
            <a:ext cx="2235350" cy="2397086"/>
          </a:xfrm>
          <a:custGeom>
            <a:avLst/>
            <a:gdLst>
              <a:gd name="connsiteX0" fmla="*/ 2235058 w 2235350"/>
              <a:gd name="connsiteY0" fmla="*/ 7034 h 2397086"/>
              <a:gd name="connsiteX1" fmla="*/ 619800 w 2235350"/>
              <a:gd name="connsiteY1" fmla="*/ 1715374 h 2397086"/>
              <a:gd name="connsiteX2" fmla="*/ 762162 w 2235350"/>
              <a:gd name="connsiteY2" fmla="*/ 1633242 h 2397086"/>
              <a:gd name="connsiteX3" fmla="*/ 1074 w 2235350"/>
              <a:gd name="connsiteY3" fmla="*/ 2394330 h 2397086"/>
              <a:gd name="connsiteX4" fmla="*/ 953803 w 2235350"/>
              <a:gd name="connsiteY4" fmla="*/ 1321142 h 2397086"/>
              <a:gd name="connsiteX5" fmla="*/ 1791546 w 2235350"/>
              <a:gd name="connsiteY5" fmla="*/ 215101 h 2397086"/>
              <a:gd name="connsiteX6" fmla="*/ 762162 w 2235350"/>
              <a:gd name="connsiteY6" fmla="*/ 1074746 h 2397086"/>
              <a:gd name="connsiteX7" fmla="*/ 2235058 w 2235350"/>
              <a:gd name="connsiteY7" fmla="*/ 7034 h 239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350" h="2397086">
                <a:moveTo>
                  <a:pt x="2235058" y="7034"/>
                </a:moveTo>
                <a:cubicBezTo>
                  <a:pt x="2211331" y="113805"/>
                  <a:pt x="865283" y="1444339"/>
                  <a:pt x="619800" y="1715374"/>
                </a:cubicBezTo>
                <a:cubicBezTo>
                  <a:pt x="374317" y="1986409"/>
                  <a:pt x="865283" y="1520083"/>
                  <a:pt x="762162" y="1633242"/>
                </a:cubicBezTo>
                <a:cubicBezTo>
                  <a:pt x="659041" y="1746401"/>
                  <a:pt x="-30866" y="2446347"/>
                  <a:pt x="1074" y="2394330"/>
                </a:cubicBezTo>
                <a:cubicBezTo>
                  <a:pt x="33014" y="2342313"/>
                  <a:pt x="655391" y="1684347"/>
                  <a:pt x="953803" y="1321142"/>
                </a:cubicBezTo>
                <a:cubicBezTo>
                  <a:pt x="1252215" y="957937"/>
                  <a:pt x="1823486" y="256167"/>
                  <a:pt x="1791546" y="215101"/>
                </a:cubicBezTo>
                <a:cubicBezTo>
                  <a:pt x="1759606" y="174035"/>
                  <a:pt x="694631" y="1105774"/>
                  <a:pt x="762162" y="1074746"/>
                </a:cubicBezTo>
                <a:cubicBezTo>
                  <a:pt x="829693" y="1043719"/>
                  <a:pt x="2258785" y="-99737"/>
                  <a:pt x="2235058" y="7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7E5EC09-520D-033E-A697-DF30B001D20A}"/>
              </a:ext>
            </a:extLst>
          </p:cNvPr>
          <p:cNvSpPr/>
          <p:nvPr/>
        </p:nvSpPr>
        <p:spPr>
          <a:xfrm>
            <a:off x="8394727" y="7063320"/>
            <a:ext cx="316316" cy="2419753"/>
          </a:xfrm>
          <a:custGeom>
            <a:avLst/>
            <a:gdLst>
              <a:gd name="connsiteX0" fmla="*/ 256483 w 316316"/>
              <a:gd name="connsiteY0" fmla="*/ 470898 h 2419753"/>
              <a:gd name="connsiteX1" fmla="*/ 114121 w 316316"/>
              <a:gd name="connsiteY1" fmla="*/ 1040345 h 2419753"/>
              <a:gd name="connsiteX2" fmla="*/ 305762 w 316316"/>
              <a:gd name="connsiteY2" fmla="*/ 2332551 h 2419753"/>
              <a:gd name="connsiteX3" fmla="*/ 261958 w 316316"/>
              <a:gd name="connsiteY3" fmla="*/ 2091631 h 2419753"/>
              <a:gd name="connsiteX4" fmla="*/ 15563 w 316316"/>
              <a:gd name="connsiteY4" fmla="*/ 394242 h 2419753"/>
              <a:gd name="connsiteX5" fmla="*/ 37465 w 316316"/>
              <a:gd name="connsiteY5" fmla="*/ 657063 h 2419753"/>
              <a:gd name="connsiteX6" fmla="*/ 136023 w 316316"/>
              <a:gd name="connsiteY6" fmla="*/ 9 h 2419753"/>
              <a:gd name="connsiteX7" fmla="*/ 97695 w 316316"/>
              <a:gd name="connsiteY7" fmla="*/ 673490 h 2419753"/>
              <a:gd name="connsiteX8" fmla="*/ 256483 w 316316"/>
              <a:gd name="connsiteY8" fmla="*/ 470898 h 24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16" h="2419753">
                <a:moveTo>
                  <a:pt x="256483" y="470898"/>
                </a:moveTo>
                <a:cubicBezTo>
                  <a:pt x="259221" y="532040"/>
                  <a:pt x="105908" y="730070"/>
                  <a:pt x="114121" y="1040345"/>
                </a:cubicBezTo>
                <a:cubicBezTo>
                  <a:pt x="122334" y="1350620"/>
                  <a:pt x="281123" y="2157337"/>
                  <a:pt x="305762" y="2332551"/>
                </a:cubicBezTo>
                <a:cubicBezTo>
                  <a:pt x="330401" y="2507765"/>
                  <a:pt x="310324" y="2414682"/>
                  <a:pt x="261958" y="2091631"/>
                </a:cubicBezTo>
                <a:cubicBezTo>
                  <a:pt x="213592" y="1768580"/>
                  <a:pt x="52978" y="633337"/>
                  <a:pt x="15563" y="394242"/>
                </a:cubicBezTo>
                <a:cubicBezTo>
                  <a:pt x="-21852" y="155147"/>
                  <a:pt x="17388" y="722769"/>
                  <a:pt x="37465" y="657063"/>
                </a:cubicBezTo>
                <a:cubicBezTo>
                  <a:pt x="57542" y="591357"/>
                  <a:pt x="125985" y="-2729"/>
                  <a:pt x="136023" y="9"/>
                </a:cubicBezTo>
                <a:cubicBezTo>
                  <a:pt x="146061" y="2747"/>
                  <a:pt x="78531" y="590446"/>
                  <a:pt x="97695" y="673490"/>
                </a:cubicBezTo>
                <a:cubicBezTo>
                  <a:pt x="116859" y="756534"/>
                  <a:pt x="253745" y="409756"/>
                  <a:pt x="256483" y="470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A1FD7155-5A43-2078-3EA7-573CA14559F1}"/>
              </a:ext>
            </a:extLst>
          </p:cNvPr>
          <p:cNvSpPr/>
          <p:nvPr/>
        </p:nvSpPr>
        <p:spPr>
          <a:xfrm>
            <a:off x="3778771" y="3648516"/>
            <a:ext cx="685709" cy="1577867"/>
          </a:xfrm>
          <a:custGeom>
            <a:avLst/>
            <a:gdLst>
              <a:gd name="connsiteX0" fmla="*/ 49310 w 685709"/>
              <a:gd name="connsiteY0" fmla="*/ 55579 h 1577867"/>
              <a:gd name="connsiteX1" fmla="*/ 95805 w 685709"/>
              <a:gd name="connsiteY1" fmla="*/ 86576 h 1577867"/>
              <a:gd name="connsiteX2" fmla="*/ 576253 w 685709"/>
              <a:gd name="connsiteY2" fmla="*/ 644515 h 1577867"/>
              <a:gd name="connsiteX3" fmla="*/ 545256 w 685709"/>
              <a:gd name="connsiteY3" fmla="*/ 613518 h 1577867"/>
              <a:gd name="connsiteX4" fmla="*/ 653744 w 685709"/>
              <a:gd name="connsiteY4" fmla="*/ 1574413 h 1577867"/>
              <a:gd name="connsiteX5" fmla="*/ 607249 w 685709"/>
              <a:gd name="connsiteY5" fmla="*/ 923484 h 1577867"/>
              <a:gd name="connsiteX6" fmla="*/ 653744 w 685709"/>
              <a:gd name="connsiteY6" fmla="*/ 613518 h 1577867"/>
              <a:gd name="connsiteX7" fmla="*/ 49310 w 685709"/>
              <a:gd name="connsiteY7" fmla="*/ 55579 h 157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09" h="1577867">
                <a:moveTo>
                  <a:pt x="49310" y="55579"/>
                </a:moveTo>
                <a:cubicBezTo>
                  <a:pt x="-43680" y="-32245"/>
                  <a:pt x="7981" y="-11580"/>
                  <a:pt x="95805" y="86576"/>
                </a:cubicBezTo>
                <a:cubicBezTo>
                  <a:pt x="183629" y="184732"/>
                  <a:pt x="501345" y="556691"/>
                  <a:pt x="576253" y="644515"/>
                </a:cubicBezTo>
                <a:cubicBezTo>
                  <a:pt x="651162" y="732339"/>
                  <a:pt x="532341" y="458535"/>
                  <a:pt x="545256" y="613518"/>
                </a:cubicBezTo>
                <a:cubicBezTo>
                  <a:pt x="558171" y="768501"/>
                  <a:pt x="643412" y="1522752"/>
                  <a:pt x="653744" y="1574413"/>
                </a:cubicBezTo>
                <a:cubicBezTo>
                  <a:pt x="664076" y="1626074"/>
                  <a:pt x="607249" y="1083633"/>
                  <a:pt x="607249" y="923484"/>
                </a:cubicBezTo>
                <a:cubicBezTo>
                  <a:pt x="607249" y="763335"/>
                  <a:pt x="746734" y="760752"/>
                  <a:pt x="653744" y="613518"/>
                </a:cubicBezTo>
                <a:cubicBezTo>
                  <a:pt x="560754" y="466284"/>
                  <a:pt x="142300" y="143403"/>
                  <a:pt x="49310" y="55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ABB748F-FAAA-A8BC-A6D1-30EE91948B2D}"/>
              </a:ext>
            </a:extLst>
          </p:cNvPr>
          <p:cNvSpPr/>
          <p:nvPr/>
        </p:nvSpPr>
        <p:spPr>
          <a:xfrm>
            <a:off x="3431480" y="3016390"/>
            <a:ext cx="2161407" cy="335225"/>
          </a:xfrm>
          <a:custGeom>
            <a:avLst/>
            <a:gdLst>
              <a:gd name="connsiteX0" fmla="*/ 40140 w 2161407"/>
              <a:gd name="connsiteY0" fmla="*/ 114268 h 335225"/>
              <a:gd name="connsiteX1" fmla="*/ 1992927 w 2161407"/>
              <a:gd name="connsiteY1" fmla="*/ 36776 h 335225"/>
              <a:gd name="connsiteX2" fmla="*/ 1868940 w 2161407"/>
              <a:gd name="connsiteY2" fmla="*/ 21278 h 335225"/>
              <a:gd name="connsiteX3" fmla="*/ 319110 w 2161407"/>
              <a:gd name="connsiteY3" fmla="*/ 331244 h 335225"/>
              <a:gd name="connsiteX4" fmla="*/ 644574 w 2161407"/>
              <a:gd name="connsiteY4" fmla="*/ 191759 h 335225"/>
              <a:gd name="connsiteX5" fmla="*/ 40140 w 2161407"/>
              <a:gd name="connsiteY5" fmla="*/ 114268 h 33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07" h="335225">
                <a:moveTo>
                  <a:pt x="40140" y="114268"/>
                </a:moveTo>
                <a:cubicBezTo>
                  <a:pt x="264865" y="88438"/>
                  <a:pt x="1992927" y="36776"/>
                  <a:pt x="1992927" y="36776"/>
                </a:cubicBezTo>
                <a:cubicBezTo>
                  <a:pt x="2297727" y="21278"/>
                  <a:pt x="2147909" y="-27800"/>
                  <a:pt x="1868940" y="21278"/>
                </a:cubicBezTo>
                <a:cubicBezTo>
                  <a:pt x="1589971" y="70356"/>
                  <a:pt x="523171" y="302831"/>
                  <a:pt x="319110" y="331244"/>
                </a:cubicBezTo>
                <a:cubicBezTo>
                  <a:pt x="115049" y="359657"/>
                  <a:pt x="683320" y="227922"/>
                  <a:pt x="644574" y="191759"/>
                </a:cubicBezTo>
                <a:cubicBezTo>
                  <a:pt x="605828" y="155596"/>
                  <a:pt x="-184585" y="140098"/>
                  <a:pt x="40140" y="114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A00F51D-365B-E267-6A2A-ED7417BD1A3E}"/>
              </a:ext>
            </a:extLst>
          </p:cNvPr>
          <p:cNvSpPr/>
          <p:nvPr/>
        </p:nvSpPr>
        <p:spPr>
          <a:xfrm>
            <a:off x="4442027" y="5377819"/>
            <a:ext cx="2006997" cy="1995819"/>
          </a:xfrm>
          <a:custGeom>
            <a:avLst/>
            <a:gdLst>
              <a:gd name="connsiteX0" fmla="*/ 2006899 w 2006997"/>
              <a:gd name="connsiteY0" fmla="*/ 2703 h 1995819"/>
              <a:gd name="connsiteX1" fmla="*/ 919245 w 2006997"/>
              <a:gd name="connsiteY1" fmla="*/ 724598 h 1995819"/>
              <a:gd name="connsiteX2" fmla="*/ 1217628 w 2006997"/>
              <a:gd name="connsiteY2" fmla="*/ 714973 h 1995819"/>
              <a:gd name="connsiteX3" fmla="*/ 659362 w 2006997"/>
              <a:gd name="connsiteY3" fmla="*/ 1321364 h 1995819"/>
              <a:gd name="connsiteX4" fmla="*/ 827805 w 2006997"/>
              <a:gd name="connsiteY4" fmla="*/ 1249175 h 1995819"/>
              <a:gd name="connsiteX5" fmla="*/ 32 w 2006997"/>
              <a:gd name="connsiteY5" fmla="*/ 1995133 h 1995819"/>
              <a:gd name="connsiteX6" fmla="*/ 861493 w 2006997"/>
              <a:gd name="connsiteY6" fmla="*/ 1099983 h 1995819"/>
              <a:gd name="connsiteX7" fmla="*/ 1376445 w 2006997"/>
              <a:gd name="connsiteY7" fmla="*/ 508029 h 1995819"/>
              <a:gd name="connsiteX8" fmla="*/ 919245 w 2006997"/>
              <a:gd name="connsiteY8" fmla="*/ 705347 h 1995819"/>
              <a:gd name="connsiteX9" fmla="*/ 1467885 w 2006997"/>
              <a:gd name="connsiteY9" fmla="*/ 233709 h 1995819"/>
              <a:gd name="connsiteX10" fmla="*/ 986621 w 2006997"/>
              <a:gd name="connsiteY10" fmla="*/ 469528 h 1995819"/>
              <a:gd name="connsiteX11" fmla="*/ 2006899 w 2006997"/>
              <a:gd name="connsiteY11" fmla="*/ 2703 h 199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6997" h="1995819">
                <a:moveTo>
                  <a:pt x="2006899" y="2703"/>
                </a:moveTo>
                <a:cubicBezTo>
                  <a:pt x="1995670" y="45215"/>
                  <a:pt x="1050790" y="605886"/>
                  <a:pt x="919245" y="724598"/>
                </a:cubicBezTo>
                <a:cubicBezTo>
                  <a:pt x="787700" y="843310"/>
                  <a:pt x="1260942" y="615512"/>
                  <a:pt x="1217628" y="714973"/>
                </a:cubicBezTo>
                <a:cubicBezTo>
                  <a:pt x="1174314" y="814434"/>
                  <a:pt x="724333" y="1232330"/>
                  <a:pt x="659362" y="1321364"/>
                </a:cubicBezTo>
                <a:cubicBezTo>
                  <a:pt x="594391" y="1410398"/>
                  <a:pt x="937693" y="1136880"/>
                  <a:pt x="827805" y="1249175"/>
                </a:cubicBezTo>
                <a:cubicBezTo>
                  <a:pt x="717917" y="1361470"/>
                  <a:pt x="-5583" y="2019998"/>
                  <a:pt x="32" y="1995133"/>
                </a:cubicBezTo>
                <a:cubicBezTo>
                  <a:pt x="5647" y="1970268"/>
                  <a:pt x="632091" y="1347834"/>
                  <a:pt x="861493" y="1099983"/>
                </a:cubicBezTo>
                <a:cubicBezTo>
                  <a:pt x="1090895" y="852132"/>
                  <a:pt x="1366820" y="573802"/>
                  <a:pt x="1376445" y="508029"/>
                </a:cubicBezTo>
                <a:cubicBezTo>
                  <a:pt x="1386070" y="442256"/>
                  <a:pt x="904005" y="751067"/>
                  <a:pt x="919245" y="705347"/>
                </a:cubicBezTo>
                <a:cubicBezTo>
                  <a:pt x="934485" y="659627"/>
                  <a:pt x="1456656" y="273012"/>
                  <a:pt x="1467885" y="233709"/>
                </a:cubicBezTo>
                <a:cubicBezTo>
                  <a:pt x="1479114" y="194406"/>
                  <a:pt x="904004" y="506425"/>
                  <a:pt x="986621" y="469528"/>
                </a:cubicBezTo>
                <a:cubicBezTo>
                  <a:pt x="1069238" y="432631"/>
                  <a:pt x="2018128" y="-39809"/>
                  <a:pt x="2006899" y="2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DEA02B6-ECFD-3751-13F1-2FCBC36499F4}"/>
              </a:ext>
            </a:extLst>
          </p:cNvPr>
          <p:cNvSpPr/>
          <p:nvPr/>
        </p:nvSpPr>
        <p:spPr>
          <a:xfrm>
            <a:off x="4410987" y="6462584"/>
            <a:ext cx="1481691" cy="1555873"/>
          </a:xfrm>
          <a:custGeom>
            <a:avLst/>
            <a:gdLst>
              <a:gd name="connsiteX0" fmla="*/ 392019 w 1481691"/>
              <a:gd name="connsiteY0" fmla="*/ 462793 h 1555873"/>
              <a:gd name="connsiteX1" fmla="*/ 882908 w 1481691"/>
              <a:gd name="connsiteY1" fmla="*/ 371353 h 1555873"/>
              <a:gd name="connsiteX2" fmla="*/ 627838 w 1481691"/>
              <a:gd name="connsiteY2" fmla="*/ 510919 h 1555873"/>
              <a:gd name="connsiteX3" fmla="*/ 185076 w 1481691"/>
              <a:gd name="connsiteY3" fmla="*/ 871867 h 1555873"/>
              <a:gd name="connsiteX4" fmla="*/ 103261 w 1481691"/>
              <a:gd name="connsiteY4" fmla="*/ 1309816 h 1555873"/>
              <a:gd name="connsiteX5" fmla="*/ 98449 w 1481691"/>
              <a:gd name="connsiteY5" fmla="*/ 1069184 h 1555873"/>
              <a:gd name="connsiteX6" fmla="*/ 2196 w 1481691"/>
              <a:gd name="connsiteY6" fmla="*/ 1555260 h 1555873"/>
              <a:gd name="connsiteX7" fmla="*/ 55135 w 1481691"/>
              <a:gd name="connsiteY7" fmla="*/ 1160624 h 1555873"/>
              <a:gd name="connsiteX8" fmla="*/ 310205 w 1481691"/>
              <a:gd name="connsiteY8" fmla="*/ 732300 h 1555873"/>
              <a:gd name="connsiteX9" fmla="*/ 897346 w 1481691"/>
              <a:gd name="connsiteY9" fmla="*/ 409854 h 1555873"/>
              <a:gd name="connsiteX10" fmla="*/ 1479674 w 1481691"/>
              <a:gd name="connsiteY10" fmla="*/ 780 h 1555873"/>
              <a:gd name="connsiteX11" fmla="*/ 1075413 w 1481691"/>
              <a:gd name="connsiteY11" fmla="*/ 308789 h 1555873"/>
              <a:gd name="connsiteX12" fmla="*/ 709653 w 1481691"/>
              <a:gd name="connsiteY12" fmla="*/ 385791 h 1555873"/>
              <a:gd name="connsiteX13" fmla="*/ 392019 w 1481691"/>
              <a:gd name="connsiteY13" fmla="*/ 462793 h 155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1691" h="1555873">
                <a:moveTo>
                  <a:pt x="392019" y="462793"/>
                </a:moveTo>
                <a:cubicBezTo>
                  <a:pt x="617812" y="413062"/>
                  <a:pt x="843605" y="363332"/>
                  <a:pt x="882908" y="371353"/>
                </a:cubicBezTo>
                <a:cubicBezTo>
                  <a:pt x="922211" y="379374"/>
                  <a:pt x="744143" y="427500"/>
                  <a:pt x="627838" y="510919"/>
                </a:cubicBezTo>
                <a:cubicBezTo>
                  <a:pt x="511533" y="594338"/>
                  <a:pt x="272505" y="738718"/>
                  <a:pt x="185076" y="871867"/>
                </a:cubicBezTo>
                <a:cubicBezTo>
                  <a:pt x="97647" y="1005016"/>
                  <a:pt x="117699" y="1276930"/>
                  <a:pt x="103261" y="1309816"/>
                </a:cubicBezTo>
                <a:cubicBezTo>
                  <a:pt x="88823" y="1342702"/>
                  <a:pt x="115293" y="1028277"/>
                  <a:pt x="98449" y="1069184"/>
                </a:cubicBezTo>
                <a:cubicBezTo>
                  <a:pt x="81605" y="1110091"/>
                  <a:pt x="9415" y="1540020"/>
                  <a:pt x="2196" y="1555260"/>
                </a:cubicBezTo>
                <a:cubicBezTo>
                  <a:pt x="-5023" y="1570500"/>
                  <a:pt x="3800" y="1297784"/>
                  <a:pt x="55135" y="1160624"/>
                </a:cubicBezTo>
                <a:cubicBezTo>
                  <a:pt x="106470" y="1023464"/>
                  <a:pt x="169836" y="857428"/>
                  <a:pt x="310205" y="732300"/>
                </a:cubicBezTo>
                <a:cubicBezTo>
                  <a:pt x="450574" y="607172"/>
                  <a:pt x="702435" y="531774"/>
                  <a:pt x="897346" y="409854"/>
                </a:cubicBezTo>
                <a:cubicBezTo>
                  <a:pt x="1092257" y="287934"/>
                  <a:pt x="1449996" y="17624"/>
                  <a:pt x="1479674" y="780"/>
                </a:cubicBezTo>
                <a:cubicBezTo>
                  <a:pt x="1509352" y="-16064"/>
                  <a:pt x="1203750" y="244621"/>
                  <a:pt x="1075413" y="308789"/>
                </a:cubicBezTo>
                <a:cubicBezTo>
                  <a:pt x="947076" y="372957"/>
                  <a:pt x="709653" y="385791"/>
                  <a:pt x="709653" y="385791"/>
                </a:cubicBezTo>
                <a:lnTo>
                  <a:pt x="392019" y="4627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3A98885-7DE6-248F-BB9D-91869C761F43}"/>
              </a:ext>
            </a:extLst>
          </p:cNvPr>
          <p:cNvSpPr/>
          <p:nvPr/>
        </p:nvSpPr>
        <p:spPr>
          <a:xfrm>
            <a:off x="2276140" y="5346817"/>
            <a:ext cx="577896" cy="480262"/>
          </a:xfrm>
          <a:custGeom>
            <a:avLst/>
            <a:gdLst>
              <a:gd name="connsiteX0" fmla="*/ 577751 w 577896"/>
              <a:gd name="connsiteY0" fmla="*/ 52956 h 480262"/>
              <a:gd name="connsiteX1" fmla="*/ 365995 w 577896"/>
              <a:gd name="connsiteY1" fmla="*/ 110707 h 480262"/>
              <a:gd name="connsiteX2" fmla="*/ 515186 w 577896"/>
              <a:gd name="connsiteY2" fmla="*/ 154021 h 480262"/>
              <a:gd name="connsiteX3" fmla="*/ 303431 w 577896"/>
              <a:gd name="connsiteY3" fmla="*/ 202147 h 480262"/>
              <a:gd name="connsiteX4" fmla="*/ 288993 w 577896"/>
              <a:gd name="connsiteY4" fmla="*/ 279149 h 480262"/>
              <a:gd name="connsiteX5" fmla="*/ 313056 w 577896"/>
              <a:gd name="connsiteY5" fmla="*/ 437966 h 480262"/>
              <a:gd name="connsiteX6" fmla="*/ 240866 w 577896"/>
              <a:gd name="connsiteY6" fmla="*/ 375402 h 480262"/>
              <a:gd name="connsiteX7" fmla="*/ 303431 w 577896"/>
              <a:gd name="connsiteY7" fmla="*/ 471655 h 480262"/>
              <a:gd name="connsiteX8" fmla="*/ 5047 w 577896"/>
              <a:gd name="connsiteY8" fmla="*/ 115520 h 480262"/>
              <a:gd name="connsiteX9" fmla="*/ 120551 w 577896"/>
              <a:gd name="connsiteY9" fmla="*/ 235836 h 480262"/>
              <a:gd name="connsiteX10" fmla="*/ 183115 w 577896"/>
              <a:gd name="connsiteY10" fmla="*/ 134770 h 480262"/>
              <a:gd name="connsiteX11" fmla="*/ 327494 w 577896"/>
              <a:gd name="connsiteY11" fmla="*/ 17 h 480262"/>
              <a:gd name="connsiteX12" fmla="*/ 159052 w 577896"/>
              <a:gd name="connsiteY12" fmla="*/ 125145 h 480262"/>
              <a:gd name="connsiteX13" fmla="*/ 207178 w 577896"/>
              <a:gd name="connsiteY13" fmla="*/ 115520 h 480262"/>
              <a:gd name="connsiteX14" fmla="*/ 159052 w 577896"/>
              <a:gd name="connsiteY14" fmla="*/ 178084 h 480262"/>
              <a:gd name="connsiteX15" fmla="*/ 255304 w 577896"/>
              <a:gd name="connsiteY15" fmla="*/ 221398 h 480262"/>
              <a:gd name="connsiteX16" fmla="*/ 337119 w 577896"/>
              <a:gd name="connsiteY16" fmla="*/ 327276 h 480262"/>
              <a:gd name="connsiteX17" fmla="*/ 288993 w 577896"/>
              <a:gd name="connsiteY17" fmla="*/ 226210 h 480262"/>
              <a:gd name="connsiteX18" fmla="*/ 380433 w 577896"/>
              <a:gd name="connsiteY18" fmla="*/ 173271 h 480262"/>
              <a:gd name="connsiteX19" fmla="*/ 327494 w 577896"/>
              <a:gd name="connsiteY19" fmla="*/ 154021 h 480262"/>
              <a:gd name="connsiteX20" fmla="*/ 577751 w 577896"/>
              <a:gd name="connsiteY20" fmla="*/ 52956 h 48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896" h="480262">
                <a:moveTo>
                  <a:pt x="577751" y="52956"/>
                </a:moveTo>
                <a:cubicBezTo>
                  <a:pt x="584168" y="45737"/>
                  <a:pt x="376422" y="93863"/>
                  <a:pt x="365995" y="110707"/>
                </a:cubicBezTo>
                <a:cubicBezTo>
                  <a:pt x="355567" y="127551"/>
                  <a:pt x="525613" y="138781"/>
                  <a:pt x="515186" y="154021"/>
                </a:cubicBezTo>
                <a:cubicBezTo>
                  <a:pt x="504759" y="169261"/>
                  <a:pt x="341130" y="181292"/>
                  <a:pt x="303431" y="202147"/>
                </a:cubicBezTo>
                <a:cubicBezTo>
                  <a:pt x="265732" y="223002"/>
                  <a:pt x="287389" y="239846"/>
                  <a:pt x="288993" y="279149"/>
                </a:cubicBezTo>
                <a:cubicBezTo>
                  <a:pt x="290597" y="318452"/>
                  <a:pt x="321077" y="421924"/>
                  <a:pt x="313056" y="437966"/>
                </a:cubicBezTo>
                <a:cubicBezTo>
                  <a:pt x="305035" y="454008"/>
                  <a:pt x="242470" y="369787"/>
                  <a:pt x="240866" y="375402"/>
                </a:cubicBezTo>
                <a:cubicBezTo>
                  <a:pt x="239262" y="381017"/>
                  <a:pt x="342734" y="514969"/>
                  <a:pt x="303431" y="471655"/>
                </a:cubicBezTo>
                <a:cubicBezTo>
                  <a:pt x="264128" y="428341"/>
                  <a:pt x="35527" y="154823"/>
                  <a:pt x="5047" y="115520"/>
                </a:cubicBezTo>
                <a:cubicBezTo>
                  <a:pt x="-25433" y="76217"/>
                  <a:pt x="90873" y="232628"/>
                  <a:pt x="120551" y="235836"/>
                </a:cubicBezTo>
                <a:cubicBezTo>
                  <a:pt x="150229" y="239044"/>
                  <a:pt x="148625" y="174073"/>
                  <a:pt x="183115" y="134770"/>
                </a:cubicBezTo>
                <a:cubicBezTo>
                  <a:pt x="217605" y="95467"/>
                  <a:pt x="331504" y="1621"/>
                  <a:pt x="327494" y="17"/>
                </a:cubicBezTo>
                <a:cubicBezTo>
                  <a:pt x="323484" y="-1587"/>
                  <a:pt x="179105" y="105895"/>
                  <a:pt x="159052" y="125145"/>
                </a:cubicBezTo>
                <a:cubicBezTo>
                  <a:pt x="138999" y="144395"/>
                  <a:pt x="207178" y="106697"/>
                  <a:pt x="207178" y="115520"/>
                </a:cubicBezTo>
                <a:cubicBezTo>
                  <a:pt x="207178" y="124343"/>
                  <a:pt x="151031" y="160438"/>
                  <a:pt x="159052" y="178084"/>
                </a:cubicBezTo>
                <a:cubicBezTo>
                  <a:pt x="167073" y="195730"/>
                  <a:pt x="225626" y="196533"/>
                  <a:pt x="255304" y="221398"/>
                </a:cubicBezTo>
                <a:cubicBezTo>
                  <a:pt x="284982" y="246263"/>
                  <a:pt x="331504" y="326474"/>
                  <a:pt x="337119" y="327276"/>
                </a:cubicBezTo>
                <a:cubicBezTo>
                  <a:pt x="342734" y="328078"/>
                  <a:pt x="281774" y="251877"/>
                  <a:pt x="288993" y="226210"/>
                </a:cubicBezTo>
                <a:cubicBezTo>
                  <a:pt x="296212" y="200543"/>
                  <a:pt x="374016" y="185302"/>
                  <a:pt x="380433" y="173271"/>
                </a:cubicBezTo>
                <a:cubicBezTo>
                  <a:pt x="386850" y="161240"/>
                  <a:pt x="300223" y="170865"/>
                  <a:pt x="327494" y="154021"/>
                </a:cubicBezTo>
                <a:cubicBezTo>
                  <a:pt x="354765" y="137177"/>
                  <a:pt x="571334" y="60175"/>
                  <a:pt x="577751" y="5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85A9704-5CB8-7956-17B1-7B4EB406F954}"/>
              </a:ext>
            </a:extLst>
          </p:cNvPr>
          <p:cNvSpPr/>
          <p:nvPr/>
        </p:nvSpPr>
        <p:spPr>
          <a:xfrm>
            <a:off x="2922087" y="5511136"/>
            <a:ext cx="572361" cy="432485"/>
          </a:xfrm>
          <a:custGeom>
            <a:avLst/>
            <a:gdLst>
              <a:gd name="connsiteX0" fmla="*/ 8806 w 572361"/>
              <a:gd name="connsiteY0" fmla="*/ 4140 h 432485"/>
              <a:gd name="connsiteX1" fmla="*/ 557446 w 572361"/>
              <a:gd name="connsiteY1" fmla="*/ 360275 h 432485"/>
              <a:gd name="connsiteX2" fmla="*/ 408254 w 572361"/>
              <a:gd name="connsiteY2" fmla="*/ 331399 h 432485"/>
              <a:gd name="connsiteX3" fmla="*/ 571884 w 572361"/>
              <a:gd name="connsiteY3" fmla="*/ 432464 h 432485"/>
              <a:gd name="connsiteX4" fmla="*/ 451568 w 572361"/>
              <a:gd name="connsiteY4" fmla="*/ 321773 h 432485"/>
              <a:gd name="connsiteX5" fmla="*/ 263875 w 572361"/>
              <a:gd name="connsiteY5" fmla="*/ 239959 h 432485"/>
              <a:gd name="connsiteX6" fmla="*/ 403441 w 572361"/>
              <a:gd name="connsiteY6" fmla="*/ 288085 h 432485"/>
              <a:gd name="connsiteX7" fmla="*/ 230187 w 572361"/>
              <a:gd name="connsiteY7" fmla="*/ 172582 h 432485"/>
              <a:gd name="connsiteX8" fmla="*/ 8806 w 572361"/>
              <a:gd name="connsiteY8" fmla="*/ 4140 h 4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61" h="432485">
                <a:moveTo>
                  <a:pt x="8806" y="4140"/>
                </a:moveTo>
                <a:cubicBezTo>
                  <a:pt x="63349" y="35422"/>
                  <a:pt x="490871" y="305732"/>
                  <a:pt x="557446" y="360275"/>
                </a:cubicBezTo>
                <a:cubicBezTo>
                  <a:pt x="624021" y="414818"/>
                  <a:pt x="405848" y="319368"/>
                  <a:pt x="408254" y="331399"/>
                </a:cubicBezTo>
                <a:cubicBezTo>
                  <a:pt x="410660" y="343430"/>
                  <a:pt x="564665" y="434068"/>
                  <a:pt x="571884" y="432464"/>
                </a:cubicBezTo>
                <a:cubicBezTo>
                  <a:pt x="579103" y="430860"/>
                  <a:pt x="502903" y="353857"/>
                  <a:pt x="451568" y="321773"/>
                </a:cubicBezTo>
                <a:cubicBezTo>
                  <a:pt x="400233" y="289689"/>
                  <a:pt x="271896" y="245574"/>
                  <a:pt x="263875" y="239959"/>
                </a:cubicBezTo>
                <a:cubicBezTo>
                  <a:pt x="255854" y="234344"/>
                  <a:pt x="409056" y="299315"/>
                  <a:pt x="403441" y="288085"/>
                </a:cubicBezTo>
                <a:cubicBezTo>
                  <a:pt x="397826" y="276856"/>
                  <a:pt x="291949" y="217500"/>
                  <a:pt x="230187" y="172582"/>
                </a:cubicBezTo>
                <a:cubicBezTo>
                  <a:pt x="168425" y="127664"/>
                  <a:pt x="-45737" y="-27142"/>
                  <a:pt x="8806" y="4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5BBE236-5933-2FC3-A811-48E872A312D4}"/>
              </a:ext>
            </a:extLst>
          </p:cNvPr>
          <p:cNvSpPr/>
          <p:nvPr/>
        </p:nvSpPr>
        <p:spPr>
          <a:xfrm>
            <a:off x="1987382" y="5060573"/>
            <a:ext cx="660862" cy="772905"/>
          </a:xfrm>
          <a:custGeom>
            <a:avLst/>
            <a:gdLst>
              <a:gd name="connsiteX0" fmla="*/ 524812 w 660862"/>
              <a:gd name="connsiteY0" fmla="*/ 353638 h 772905"/>
              <a:gd name="connsiteX1" fmla="*/ 110925 w 660862"/>
              <a:gd name="connsiteY1" fmla="*/ 589456 h 772905"/>
              <a:gd name="connsiteX2" fmla="*/ 298618 w 660862"/>
              <a:gd name="connsiteY2" fmla="*/ 550955 h 772905"/>
              <a:gd name="connsiteX3" fmla="*/ 293805 w 660862"/>
              <a:gd name="connsiteY3" fmla="*/ 603894 h 772905"/>
              <a:gd name="connsiteX4" fmla="*/ 327494 w 660862"/>
              <a:gd name="connsiteY4" fmla="*/ 656833 h 772905"/>
              <a:gd name="connsiteX5" fmla="*/ 235 w 660862"/>
              <a:gd name="connsiteY5" fmla="*/ 772336 h 772905"/>
              <a:gd name="connsiteX6" fmla="*/ 385245 w 660862"/>
              <a:gd name="connsiteY6" fmla="*/ 603894 h 772905"/>
              <a:gd name="connsiteX7" fmla="*/ 197553 w 660862"/>
              <a:gd name="connsiteY7" fmla="*/ 575019 h 772905"/>
              <a:gd name="connsiteX8" fmla="*/ 351557 w 660862"/>
              <a:gd name="connsiteY8" fmla="*/ 493204 h 772905"/>
              <a:gd name="connsiteX9" fmla="*/ 317869 w 660862"/>
              <a:gd name="connsiteY9" fmla="*/ 454703 h 772905"/>
              <a:gd name="connsiteX10" fmla="*/ 659565 w 660862"/>
              <a:gd name="connsiteY10" fmla="*/ 2315 h 772905"/>
              <a:gd name="connsiteX11" fmla="*/ 442997 w 660862"/>
              <a:gd name="connsiteY11" fmla="*/ 267010 h 772905"/>
              <a:gd name="connsiteX12" fmla="*/ 245679 w 660862"/>
              <a:gd name="connsiteY12" fmla="*/ 507642 h 772905"/>
              <a:gd name="connsiteX13" fmla="*/ 524812 w 660862"/>
              <a:gd name="connsiteY13" fmla="*/ 353638 h 7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862" h="772905">
                <a:moveTo>
                  <a:pt x="524812" y="353638"/>
                </a:moveTo>
                <a:cubicBezTo>
                  <a:pt x="502353" y="367274"/>
                  <a:pt x="148624" y="556570"/>
                  <a:pt x="110925" y="589456"/>
                </a:cubicBezTo>
                <a:cubicBezTo>
                  <a:pt x="73226" y="622342"/>
                  <a:pt x="268138" y="548549"/>
                  <a:pt x="298618" y="550955"/>
                </a:cubicBezTo>
                <a:cubicBezTo>
                  <a:pt x="329098" y="553361"/>
                  <a:pt x="288992" y="586248"/>
                  <a:pt x="293805" y="603894"/>
                </a:cubicBezTo>
                <a:cubicBezTo>
                  <a:pt x="298618" y="621540"/>
                  <a:pt x="376422" y="628759"/>
                  <a:pt x="327494" y="656833"/>
                </a:cubicBezTo>
                <a:cubicBezTo>
                  <a:pt x="278566" y="684907"/>
                  <a:pt x="-9390" y="781159"/>
                  <a:pt x="235" y="772336"/>
                </a:cubicBezTo>
                <a:cubicBezTo>
                  <a:pt x="9860" y="763513"/>
                  <a:pt x="352359" y="636780"/>
                  <a:pt x="385245" y="603894"/>
                </a:cubicBezTo>
                <a:cubicBezTo>
                  <a:pt x="418131" y="571008"/>
                  <a:pt x="203168" y="593467"/>
                  <a:pt x="197553" y="575019"/>
                </a:cubicBezTo>
                <a:cubicBezTo>
                  <a:pt x="191938" y="556571"/>
                  <a:pt x="331504" y="513257"/>
                  <a:pt x="351557" y="493204"/>
                </a:cubicBezTo>
                <a:cubicBezTo>
                  <a:pt x="371610" y="473151"/>
                  <a:pt x="266534" y="536518"/>
                  <a:pt x="317869" y="454703"/>
                </a:cubicBezTo>
                <a:cubicBezTo>
                  <a:pt x="369204" y="372888"/>
                  <a:pt x="638710" y="33597"/>
                  <a:pt x="659565" y="2315"/>
                </a:cubicBezTo>
                <a:cubicBezTo>
                  <a:pt x="680420" y="-28967"/>
                  <a:pt x="442997" y="267010"/>
                  <a:pt x="442997" y="267010"/>
                </a:cubicBezTo>
                <a:cubicBezTo>
                  <a:pt x="374016" y="351231"/>
                  <a:pt x="236856" y="488392"/>
                  <a:pt x="245679" y="507642"/>
                </a:cubicBezTo>
                <a:cubicBezTo>
                  <a:pt x="254502" y="526893"/>
                  <a:pt x="547271" y="340002"/>
                  <a:pt x="524812" y="353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5ACAE16-46EF-93ED-1321-5B617E6B9F4B}"/>
              </a:ext>
            </a:extLst>
          </p:cNvPr>
          <p:cNvSpPr/>
          <p:nvPr/>
        </p:nvSpPr>
        <p:spPr>
          <a:xfrm>
            <a:off x="1633674" y="4843947"/>
            <a:ext cx="321383" cy="266395"/>
          </a:xfrm>
          <a:custGeom>
            <a:avLst/>
            <a:gdLst>
              <a:gd name="connsiteX0" fmla="*/ 2621 w 321383"/>
              <a:gd name="connsiteY0" fmla="*/ 151565 h 266395"/>
              <a:gd name="connsiteX1" fmla="*/ 199939 w 321383"/>
              <a:gd name="connsiteY1" fmla="*/ 2373 h 266395"/>
              <a:gd name="connsiteX2" fmla="*/ 137374 w 321383"/>
              <a:gd name="connsiteY2" fmla="*/ 69750 h 266395"/>
              <a:gd name="connsiteX3" fmla="*/ 98873 w 321383"/>
              <a:gd name="connsiteY3" fmla="*/ 199691 h 266395"/>
              <a:gd name="connsiteX4" fmla="*/ 195126 w 321383"/>
              <a:gd name="connsiteY4" fmla="*/ 98626 h 266395"/>
              <a:gd name="connsiteX5" fmla="*/ 132562 w 321383"/>
              <a:gd name="connsiteY5" fmla="*/ 218941 h 266395"/>
              <a:gd name="connsiteX6" fmla="*/ 320254 w 321383"/>
              <a:gd name="connsiteY6" fmla="*/ 113064 h 266395"/>
              <a:gd name="connsiteX7" fmla="*/ 209564 w 321383"/>
              <a:gd name="connsiteY7" fmla="*/ 252630 h 266395"/>
              <a:gd name="connsiteX8" fmla="*/ 180688 w 321383"/>
              <a:gd name="connsiteY8" fmla="*/ 257442 h 266395"/>
              <a:gd name="connsiteX9" fmla="*/ 175875 w 321383"/>
              <a:gd name="connsiteY9" fmla="*/ 218941 h 266395"/>
              <a:gd name="connsiteX10" fmla="*/ 89248 w 321383"/>
              <a:gd name="connsiteY10" fmla="*/ 166002 h 266395"/>
              <a:gd name="connsiteX11" fmla="*/ 2621 w 321383"/>
              <a:gd name="connsiteY11" fmla="*/ 151565 h 26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383" h="266395">
                <a:moveTo>
                  <a:pt x="2621" y="151565"/>
                </a:moveTo>
                <a:cubicBezTo>
                  <a:pt x="21069" y="124294"/>
                  <a:pt x="177480" y="16009"/>
                  <a:pt x="199939" y="2373"/>
                </a:cubicBezTo>
                <a:cubicBezTo>
                  <a:pt x="222398" y="-11263"/>
                  <a:pt x="154218" y="36864"/>
                  <a:pt x="137374" y="69750"/>
                </a:cubicBezTo>
                <a:cubicBezTo>
                  <a:pt x="120530" y="102636"/>
                  <a:pt x="89248" y="194878"/>
                  <a:pt x="98873" y="199691"/>
                </a:cubicBezTo>
                <a:cubicBezTo>
                  <a:pt x="108498" y="204504"/>
                  <a:pt x="189511" y="95418"/>
                  <a:pt x="195126" y="98626"/>
                </a:cubicBezTo>
                <a:cubicBezTo>
                  <a:pt x="200741" y="101834"/>
                  <a:pt x="111707" y="216535"/>
                  <a:pt x="132562" y="218941"/>
                </a:cubicBezTo>
                <a:cubicBezTo>
                  <a:pt x="153417" y="221347"/>
                  <a:pt x="307420" y="107449"/>
                  <a:pt x="320254" y="113064"/>
                </a:cubicBezTo>
                <a:cubicBezTo>
                  <a:pt x="333088" y="118679"/>
                  <a:pt x="232825" y="228567"/>
                  <a:pt x="209564" y="252630"/>
                </a:cubicBezTo>
                <a:cubicBezTo>
                  <a:pt x="186303" y="276693"/>
                  <a:pt x="186303" y="263057"/>
                  <a:pt x="180688" y="257442"/>
                </a:cubicBezTo>
                <a:cubicBezTo>
                  <a:pt x="175073" y="251827"/>
                  <a:pt x="191115" y="234181"/>
                  <a:pt x="175875" y="218941"/>
                </a:cubicBezTo>
                <a:cubicBezTo>
                  <a:pt x="160635" y="203701"/>
                  <a:pt x="110103" y="177231"/>
                  <a:pt x="89248" y="166002"/>
                </a:cubicBezTo>
                <a:cubicBezTo>
                  <a:pt x="68393" y="154773"/>
                  <a:pt x="-15827" y="178836"/>
                  <a:pt x="2621" y="151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858ACF3-725D-28C5-5A8D-93950D36FA85}"/>
              </a:ext>
            </a:extLst>
          </p:cNvPr>
          <p:cNvSpPr/>
          <p:nvPr/>
        </p:nvSpPr>
        <p:spPr>
          <a:xfrm>
            <a:off x="1987092" y="4557738"/>
            <a:ext cx="131754" cy="824509"/>
          </a:xfrm>
          <a:custGeom>
            <a:avLst/>
            <a:gdLst>
              <a:gd name="connsiteX0" fmla="*/ 130466 w 131754"/>
              <a:gd name="connsiteY0" fmla="*/ 28700 h 824509"/>
              <a:gd name="connsiteX1" fmla="*/ 101590 w 131754"/>
              <a:gd name="connsiteY1" fmla="*/ 447399 h 824509"/>
              <a:gd name="connsiteX2" fmla="*/ 87152 w 131754"/>
              <a:gd name="connsiteY2" fmla="*/ 351146 h 824509"/>
              <a:gd name="connsiteX3" fmla="*/ 77527 w 131754"/>
              <a:gd name="connsiteY3" fmla="*/ 586965 h 824509"/>
              <a:gd name="connsiteX4" fmla="*/ 120841 w 131754"/>
              <a:gd name="connsiteY4" fmla="*/ 476275 h 824509"/>
              <a:gd name="connsiteX5" fmla="*/ 77527 w 131754"/>
              <a:gd name="connsiteY5" fmla="*/ 817971 h 824509"/>
              <a:gd name="connsiteX6" fmla="*/ 48651 w 131754"/>
              <a:gd name="connsiteY6" fmla="*/ 663967 h 824509"/>
              <a:gd name="connsiteX7" fmla="*/ 525 w 131754"/>
              <a:gd name="connsiteY7" fmla="*/ 221205 h 824509"/>
              <a:gd name="connsiteX8" fmla="*/ 82340 w 131754"/>
              <a:gd name="connsiteY8" fmla="*/ 736157 h 824509"/>
              <a:gd name="connsiteX9" fmla="*/ 82340 w 131754"/>
              <a:gd name="connsiteY9" fmla="*/ 635091 h 824509"/>
              <a:gd name="connsiteX10" fmla="*/ 111215 w 131754"/>
              <a:gd name="connsiteY10" fmla="*/ 394460 h 824509"/>
              <a:gd name="connsiteX11" fmla="*/ 111215 w 131754"/>
              <a:gd name="connsiteY11" fmla="*/ 447399 h 824509"/>
              <a:gd name="connsiteX12" fmla="*/ 125653 w 131754"/>
              <a:gd name="connsiteY12" fmla="*/ 81639 h 824509"/>
              <a:gd name="connsiteX13" fmla="*/ 130466 w 131754"/>
              <a:gd name="connsiteY13" fmla="*/ 28700 h 82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754" h="824509">
                <a:moveTo>
                  <a:pt x="130466" y="28700"/>
                </a:moveTo>
                <a:cubicBezTo>
                  <a:pt x="126455" y="89660"/>
                  <a:pt x="108809" y="393658"/>
                  <a:pt x="101590" y="447399"/>
                </a:cubicBezTo>
                <a:cubicBezTo>
                  <a:pt x="94371" y="501140"/>
                  <a:pt x="91162" y="327885"/>
                  <a:pt x="87152" y="351146"/>
                </a:cubicBezTo>
                <a:cubicBezTo>
                  <a:pt x="83141" y="374407"/>
                  <a:pt x="71912" y="566110"/>
                  <a:pt x="77527" y="586965"/>
                </a:cubicBezTo>
                <a:cubicBezTo>
                  <a:pt x="83142" y="607820"/>
                  <a:pt x="120841" y="437774"/>
                  <a:pt x="120841" y="476275"/>
                </a:cubicBezTo>
                <a:cubicBezTo>
                  <a:pt x="120841" y="514776"/>
                  <a:pt x="89559" y="786689"/>
                  <a:pt x="77527" y="817971"/>
                </a:cubicBezTo>
                <a:cubicBezTo>
                  <a:pt x="65495" y="849253"/>
                  <a:pt x="61485" y="763428"/>
                  <a:pt x="48651" y="663967"/>
                </a:cubicBezTo>
                <a:cubicBezTo>
                  <a:pt x="35817" y="564506"/>
                  <a:pt x="-5090" y="209173"/>
                  <a:pt x="525" y="221205"/>
                </a:cubicBezTo>
                <a:cubicBezTo>
                  <a:pt x="6140" y="233237"/>
                  <a:pt x="68704" y="667176"/>
                  <a:pt x="82340" y="736157"/>
                </a:cubicBezTo>
                <a:cubicBezTo>
                  <a:pt x="95976" y="805138"/>
                  <a:pt x="77528" y="692040"/>
                  <a:pt x="82340" y="635091"/>
                </a:cubicBezTo>
                <a:cubicBezTo>
                  <a:pt x="87152" y="578142"/>
                  <a:pt x="106403" y="425742"/>
                  <a:pt x="111215" y="394460"/>
                </a:cubicBezTo>
                <a:cubicBezTo>
                  <a:pt x="116027" y="363178"/>
                  <a:pt x="108809" y="499536"/>
                  <a:pt x="111215" y="447399"/>
                </a:cubicBezTo>
                <a:cubicBezTo>
                  <a:pt x="113621" y="395262"/>
                  <a:pt x="123247" y="150620"/>
                  <a:pt x="125653" y="81639"/>
                </a:cubicBezTo>
                <a:cubicBezTo>
                  <a:pt x="128059" y="12658"/>
                  <a:pt x="134477" y="-32260"/>
                  <a:pt x="130466" y="28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B3AC232-CB35-E763-8EBB-2EE7407868F5}"/>
              </a:ext>
            </a:extLst>
          </p:cNvPr>
          <p:cNvSpPr/>
          <p:nvPr/>
        </p:nvSpPr>
        <p:spPr>
          <a:xfrm>
            <a:off x="2099931" y="4529379"/>
            <a:ext cx="236643" cy="494965"/>
          </a:xfrm>
          <a:custGeom>
            <a:avLst/>
            <a:gdLst>
              <a:gd name="connsiteX0" fmla="*/ 236438 w 236643"/>
              <a:gd name="connsiteY0" fmla="*/ 1 h 494965"/>
              <a:gd name="connsiteX1" fmla="*/ 131825 w 236643"/>
              <a:gd name="connsiteY1" fmla="*/ 302218 h 494965"/>
              <a:gd name="connsiteX2" fmla="*/ 139574 w 236643"/>
              <a:gd name="connsiteY2" fmla="*/ 488197 h 494965"/>
              <a:gd name="connsiteX3" fmla="*/ 104703 w 236643"/>
              <a:gd name="connsiteY3" fmla="*/ 430079 h 494965"/>
              <a:gd name="connsiteX4" fmla="*/ 89 w 236643"/>
              <a:gd name="connsiteY4" fmla="*/ 201479 h 494965"/>
              <a:gd name="connsiteX5" fmla="*/ 124076 w 236643"/>
              <a:gd name="connsiteY5" fmla="*/ 395207 h 494965"/>
              <a:gd name="connsiteX6" fmla="*/ 100828 w 236643"/>
              <a:gd name="connsiteY6" fmla="*/ 298343 h 494965"/>
              <a:gd name="connsiteX7" fmla="*/ 236438 w 236643"/>
              <a:gd name="connsiteY7" fmla="*/ 1 h 49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643" h="494965">
                <a:moveTo>
                  <a:pt x="236438" y="1"/>
                </a:moveTo>
                <a:cubicBezTo>
                  <a:pt x="241604" y="647"/>
                  <a:pt x="147969" y="220852"/>
                  <a:pt x="131825" y="302218"/>
                </a:cubicBezTo>
                <a:cubicBezTo>
                  <a:pt x="115681" y="383584"/>
                  <a:pt x="144094" y="466887"/>
                  <a:pt x="139574" y="488197"/>
                </a:cubicBezTo>
                <a:cubicBezTo>
                  <a:pt x="135054" y="509507"/>
                  <a:pt x="127950" y="477865"/>
                  <a:pt x="104703" y="430079"/>
                </a:cubicBezTo>
                <a:cubicBezTo>
                  <a:pt x="81456" y="382293"/>
                  <a:pt x="-3140" y="207291"/>
                  <a:pt x="89" y="201479"/>
                </a:cubicBezTo>
                <a:cubicBezTo>
                  <a:pt x="3318" y="195667"/>
                  <a:pt x="107286" y="379063"/>
                  <a:pt x="124076" y="395207"/>
                </a:cubicBezTo>
                <a:cubicBezTo>
                  <a:pt x="140866" y="411351"/>
                  <a:pt x="84684" y="360982"/>
                  <a:pt x="100828" y="298343"/>
                </a:cubicBezTo>
                <a:cubicBezTo>
                  <a:pt x="116972" y="235704"/>
                  <a:pt x="231272" y="-645"/>
                  <a:pt x="2364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0E30DAB8-232C-5855-AD27-9014FE7D945E}"/>
              </a:ext>
            </a:extLst>
          </p:cNvPr>
          <p:cNvSpPr/>
          <p:nvPr/>
        </p:nvSpPr>
        <p:spPr>
          <a:xfrm>
            <a:off x="2234491" y="4749919"/>
            <a:ext cx="253085" cy="432611"/>
          </a:xfrm>
          <a:custGeom>
            <a:avLst/>
            <a:gdLst>
              <a:gd name="connsiteX0" fmla="*/ 252987 w 253085"/>
              <a:gd name="connsiteY0" fmla="*/ 312 h 432611"/>
              <a:gd name="connsiteX1" fmla="*/ 105753 w 253085"/>
              <a:gd name="connsiteY1" fmla="*/ 209539 h 432611"/>
              <a:gd name="connsiteX2" fmla="*/ 5014 w 253085"/>
              <a:gd name="connsiteY2" fmla="*/ 430389 h 432611"/>
              <a:gd name="connsiteX3" fmla="*/ 28262 w 253085"/>
              <a:gd name="connsiteY3" fmla="*/ 306403 h 432611"/>
              <a:gd name="connsiteX4" fmla="*/ 140624 w 253085"/>
              <a:gd name="connsiteY4" fmla="*/ 39057 h 432611"/>
              <a:gd name="connsiteX5" fmla="*/ 129001 w 253085"/>
              <a:gd name="connsiteY5" fmla="*/ 159169 h 432611"/>
              <a:gd name="connsiteX6" fmla="*/ 252987 w 253085"/>
              <a:gd name="connsiteY6" fmla="*/ 312 h 4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5" h="432611">
                <a:moveTo>
                  <a:pt x="252987" y="312"/>
                </a:moveTo>
                <a:cubicBezTo>
                  <a:pt x="249112" y="8707"/>
                  <a:pt x="147082" y="137860"/>
                  <a:pt x="105753" y="209539"/>
                </a:cubicBezTo>
                <a:cubicBezTo>
                  <a:pt x="64424" y="281219"/>
                  <a:pt x="17929" y="414245"/>
                  <a:pt x="5014" y="430389"/>
                </a:cubicBezTo>
                <a:cubicBezTo>
                  <a:pt x="-7901" y="446533"/>
                  <a:pt x="5660" y="371625"/>
                  <a:pt x="28262" y="306403"/>
                </a:cubicBezTo>
                <a:cubicBezTo>
                  <a:pt x="50864" y="241181"/>
                  <a:pt x="123834" y="63596"/>
                  <a:pt x="140624" y="39057"/>
                </a:cubicBezTo>
                <a:cubicBezTo>
                  <a:pt x="157414" y="14518"/>
                  <a:pt x="112857" y="163043"/>
                  <a:pt x="129001" y="159169"/>
                </a:cubicBezTo>
                <a:cubicBezTo>
                  <a:pt x="145145" y="155295"/>
                  <a:pt x="256862" y="-8083"/>
                  <a:pt x="252987" y="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97080B57-6060-3E41-D2A6-3FD98030FC1F}"/>
              </a:ext>
            </a:extLst>
          </p:cNvPr>
          <p:cNvSpPr/>
          <p:nvPr/>
        </p:nvSpPr>
        <p:spPr>
          <a:xfrm>
            <a:off x="2307166" y="4755020"/>
            <a:ext cx="489041" cy="482080"/>
          </a:xfrm>
          <a:custGeom>
            <a:avLst/>
            <a:gdLst>
              <a:gd name="connsiteX0" fmla="*/ 5956 w 489041"/>
              <a:gd name="connsiteY0" fmla="*/ 479533 h 482080"/>
              <a:gd name="connsiteX1" fmla="*/ 486403 w 489041"/>
              <a:gd name="connsiteY1" fmla="*/ 2960 h 482080"/>
              <a:gd name="connsiteX2" fmla="*/ 199685 w 489041"/>
              <a:gd name="connsiteY2" fmla="*/ 274180 h 482080"/>
              <a:gd name="connsiteX3" fmla="*/ 215183 w 489041"/>
              <a:gd name="connsiteY3" fmla="*/ 196688 h 482080"/>
              <a:gd name="connsiteX4" fmla="*/ 5956 w 489041"/>
              <a:gd name="connsiteY4" fmla="*/ 479533 h 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1" h="482080">
                <a:moveTo>
                  <a:pt x="5956" y="479533"/>
                </a:moveTo>
                <a:cubicBezTo>
                  <a:pt x="51159" y="447245"/>
                  <a:pt x="454115" y="37185"/>
                  <a:pt x="486403" y="2960"/>
                </a:cubicBezTo>
                <a:cubicBezTo>
                  <a:pt x="518691" y="-31265"/>
                  <a:pt x="244888" y="241892"/>
                  <a:pt x="199685" y="274180"/>
                </a:cubicBezTo>
                <a:cubicBezTo>
                  <a:pt x="154482" y="306468"/>
                  <a:pt x="243597" y="166337"/>
                  <a:pt x="215183" y="196688"/>
                </a:cubicBezTo>
                <a:cubicBezTo>
                  <a:pt x="186769" y="227039"/>
                  <a:pt x="-39247" y="511821"/>
                  <a:pt x="5956" y="479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5CBDF857-57DC-C7C5-3CFB-4B5D5C6E8195}"/>
              </a:ext>
            </a:extLst>
          </p:cNvPr>
          <p:cNvSpPr/>
          <p:nvPr/>
        </p:nvSpPr>
        <p:spPr>
          <a:xfrm>
            <a:off x="3036049" y="4800315"/>
            <a:ext cx="691300" cy="477367"/>
          </a:xfrm>
          <a:custGeom>
            <a:avLst/>
            <a:gdLst>
              <a:gd name="connsiteX0" fmla="*/ 1619 w 691300"/>
              <a:gd name="connsiteY0" fmla="*/ 93275 h 477367"/>
              <a:gd name="connsiteX1" fmla="*/ 311585 w 691300"/>
              <a:gd name="connsiteY1" fmla="*/ 93275 h 477367"/>
              <a:gd name="connsiteX2" fmla="*/ 280588 w 691300"/>
              <a:gd name="connsiteY2" fmla="*/ 128146 h 477367"/>
              <a:gd name="connsiteX3" fmla="*/ 427822 w 691300"/>
              <a:gd name="connsiteY3" fmla="*/ 159143 h 477367"/>
              <a:gd name="connsiteX4" fmla="*/ 497565 w 691300"/>
              <a:gd name="connsiteY4" fmla="*/ 259882 h 477367"/>
              <a:gd name="connsiteX5" fmla="*/ 493690 w 691300"/>
              <a:gd name="connsiteY5" fmla="*/ 217261 h 477367"/>
              <a:gd name="connsiteX6" fmla="*/ 691293 w 691300"/>
              <a:gd name="connsiteY6" fmla="*/ 476858 h 477367"/>
              <a:gd name="connsiteX7" fmla="*/ 485941 w 691300"/>
              <a:gd name="connsiteY7" fmla="*/ 287004 h 477367"/>
              <a:gd name="connsiteX8" fmla="*/ 629300 w 691300"/>
              <a:gd name="connsiteY8" fmla="*/ 414865 h 477367"/>
              <a:gd name="connsiteX9" fmla="*/ 520812 w 691300"/>
              <a:gd name="connsiteY9" fmla="*/ 267631 h 477367"/>
              <a:gd name="connsiteX10" fmla="*/ 373578 w 691300"/>
              <a:gd name="connsiteY10" fmla="*/ 128146 h 477367"/>
              <a:gd name="connsiteX11" fmla="*/ 257341 w 691300"/>
              <a:gd name="connsiteY11" fmla="*/ 73902 h 477367"/>
              <a:gd name="connsiteX12" fmla="*/ 257341 w 691300"/>
              <a:gd name="connsiteY12" fmla="*/ 31282 h 477367"/>
              <a:gd name="connsiteX13" fmla="*/ 164351 w 691300"/>
              <a:gd name="connsiteY13" fmla="*/ 39031 h 477367"/>
              <a:gd name="connsiteX14" fmla="*/ 435571 w 691300"/>
              <a:gd name="connsiteY14" fmla="*/ 285 h 477367"/>
              <a:gd name="connsiteX15" fmla="*/ 389076 w 691300"/>
              <a:gd name="connsiteY15" fmla="*/ 23532 h 477367"/>
              <a:gd name="connsiteX16" fmla="*/ 199222 w 691300"/>
              <a:gd name="connsiteY16" fmla="*/ 62278 h 477367"/>
              <a:gd name="connsiteX17" fmla="*/ 1619 w 691300"/>
              <a:gd name="connsiteY17" fmla="*/ 93275 h 4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1300" h="477367">
                <a:moveTo>
                  <a:pt x="1619" y="93275"/>
                </a:moveTo>
                <a:cubicBezTo>
                  <a:pt x="20346" y="98441"/>
                  <a:pt x="265090" y="87463"/>
                  <a:pt x="311585" y="93275"/>
                </a:cubicBezTo>
                <a:cubicBezTo>
                  <a:pt x="358080" y="99087"/>
                  <a:pt x="261215" y="117168"/>
                  <a:pt x="280588" y="128146"/>
                </a:cubicBezTo>
                <a:cubicBezTo>
                  <a:pt x="299961" y="139124"/>
                  <a:pt x="391659" y="137187"/>
                  <a:pt x="427822" y="159143"/>
                </a:cubicBezTo>
                <a:cubicBezTo>
                  <a:pt x="463985" y="181099"/>
                  <a:pt x="486587" y="250196"/>
                  <a:pt x="497565" y="259882"/>
                </a:cubicBezTo>
                <a:cubicBezTo>
                  <a:pt x="508543" y="269568"/>
                  <a:pt x="461402" y="181098"/>
                  <a:pt x="493690" y="217261"/>
                </a:cubicBezTo>
                <a:cubicBezTo>
                  <a:pt x="525978" y="253424"/>
                  <a:pt x="692585" y="465234"/>
                  <a:pt x="691293" y="476858"/>
                </a:cubicBezTo>
                <a:cubicBezTo>
                  <a:pt x="690001" y="488482"/>
                  <a:pt x="496273" y="297336"/>
                  <a:pt x="485941" y="287004"/>
                </a:cubicBezTo>
                <a:cubicBezTo>
                  <a:pt x="475609" y="276672"/>
                  <a:pt x="623488" y="418094"/>
                  <a:pt x="629300" y="414865"/>
                </a:cubicBezTo>
                <a:cubicBezTo>
                  <a:pt x="635112" y="411636"/>
                  <a:pt x="563432" y="315418"/>
                  <a:pt x="520812" y="267631"/>
                </a:cubicBezTo>
                <a:cubicBezTo>
                  <a:pt x="478192" y="219844"/>
                  <a:pt x="417490" y="160434"/>
                  <a:pt x="373578" y="128146"/>
                </a:cubicBezTo>
                <a:cubicBezTo>
                  <a:pt x="329666" y="95858"/>
                  <a:pt x="276714" y="90046"/>
                  <a:pt x="257341" y="73902"/>
                </a:cubicBezTo>
                <a:cubicBezTo>
                  <a:pt x="237968" y="57758"/>
                  <a:pt x="272839" y="37094"/>
                  <a:pt x="257341" y="31282"/>
                </a:cubicBezTo>
                <a:cubicBezTo>
                  <a:pt x="241843" y="25470"/>
                  <a:pt x="134646" y="44197"/>
                  <a:pt x="164351" y="39031"/>
                </a:cubicBezTo>
                <a:cubicBezTo>
                  <a:pt x="194056" y="33865"/>
                  <a:pt x="398117" y="2868"/>
                  <a:pt x="435571" y="285"/>
                </a:cubicBezTo>
                <a:cubicBezTo>
                  <a:pt x="473025" y="-2298"/>
                  <a:pt x="428468" y="13200"/>
                  <a:pt x="389076" y="23532"/>
                </a:cubicBezTo>
                <a:cubicBezTo>
                  <a:pt x="349684" y="33864"/>
                  <a:pt x="267027" y="52592"/>
                  <a:pt x="199222" y="62278"/>
                </a:cubicBezTo>
                <a:cubicBezTo>
                  <a:pt x="131417" y="71964"/>
                  <a:pt x="-17108" y="88109"/>
                  <a:pt x="1619" y="93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2829C068-01EC-4F95-D3F3-767736E9A462}"/>
              </a:ext>
            </a:extLst>
          </p:cNvPr>
          <p:cNvSpPr/>
          <p:nvPr/>
        </p:nvSpPr>
        <p:spPr>
          <a:xfrm>
            <a:off x="3244375" y="4041101"/>
            <a:ext cx="248763" cy="62115"/>
          </a:xfrm>
          <a:custGeom>
            <a:avLst/>
            <a:gdLst>
              <a:gd name="connsiteX0" fmla="*/ 2520 w 248763"/>
              <a:gd name="connsiteY0" fmla="*/ 46577 h 62115"/>
              <a:gd name="connsiteX1" fmla="*/ 126506 w 248763"/>
              <a:gd name="connsiteY1" fmla="*/ 15580 h 62115"/>
              <a:gd name="connsiteX2" fmla="*/ 238869 w 248763"/>
              <a:gd name="connsiteY2" fmla="*/ 62075 h 62115"/>
              <a:gd name="connsiteX3" fmla="*/ 188500 w 248763"/>
              <a:gd name="connsiteY3" fmla="*/ 23330 h 62115"/>
              <a:gd name="connsiteX4" fmla="*/ 145879 w 248763"/>
              <a:gd name="connsiteY4" fmla="*/ 82 h 62115"/>
              <a:gd name="connsiteX5" fmla="*/ 246618 w 248763"/>
              <a:gd name="connsiteY5" fmla="*/ 31079 h 62115"/>
              <a:gd name="connsiteX6" fmla="*/ 2520 w 248763"/>
              <a:gd name="connsiteY6" fmla="*/ 46577 h 6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763" h="62115">
                <a:moveTo>
                  <a:pt x="2520" y="46577"/>
                </a:moveTo>
                <a:cubicBezTo>
                  <a:pt x="-17499" y="43994"/>
                  <a:pt x="87115" y="12997"/>
                  <a:pt x="126506" y="15580"/>
                </a:cubicBezTo>
                <a:cubicBezTo>
                  <a:pt x="165897" y="18163"/>
                  <a:pt x="228537" y="60783"/>
                  <a:pt x="238869" y="62075"/>
                </a:cubicBezTo>
                <a:cubicBezTo>
                  <a:pt x="249201" y="63367"/>
                  <a:pt x="203998" y="33662"/>
                  <a:pt x="188500" y="23330"/>
                </a:cubicBezTo>
                <a:cubicBezTo>
                  <a:pt x="173002" y="12998"/>
                  <a:pt x="136193" y="-1210"/>
                  <a:pt x="145879" y="82"/>
                </a:cubicBezTo>
                <a:cubicBezTo>
                  <a:pt x="155565" y="1373"/>
                  <a:pt x="265345" y="23330"/>
                  <a:pt x="246618" y="31079"/>
                </a:cubicBezTo>
                <a:cubicBezTo>
                  <a:pt x="227891" y="38828"/>
                  <a:pt x="22539" y="49160"/>
                  <a:pt x="2520" y="46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DF343FDC-B3D8-3D83-C7CC-EB614072E51A}"/>
              </a:ext>
            </a:extLst>
          </p:cNvPr>
          <p:cNvSpPr/>
          <p:nvPr/>
        </p:nvSpPr>
        <p:spPr>
          <a:xfrm>
            <a:off x="2590684" y="3858771"/>
            <a:ext cx="509184" cy="213494"/>
          </a:xfrm>
          <a:custGeom>
            <a:avLst/>
            <a:gdLst>
              <a:gd name="connsiteX0" fmla="*/ 78899 w 509184"/>
              <a:gd name="connsiteY0" fmla="*/ 307 h 213494"/>
              <a:gd name="connsiteX1" fmla="*/ 102147 w 509184"/>
              <a:gd name="connsiteY1" fmla="*/ 77798 h 213494"/>
              <a:gd name="connsiteX2" fmla="*/ 75024 w 509184"/>
              <a:gd name="connsiteY2" fmla="*/ 128168 h 213494"/>
              <a:gd name="connsiteX3" fmla="*/ 98272 w 509184"/>
              <a:gd name="connsiteY3" fmla="*/ 128168 h 213494"/>
              <a:gd name="connsiteX4" fmla="*/ 1408 w 509184"/>
              <a:gd name="connsiteY4" fmla="*/ 190161 h 213494"/>
              <a:gd name="connsiteX5" fmla="*/ 55652 w 509184"/>
              <a:gd name="connsiteY5" fmla="*/ 170788 h 213494"/>
              <a:gd name="connsiteX6" fmla="*/ 249380 w 509184"/>
              <a:gd name="connsiteY6" fmla="*/ 159165 h 213494"/>
              <a:gd name="connsiteX7" fmla="*/ 508977 w 509184"/>
              <a:gd name="connsiteY7" fmla="*/ 19680 h 213494"/>
              <a:gd name="connsiteX8" fmla="*/ 288126 w 509184"/>
              <a:gd name="connsiteY8" fmla="*/ 135917 h 213494"/>
              <a:gd name="connsiteX9" fmla="*/ 20780 w 509184"/>
              <a:gd name="connsiteY9" fmla="*/ 213409 h 213494"/>
              <a:gd name="connsiteX10" fmla="*/ 113770 w 509184"/>
              <a:gd name="connsiteY10" fmla="*/ 151415 h 213494"/>
              <a:gd name="connsiteX11" fmla="*/ 40153 w 509184"/>
              <a:gd name="connsiteY11" fmla="*/ 166914 h 213494"/>
              <a:gd name="connsiteX12" fmla="*/ 94397 w 509184"/>
              <a:gd name="connsiteY12" fmla="*/ 108795 h 213494"/>
              <a:gd name="connsiteX13" fmla="*/ 78899 w 509184"/>
              <a:gd name="connsiteY13" fmla="*/ 307 h 2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184" h="213494">
                <a:moveTo>
                  <a:pt x="78899" y="307"/>
                </a:moveTo>
                <a:cubicBezTo>
                  <a:pt x="80191" y="-4859"/>
                  <a:pt x="102793" y="56488"/>
                  <a:pt x="102147" y="77798"/>
                </a:cubicBezTo>
                <a:cubicBezTo>
                  <a:pt x="101501" y="99108"/>
                  <a:pt x="75024" y="128168"/>
                  <a:pt x="75024" y="128168"/>
                </a:cubicBezTo>
                <a:cubicBezTo>
                  <a:pt x="74378" y="136563"/>
                  <a:pt x="110541" y="117836"/>
                  <a:pt x="98272" y="128168"/>
                </a:cubicBezTo>
                <a:cubicBezTo>
                  <a:pt x="86003" y="138500"/>
                  <a:pt x="8511" y="183058"/>
                  <a:pt x="1408" y="190161"/>
                </a:cubicBezTo>
                <a:cubicBezTo>
                  <a:pt x="-5695" y="197264"/>
                  <a:pt x="14323" y="175954"/>
                  <a:pt x="55652" y="170788"/>
                </a:cubicBezTo>
                <a:cubicBezTo>
                  <a:pt x="96981" y="165622"/>
                  <a:pt x="173826" y="184350"/>
                  <a:pt x="249380" y="159165"/>
                </a:cubicBezTo>
                <a:cubicBezTo>
                  <a:pt x="324934" y="133980"/>
                  <a:pt x="502519" y="23555"/>
                  <a:pt x="508977" y="19680"/>
                </a:cubicBezTo>
                <a:cubicBezTo>
                  <a:pt x="515435" y="15805"/>
                  <a:pt x="369492" y="103629"/>
                  <a:pt x="288126" y="135917"/>
                </a:cubicBezTo>
                <a:cubicBezTo>
                  <a:pt x="206760" y="168205"/>
                  <a:pt x="49839" y="210826"/>
                  <a:pt x="20780" y="213409"/>
                </a:cubicBezTo>
                <a:cubicBezTo>
                  <a:pt x="-8279" y="215992"/>
                  <a:pt x="110541" y="159164"/>
                  <a:pt x="113770" y="151415"/>
                </a:cubicBezTo>
                <a:cubicBezTo>
                  <a:pt x="116999" y="143666"/>
                  <a:pt x="43382" y="174017"/>
                  <a:pt x="40153" y="166914"/>
                </a:cubicBezTo>
                <a:cubicBezTo>
                  <a:pt x="36924" y="159811"/>
                  <a:pt x="88585" y="132688"/>
                  <a:pt x="94397" y="108795"/>
                </a:cubicBezTo>
                <a:cubicBezTo>
                  <a:pt x="100209" y="84902"/>
                  <a:pt x="77607" y="5473"/>
                  <a:pt x="78899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529D2905-9023-2E95-3D8E-D22A1308E804}"/>
              </a:ext>
            </a:extLst>
          </p:cNvPr>
          <p:cNvSpPr/>
          <p:nvPr/>
        </p:nvSpPr>
        <p:spPr>
          <a:xfrm>
            <a:off x="3250308" y="4347007"/>
            <a:ext cx="140713" cy="163000"/>
          </a:xfrm>
          <a:custGeom>
            <a:avLst/>
            <a:gdLst>
              <a:gd name="connsiteX0" fmla="*/ 461 w 140713"/>
              <a:gd name="connsiteY0" fmla="*/ 11891 h 163000"/>
              <a:gd name="connsiteX1" fmla="*/ 66329 w 140713"/>
              <a:gd name="connsiteY1" fmla="*/ 101007 h 163000"/>
              <a:gd name="connsiteX2" fmla="*/ 54706 w 140713"/>
              <a:gd name="connsiteY2" fmla="*/ 163000 h 163000"/>
              <a:gd name="connsiteX3" fmla="*/ 74078 w 140713"/>
              <a:gd name="connsiteY3" fmla="*/ 101007 h 163000"/>
              <a:gd name="connsiteX4" fmla="*/ 139946 w 140713"/>
              <a:gd name="connsiteY4" fmla="*/ 268 h 163000"/>
              <a:gd name="connsiteX5" fmla="*/ 105075 w 140713"/>
              <a:gd name="connsiteY5" fmla="*/ 70010 h 163000"/>
              <a:gd name="connsiteX6" fmla="*/ 461 w 140713"/>
              <a:gd name="connsiteY6" fmla="*/ 11891 h 16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713" h="163000">
                <a:moveTo>
                  <a:pt x="461" y="11891"/>
                </a:moveTo>
                <a:cubicBezTo>
                  <a:pt x="-5997" y="17057"/>
                  <a:pt x="57288" y="75822"/>
                  <a:pt x="66329" y="101007"/>
                </a:cubicBezTo>
                <a:cubicBezTo>
                  <a:pt x="75370" y="126192"/>
                  <a:pt x="53415" y="163000"/>
                  <a:pt x="54706" y="163000"/>
                </a:cubicBezTo>
                <a:cubicBezTo>
                  <a:pt x="55997" y="163000"/>
                  <a:pt x="59871" y="128129"/>
                  <a:pt x="74078" y="101007"/>
                </a:cubicBezTo>
                <a:cubicBezTo>
                  <a:pt x="88285" y="73885"/>
                  <a:pt x="134780" y="5434"/>
                  <a:pt x="139946" y="268"/>
                </a:cubicBezTo>
                <a:cubicBezTo>
                  <a:pt x="145112" y="-4898"/>
                  <a:pt x="123156" y="66135"/>
                  <a:pt x="105075" y="70010"/>
                </a:cubicBezTo>
                <a:cubicBezTo>
                  <a:pt x="86994" y="73885"/>
                  <a:pt x="6919" y="6725"/>
                  <a:pt x="461" y="11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EC1DB79B-A59C-B40A-36F0-5C3B5BE56276}"/>
              </a:ext>
            </a:extLst>
          </p:cNvPr>
          <p:cNvSpPr/>
          <p:nvPr/>
        </p:nvSpPr>
        <p:spPr>
          <a:xfrm>
            <a:off x="3848389" y="4207918"/>
            <a:ext cx="379042" cy="818314"/>
          </a:xfrm>
          <a:custGeom>
            <a:avLst/>
            <a:gdLst>
              <a:gd name="connsiteX0" fmla="*/ 2991 w 379042"/>
              <a:gd name="connsiteY0" fmla="*/ 582085 h 818314"/>
              <a:gd name="connsiteX1" fmla="*/ 33269 w 379042"/>
              <a:gd name="connsiteY1" fmla="*/ 672919 h 818314"/>
              <a:gd name="connsiteX2" fmla="*/ 9047 w 379042"/>
              <a:gd name="connsiteY2" fmla="*/ 745587 h 818314"/>
              <a:gd name="connsiteX3" fmla="*/ 214938 w 379042"/>
              <a:gd name="connsiteY3" fmla="*/ 691086 h 818314"/>
              <a:gd name="connsiteX4" fmla="*/ 21158 w 379042"/>
              <a:gd name="connsiteY4" fmla="*/ 818254 h 818314"/>
              <a:gd name="connsiteX5" fmla="*/ 275494 w 379042"/>
              <a:gd name="connsiteY5" fmla="*/ 709253 h 818314"/>
              <a:gd name="connsiteX6" fmla="*/ 293661 w 379042"/>
              <a:gd name="connsiteY6" fmla="*/ 672919 h 818314"/>
              <a:gd name="connsiteX7" fmla="*/ 342106 w 379042"/>
              <a:gd name="connsiteY7" fmla="*/ 576029 h 818314"/>
              <a:gd name="connsiteX8" fmla="*/ 372385 w 379042"/>
              <a:gd name="connsiteY8" fmla="*/ 612363 h 818314"/>
              <a:gd name="connsiteX9" fmla="*/ 208883 w 379042"/>
              <a:gd name="connsiteY9" fmla="*/ 345915 h 818314"/>
              <a:gd name="connsiteX10" fmla="*/ 136215 w 379042"/>
              <a:gd name="connsiteY10" fmla="*/ 327748 h 818314"/>
              <a:gd name="connsiteX11" fmla="*/ 142271 w 379042"/>
              <a:gd name="connsiteY11" fmla="*/ 140024 h 818314"/>
              <a:gd name="connsiteX12" fmla="*/ 166493 w 379042"/>
              <a:gd name="connsiteY12" fmla="*/ 744 h 818314"/>
              <a:gd name="connsiteX13" fmla="*/ 124104 w 379042"/>
              <a:gd name="connsiteY13" fmla="*/ 200580 h 818314"/>
              <a:gd name="connsiteX14" fmla="*/ 287606 w 379042"/>
              <a:gd name="connsiteY14" fmla="*/ 533640 h 818314"/>
              <a:gd name="connsiteX15" fmla="*/ 311828 w 379042"/>
              <a:gd name="connsiteY15" fmla="*/ 642641 h 818314"/>
              <a:gd name="connsiteX16" fmla="*/ 190716 w 379042"/>
              <a:gd name="connsiteY16" fmla="*/ 697142 h 818314"/>
              <a:gd name="connsiteX17" fmla="*/ 81714 w 379042"/>
              <a:gd name="connsiteY17" fmla="*/ 745587 h 818314"/>
              <a:gd name="connsiteX18" fmla="*/ 2991 w 379042"/>
              <a:gd name="connsiteY18" fmla="*/ 582085 h 8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042" h="818314">
                <a:moveTo>
                  <a:pt x="2991" y="582085"/>
                </a:moveTo>
                <a:cubicBezTo>
                  <a:pt x="-5083" y="569974"/>
                  <a:pt x="32260" y="645669"/>
                  <a:pt x="33269" y="672919"/>
                </a:cubicBezTo>
                <a:cubicBezTo>
                  <a:pt x="34278" y="700169"/>
                  <a:pt x="-21231" y="742559"/>
                  <a:pt x="9047" y="745587"/>
                </a:cubicBezTo>
                <a:cubicBezTo>
                  <a:pt x="39325" y="748615"/>
                  <a:pt x="212920" y="678975"/>
                  <a:pt x="214938" y="691086"/>
                </a:cubicBezTo>
                <a:cubicBezTo>
                  <a:pt x="216956" y="703197"/>
                  <a:pt x="11065" y="815226"/>
                  <a:pt x="21158" y="818254"/>
                </a:cubicBezTo>
                <a:cubicBezTo>
                  <a:pt x="31251" y="821282"/>
                  <a:pt x="275494" y="709253"/>
                  <a:pt x="275494" y="709253"/>
                </a:cubicBezTo>
                <a:cubicBezTo>
                  <a:pt x="320911" y="685031"/>
                  <a:pt x="293661" y="672919"/>
                  <a:pt x="293661" y="672919"/>
                </a:cubicBezTo>
                <a:cubicBezTo>
                  <a:pt x="304763" y="650715"/>
                  <a:pt x="328985" y="586122"/>
                  <a:pt x="342106" y="576029"/>
                </a:cubicBezTo>
                <a:cubicBezTo>
                  <a:pt x="355227" y="565936"/>
                  <a:pt x="394589" y="650715"/>
                  <a:pt x="372385" y="612363"/>
                </a:cubicBezTo>
                <a:cubicBezTo>
                  <a:pt x="350181" y="574011"/>
                  <a:pt x="248245" y="393351"/>
                  <a:pt x="208883" y="345915"/>
                </a:cubicBezTo>
                <a:cubicBezTo>
                  <a:pt x="169521" y="298479"/>
                  <a:pt x="147317" y="362063"/>
                  <a:pt x="136215" y="327748"/>
                </a:cubicBezTo>
                <a:cubicBezTo>
                  <a:pt x="125113" y="293433"/>
                  <a:pt x="137225" y="194525"/>
                  <a:pt x="142271" y="140024"/>
                </a:cubicBezTo>
                <a:cubicBezTo>
                  <a:pt x="147317" y="85523"/>
                  <a:pt x="169521" y="-9349"/>
                  <a:pt x="166493" y="744"/>
                </a:cubicBezTo>
                <a:cubicBezTo>
                  <a:pt x="163465" y="10837"/>
                  <a:pt x="103919" y="111764"/>
                  <a:pt x="124104" y="200580"/>
                </a:cubicBezTo>
                <a:cubicBezTo>
                  <a:pt x="144289" y="289396"/>
                  <a:pt x="256319" y="459963"/>
                  <a:pt x="287606" y="533640"/>
                </a:cubicBezTo>
                <a:cubicBezTo>
                  <a:pt x="318893" y="607317"/>
                  <a:pt x="327976" y="615391"/>
                  <a:pt x="311828" y="642641"/>
                </a:cubicBezTo>
                <a:cubicBezTo>
                  <a:pt x="295680" y="669891"/>
                  <a:pt x="190716" y="697142"/>
                  <a:pt x="190716" y="697142"/>
                </a:cubicBezTo>
                <a:cubicBezTo>
                  <a:pt x="152364" y="714300"/>
                  <a:pt x="109974" y="759717"/>
                  <a:pt x="81714" y="745587"/>
                </a:cubicBezTo>
                <a:cubicBezTo>
                  <a:pt x="53454" y="731457"/>
                  <a:pt x="11065" y="594196"/>
                  <a:pt x="2991" y="58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09BB264C-7269-BF47-CCBC-F6D16372668C}"/>
              </a:ext>
            </a:extLst>
          </p:cNvPr>
          <p:cNvSpPr/>
          <p:nvPr/>
        </p:nvSpPr>
        <p:spPr>
          <a:xfrm>
            <a:off x="4063150" y="5407440"/>
            <a:ext cx="204519" cy="461523"/>
          </a:xfrm>
          <a:custGeom>
            <a:avLst/>
            <a:gdLst>
              <a:gd name="connsiteX0" fmla="*/ 177 w 204519"/>
              <a:gd name="connsiteY0" fmla="*/ 237 h 461523"/>
              <a:gd name="connsiteX1" fmla="*/ 145512 w 204519"/>
              <a:gd name="connsiteY1" fmla="*/ 72904 h 461523"/>
              <a:gd name="connsiteX2" fmla="*/ 72845 w 204519"/>
              <a:gd name="connsiteY2" fmla="*/ 169794 h 461523"/>
              <a:gd name="connsiteX3" fmla="*/ 200013 w 204519"/>
              <a:gd name="connsiteY3" fmla="*/ 236406 h 461523"/>
              <a:gd name="connsiteX4" fmla="*/ 169735 w 204519"/>
              <a:gd name="connsiteY4" fmla="*/ 260629 h 461523"/>
              <a:gd name="connsiteX5" fmla="*/ 109178 w 204519"/>
              <a:gd name="connsiteY5" fmla="*/ 460465 h 461523"/>
              <a:gd name="connsiteX6" fmla="*/ 139457 w 204519"/>
              <a:gd name="connsiteY6" fmla="*/ 333296 h 461523"/>
              <a:gd name="connsiteX7" fmla="*/ 139457 w 204519"/>
              <a:gd name="connsiteY7" fmla="*/ 194017 h 461523"/>
              <a:gd name="connsiteX8" fmla="*/ 115234 w 204519"/>
              <a:gd name="connsiteY8" fmla="*/ 97127 h 461523"/>
              <a:gd name="connsiteX9" fmla="*/ 177 w 204519"/>
              <a:gd name="connsiteY9" fmla="*/ 237 h 4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19" h="461523">
                <a:moveTo>
                  <a:pt x="177" y="237"/>
                </a:moveTo>
                <a:cubicBezTo>
                  <a:pt x="5223" y="-3800"/>
                  <a:pt x="133401" y="44644"/>
                  <a:pt x="145512" y="72904"/>
                </a:cubicBezTo>
                <a:cubicBezTo>
                  <a:pt x="157623" y="101164"/>
                  <a:pt x="63762" y="142544"/>
                  <a:pt x="72845" y="169794"/>
                </a:cubicBezTo>
                <a:cubicBezTo>
                  <a:pt x="81928" y="197044"/>
                  <a:pt x="200013" y="236406"/>
                  <a:pt x="200013" y="236406"/>
                </a:cubicBezTo>
                <a:cubicBezTo>
                  <a:pt x="216161" y="251545"/>
                  <a:pt x="184874" y="223286"/>
                  <a:pt x="169735" y="260629"/>
                </a:cubicBezTo>
                <a:cubicBezTo>
                  <a:pt x="154596" y="297972"/>
                  <a:pt x="114224" y="448354"/>
                  <a:pt x="109178" y="460465"/>
                </a:cubicBezTo>
                <a:cubicBezTo>
                  <a:pt x="104132" y="472576"/>
                  <a:pt x="134411" y="377704"/>
                  <a:pt x="139457" y="333296"/>
                </a:cubicBezTo>
                <a:cubicBezTo>
                  <a:pt x="144503" y="288888"/>
                  <a:pt x="143494" y="233378"/>
                  <a:pt x="139457" y="194017"/>
                </a:cubicBezTo>
                <a:cubicBezTo>
                  <a:pt x="135420" y="154656"/>
                  <a:pt x="131382" y="125387"/>
                  <a:pt x="115234" y="97127"/>
                </a:cubicBezTo>
                <a:cubicBezTo>
                  <a:pt x="99086" y="68867"/>
                  <a:pt x="-4869" y="4274"/>
                  <a:pt x="177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BCB642EF-1876-7F0C-5EF3-41248F5FB7F4}"/>
              </a:ext>
            </a:extLst>
          </p:cNvPr>
          <p:cNvSpPr/>
          <p:nvPr/>
        </p:nvSpPr>
        <p:spPr>
          <a:xfrm>
            <a:off x="3011744" y="4935681"/>
            <a:ext cx="598072" cy="417732"/>
          </a:xfrm>
          <a:custGeom>
            <a:avLst/>
            <a:gdLst>
              <a:gd name="connsiteX0" fmla="*/ 10015 w 598072"/>
              <a:gd name="connsiteY0" fmla="*/ 5712 h 417732"/>
              <a:gd name="connsiteX1" fmla="*/ 542910 w 598072"/>
              <a:gd name="connsiteY1" fmla="*/ 338772 h 417732"/>
              <a:gd name="connsiteX2" fmla="*/ 446020 w 598072"/>
              <a:gd name="connsiteY2" fmla="*/ 284271 h 417732"/>
              <a:gd name="connsiteX3" fmla="*/ 597411 w 598072"/>
              <a:gd name="connsiteY3" fmla="*/ 417495 h 417732"/>
              <a:gd name="connsiteX4" fmla="*/ 494465 w 598072"/>
              <a:gd name="connsiteY4" fmla="*/ 314549 h 417732"/>
              <a:gd name="connsiteX5" fmla="*/ 337019 w 598072"/>
              <a:gd name="connsiteY5" fmla="*/ 229771 h 417732"/>
              <a:gd name="connsiteX6" fmla="*/ 203795 w 598072"/>
              <a:gd name="connsiteY6" fmla="*/ 132881 h 417732"/>
              <a:gd name="connsiteX7" fmla="*/ 10015 w 598072"/>
              <a:gd name="connsiteY7" fmla="*/ 5712 h 41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072" h="417732">
                <a:moveTo>
                  <a:pt x="10015" y="5712"/>
                </a:moveTo>
                <a:cubicBezTo>
                  <a:pt x="66534" y="40027"/>
                  <a:pt x="470242" y="292345"/>
                  <a:pt x="542910" y="338772"/>
                </a:cubicBezTo>
                <a:cubicBezTo>
                  <a:pt x="615578" y="385199"/>
                  <a:pt x="436937" y="271151"/>
                  <a:pt x="446020" y="284271"/>
                </a:cubicBezTo>
                <a:cubicBezTo>
                  <a:pt x="455104" y="297392"/>
                  <a:pt x="589337" y="412449"/>
                  <a:pt x="597411" y="417495"/>
                </a:cubicBezTo>
                <a:cubicBezTo>
                  <a:pt x="605485" y="422541"/>
                  <a:pt x="537864" y="345836"/>
                  <a:pt x="494465" y="314549"/>
                </a:cubicBezTo>
                <a:cubicBezTo>
                  <a:pt x="451066" y="283262"/>
                  <a:pt x="385464" y="260049"/>
                  <a:pt x="337019" y="229771"/>
                </a:cubicBezTo>
                <a:cubicBezTo>
                  <a:pt x="288574" y="199493"/>
                  <a:pt x="255268" y="164168"/>
                  <a:pt x="203795" y="132881"/>
                </a:cubicBezTo>
                <a:cubicBezTo>
                  <a:pt x="152322" y="101594"/>
                  <a:pt x="-46504" y="-28603"/>
                  <a:pt x="10015" y="5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F16B1E86-FC31-6EB8-1F71-D0D03D374814}"/>
              </a:ext>
            </a:extLst>
          </p:cNvPr>
          <p:cNvSpPr/>
          <p:nvPr/>
        </p:nvSpPr>
        <p:spPr>
          <a:xfrm>
            <a:off x="3775029" y="5467867"/>
            <a:ext cx="235213" cy="595704"/>
          </a:xfrm>
          <a:custGeom>
            <a:avLst/>
            <a:gdLst>
              <a:gd name="connsiteX0" fmla="*/ 3684 w 235213"/>
              <a:gd name="connsiteY0" fmla="*/ 12477 h 595704"/>
              <a:gd name="connsiteX1" fmla="*/ 155074 w 235213"/>
              <a:gd name="connsiteY1" fmla="*/ 400038 h 595704"/>
              <a:gd name="connsiteX2" fmla="*/ 149019 w 235213"/>
              <a:gd name="connsiteY2" fmla="*/ 309203 h 595704"/>
              <a:gd name="connsiteX3" fmla="*/ 233797 w 235213"/>
              <a:gd name="connsiteY3" fmla="*/ 587762 h 595704"/>
              <a:gd name="connsiteX4" fmla="*/ 191408 w 235213"/>
              <a:gd name="connsiteY4" fmla="*/ 484816 h 595704"/>
              <a:gd name="connsiteX5" fmla="*/ 58184 w 235213"/>
              <a:gd name="connsiteY5" fmla="*/ 127534 h 595704"/>
              <a:gd name="connsiteX6" fmla="*/ 3684 w 235213"/>
              <a:gd name="connsiteY6" fmla="*/ 12477 h 5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213" h="595704">
                <a:moveTo>
                  <a:pt x="3684" y="12477"/>
                </a:moveTo>
                <a:cubicBezTo>
                  <a:pt x="19832" y="57894"/>
                  <a:pt x="130852" y="350584"/>
                  <a:pt x="155074" y="400038"/>
                </a:cubicBezTo>
                <a:cubicBezTo>
                  <a:pt x="179297" y="449492"/>
                  <a:pt x="135898" y="277916"/>
                  <a:pt x="149019" y="309203"/>
                </a:cubicBezTo>
                <a:cubicBezTo>
                  <a:pt x="162140" y="340490"/>
                  <a:pt x="226732" y="558493"/>
                  <a:pt x="233797" y="587762"/>
                </a:cubicBezTo>
                <a:cubicBezTo>
                  <a:pt x="240862" y="617031"/>
                  <a:pt x="220677" y="561521"/>
                  <a:pt x="191408" y="484816"/>
                </a:cubicBezTo>
                <a:cubicBezTo>
                  <a:pt x="162139" y="408111"/>
                  <a:pt x="88462" y="200202"/>
                  <a:pt x="58184" y="127534"/>
                </a:cubicBezTo>
                <a:cubicBezTo>
                  <a:pt x="27906" y="54866"/>
                  <a:pt x="-12464" y="-32940"/>
                  <a:pt x="3684" y="1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32128D33-8424-7162-C4A0-FFE5E5D28E80}"/>
              </a:ext>
            </a:extLst>
          </p:cNvPr>
          <p:cNvSpPr/>
          <p:nvPr/>
        </p:nvSpPr>
        <p:spPr>
          <a:xfrm>
            <a:off x="3636237" y="6902765"/>
            <a:ext cx="376365" cy="249174"/>
          </a:xfrm>
          <a:custGeom>
            <a:avLst/>
            <a:gdLst>
              <a:gd name="connsiteX0" fmla="*/ 3196 w 376365"/>
              <a:gd name="connsiteY0" fmla="*/ 248933 h 249174"/>
              <a:gd name="connsiteX1" fmla="*/ 118253 w 376365"/>
              <a:gd name="connsiteY1" fmla="*/ 152043 h 249174"/>
              <a:gd name="connsiteX2" fmla="*/ 372589 w 376365"/>
              <a:gd name="connsiteY2" fmla="*/ 218655 h 249174"/>
              <a:gd name="connsiteX3" fmla="*/ 263588 w 376365"/>
              <a:gd name="connsiteY3" fmla="*/ 176265 h 249174"/>
              <a:gd name="connsiteX4" fmla="*/ 166698 w 376365"/>
              <a:gd name="connsiteY4" fmla="*/ 97542 h 249174"/>
              <a:gd name="connsiteX5" fmla="*/ 94031 w 376365"/>
              <a:gd name="connsiteY5" fmla="*/ 652 h 249174"/>
              <a:gd name="connsiteX6" fmla="*/ 130364 w 376365"/>
              <a:gd name="connsiteY6" fmla="*/ 61209 h 249174"/>
              <a:gd name="connsiteX7" fmla="*/ 39530 w 376365"/>
              <a:gd name="connsiteY7" fmla="*/ 176265 h 249174"/>
              <a:gd name="connsiteX8" fmla="*/ 3196 w 376365"/>
              <a:gd name="connsiteY8" fmla="*/ 248933 h 24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365" h="249174">
                <a:moveTo>
                  <a:pt x="3196" y="248933"/>
                </a:moveTo>
                <a:cubicBezTo>
                  <a:pt x="16317" y="244896"/>
                  <a:pt x="56688" y="157089"/>
                  <a:pt x="118253" y="152043"/>
                </a:cubicBezTo>
                <a:cubicBezTo>
                  <a:pt x="179818" y="146997"/>
                  <a:pt x="348366" y="214618"/>
                  <a:pt x="372589" y="218655"/>
                </a:cubicBezTo>
                <a:cubicBezTo>
                  <a:pt x="396812" y="222692"/>
                  <a:pt x="297903" y="196450"/>
                  <a:pt x="263588" y="176265"/>
                </a:cubicBezTo>
                <a:cubicBezTo>
                  <a:pt x="229273" y="156079"/>
                  <a:pt x="194957" y="126811"/>
                  <a:pt x="166698" y="97542"/>
                </a:cubicBezTo>
                <a:cubicBezTo>
                  <a:pt x="138439" y="68273"/>
                  <a:pt x="100087" y="6707"/>
                  <a:pt x="94031" y="652"/>
                </a:cubicBezTo>
                <a:cubicBezTo>
                  <a:pt x="87975" y="-5403"/>
                  <a:pt x="139447" y="31940"/>
                  <a:pt x="130364" y="61209"/>
                </a:cubicBezTo>
                <a:cubicBezTo>
                  <a:pt x="121281" y="90478"/>
                  <a:pt x="58706" y="146996"/>
                  <a:pt x="39530" y="176265"/>
                </a:cubicBezTo>
                <a:cubicBezTo>
                  <a:pt x="20354" y="205534"/>
                  <a:pt x="-9925" y="252970"/>
                  <a:pt x="3196" y="248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E9FA1850-41F4-2684-3FAC-7405215999CA}"/>
              </a:ext>
            </a:extLst>
          </p:cNvPr>
          <p:cNvSpPr/>
          <p:nvPr/>
        </p:nvSpPr>
        <p:spPr>
          <a:xfrm>
            <a:off x="2407665" y="6981578"/>
            <a:ext cx="602720" cy="449131"/>
          </a:xfrm>
          <a:custGeom>
            <a:avLst/>
            <a:gdLst>
              <a:gd name="connsiteX0" fmla="*/ 601983 w 602720"/>
              <a:gd name="connsiteY0" fmla="*/ 133786 h 449131"/>
              <a:gd name="connsiteX1" fmla="*/ 317368 w 602720"/>
              <a:gd name="connsiteY1" fmla="*/ 151953 h 449131"/>
              <a:gd name="connsiteX2" fmla="*/ 135699 w 602720"/>
              <a:gd name="connsiteY2" fmla="*/ 448679 h 449131"/>
              <a:gd name="connsiteX3" fmla="*/ 141755 w 602720"/>
              <a:gd name="connsiteY3" fmla="*/ 224621 h 449131"/>
              <a:gd name="connsiteX4" fmla="*/ 105421 w 602720"/>
              <a:gd name="connsiteY4" fmla="*/ 442623 h 449131"/>
              <a:gd name="connsiteX5" fmla="*/ 63032 w 602720"/>
              <a:gd name="connsiteY5" fmla="*/ 248843 h 449131"/>
              <a:gd name="connsiteX6" fmla="*/ 2475 w 602720"/>
              <a:gd name="connsiteY6" fmla="*/ 562 h 449131"/>
              <a:gd name="connsiteX7" fmla="*/ 153866 w 602720"/>
              <a:gd name="connsiteY7" fmla="*/ 321511 h 449131"/>
              <a:gd name="connsiteX8" fmla="*/ 87254 w 602720"/>
              <a:gd name="connsiteY8" fmla="*/ 339678 h 449131"/>
              <a:gd name="connsiteX9" fmla="*/ 87254 w 602720"/>
              <a:gd name="connsiteY9" fmla="*/ 267010 h 449131"/>
              <a:gd name="connsiteX10" fmla="*/ 335535 w 602720"/>
              <a:gd name="connsiteY10" fmla="*/ 224621 h 449131"/>
              <a:gd name="connsiteX11" fmla="*/ 226534 w 602720"/>
              <a:gd name="connsiteY11" fmla="*/ 170120 h 449131"/>
              <a:gd name="connsiteX12" fmla="*/ 601983 w 602720"/>
              <a:gd name="connsiteY12" fmla="*/ 133786 h 44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20" h="449131">
                <a:moveTo>
                  <a:pt x="601983" y="133786"/>
                </a:moveTo>
                <a:cubicBezTo>
                  <a:pt x="617122" y="130758"/>
                  <a:pt x="395082" y="99471"/>
                  <a:pt x="317368" y="151953"/>
                </a:cubicBezTo>
                <a:cubicBezTo>
                  <a:pt x="239654" y="204435"/>
                  <a:pt x="164968" y="436568"/>
                  <a:pt x="135699" y="448679"/>
                </a:cubicBezTo>
                <a:cubicBezTo>
                  <a:pt x="106430" y="460790"/>
                  <a:pt x="146801" y="225630"/>
                  <a:pt x="141755" y="224621"/>
                </a:cubicBezTo>
                <a:cubicBezTo>
                  <a:pt x="136709" y="223612"/>
                  <a:pt x="118541" y="438586"/>
                  <a:pt x="105421" y="442623"/>
                </a:cubicBezTo>
                <a:cubicBezTo>
                  <a:pt x="92300" y="446660"/>
                  <a:pt x="80190" y="322520"/>
                  <a:pt x="63032" y="248843"/>
                </a:cubicBezTo>
                <a:cubicBezTo>
                  <a:pt x="45874" y="175166"/>
                  <a:pt x="-12664" y="-11549"/>
                  <a:pt x="2475" y="562"/>
                </a:cubicBezTo>
                <a:cubicBezTo>
                  <a:pt x="17614" y="12673"/>
                  <a:pt x="139736" y="264992"/>
                  <a:pt x="153866" y="321511"/>
                </a:cubicBezTo>
                <a:cubicBezTo>
                  <a:pt x="167996" y="378030"/>
                  <a:pt x="98356" y="348761"/>
                  <a:pt x="87254" y="339678"/>
                </a:cubicBezTo>
                <a:cubicBezTo>
                  <a:pt x="76152" y="330595"/>
                  <a:pt x="45874" y="286186"/>
                  <a:pt x="87254" y="267010"/>
                </a:cubicBezTo>
                <a:cubicBezTo>
                  <a:pt x="128634" y="247834"/>
                  <a:pt x="312322" y="240769"/>
                  <a:pt x="335535" y="224621"/>
                </a:cubicBezTo>
                <a:cubicBezTo>
                  <a:pt x="358748" y="208473"/>
                  <a:pt x="190200" y="185259"/>
                  <a:pt x="226534" y="170120"/>
                </a:cubicBezTo>
                <a:cubicBezTo>
                  <a:pt x="262868" y="154981"/>
                  <a:pt x="586844" y="136814"/>
                  <a:pt x="601983" y="133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E79DD17F-3123-9AEB-FD93-79069DB8754C}"/>
              </a:ext>
            </a:extLst>
          </p:cNvPr>
          <p:cNvSpPr/>
          <p:nvPr/>
        </p:nvSpPr>
        <p:spPr>
          <a:xfrm>
            <a:off x="2712922" y="6826455"/>
            <a:ext cx="284919" cy="64931"/>
          </a:xfrm>
          <a:custGeom>
            <a:avLst/>
            <a:gdLst>
              <a:gd name="connsiteX0" fmla="*/ 0 w 284919"/>
              <a:gd name="connsiteY0" fmla="*/ 16406 h 64931"/>
              <a:gd name="connsiteX1" fmla="*/ 145335 w 284919"/>
              <a:gd name="connsiteY1" fmla="*/ 22462 h 64931"/>
              <a:gd name="connsiteX2" fmla="*/ 284614 w 284919"/>
              <a:gd name="connsiteY2" fmla="*/ 64851 h 64931"/>
              <a:gd name="connsiteX3" fmla="*/ 181669 w 284919"/>
              <a:gd name="connsiteY3" fmla="*/ 10350 h 64931"/>
              <a:gd name="connsiteX4" fmla="*/ 145335 w 284919"/>
              <a:gd name="connsiteY4" fmla="*/ 4295 h 64931"/>
              <a:gd name="connsiteX5" fmla="*/ 0 w 284919"/>
              <a:gd name="connsiteY5" fmla="*/ 16406 h 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19" h="64931">
                <a:moveTo>
                  <a:pt x="0" y="16406"/>
                </a:moveTo>
                <a:cubicBezTo>
                  <a:pt x="0" y="19434"/>
                  <a:pt x="97899" y="14388"/>
                  <a:pt x="145335" y="22462"/>
                </a:cubicBezTo>
                <a:cubicBezTo>
                  <a:pt x="192771" y="30536"/>
                  <a:pt x="278558" y="66870"/>
                  <a:pt x="284614" y="64851"/>
                </a:cubicBezTo>
                <a:cubicBezTo>
                  <a:pt x="290670" y="62832"/>
                  <a:pt x="204882" y="20443"/>
                  <a:pt x="181669" y="10350"/>
                </a:cubicBezTo>
                <a:cubicBezTo>
                  <a:pt x="158456" y="257"/>
                  <a:pt x="173595" y="-3779"/>
                  <a:pt x="145335" y="4295"/>
                </a:cubicBezTo>
                <a:cubicBezTo>
                  <a:pt x="117075" y="12369"/>
                  <a:pt x="0" y="13378"/>
                  <a:pt x="0" y="16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BF05ACD-BB85-B8F0-BC88-00EC2D6F7264}"/>
              </a:ext>
            </a:extLst>
          </p:cNvPr>
          <p:cNvSpPr/>
          <p:nvPr/>
        </p:nvSpPr>
        <p:spPr>
          <a:xfrm>
            <a:off x="2198136" y="7278866"/>
            <a:ext cx="73329" cy="169926"/>
          </a:xfrm>
          <a:custGeom>
            <a:avLst/>
            <a:gdLst>
              <a:gd name="connsiteX0" fmla="*/ 72725 w 73329"/>
              <a:gd name="connsiteY0" fmla="*/ 0 h 169926"/>
              <a:gd name="connsiteX1" fmla="*/ 36391 w 73329"/>
              <a:gd name="connsiteY1" fmla="*/ 109002 h 169926"/>
              <a:gd name="connsiteX2" fmla="*/ 66669 w 73329"/>
              <a:gd name="connsiteY2" fmla="*/ 169558 h 169926"/>
              <a:gd name="connsiteX3" fmla="*/ 60614 w 73329"/>
              <a:gd name="connsiteY3" fmla="*/ 133224 h 169926"/>
              <a:gd name="connsiteX4" fmla="*/ 57 w 73329"/>
              <a:gd name="connsiteY4" fmla="*/ 109002 h 169926"/>
              <a:gd name="connsiteX5" fmla="*/ 72725 w 73329"/>
              <a:gd name="connsiteY5" fmla="*/ 0 h 1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29" h="169926">
                <a:moveTo>
                  <a:pt x="72725" y="0"/>
                </a:moveTo>
                <a:cubicBezTo>
                  <a:pt x="78781" y="0"/>
                  <a:pt x="37400" y="80742"/>
                  <a:pt x="36391" y="109002"/>
                </a:cubicBezTo>
                <a:cubicBezTo>
                  <a:pt x="35382" y="137262"/>
                  <a:pt x="66669" y="169558"/>
                  <a:pt x="66669" y="169558"/>
                </a:cubicBezTo>
                <a:cubicBezTo>
                  <a:pt x="70706" y="173595"/>
                  <a:pt x="71716" y="143317"/>
                  <a:pt x="60614" y="133224"/>
                </a:cubicBezTo>
                <a:cubicBezTo>
                  <a:pt x="49512" y="123131"/>
                  <a:pt x="-1961" y="127169"/>
                  <a:pt x="57" y="109002"/>
                </a:cubicBezTo>
                <a:cubicBezTo>
                  <a:pt x="2075" y="90835"/>
                  <a:pt x="66669" y="0"/>
                  <a:pt x="72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978AA2B7-8384-6ACB-549B-849692199EC2}"/>
              </a:ext>
            </a:extLst>
          </p:cNvPr>
          <p:cNvSpPr/>
          <p:nvPr/>
        </p:nvSpPr>
        <p:spPr>
          <a:xfrm>
            <a:off x="2682122" y="7671739"/>
            <a:ext cx="123541" cy="177373"/>
          </a:xfrm>
          <a:custGeom>
            <a:avLst/>
            <a:gdLst>
              <a:gd name="connsiteX0" fmla="*/ 30800 w 123541"/>
              <a:gd name="connsiteY0" fmla="*/ 743 h 177373"/>
              <a:gd name="connsiteX1" fmla="*/ 30800 w 123541"/>
              <a:gd name="connsiteY1" fmla="*/ 85522 h 177373"/>
              <a:gd name="connsiteX2" fmla="*/ 121634 w 123541"/>
              <a:gd name="connsiteY2" fmla="*/ 176356 h 177373"/>
              <a:gd name="connsiteX3" fmla="*/ 85301 w 123541"/>
              <a:gd name="connsiteY3" fmla="*/ 133967 h 177373"/>
              <a:gd name="connsiteX4" fmla="*/ 522 w 123541"/>
              <a:gd name="connsiteY4" fmla="*/ 127911 h 177373"/>
              <a:gd name="connsiteX5" fmla="*/ 48967 w 123541"/>
              <a:gd name="connsiteY5" fmla="*/ 49188 h 177373"/>
              <a:gd name="connsiteX6" fmla="*/ 30800 w 123541"/>
              <a:gd name="connsiteY6" fmla="*/ 743 h 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541" h="177373">
                <a:moveTo>
                  <a:pt x="30800" y="743"/>
                </a:moveTo>
                <a:cubicBezTo>
                  <a:pt x="27772" y="6799"/>
                  <a:pt x="15661" y="56253"/>
                  <a:pt x="30800" y="85522"/>
                </a:cubicBezTo>
                <a:cubicBezTo>
                  <a:pt x="45939" y="114791"/>
                  <a:pt x="112551" y="168282"/>
                  <a:pt x="121634" y="176356"/>
                </a:cubicBezTo>
                <a:cubicBezTo>
                  <a:pt x="130718" y="184430"/>
                  <a:pt x="105486" y="142041"/>
                  <a:pt x="85301" y="133967"/>
                </a:cubicBezTo>
                <a:cubicBezTo>
                  <a:pt x="65116" y="125893"/>
                  <a:pt x="6578" y="142041"/>
                  <a:pt x="522" y="127911"/>
                </a:cubicBezTo>
                <a:cubicBezTo>
                  <a:pt x="-5534" y="113781"/>
                  <a:pt x="42911" y="71392"/>
                  <a:pt x="48967" y="49188"/>
                </a:cubicBezTo>
                <a:cubicBezTo>
                  <a:pt x="55023" y="26984"/>
                  <a:pt x="33828" y="-5313"/>
                  <a:pt x="30800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4A597985-0452-8BF0-4CC6-47646C8620F3}"/>
              </a:ext>
            </a:extLst>
          </p:cNvPr>
          <p:cNvSpPr/>
          <p:nvPr/>
        </p:nvSpPr>
        <p:spPr>
          <a:xfrm>
            <a:off x="2058914" y="7733038"/>
            <a:ext cx="371941" cy="89520"/>
          </a:xfrm>
          <a:custGeom>
            <a:avLst/>
            <a:gdLst>
              <a:gd name="connsiteX0" fmla="*/ 0 w 371941"/>
              <a:gd name="connsiteY0" fmla="*/ 0 h 89520"/>
              <a:gd name="connsiteX1" fmla="*/ 96890 w 371941"/>
              <a:gd name="connsiteY1" fmla="*/ 84779 h 89520"/>
              <a:gd name="connsiteX2" fmla="*/ 54501 w 371941"/>
              <a:gd name="connsiteY2" fmla="*/ 78724 h 89520"/>
              <a:gd name="connsiteX3" fmla="*/ 369393 w 371941"/>
              <a:gd name="connsiteY3" fmla="*/ 78724 h 89520"/>
              <a:gd name="connsiteX4" fmla="*/ 199836 w 371941"/>
              <a:gd name="connsiteY4" fmla="*/ 66612 h 89520"/>
              <a:gd name="connsiteX5" fmla="*/ 139279 w 371941"/>
              <a:gd name="connsiteY5" fmla="*/ 48445 h 89520"/>
              <a:gd name="connsiteX6" fmla="*/ 0 w 371941"/>
              <a:gd name="connsiteY6" fmla="*/ 0 h 8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941" h="89520">
                <a:moveTo>
                  <a:pt x="0" y="0"/>
                </a:moveTo>
                <a:cubicBezTo>
                  <a:pt x="43903" y="35829"/>
                  <a:pt x="87807" y="71658"/>
                  <a:pt x="96890" y="84779"/>
                </a:cubicBezTo>
                <a:cubicBezTo>
                  <a:pt x="105973" y="97900"/>
                  <a:pt x="9084" y="79733"/>
                  <a:pt x="54501" y="78724"/>
                </a:cubicBezTo>
                <a:cubicBezTo>
                  <a:pt x="99918" y="77715"/>
                  <a:pt x="345171" y="80743"/>
                  <a:pt x="369393" y="78724"/>
                </a:cubicBezTo>
                <a:cubicBezTo>
                  <a:pt x="393615" y="76705"/>
                  <a:pt x="238188" y="71658"/>
                  <a:pt x="199836" y="66612"/>
                </a:cubicBezTo>
                <a:cubicBezTo>
                  <a:pt x="161484" y="61566"/>
                  <a:pt x="139279" y="48445"/>
                  <a:pt x="139279" y="4844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EFAD9C13-CAE1-1DB1-B9AC-0A12DEECAAD8}"/>
              </a:ext>
            </a:extLst>
          </p:cNvPr>
          <p:cNvSpPr/>
          <p:nvPr/>
        </p:nvSpPr>
        <p:spPr>
          <a:xfrm>
            <a:off x="2160664" y="6703581"/>
            <a:ext cx="67952" cy="127169"/>
          </a:xfrm>
          <a:custGeom>
            <a:avLst/>
            <a:gdLst>
              <a:gd name="connsiteX0" fmla="*/ 67808 w 67952"/>
              <a:gd name="connsiteY0" fmla="*/ 0 h 127169"/>
              <a:gd name="connsiteX1" fmla="*/ 19362 w 67952"/>
              <a:gd name="connsiteY1" fmla="*/ 78724 h 127169"/>
              <a:gd name="connsiteX2" fmla="*/ 31474 w 67952"/>
              <a:gd name="connsiteY2" fmla="*/ 127169 h 127169"/>
              <a:gd name="connsiteX3" fmla="*/ 1196 w 67952"/>
              <a:gd name="connsiteY3" fmla="*/ 78724 h 127169"/>
              <a:gd name="connsiteX4" fmla="*/ 67808 w 67952"/>
              <a:gd name="connsiteY4" fmla="*/ 0 h 1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52" h="127169">
                <a:moveTo>
                  <a:pt x="67808" y="0"/>
                </a:moveTo>
                <a:cubicBezTo>
                  <a:pt x="70836" y="0"/>
                  <a:pt x="25418" y="57529"/>
                  <a:pt x="19362" y="78724"/>
                </a:cubicBezTo>
                <a:cubicBezTo>
                  <a:pt x="13306" y="99919"/>
                  <a:pt x="34502" y="127169"/>
                  <a:pt x="31474" y="127169"/>
                </a:cubicBezTo>
                <a:cubicBezTo>
                  <a:pt x="28446" y="127169"/>
                  <a:pt x="-6878" y="97900"/>
                  <a:pt x="1196" y="78724"/>
                </a:cubicBezTo>
                <a:cubicBezTo>
                  <a:pt x="9270" y="59548"/>
                  <a:pt x="64780" y="0"/>
                  <a:pt x="678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FA144FA3-7BAB-0641-A87C-12DC150069D5}"/>
              </a:ext>
            </a:extLst>
          </p:cNvPr>
          <p:cNvSpPr/>
          <p:nvPr/>
        </p:nvSpPr>
        <p:spPr>
          <a:xfrm>
            <a:off x="1792199" y="6043365"/>
            <a:ext cx="236859" cy="466599"/>
          </a:xfrm>
          <a:custGeom>
            <a:avLst/>
            <a:gdLst>
              <a:gd name="connsiteX0" fmla="*/ 236437 w 236859"/>
              <a:gd name="connsiteY0" fmla="*/ 153 h 466599"/>
              <a:gd name="connsiteX1" fmla="*/ 145602 w 236859"/>
              <a:gd name="connsiteY1" fmla="*/ 157599 h 466599"/>
              <a:gd name="connsiteX2" fmla="*/ 151658 w 236859"/>
              <a:gd name="connsiteY2" fmla="*/ 212100 h 466599"/>
              <a:gd name="connsiteX3" fmla="*/ 60824 w 236859"/>
              <a:gd name="connsiteY3" fmla="*/ 321101 h 466599"/>
              <a:gd name="connsiteX4" fmla="*/ 163769 w 236859"/>
              <a:gd name="connsiteY4" fmla="*/ 466436 h 466599"/>
              <a:gd name="connsiteX5" fmla="*/ 109269 w 236859"/>
              <a:gd name="connsiteY5" fmla="*/ 345324 h 466599"/>
              <a:gd name="connsiteX6" fmla="*/ 145602 w 236859"/>
              <a:gd name="connsiteY6" fmla="*/ 145488 h 466599"/>
              <a:gd name="connsiteX7" fmla="*/ 133491 w 236859"/>
              <a:gd name="connsiteY7" fmla="*/ 109154 h 466599"/>
              <a:gd name="connsiteX8" fmla="*/ 267 w 236859"/>
              <a:gd name="connsiteY8" fmla="*/ 84932 h 466599"/>
              <a:gd name="connsiteX9" fmla="*/ 103213 w 236859"/>
              <a:gd name="connsiteY9" fmla="*/ 127321 h 466599"/>
              <a:gd name="connsiteX10" fmla="*/ 236437 w 236859"/>
              <a:gd name="connsiteY10" fmla="*/ 153 h 46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59" h="466599">
                <a:moveTo>
                  <a:pt x="236437" y="153"/>
                </a:moveTo>
                <a:cubicBezTo>
                  <a:pt x="243502" y="5199"/>
                  <a:pt x="159732" y="122274"/>
                  <a:pt x="145602" y="157599"/>
                </a:cubicBezTo>
                <a:cubicBezTo>
                  <a:pt x="131472" y="192924"/>
                  <a:pt x="165788" y="184850"/>
                  <a:pt x="151658" y="212100"/>
                </a:cubicBezTo>
                <a:cubicBezTo>
                  <a:pt x="137528" y="239350"/>
                  <a:pt x="58805" y="278712"/>
                  <a:pt x="60824" y="321101"/>
                </a:cubicBezTo>
                <a:cubicBezTo>
                  <a:pt x="62842" y="363490"/>
                  <a:pt x="155695" y="462399"/>
                  <a:pt x="163769" y="466436"/>
                </a:cubicBezTo>
                <a:cubicBezTo>
                  <a:pt x="171843" y="470473"/>
                  <a:pt x="112297" y="398815"/>
                  <a:pt x="109269" y="345324"/>
                </a:cubicBezTo>
                <a:cubicBezTo>
                  <a:pt x="106241" y="291833"/>
                  <a:pt x="141565" y="184850"/>
                  <a:pt x="145602" y="145488"/>
                </a:cubicBezTo>
                <a:cubicBezTo>
                  <a:pt x="149639" y="106126"/>
                  <a:pt x="157714" y="119247"/>
                  <a:pt x="133491" y="109154"/>
                </a:cubicBezTo>
                <a:cubicBezTo>
                  <a:pt x="109268" y="99061"/>
                  <a:pt x="5313" y="81904"/>
                  <a:pt x="267" y="84932"/>
                </a:cubicBezTo>
                <a:cubicBezTo>
                  <a:pt x="-4779" y="87960"/>
                  <a:pt x="62842" y="138423"/>
                  <a:pt x="103213" y="127321"/>
                </a:cubicBezTo>
                <a:cubicBezTo>
                  <a:pt x="143584" y="116219"/>
                  <a:pt x="229372" y="-4893"/>
                  <a:pt x="2364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18F98828-715F-CFA4-2E03-B5738000DDEE}"/>
              </a:ext>
            </a:extLst>
          </p:cNvPr>
          <p:cNvSpPr/>
          <p:nvPr/>
        </p:nvSpPr>
        <p:spPr>
          <a:xfrm>
            <a:off x="1945723" y="7156576"/>
            <a:ext cx="40523" cy="182956"/>
          </a:xfrm>
          <a:custGeom>
            <a:avLst/>
            <a:gdLst>
              <a:gd name="connsiteX0" fmla="*/ 40523 w 40523"/>
              <a:gd name="connsiteY0" fmla="*/ 1178 h 182956"/>
              <a:gd name="connsiteX1" fmla="*/ 4190 w 40523"/>
              <a:gd name="connsiteY1" fmla="*/ 128346 h 182956"/>
              <a:gd name="connsiteX2" fmla="*/ 22356 w 40523"/>
              <a:gd name="connsiteY2" fmla="*/ 182847 h 182956"/>
              <a:gd name="connsiteX3" fmla="*/ 10245 w 40523"/>
              <a:gd name="connsiteY3" fmla="*/ 116235 h 182956"/>
              <a:gd name="connsiteX4" fmla="*/ 4190 w 40523"/>
              <a:gd name="connsiteY4" fmla="*/ 67790 h 182956"/>
              <a:gd name="connsiteX5" fmla="*/ 40523 w 40523"/>
              <a:gd name="connsiteY5" fmla="*/ 1178 h 1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23" h="182956">
                <a:moveTo>
                  <a:pt x="40523" y="1178"/>
                </a:moveTo>
                <a:cubicBezTo>
                  <a:pt x="40523" y="11271"/>
                  <a:pt x="7218" y="98068"/>
                  <a:pt x="4190" y="128346"/>
                </a:cubicBezTo>
                <a:cubicBezTo>
                  <a:pt x="1162" y="158624"/>
                  <a:pt x="21347" y="184865"/>
                  <a:pt x="22356" y="182847"/>
                </a:cubicBezTo>
                <a:cubicBezTo>
                  <a:pt x="23365" y="180829"/>
                  <a:pt x="13273" y="135411"/>
                  <a:pt x="10245" y="116235"/>
                </a:cubicBezTo>
                <a:cubicBezTo>
                  <a:pt x="7217" y="97059"/>
                  <a:pt x="-6912" y="86966"/>
                  <a:pt x="4190" y="67790"/>
                </a:cubicBezTo>
                <a:cubicBezTo>
                  <a:pt x="15292" y="48614"/>
                  <a:pt x="40523" y="-8915"/>
                  <a:pt x="40523" y="1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40F55F80-1BC2-A57A-ADAE-73C1433E99AF}"/>
              </a:ext>
            </a:extLst>
          </p:cNvPr>
          <p:cNvSpPr/>
          <p:nvPr/>
        </p:nvSpPr>
        <p:spPr>
          <a:xfrm>
            <a:off x="1804504" y="7829702"/>
            <a:ext cx="121279" cy="389352"/>
          </a:xfrm>
          <a:custGeom>
            <a:avLst/>
            <a:gdLst>
              <a:gd name="connsiteX0" fmla="*/ 121186 w 121279"/>
              <a:gd name="connsiteY0" fmla="*/ 226 h 389352"/>
              <a:gd name="connsiteX1" fmla="*/ 48519 w 121279"/>
              <a:gd name="connsiteY1" fmla="*/ 109228 h 389352"/>
              <a:gd name="connsiteX2" fmla="*/ 96964 w 121279"/>
              <a:gd name="connsiteY2" fmla="*/ 200062 h 389352"/>
              <a:gd name="connsiteX3" fmla="*/ 73 w 121279"/>
              <a:gd name="connsiteY3" fmla="*/ 181895 h 389352"/>
              <a:gd name="connsiteX4" fmla="*/ 115130 w 121279"/>
              <a:gd name="connsiteY4" fmla="*/ 387787 h 389352"/>
              <a:gd name="connsiteX5" fmla="*/ 60630 w 121279"/>
              <a:gd name="connsiteY5" fmla="*/ 272730 h 389352"/>
              <a:gd name="connsiteX6" fmla="*/ 18240 w 121279"/>
              <a:gd name="connsiteY6" fmla="*/ 200062 h 389352"/>
              <a:gd name="connsiteX7" fmla="*/ 30352 w 121279"/>
              <a:gd name="connsiteY7" fmla="*/ 139506 h 389352"/>
              <a:gd name="connsiteX8" fmla="*/ 121186 w 121279"/>
              <a:gd name="connsiteY8" fmla="*/ 226 h 3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9" h="389352">
                <a:moveTo>
                  <a:pt x="121186" y="226"/>
                </a:moveTo>
                <a:cubicBezTo>
                  <a:pt x="124214" y="-4820"/>
                  <a:pt x="52556" y="75922"/>
                  <a:pt x="48519" y="109228"/>
                </a:cubicBezTo>
                <a:cubicBezTo>
                  <a:pt x="44482" y="142534"/>
                  <a:pt x="105038" y="187951"/>
                  <a:pt x="96964" y="200062"/>
                </a:cubicBezTo>
                <a:cubicBezTo>
                  <a:pt x="88890" y="212173"/>
                  <a:pt x="-2955" y="150608"/>
                  <a:pt x="73" y="181895"/>
                </a:cubicBezTo>
                <a:cubicBezTo>
                  <a:pt x="3101" y="213182"/>
                  <a:pt x="105037" y="372648"/>
                  <a:pt x="115130" y="387787"/>
                </a:cubicBezTo>
                <a:cubicBezTo>
                  <a:pt x="125223" y="402926"/>
                  <a:pt x="76778" y="304018"/>
                  <a:pt x="60630" y="272730"/>
                </a:cubicBezTo>
                <a:cubicBezTo>
                  <a:pt x="44482" y="241443"/>
                  <a:pt x="23286" y="222266"/>
                  <a:pt x="18240" y="200062"/>
                </a:cubicBezTo>
                <a:cubicBezTo>
                  <a:pt x="13194" y="177858"/>
                  <a:pt x="16222" y="169784"/>
                  <a:pt x="30352" y="139506"/>
                </a:cubicBezTo>
                <a:cubicBezTo>
                  <a:pt x="44482" y="109228"/>
                  <a:pt x="118158" y="5272"/>
                  <a:pt x="121186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87295462-3A0A-AC5C-24AF-81D7F47469EB}"/>
              </a:ext>
            </a:extLst>
          </p:cNvPr>
          <p:cNvSpPr/>
          <p:nvPr/>
        </p:nvSpPr>
        <p:spPr>
          <a:xfrm>
            <a:off x="3249225" y="6939548"/>
            <a:ext cx="245136" cy="196861"/>
          </a:xfrm>
          <a:custGeom>
            <a:avLst/>
            <a:gdLst>
              <a:gd name="connsiteX0" fmla="*/ 38982 w 245136"/>
              <a:gd name="connsiteY0" fmla="*/ 145538 h 196861"/>
              <a:gd name="connsiteX1" fmla="*/ 160094 w 245136"/>
              <a:gd name="connsiteY1" fmla="*/ 66815 h 196861"/>
              <a:gd name="connsiteX2" fmla="*/ 244873 w 245136"/>
              <a:gd name="connsiteY2" fmla="*/ 84982 h 196861"/>
              <a:gd name="connsiteX3" fmla="*/ 184317 w 245136"/>
              <a:gd name="connsiteY3" fmla="*/ 78926 h 196861"/>
              <a:gd name="connsiteX4" fmla="*/ 117705 w 245136"/>
              <a:gd name="connsiteY4" fmla="*/ 203 h 196861"/>
              <a:gd name="connsiteX5" fmla="*/ 117705 w 245136"/>
              <a:gd name="connsiteY5" fmla="*/ 60759 h 196861"/>
              <a:gd name="connsiteX6" fmla="*/ 2648 w 245136"/>
              <a:gd name="connsiteY6" fmla="*/ 193983 h 196861"/>
              <a:gd name="connsiteX7" fmla="*/ 38982 w 245136"/>
              <a:gd name="connsiteY7" fmla="*/ 145538 h 19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36" h="196861">
                <a:moveTo>
                  <a:pt x="38982" y="145538"/>
                </a:moveTo>
                <a:cubicBezTo>
                  <a:pt x="65223" y="124343"/>
                  <a:pt x="125779" y="76908"/>
                  <a:pt x="160094" y="66815"/>
                </a:cubicBezTo>
                <a:cubicBezTo>
                  <a:pt x="194409" y="56722"/>
                  <a:pt x="240836" y="82964"/>
                  <a:pt x="244873" y="84982"/>
                </a:cubicBezTo>
                <a:cubicBezTo>
                  <a:pt x="248910" y="87000"/>
                  <a:pt x="205512" y="93056"/>
                  <a:pt x="184317" y="78926"/>
                </a:cubicBezTo>
                <a:cubicBezTo>
                  <a:pt x="163122" y="64796"/>
                  <a:pt x="128807" y="3231"/>
                  <a:pt x="117705" y="203"/>
                </a:cubicBezTo>
                <a:cubicBezTo>
                  <a:pt x="106603" y="-2825"/>
                  <a:pt x="136881" y="28462"/>
                  <a:pt x="117705" y="60759"/>
                </a:cubicBezTo>
                <a:cubicBezTo>
                  <a:pt x="98529" y="93056"/>
                  <a:pt x="12741" y="179853"/>
                  <a:pt x="2648" y="193983"/>
                </a:cubicBezTo>
                <a:cubicBezTo>
                  <a:pt x="-7445" y="208113"/>
                  <a:pt x="12741" y="166733"/>
                  <a:pt x="38982" y="145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FB1665EC-EA40-2285-1911-E3E39FE386CF}"/>
              </a:ext>
            </a:extLst>
          </p:cNvPr>
          <p:cNvSpPr/>
          <p:nvPr/>
        </p:nvSpPr>
        <p:spPr>
          <a:xfrm>
            <a:off x="1949884" y="4105701"/>
            <a:ext cx="272540" cy="610904"/>
          </a:xfrm>
          <a:custGeom>
            <a:avLst/>
            <a:gdLst>
              <a:gd name="connsiteX0" fmla="*/ 29 w 272540"/>
              <a:gd name="connsiteY0" fmla="*/ 157462 h 610904"/>
              <a:gd name="connsiteX1" fmla="*/ 133252 w 272540"/>
              <a:gd name="connsiteY1" fmla="*/ 399687 h 610904"/>
              <a:gd name="connsiteX2" fmla="*/ 151419 w 272540"/>
              <a:gd name="connsiteY2" fmla="*/ 308853 h 610904"/>
              <a:gd name="connsiteX3" fmla="*/ 230142 w 272540"/>
              <a:gd name="connsiteY3" fmla="*/ 605578 h 610904"/>
              <a:gd name="connsiteX4" fmla="*/ 163531 w 272540"/>
              <a:gd name="connsiteY4" fmla="*/ 490522 h 610904"/>
              <a:gd name="connsiteX5" fmla="*/ 151419 w 272540"/>
              <a:gd name="connsiteY5" fmla="*/ 375465 h 610904"/>
              <a:gd name="connsiteX6" fmla="*/ 163531 w 272540"/>
              <a:gd name="connsiteY6" fmla="*/ 236185 h 610904"/>
              <a:gd name="connsiteX7" fmla="*/ 272532 w 272540"/>
              <a:gd name="connsiteY7" fmla="*/ 16 h 610904"/>
              <a:gd name="connsiteX8" fmla="*/ 157475 w 272540"/>
              <a:gd name="connsiteY8" fmla="*/ 224074 h 610904"/>
              <a:gd name="connsiteX9" fmla="*/ 121141 w 272540"/>
              <a:gd name="connsiteY9" fmla="*/ 260408 h 610904"/>
              <a:gd name="connsiteX10" fmla="*/ 29 w 272540"/>
              <a:gd name="connsiteY10" fmla="*/ 157462 h 61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40" h="610904">
                <a:moveTo>
                  <a:pt x="29" y="157462"/>
                </a:moveTo>
                <a:cubicBezTo>
                  <a:pt x="2048" y="180675"/>
                  <a:pt x="108020" y="374455"/>
                  <a:pt x="133252" y="399687"/>
                </a:cubicBezTo>
                <a:cubicBezTo>
                  <a:pt x="158484" y="424919"/>
                  <a:pt x="135271" y="274538"/>
                  <a:pt x="151419" y="308853"/>
                </a:cubicBezTo>
                <a:cubicBezTo>
                  <a:pt x="167567" y="343168"/>
                  <a:pt x="228123" y="575300"/>
                  <a:pt x="230142" y="605578"/>
                </a:cubicBezTo>
                <a:cubicBezTo>
                  <a:pt x="232161" y="635856"/>
                  <a:pt x="176651" y="528874"/>
                  <a:pt x="163531" y="490522"/>
                </a:cubicBezTo>
                <a:cubicBezTo>
                  <a:pt x="150411" y="452170"/>
                  <a:pt x="151419" y="417854"/>
                  <a:pt x="151419" y="375465"/>
                </a:cubicBezTo>
                <a:cubicBezTo>
                  <a:pt x="151419" y="333076"/>
                  <a:pt x="143345" y="298760"/>
                  <a:pt x="163531" y="236185"/>
                </a:cubicBezTo>
                <a:cubicBezTo>
                  <a:pt x="183717" y="173610"/>
                  <a:pt x="273541" y="2034"/>
                  <a:pt x="272532" y="16"/>
                </a:cubicBezTo>
                <a:cubicBezTo>
                  <a:pt x="271523" y="-2003"/>
                  <a:pt x="182707" y="180675"/>
                  <a:pt x="157475" y="224074"/>
                </a:cubicBezTo>
                <a:cubicBezTo>
                  <a:pt x="132243" y="267473"/>
                  <a:pt x="142336" y="266464"/>
                  <a:pt x="121141" y="260408"/>
                </a:cubicBezTo>
                <a:cubicBezTo>
                  <a:pt x="99946" y="254352"/>
                  <a:pt x="-1990" y="134249"/>
                  <a:pt x="29" y="157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CFF58D9E-2184-4549-D596-F5B0124DAFED}"/>
              </a:ext>
            </a:extLst>
          </p:cNvPr>
          <p:cNvSpPr/>
          <p:nvPr/>
        </p:nvSpPr>
        <p:spPr>
          <a:xfrm>
            <a:off x="2124316" y="3263130"/>
            <a:ext cx="1029101" cy="528058"/>
          </a:xfrm>
          <a:custGeom>
            <a:avLst/>
            <a:gdLst>
              <a:gd name="connsiteX0" fmla="*/ 1210 w 1029101"/>
              <a:gd name="connsiteY0" fmla="*/ 527694 h 528058"/>
              <a:gd name="connsiteX1" fmla="*/ 727885 w 1029101"/>
              <a:gd name="connsiteY1" fmla="*/ 121967 h 528058"/>
              <a:gd name="connsiteX2" fmla="*/ 582550 w 1029101"/>
              <a:gd name="connsiteY2" fmla="*/ 176467 h 528058"/>
              <a:gd name="connsiteX3" fmla="*/ 1024611 w 1029101"/>
              <a:gd name="connsiteY3" fmla="*/ 854 h 528058"/>
              <a:gd name="connsiteX4" fmla="*/ 770275 w 1029101"/>
              <a:gd name="connsiteY4" fmla="*/ 115911 h 528058"/>
              <a:gd name="connsiteX5" fmla="*/ 134434 w 1029101"/>
              <a:gd name="connsiteY5" fmla="*/ 261246 h 528058"/>
              <a:gd name="connsiteX6" fmla="*/ 431159 w 1029101"/>
              <a:gd name="connsiteY6" fmla="*/ 218857 h 528058"/>
              <a:gd name="connsiteX7" fmla="*/ 552272 w 1029101"/>
              <a:gd name="connsiteY7" fmla="*/ 194634 h 528058"/>
              <a:gd name="connsiteX8" fmla="*/ 1210 w 1029101"/>
              <a:gd name="connsiteY8" fmla="*/ 527694 h 5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01" h="528058">
                <a:moveTo>
                  <a:pt x="1210" y="527694"/>
                </a:moveTo>
                <a:cubicBezTo>
                  <a:pt x="30479" y="515583"/>
                  <a:pt x="630995" y="180505"/>
                  <a:pt x="727885" y="121967"/>
                </a:cubicBezTo>
                <a:cubicBezTo>
                  <a:pt x="824775" y="63429"/>
                  <a:pt x="533096" y="196652"/>
                  <a:pt x="582550" y="176467"/>
                </a:cubicBezTo>
                <a:cubicBezTo>
                  <a:pt x="632004" y="156282"/>
                  <a:pt x="993324" y="10947"/>
                  <a:pt x="1024611" y="854"/>
                </a:cubicBezTo>
                <a:cubicBezTo>
                  <a:pt x="1055898" y="-9239"/>
                  <a:pt x="918638" y="72512"/>
                  <a:pt x="770275" y="115911"/>
                </a:cubicBezTo>
                <a:cubicBezTo>
                  <a:pt x="621912" y="159310"/>
                  <a:pt x="190953" y="244088"/>
                  <a:pt x="134434" y="261246"/>
                </a:cubicBezTo>
                <a:cubicBezTo>
                  <a:pt x="77915" y="278404"/>
                  <a:pt x="361519" y="229959"/>
                  <a:pt x="431159" y="218857"/>
                </a:cubicBezTo>
                <a:cubicBezTo>
                  <a:pt x="500799" y="207755"/>
                  <a:pt x="621912" y="143161"/>
                  <a:pt x="552272" y="194634"/>
                </a:cubicBezTo>
                <a:cubicBezTo>
                  <a:pt x="482632" y="246107"/>
                  <a:pt x="-28059" y="539805"/>
                  <a:pt x="1210" y="52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D7B53268-23F5-2C64-4185-97D9F53BFDD4}"/>
              </a:ext>
            </a:extLst>
          </p:cNvPr>
          <p:cNvSpPr/>
          <p:nvPr/>
        </p:nvSpPr>
        <p:spPr>
          <a:xfrm>
            <a:off x="4229646" y="3321540"/>
            <a:ext cx="2067160" cy="1075980"/>
          </a:xfrm>
          <a:custGeom>
            <a:avLst/>
            <a:gdLst>
              <a:gd name="connsiteX0" fmla="*/ 327 w 2067160"/>
              <a:gd name="connsiteY0" fmla="*/ 363981 h 1075980"/>
              <a:gd name="connsiteX1" fmla="*/ 649481 w 2067160"/>
              <a:gd name="connsiteY1" fmla="*/ 419822 h 1075980"/>
              <a:gd name="connsiteX2" fmla="*/ 1549920 w 2067160"/>
              <a:gd name="connsiteY2" fmla="*/ 14973 h 1075980"/>
              <a:gd name="connsiteX3" fmla="*/ 1375417 w 2067160"/>
              <a:gd name="connsiteY3" fmla="*/ 112695 h 1075980"/>
              <a:gd name="connsiteX4" fmla="*/ 1019429 w 2067160"/>
              <a:gd name="connsiteY4" fmla="*/ 357000 h 1075980"/>
              <a:gd name="connsiteX5" fmla="*/ 872846 w 2067160"/>
              <a:gd name="connsiteY5" fmla="*/ 971254 h 1075980"/>
              <a:gd name="connsiteX6" fmla="*/ 963588 w 2067160"/>
              <a:gd name="connsiteY6" fmla="*/ 412842 h 1075980"/>
              <a:gd name="connsiteX7" fmla="*/ 844925 w 2067160"/>
              <a:gd name="connsiteY7" fmla="*/ 803730 h 1075980"/>
              <a:gd name="connsiteX8" fmla="*/ 768143 w 2067160"/>
              <a:gd name="connsiteY8" fmla="*/ 1013135 h 1075980"/>
              <a:gd name="connsiteX9" fmla="*/ 307453 w 2067160"/>
              <a:gd name="connsiteY9" fmla="*/ 1075956 h 1075980"/>
              <a:gd name="connsiteX10" fmla="*/ 726262 w 2067160"/>
              <a:gd name="connsiteY10" fmla="*/ 1020115 h 1075980"/>
              <a:gd name="connsiteX11" fmla="*/ 879826 w 2067160"/>
              <a:gd name="connsiteY11" fmla="*/ 978234 h 1075980"/>
              <a:gd name="connsiteX12" fmla="*/ 2017591 w 2067160"/>
              <a:gd name="connsiteY12" fmla="*/ 287199 h 1075980"/>
              <a:gd name="connsiteX13" fmla="*/ 1773285 w 2067160"/>
              <a:gd name="connsiteY13" fmla="*/ 447742 h 1075980"/>
              <a:gd name="connsiteX14" fmla="*/ 963588 w 2067160"/>
              <a:gd name="connsiteY14" fmla="*/ 894472 h 1075980"/>
              <a:gd name="connsiteX15" fmla="*/ 837945 w 2067160"/>
              <a:gd name="connsiteY15" fmla="*/ 936353 h 1075980"/>
              <a:gd name="connsiteX16" fmla="*/ 921707 w 2067160"/>
              <a:gd name="connsiteY16" fmla="*/ 657147 h 1075980"/>
              <a:gd name="connsiteX17" fmla="*/ 1110171 w 2067160"/>
              <a:gd name="connsiteY17" fmla="*/ 266258 h 1075980"/>
              <a:gd name="connsiteX18" fmla="*/ 893786 w 2067160"/>
              <a:gd name="connsiteY18" fmla="*/ 398881 h 1075980"/>
              <a:gd name="connsiteX19" fmla="*/ 677401 w 2067160"/>
              <a:gd name="connsiteY19" fmla="*/ 496604 h 1075980"/>
              <a:gd name="connsiteX20" fmla="*/ 886806 w 2067160"/>
              <a:gd name="connsiteY20" fmla="*/ 301159 h 1075980"/>
              <a:gd name="connsiteX21" fmla="*/ 565719 w 2067160"/>
              <a:gd name="connsiteY21" fmla="*/ 398881 h 1075980"/>
              <a:gd name="connsiteX22" fmla="*/ 327 w 2067160"/>
              <a:gd name="connsiteY22" fmla="*/ 363981 h 107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67160" h="1075980">
                <a:moveTo>
                  <a:pt x="327" y="363981"/>
                </a:moveTo>
                <a:cubicBezTo>
                  <a:pt x="14287" y="367471"/>
                  <a:pt x="391216" y="477990"/>
                  <a:pt x="649481" y="419822"/>
                </a:cubicBezTo>
                <a:cubicBezTo>
                  <a:pt x="907746" y="361654"/>
                  <a:pt x="1428931" y="66161"/>
                  <a:pt x="1549920" y="14973"/>
                </a:cubicBezTo>
                <a:cubicBezTo>
                  <a:pt x="1670909" y="-36215"/>
                  <a:pt x="1463832" y="55690"/>
                  <a:pt x="1375417" y="112695"/>
                </a:cubicBezTo>
                <a:cubicBezTo>
                  <a:pt x="1287002" y="169700"/>
                  <a:pt x="1103191" y="213907"/>
                  <a:pt x="1019429" y="357000"/>
                </a:cubicBezTo>
                <a:cubicBezTo>
                  <a:pt x="935667" y="500093"/>
                  <a:pt x="882153" y="961947"/>
                  <a:pt x="872846" y="971254"/>
                </a:cubicBezTo>
                <a:cubicBezTo>
                  <a:pt x="863539" y="980561"/>
                  <a:pt x="968241" y="440763"/>
                  <a:pt x="963588" y="412842"/>
                </a:cubicBezTo>
                <a:cubicBezTo>
                  <a:pt x="958935" y="384921"/>
                  <a:pt x="877499" y="703681"/>
                  <a:pt x="844925" y="803730"/>
                </a:cubicBezTo>
                <a:cubicBezTo>
                  <a:pt x="812351" y="903779"/>
                  <a:pt x="857722" y="967764"/>
                  <a:pt x="768143" y="1013135"/>
                </a:cubicBezTo>
                <a:cubicBezTo>
                  <a:pt x="678564" y="1058506"/>
                  <a:pt x="314433" y="1074793"/>
                  <a:pt x="307453" y="1075956"/>
                </a:cubicBezTo>
                <a:cubicBezTo>
                  <a:pt x="300473" y="1077119"/>
                  <a:pt x="630867" y="1036402"/>
                  <a:pt x="726262" y="1020115"/>
                </a:cubicBezTo>
                <a:cubicBezTo>
                  <a:pt x="821658" y="1003828"/>
                  <a:pt x="664605" y="1100387"/>
                  <a:pt x="879826" y="978234"/>
                </a:cubicBezTo>
                <a:cubicBezTo>
                  <a:pt x="1095047" y="856081"/>
                  <a:pt x="1868681" y="375614"/>
                  <a:pt x="2017591" y="287199"/>
                </a:cubicBezTo>
                <a:cubicBezTo>
                  <a:pt x="2166501" y="198784"/>
                  <a:pt x="1948952" y="346530"/>
                  <a:pt x="1773285" y="447742"/>
                </a:cubicBezTo>
                <a:cubicBezTo>
                  <a:pt x="1597618" y="548954"/>
                  <a:pt x="1119478" y="813037"/>
                  <a:pt x="963588" y="894472"/>
                </a:cubicBezTo>
                <a:cubicBezTo>
                  <a:pt x="807698" y="975907"/>
                  <a:pt x="844925" y="975907"/>
                  <a:pt x="837945" y="936353"/>
                </a:cubicBezTo>
                <a:cubicBezTo>
                  <a:pt x="830965" y="896799"/>
                  <a:pt x="876336" y="768830"/>
                  <a:pt x="921707" y="657147"/>
                </a:cubicBezTo>
                <a:cubicBezTo>
                  <a:pt x="967078" y="545465"/>
                  <a:pt x="1114824" y="309302"/>
                  <a:pt x="1110171" y="266258"/>
                </a:cubicBezTo>
                <a:cubicBezTo>
                  <a:pt x="1105518" y="223214"/>
                  <a:pt x="965914" y="360490"/>
                  <a:pt x="893786" y="398881"/>
                </a:cubicBezTo>
                <a:cubicBezTo>
                  <a:pt x="821658" y="437272"/>
                  <a:pt x="678564" y="512891"/>
                  <a:pt x="677401" y="496604"/>
                </a:cubicBezTo>
                <a:cubicBezTo>
                  <a:pt x="676238" y="480317"/>
                  <a:pt x="905420" y="317446"/>
                  <a:pt x="886806" y="301159"/>
                </a:cubicBezTo>
                <a:cubicBezTo>
                  <a:pt x="868192" y="284872"/>
                  <a:pt x="708812" y="386084"/>
                  <a:pt x="565719" y="398881"/>
                </a:cubicBezTo>
                <a:cubicBezTo>
                  <a:pt x="422626" y="411678"/>
                  <a:pt x="-13633" y="360491"/>
                  <a:pt x="327" y="363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EC03B37-F4BC-2CA8-E3F8-8402C8A0756E}"/>
              </a:ext>
            </a:extLst>
          </p:cNvPr>
          <p:cNvSpPr/>
          <p:nvPr/>
        </p:nvSpPr>
        <p:spPr>
          <a:xfrm>
            <a:off x="4613881" y="3719787"/>
            <a:ext cx="1608431" cy="943347"/>
          </a:xfrm>
          <a:custGeom>
            <a:avLst/>
            <a:gdLst>
              <a:gd name="connsiteX0" fmla="*/ 0 w 1608431"/>
              <a:gd name="connsiteY0" fmla="*/ 754491 h 943347"/>
              <a:gd name="connsiteX1" fmla="*/ 481630 w 1608431"/>
              <a:gd name="connsiteY1" fmla="*/ 733550 h 943347"/>
              <a:gd name="connsiteX2" fmla="*/ 970241 w 1608431"/>
              <a:gd name="connsiteY2" fmla="*/ 545086 h 943347"/>
              <a:gd name="connsiteX3" fmla="*/ 1591475 w 1608431"/>
              <a:gd name="connsiteY3" fmla="*/ 14595 h 943347"/>
              <a:gd name="connsiteX4" fmla="*/ 1375090 w 1608431"/>
              <a:gd name="connsiteY4" fmla="*/ 217019 h 943347"/>
              <a:gd name="connsiteX5" fmla="*/ 767817 w 1608431"/>
              <a:gd name="connsiteY5" fmla="*/ 922015 h 943347"/>
              <a:gd name="connsiteX6" fmla="*/ 893459 w 1608431"/>
              <a:gd name="connsiteY6" fmla="*/ 747511 h 943347"/>
              <a:gd name="connsiteX7" fmla="*/ 970241 w 1608431"/>
              <a:gd name="connsiteY7" fmla="*/ 614888 h 943347"/>
              <a:gd name="connsiteX8" fmla="*/ 698015 w 1608431"/>
              <a:gd name="connsiteY8" fmla="*/ 740531 h 943347"/>
              <a:gd name="connsiteX9" fmla="*/ 481630 w 1608431"/>
              <a:gd name="connsiteY9" fmla="*/ 754491 h 943347"/>
              <a:gd name="connsiteX10" fmla="*/ 0 w 1608431"/>
              <a:gd name="connsiteY10" fmla="*/ 754491 h 94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431" h="943347">
                <a:moveTo>
                  <a:pt x="0" y="754491"/>
                </a:moveTo>
                <a:cubicBezTo>
                  <a:pt x="0" y="751001"/>
                  <a:pt x="319923" y="768451"/>
                  <a:pt x="481630" y="733550"/>
                </a:cubicBezTo>
                <a:cubicBezTo>
                  <a:pt x="643337" y="698649"/>
                  <a:pt x="785267" y="664912"/>
                  <a:pt x="970241" y="545086"/>
                </a:cubicBezTo>
                <a:cubicBezTo>
                  <a:pt x="1155215" y="425260"/>
                  <a:pt x="1524000" y="69273"/>
                  <a:pt x="1591475" y="14595"/>
                </a:cubicBezTo>
                <a:cubicBezTo>
                  <a:pt x="1658950" y="-40083"/>
                  <a:pt x="1512366" y="65782"/>
                  <a:pt x="1375090" y="217019"/>
                </a:cubicBezTo>
                <a:cubicBezTo>
                  <a:pt x="1237814" y="368256"/>
                  <a:pt x="848089" y="833600"/>
                  <a:pt x="767817" y="922015"/>
                </a:cubicBezTo>
                <a:cubicBezTo>
                  <a:pt x="687545" y="1010430"/>
                  <a:pt x="859722" y="798699"/>
                  <a:pt x="893459" y="747511"/>
                </a:cubicBezTo>
                <a:cubicBezTo>
                  <a:pt x="927196" y="696323"/>
                  <a:pt x="1002815" y="616051"/>
                  <a:pt x="970241" y="614888"/>
                </a:cubicBezTo>
                <a:cubicBezTo>
                  <a:pt x="937667" y="613725"/>
                  <a:pt x="779450" y="717264"/>
                  <a:pt x="698015" y="740531"/>
                </a:cubicBezTo>
                <a:cubicBezTo>
                  <a:pt x="616580" y="763798"/>
                  <a:pt x="593312" y="752164"/>
                  <a:pt x="481630" y="754491"/>
                </a:cubicBezTo>
                <a:cubicBezTo>
                  <a:pt x="369948" y="756818"/>
                  <a:pt x="0" y="757981"/>
                  <a:pt x="0" y="754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C69F3DB3-B7D7-6A9C-9C7A-CA04C8EA0D14}"/>
              </a:ext>
            </a:extLst>
          </p:cNvPr>
          <p:cNvSpPr/>
          <p:nvPr/>
        </p:nvSpPr>
        <p:spPr>
          <a:xfrm>
            <a:off x="4554739" y="4016254"/>
            <a:ext cx="1994506" cy="1269062"/>
          </a:xfrm>
          <a:custGeom>
            <a:avLst/>
            <a:gdLst>
              <a:gd name="connsiteX0" fmla="*/ 3301 w 1994506"/>
              <a:gd name="connsiteY0" fmla="*/ 918714 h 1269062"/>
              <a:gd name="connsiteX1" fmla="*/ 568693 w 1994506"/>
              <a:gd name="connsiteY1" fmla="*/ 1225841 h 1269062"/>
              <a:gd name="connsiteX2" fmla="*/ 1050324 w 1994506"/>
              <a:gd name="connsiteY2" fmla="*/ 1086238 h 1269062"/>
              <a:gd name="connsiteX3" fmla="*/ 1957743 w 1994506"/>
              <a:gd name="connsiteY3" fmla="*/ 53175 h 1269062"/>
              <a:gd name="connsiteX4" fmla="*/ 1769279 w 1994506"/>
              <a:gd name="connsiteY4" fmla="*/ 255599 h 1269062"/>
              <a:gd name="connsiteX5" fmla="*/ 1322550 w 1994506"/>
              <a:gd name="connsiteY5" fmla="*/ 1169999 h 1269062"/>
              <a:gd name="connsiteX6" fmla="*/ 1364430 w 1994506"/>
              <a:gd name="connsiteY6" fmla="*/ 1121138 h 1269062"/>
              <a:gd name="connsiteX7" fmla="*/ 1497053 w 1994506"/>
              <a:gd name="connsiteY7" fmla="*/ 974555 h 1269062"/>
              <a:gd name="connsiteX8" fmla="*/ 1601756 w 1994506"/>
              <a:gd name="connsiteY8" fmla="*/ 639508 h 1269062"/>
              <a:gd name="connsiteX9" fmla="*/ 1392351 w 1994506"/>
              <a:gd name="connsiteY9" fmla="*/ 848912 h 1269062"/>
              <a:gd name="connsiteX10" fmla="*/ 910721 w 1994506"/>
              <a:gd name="connsiteY10" fmla="*/ 1253761 h 1269062"/>
              <a:gd name="connsiteX11" fmla="*/ 638495 w 1994506"/>
              <a:gd name="connsiteY11" fmla="*/ 1169999 h 1269062"/>
              <a:gd name="connsiteX12" fmla="*/ 338348 w 1994506"/>
              <a:gd name="connsiteY12" fmla="*/ 1037377 h 1269062"/>
              <a:gd name="connsiteX13" fmla="*/ 708296 w 1994506"/>
              <a:gd name="connsiteY13" fmla="*/ 1232821 h 1269062"/>
              <a:gd name="connsiteX14" fmla="*/ 352308 w 1994506"/>
              <a:gd name="connsiteY14" fmla="*/ 1128119 h 1269062"/>
              <a:gd name="connsiteX15" fmla="*/ 3301 w 1994506"/>
              <a:gd name="connsiteY15" fmla="*/ 918714 h 12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4506" h="1269062">
                <a:moveTo>
                  <a:pt x="3301" y="918714"/>
                </a:moveTo>
                <a:cubicBezTo>
                  <a:pt x="39365" y="935001"/>
                  <a:pt x="394189" y="1197920"/>
                  <a:pt x="568693" y="1225841"/>
                </a:cubicBezTo>
                <a:cubicBezTo>
                  <a:pt x="743197" y="1253762"/>
                  <a:pt x="818816" y="1281682"/>
                  <a:pt x="1050324" y="1086238"/>
                </a:cubicBezTo>
                <a:cubicBezTo>
                  <a:pt x="1281832" y="890794"/>
                  <a:pt x="1837917" y="191615"/>
                  <a:pt x="1957743" y="53175"/>
                </a:cubicBezTo>
                <a:cubicBezTo>
                  <a:pt x="2077569" y="-85265"/>
                  <a:pt x="1875144" y="69462"/>
                  <a:pt x="1769279" y="255599"/>
                </a:cubicBezTo>
                <a:cubicBezTo>
                  <a:pt x="1663414" y="441736"/>
                  <a:pt x="1390025" y="1025742"/>
                  <a:pt x="1322550" y="1169999"/>
                </a:cubicBezTo>
                <a:cubicBezTo>
                  <a:pt x="1255075" y="1314256"/>
                  <a:pt x="1335346" y="1153712"/>
                  <a:pt x="1364430" y="1121138"/>
                </a:cubicBezTo>
                <a:cubicBezTo>
                  <a:pt x="1393514" y="1088564"/>
                  <a:pt x="1457499" y="1054827"/>
                  <a:pt x="1497053" y="974555"/>
                </a:cubicBezTo>
                <a:cubicBezTo>
                  <a:pt x="1536607" y="894283"/>
                  <a:pt x="1619206" y="660448"/>
                  <a:pt x="1601756" y="639508"/>
                </a:cubicBezTo>
                <a:cubicBezTo>
                  <a:pt x="1584306" y="618568"/>
                  <a:pt x="1507523" y="746537"/>
                  <a:pt x="1392351" y="848912"/>
                </a:cubicBezTo>
                <a:cubicBezTo>
                  <a:pt x="1277179" y="951287"/>
                  <a:pt x="1036364" y="1200247"/>
                  <a:pt x="910721" y="1253761"/>
                </a:cubicBezTo>
                <a:cubicBezTo>
                  <a:pt x="785078" y="1307276"/>
                  <a:pt x="733891" y="1206063"/>
                  <a:pt x="638495" y="1169999"/>
                </a:cubicBezTo>
                <a:cubicBezTo>
                  <a:pt x="543100" y="1133935"/>
                  <a:pt x="326715" y="1026907"/>
                  <a:pt x="338348" y="1037377"/>
                </a:cubicBezTo>
                <a:cubicBezTo>
                  <a:pt x="349981" y="1047847"/>
                  <a:pt x="705969" y="1217697"/>
                  <a:pt x="708296" y="1232821"/>
                </a:cubicBezTo>
                <a:cubicBezTo>
                  <a:pt x="710623" y="1247945"/>
                  <a:pt x="468644" y="1179307"/>
                  <a:pt x="352308" y="1128119"/>
                </a:cubicBezTo>
                <a:cubicBezTo>
                  <a:pt x="235972" y="1076931"/>
                  <a:pt x="-32763" y="902427"/>
                  <a:pt x="3301" y="918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6801B9DC-813D-F746-C03C-59C321BB76C6}"/>
              </a:ext>
            </a:extLst>
          </p:cNvPr>
          <p:cNvSpPr/>
          <p:nvPr/>
        </p:nvSpPr>
        <p:spPr>
          <a:xfrm>
            <a:off x="4629089" y="4398057"/>
            <a:ext cx="2096137" cy="1801985"/>
          </a:xfrm>
          <a:custGeom>
            <a:avLst/>
            <a:gdLst>
              <a:gd name="connsiteX0" fmla="*/ 5732 w 2096137"/>
              <a:gd name="connsiteY0" fmla="*/ 1458291 h 1801985"/>
              <a:gd name="connsiteX1" fmla="*/ 487363 w 2096137"/>
              <a:gd name="connsiteY1" fmla="*/ 1800319 h 1801985"/>
              <a:gd name="connsiteX2" fmla="*/ 738648 w 2096137"/>
              <a:gd name="connsiteY2" fmla="*/ 1556013 h 1801985"/>
              <a:gd name="connsiteX3" fmla="*/ 1394783 w 2096137"/>
              <a:gd name="connsiteY3" fmla="*/ 864978 h 1801985"/>
              <a:gd name="connsiteX4" fmla="*/ 1115577 w 2096137"/>
              <a:gd name="connsiteY4" fmla="*/ 1172105 h 1801985"/>
              <a:gd name="connsiteX5" fmla="*/ 1694929 w 2096137"/>
              <a:gd name="connsiteY5" fmla="*/ 725375 h 1801985"/>
              <a:gd name="connsiteX6" fmla="*/ 1904334 w 2096137"/>
              <a:gd name="connsiteY6" fmla="*/ 536911 h 1801985"/>
              <a:gd name="connsiteX7" fmla="*/ 2092798 w 2096137"/>
              <a:gd name="connsiteY7" fmla="*/ 6419 h 1801985"/>
              <a:gd name="connsiteX8" fmla="*/ 2002056 w 2096137"/>
              <a:gd name="connsiteY8" fmla="*/ 278645 h 1801985"/>
              <a:gd name="connsiteX9" fmla="*/ 1722850 w 2096137"/>
              <a:gd name="connsiteY9" fmla="*/ 802157 h 1801985"/>
              <a:gd name="connsiteX10" fmla="*/ 1206319 w 2096137"/>
              <a:gd name="connsiteY10" fmla="*/ 1067403 h 1801985"/>
              <a:gd name="connsiteX11" fmla="*/ 801470 w 2096137"/>
              <a:gd name="connsiteY11" fmla="*/ 1549033 h 1801985"/>
              <a:gd name="connsiteX12" fmla="*/ 389641 w 2096137"/>
              <a:gd name="connsiteY12" fmla="*/ 1500172 h 1801985"/>
              <a:gd name="connsiteX13" fmla="*/ 731668 w 2096137"/>
              <a:gd name="connsiteY13" fmla="*/ 1618835 h 1801985"/>
              <a:gd name="connsiteX14" fmla="*/ 459442 w 2096137"/>
              <a:gd name="connsiteY14" fmla="*/ 1744477 h 1801985"/>
              <a:gd name="connsiteX15" fmla="*/ 354740 w 2096137"/>
              <a:gd name="connsiteY15" fmla="*/ 1793338 h 1801985"/>
              <a:gd name="connsiteX16" fmla="*/ 229097 w 2096137"/>
              <a:gd name="connsiteY16" fmla="*/ 1611854 h 1801985"/>
              <a:gd name="connsiteX17" fmla="*/ 5732 w 2096137"/>
              <a:gd name="connsiteY17" fmla="*/ 1458291 h 180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96137" h="1801985">
                <a:moveTo>
                  <a:pt x="5732" y="1458291"/>
                </a:moveTo>
                <a:cubicBezTo>
                  <a:pt x="48776" y="1489702"/>
                  <a:pt x="365210" y="1784032"/>
                  <a:pt x="487363" y="1800319"/>
                </a:cubicBezTo>
                <a:cubicBezTo>
                  <a:pt x="609516" y="1816606"/>
                  <a:pt x="587411" y="1711903"/>
                  <a:pt x="738648" y="1556013"/>
                </a:cubicBezTo>
                <a:cubicBezTo>
                  <a:pt x="889885" y="1400123"/>
                  <a:pt x="1331962" y="928963"/>
                  <a:pt x="1394783" y="864978"/>
                </a:cubicBezTo>
                <a:cubicBezTo>
                  <a:pt x="1457605" y="800993"/>
                  <a:pt x="1065553" y="1195372"/>
                  <a:pt x="1115577" y="1172105"/>
                </a:cubicBezTo>
                <a:cubicBezTo>
                  <a:pt x="1165601" y="1148838"/>
                  <a:pt x="1563470" y="831241"/>
                  <a:pt x="1694929" y="725375"/>
                </a:cubicBezTo>
                <a:cubicBezTo>
                  <a:pt x="1826388" y="619509"/>
                  <a:pt x="1838023" y="656737"/>
                  <a:pt x="1904334" y="536911"/>
                </a:cubicBezTo>
                <a:cubicBezTo>
                  <a:pt x="1970645" y="417085"/>
                  <a:pt x="2076511" y="49463"/>
                  <a:pt x="2092798" y="6419"/>
                </a:cubicBezTo>
                <a:cubicBezTo>
                  <a:pt x="2109085" y="-36625"/>
                  <a:pt x="2063714" y="146022"/>
                  <a:pt x="2002056" y="278645"/>
                </a:cubicBezTo>
                <a:cubicBezTo>
                  <a:pt x="1940398" y="411268"/>
                  <a:pt x="1855473" y="670697"/>
                  <a:pt x="1722850" y="802157"/>
                </a:cubicBezTo>
                <a:cubicBezTo>
                  <a:pt x="1590227" y="933617"/>
                  <a:pt x="1359882" y="942924"/>
                  <a:pt x="1206319" y="1067403"/>
                </a:cubicBezTo>
                <a:cubicBezTo>
                  <a:pt x="1052756" y="1191882"/>
                  <a:pt x="937583" y="1476905"/>
                  <a:pt x="801470" y="1549033"/>
                </a:cubicBezTo>
                <a:cubicBezTo>
                  <a:pt x="665357" y="1621161"/>
                  <a:pt x="401275" y="1488538"/>
                  <a:pt x="389641" y="1500172"/>
                </a:cubicBezTo>
                <a:cubicBezTo>
                  <a:pt x="378007" y="1511806"/>
                  <a:pt x="720035" y="1578118"/>
                  <a:pt x="731668" y="1618835"/>
                </a:cubicBezTo>
                <a:cubicBezTo>
                  <a:pt x="743301" y="1659552"/>
                  <a:pt x="459442" y="1744477"/>
                  <a:pt x="459442" y="1744477"/>
                </a:cubicBezTo>
                <a:cubicBezTo>
                  <a:pt x="396621" y="1773561"/>
                  <a:pt x="393131" y="1815442"/>
                  <a:pt x="354740" y="1793338"/>
                </a:cubicBezTo>
                <a:cubicBezTo>
                  <a:pt x="316349" y="1771234"/>
                  <a:pt x="283775" y="1664205"/>
                  <a:pt x="229097" y="1611854"/>
                </a:cubicBezTo>
                <a:cubicBezTo>
                  <a:pt x="174419" y="1559503"/>
                  <a:pt x="-37312" y="1426880"/>
                  <a:pt x="5732" y="1458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03B57ADC-03FA-E9FE-F643-19E2999F790C}"/>
              </a:ext>
            </a:extLst>
          </p:cNvPr>
          <p:cNvSpPr/>
          <p:nvPr/>
        </p:nvSpPr>
        <p:spPr>
          <a:xfrm>
            <a:off x="5114336" y="4860472"/>
            <a:ext cx="1850578" cy="1987086"/>
          </a:xfrm>
          <a:custGeom>
            <a:avLst/>
            <a:gdLst>
              <a:gd name="connsiteX0" fmla="*/ 1830916 w 1850578"/>
              <a:gd name="connsiteY0" fmla="*/ 18655 h 1987086"/>
              <a:gd name="connsiteX1" fmla="*/ 630330 w 1850578"/>
              <a:gd name="connsiteY1" fmla="*/ 1672951 h 1987086"/>
              <a:gd name="connsiteX2" fmla="*/ 832754 w 1850578"/>
              <a:gd name="connsiteY2" fmla="*/ 1323943 h 1987086"/>
              <a:gd name="connsiteX3" fmla="*/ 2116 w 1850578"/>
              <a:gd name="connsiteY3" fmla="*/ 1987058 h 1987086"/>
              <a:gd name="connsiteX4" fmla="*/ 588449 w 1850578"/>
              <a:gd name="connsiteY4" fmla="*/ 1351864 h 1987086"/>
              <a:gd name="connsiteX5" fmla="*/ 406965 w 1850578"/>
              <a:gd name="connsiteY5" fmla="*/ 1589189 h 1987086"/>
              <a:gd name="connsiteX6" fmla="*/ 811814 w 1850578"/>
              <a:gd name="connsiteY6" fmla="*/ 1289043 h 1987086"/>
              <a:gd name="connsiteX7" fmla="*/ 1447008 w 1850578"/>
              <a:gd name="connsiteY7" fmla="*/ 423504 h 1987086"/>
              <a:gd name="connsiteX8" fmla="*/ 1070079 w 1850578"/>
              <a:gd name="connsiteY8" fmla="*/ 877213 h 1987086"/>
              <a:gd name="connsiteX9" fmla="*/ 1481908 w 1850578"/>
              <a:gd name="connsiteY9" fmla="*/ 563107 h 1987086"/>
              <a:gd name="connsiteX10" fmla="*/ 1384186 w 1850578"/>
              <a:gd name="connsiteY10" fmla="*/ 765531 h 1987086"/>
              <a:gd name="connsiteX11" fmla="*/ 1830916 w 1850578"/>
              <a:gd name="connsiteY11" fmla="*/ 18655 h 19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0578" h="1987086">
                <a:moveTo>
                  <a:pt x="1830916" y="18655"/>
                </a:moveTo>
                <a:cubicBezTo>
                  <a:pt x="1705273" y="169892"/>
                  <a:pt x="796690" y="1455403"/>
                  <a:pt x="630330" y="1672951"/>
                </a:cubicBezTo>
                <a:cubicBezTo>
                  <a:pt x="463970" y="1890499"/>
                  <a:pt x="937456" y="1271592"/>
                  <a:pt x="832754" y="1323943"/>
                </a:cubicBezTo>
                <a:cubicBezTo>
                  <a:pt x="728052" y="1376294"/>
                  <a:pt x="42833" y="1982405"/>
                  <a:pt x="2116" y="1987058"/>
                </a:cubicBezTo>
                <a:cubicBezTo>
                  <a:pt x="-38601" y="1991711"/>
                  <a:pt x="520974" y="1418176"/>
                  <a:pt x="588449" y="1351864"/>
                </a:cubicBezTo>
                <a:cubicBezTo>
                  <a:pt x="655924" y="1285553"/>
                  <a:pt x="369737" y="1599659"/>
                  <a:pt x="406965" y="1589189"/>
                </a:cubicBezTo>
                <a:cubicBezTo>
                  <a:pt x="444192" y="1578719"/>
                  <a:pt x="638474" y="1483324"/>
                  <a:pt x="811814" y="1289043"/>
                </a:cubicBezTo>
                <a:cubicBezTo>
                  <a:pt x="985154" y="1094762"/>
                  <a:pt x="1403964" y="492142"/>
                  <a:pt x="1447008" y="423504"/>
                </a:cubicBezTo>
                <a:cubicBezTo>
                  <a:pt x="1490052" y="354866"/>
                  <a:pt x="1064262" y="853946"/>
                  <a:pt x="1070079" y="877213"/>
                </a:cubicBezTo>
                <a:cubicBezTo>
                  <a:pt x="1075896" y="900480"/>
                  <a:pt x="1429557" y="581721"/>
                  <a:pt x="1481908" y="563107"/>
                </a:cubicBezTo>
                <a:cubicBezTo>
                  <a:pt x="1534259" y="544493"/>
                  <a:pt x="1327181" y="848129"/>
                  <a:pt x="1384186" y="765531"/>
                </a:cubicBezTo>
                <a:cubicBezTo>
                  <a:pt x="1441191" y="682933"/>
                  <a:pt x="1956559" y="-132582"/>
                  <a:pt x="1830916" y="1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697A2C31-4CCF-F4E5-1CD4-4FB57475D95A}"/>
              </a:ext>
            </a:extLst>
          </p:cNvPr>
          <p:cNvSpPr/>
          <p:nvPr/>
        </p:nvSpPr>
        <p:spPr>
          <a:xfrm>
            <a:off x="5494775" y="5468781"/>
            <a:ext cx="1645364" cy="1791808"/>
          </a:xfrm>
          <a:custGeom>
            <a:avLst/>
            <a:gdLst>
              <a:gd name="connsiteX0" fmla="*/ 1638941 w 1645364"/>
              <a:gd name="connsiteY0" fmla="*/ 10639 h 1791808"/>
              <a:gd name="connsiteX1" fmla="*/ 536077 w 1645364"/>
              <a:gd name="connsiteY1" fmla="*/ 1518352 h 1791808"/>
              <a:gd name="connsiteX2" fmla="*/ 864144 w 1645364"/>
              <a:gd name="connsiteY2" fmla="*/ 1064642 h 1791808"/>
              <a:gd name="connsiteX3" fmla="*/ 33506 w 1645364"/>
              <a:gd name="connsiteY3" fmla="*/ 1769637 h 1791808"/>
              <a:gd name="connsiteX4" fmla="*/ 291772 w 1645364"/>
              <a:gd name="connsiteY4" fmla="*/ 1511372 h 1791808"/>
              <a:gd name="connsiteX5" fmla="*/ 1464437 w 1645364"/>
              <a:gd name="connsiteY5" fmla="*/ 492269 h 1791808"/>
              <a:gd name="connsiteX6" fmla="*/ 1010727 w 1645364"/>
              <a:gd name="connsiteY6" fmla="*/ 827317 h 1791808"/>
              <a:gd name="connsiteX7" fmla="*/ 1638941 w 1645364"/>
              <a:gd name="connsiteY7" fmla="*/ 10639 h 17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364" h="1791808">
                <a:moveTo>
                  <a:pt x="1638941" y="10639"/>
                </a:moveTo>
                <a:cubicBezTo>
                  <a:pt x="1559833" y="125811"/>
                  <a:pt x="665210" y="1342685"/>
                  <a:pt x="536077" y="1518352"/>
                </a:cubicBezTo>
                <a:cubicBezTo>
                  <a:pt x="406944" y="1694019"/>
                  <a:pt x="947906" y="1022761"/>
                  <a:pt x="864144" y="1064642"/>
                </a:cubicBezTo>
                <a:cubicBezTo>
                  <a:pt x="780382" y="1106523"/>
                  <a:pt x="128901" y="1695182"/>
                  <a:pt x="33506" y="1769637"/>
                </a:cubicBezTo>
                <a:cubicBezTo>
                  <a:pt x="-61889" y="1844092"/>
                  <a:pt x="53284" y="1724267"/>
                  <a:pt x="291772" y="1511372"/>
                </a:cubicBezTo>
                <a:cubicBezTo>
                  <a:pt x="530260" y="1298477"/>
                  <a:pt x="1344611" y="606278"/>
                  <a:pt x="1464437" y="492269"/>
                </a:cubicBezTo>
                <a:cubicBezTo>
                  <a:pt x="1584263" y="378260"/>
                  <a:pt x="980480" y="902935"/>
                  <a:pt x="1010727" y="827317"/>
                </a:cubicBezTo>
                <a:cubicBezTo>
                  <a:pt x="1040974" y="751699"/>
                  <a:pt x="1718049" y="-104533"/>
                  <a:pt x="1638941" y="10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E5B72F7A-785B-7DCA-8C38-8EECAA1F0252}"/>
              </a:ext>
            </a:extLst>
          </p:cNvPr>
          <p:cNvSpPr/>
          <p:nvPr/>
        </p:nvSpPr>
        <p:spPr>
          <a:xfrm>
            <a:off x="4598321" y="7089426"/>
            <a:ext cx="2199150" cy="1985451"/>
          </a:xfrm>
          <a:custGeom>
            <a:avLst/>
            <a:gdLst>
              <a:gd name="connsiteX0" fmla="*/ 2179407 w 2199150"/>
              <a:gd name="connsiteY0" fmla="*/ 30330 h 1985451"/>
              <a:gd name="connsiteX1" fmla="*/ 357587 w 2199150"/>
              <a:gd name="connsiteY1" fmla="*/ 1845169 h 1985451"/>
              <a:gd name="connsiteX2" fmla="*/ 643774 w 2199150"/>
              <a:gd name="connsiteY2" fmla="*/ 1684626 h 1985451"/>
              <a:gd name="connsiteX3" fmla="*/ 1600 w 2199150"/>
              <a:gd name="connsiteY3" fmla="*/ 1984772 h 1985451"/>
              <a:gd name="connsiteX4" fmla="*/ 497190 w 2199150"/>
              <a:gd name="connsiteY4" fmla="*/ 1733487 h 1985451"/>
              <a:gd name="connsiteX5" fmla="*/ 1565154 w 2199150"/>
              <a:gd name="connsiteY5" fmla="*/ 812107 h 1985451"/>
              <a:gd name="connsiteX6" fmla="*/ 1195206 w 2199150"/>
              <a:gd name="connsiteY6" fmla="*/ 1042452 h 1985451"/>
              <a:gd name="connsiteX7" fmla="*/ 1760598 w 2199150"/>
              <a:gd name="connsiteY7" fmla="*/ 393298 h 1985451"/>
              <a:gd name="connsiteX8" fmla="*/ 1348769 w 2199150"/>
              <a:gd name="connsiteY8" fmla="*/ 686464 h 1985451"/>
              <a:gd name="connsiteX9" fmla="*/ 2179407 w 2199150"/>
              <a:gd name="connsiteY9" fmla="*/ 30330 h 198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150" h="1985451">
                <a:moveTo>
                  <a:pt x="2179407" y="30330"/>
                </a:moveTo>
                <a:cubicBezTo>
                  <a:pt x="2014210" y="223448"/>
                  <a:pt x="613526" y="1569453"/>
                  <a:pt x="357587" y="1845169"/>
                </a:cubicBezTo>
                <a:cubicBezTo>
                  <a:pt x="101648" y="2120885"/>
                  <a:pt x="703105" y="1661359"/>
                  <a:pt x="643774" y="1684626"/>
                </a:cubicBezTo>
                <a:cubicBezTo>
                  <a:pt x="584443" y="1707893"/>
                  <a:pt x="26031" y="1976628"/>
                  <a:pt x="1600" y="1984772"/>
                </a:cubicBezTo>
                <a:cubicBezTo>
                  <a:pt x="-22831" y="1992916"/>
                  <a:pt x="236598" y="1928931"/>
                  <a:pt x="497190" y="1733487"/>
                </a:cubicBezTo>
                <a:cubicBezTo>
                  <a:pt x="757782" y="1538043"/>
                  <a:pt x="1448818" y="927280"/>
                  <a:pt x="1565154" y="812107"/>
                </a:cubicBezTo>
                <a:cubicBezTo>
                  <a:pt x="1681490" y="696934"/>
                  <a:pt x="1162632" y="1112253"/>
                  <a:pt x="1195206" y="1042452"/>
                </a:cubicBezTo>
                <a:cubicBezTo>
                  <a:pt x="1227780" y="972651"/>
                  <a:pt x="1735004" y="452629"/>
                  <a:pt x="1760598" y="393298"/>
                </a:cubicBezTo>
                <a:cubicBezTo>
                  <a:pt x="1786192" y="333967"/>
                  <a:pt x="1276641" y="745795"/>
                  <a:pt x="1348769" y="686464"/>
                </a:cubicBezTo>
                <a:cubicBezTo>
                  <a:pt x="1420897" y="627133"/>
                  <a:pt x="2344604" y="-162788"/>
                  <a:pt x="2179407" y="30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30FB6784-34D3-6839-1208-5C198D1F8099}"/>
              </a:ext>
            </a:extLst>
          </p:cNvPr>
          <p:cNvSpPr/>
          <p:nvPr/>
        </p:nvSpPr>
        <p:spPr>
          <a:xfrm>
            <a:off x="2169052" y="8857803"/>
            <a:ext cx="4099894" cy="2523019"/>
          </a:xfrm>
          <a:custGeom>
            <a:avLst/>
            <a:gdLst>
              <a:gd name="connsiteX0" fmla="*/ 3945562 w 4099894"/>
              <a:gd name="connsiteY0" fmla="*/ 62832 h 2523019"/>
              <a:gd name="connsiteX1" fmla="*/ 2144682 w 4099894"/>
              <a:gd name="connsiteY1" fmla="*/ 928371 h 2523019"/>
              <a:gd name="connsiteX2" fmla="*/ 1020878 w 4099894"/>
              <a:gd name="connsiteY2" fmla="*/ 1235498 h 2523019"/>
              <a:gd name="connsiteX3" fmla="*/ 1579290 w 4099894"/>
              <a:gd name="connsiteY3" fmla="*/ 1137776 h 2523019"/>
              <a:gd name="connsiteX4" fmla="*/ 3610514 w 4099894"/>
              <a:gd name="connsiteY4" fmla="*/ 544463 h 2523019"/>
              <a:gd name="connsiteX5" fmla="*/ 2416908 w 4099894"/>
              <a:gd name="connsiteY5" fmla="*/ 935351 h 2523019"/>
              <a:gd name="connsiteX6" fmla="*/ 1041818 w 4099894"/>
              <a:gd name="connsiteY6" fmla="*/ 1724108 h 2523019"/>
              <a:gd name="connsiteX7" fmla="*/ 15736 w 4099894"/>
              <a:gd name="connsiteY7" fmla="*/ 2505886 h 2523019"/>
              <a:gd name="connsiteX8" fmla="*/ 392664 w 4099894"/>
              <a:gd name="connsiteY8" fmla="*/ 2282521 h 2523019"/>
              <a:gd name="connsiteX9" fmla="*/ 3017201 w 4099894"/>
              <a:gd name="connsiteY9" fmla="*/ 558423 h 2523019"/>
              <a:gd name="connsiteX10" fmla="*/ 2465769 w 4099894"/>
              <a:gd name="connsiteY10" fmla="*/ 837629 h 2523019"/>
              <a:gd name="connsiteX11" fmla="*/ 3568633 w 4099894"/>
              <a:gd name="connsiteY11" fmla="*/ 174515 h 2523019"/>
              <a:gd name="connsiteX12" fmla="*/ 2626313 w 4099894"/>
              <a:gd name="connsiteY12" fmla="*/ 621244 h 2523019"/>
              <a:gd name="connsiteX13" fmla="*/ 3854820 w 4099894"/>
              <a:gd name="connsiteY13" fmla="*/ 125653 h 2523019"/>
              <a:gd name="connsiteX14" fmla="*/ 3945562 w 4099894"/>
              <a:gd name="connsiteY14" fmla="*/ 62832 h 25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9894" h="2523019">
                <a:moveTo>
                  <a:pt x="3945562" y="62832"/>
                </a:moveTo>
                <a:cubicBezTo>
                  <a:pt x="3660539" y="196618"/>
                  <a:pt x="2632129" y="732927"/>
                  <a:pt x="2144682" y="928371"/>
                </a:cubicBezTo>
                <a:cubicBezTo>
                  <a:pt x="1657235" y="1123815"/>
                  <a:pt x="1115110" y="1200597"/>
                  <a:pt x="1020878" y="1235498"/>
                </a:cubicBezTo>
                <a:cubicBezTo>
                  <a:pt x="926646" y="1270399"/>
                  <a:pt x="1147684" y="1252949"/>
                  <a:pt x="1579290" y="1137776"/>
                </a:cubicBezTo>
                <a:cubicBezTo>
                  <a:pt x="2010896" y="1022604"/>
                  <a:pt x="3470911" y="578201"/>
                  <a:pt x="3610514" y="544463"/>
                </a:cubicBezTo>
                <a:cubicBezTo>
                  <a:pt x="3750117" y="510725"/>
                  <a:pt x="2845024" y="738744"/>
                  <a:pt x="2416908" y="935351"/>
                </a:cubicBezTo>
                <a:cubicBezTo>
                  <a:pt x="1988792" y="1131958"/>
                  <a:pt x="1442013" y="1462352"/>
                  <a:pt x="1041818" y="1724108"/>
                </a:cubicBezTo>
                <a:cubicBezTo>
                  <a:pt x="641623" y="1985864"/>
                  <a:pt x="123928" y="2412817"/>
                  <a:pt x="15736" y="2505886"/>
                </a:cubicBezTo>
                <a:cubicBezTo>
                  <a:pt x="-92456" y="2598955"/>
                  <a:pt x="392664" y="2282521"/>
                  <a:pt x="392664" y="2282521"/>
                </a:cubicBezTo>
                <a:lnTo>
                  <a:pt x="3017201" y="558423"/>
                </a:lnTo>
                <a:cubicBezTo>
                  <a:pt x="3362718" y="317608"/>
                  <a:pt x="2373864" y="901614"/>
                  <a:pt x="2465769" y="837629"/>
                </a:cubicBezTo>
                <a:cubicBezTo>
                  <a:pt x="2557674" y="773644"/>
                  <a:pt x="3541876" y="210579"/>
                  <a:pt x="3568633" y="174515"/>
                </a:cubicBezTo>
                <a:cubicBezTo>
                  <a:pt x="3595390" y="138451"/>
                  <a:pt x="2578615" y="629388"/>
                  <a:pt x="2626313" y="621244"/>
                </a:cubicBezTo>
                <a:cubicBezTo>
                  <a:pt x="2674011" y="613100"/>
                  <a:pt x="3636109" y="214068"/>
                  <a:pt x="3854820" y="125653"/>
                </a:cubicBezTo>
                <a:cubicBezTo>
                  <a:pt x="4073531" y="37238"/>
                  <a:pt x="4230585" y="-70954"/>
                  <a:pt x="3945562" y="62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D44C4B87-B628-B6FA-711C-348D3702909D}"/>
              </a:ext>
            </a:extLst>
          </p:cNvPr>
          <p:cNvSpPr/>
          <p:nvPr/>
        </p:nvSpPr>
        <p:spPr>
          <a:xfrm>
            <a:off x="3567602" y="9134735"/>
            <a:ext cx="3068982" cy="1493582"/>
          </a:xfrm>
          <a:custGeom>
            <a:avLst/>
            <a:gdLst>
              <a:gd name="connsiteX0" fmla="*/ 27177 w 3068982"/>
              <a:gd name="connsiteY0" fmla="*/ 1482077 h 1493582"/>
              <a:gd name="connsiteX1" fmla="*/ 2930920 w 3068982"/>
              <a:gd name="connsiteY1" fmla="*/ 65106 h 1493582"/>
              <a:gd name="connsiteX2" fmla="*/ 2414389 w 3068982"/>
              <a:gd name="connsiteY2" fmla="*/ 316392 h 1493582"/>
              <a:gd name="connsiteX3" fmla="*/ 760093 w 3068982"/>
              <a:gd name="connsiteY3" fmla="*/ 1014407 h 1493582"/>
              <a:gd name="connsiteX4" fmla="*/ 1437167 w 3068982"/>
              <a:gd name="connsiteY4" fmla="*/ 749161 h 1493582"/>
              <a:gd name="connsiteX5" fmla="*/ 27177 w 3068982"/>
              <a:gd name="connsiteY5" fmla="*/ 1482077 h 149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982" h="1493582">
                <a:moveTo>
                  <a:pt x="27177" y="1482077"/>
                </a:moveTo>
                <a:cubicBezTo>
                  <a:pt x="276136" y="1368068"/>
                  <a:pt x="2930920" y="65106"/>
                  <a:pt x="2930920" y="65106"/>
                </a:cubicBezTo>
                <a:cubicBezTo>
                  <a:pt x="3328789" y="-129175"/>
                  <a:pt x="2776194" y="158175"/>
                  <a:pt x="2414389" y="316392"/>
                </a:cubicBezTo>
                <a:cubicBezTo>
                  <a:pt x="2052585" y="474609"/>
                  <a:pt x="922963" y="942279"/>
                  <a:pt x="760093" y="1014407"/>
                </a:cubicBezTo>
                <a:cubicBezTo>
                  <a:pt x="597223" y="1086535"/>
                  <a:pt x="1555830" y="671216"/>
                  <a:pt x="1437167" y="749161"/>
                </a:cubicBezTo>
                <a:cubicBezTo>
                  <a:pt x="1318504" y="827106"/>
                  <a:pt x="-221782" y="1596086"/>
                  <a:pt x="27177" y="148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101D63A7-2C03-78E9-9B9B-142C5A83A8FE}"/>
              </a:ext>
            </a:extLst>
          </p:cNvPr>
          <p:cNvSpPr/>
          <p:nvPr/>
        </p:nvSpPr>
        <p:spPr>
          <a:xfrm>
            <a:off x="5117021" y="8650137"/>
            <a:ext cx="1114884" cy="3196663"/>
          </a:xfrm>
          <a:custGeom>
            <a:avLst/>
            <a:gdLst>
              <a:gd name="connsiteX0" fmla="*/ 1102295 w 1114884"/>
              <a:gd name="connsiteY0" fmla="*/ 33173 h 3196663"/>
              <a:gd name="connsiteX1" fmla="*/ 118094 w 1114884"/>
              <a:gd name="connsiteY1" fmla="*/ 1729350 h 3196663"/>
              <a:gd name="connsiteX2" fmla="*/ 655565 w 1114884"/>
              <a:gd name="connsiteY2" fmla="*/ 3111420 h 3196663"/>
              <a:gd name="connsiteX3" fmla="*/ 613684 w 1114884"/>
              <a:gd name="connsiteY3" fmla="*/ 3013698 h 3196663"/>
              <a:gd name="connsiteX4" fmla="*/ 453141 w 1114884"/>
              <a:gd name="connsiteY4" fmla="*/ 2734492 h 3196663"/>
              <a:gd name="connsiteX5" fmla="*/ 27352 w 1114884"/>
              <a:gd name="connsiteY5" fmla="*/ 2008556 h 3196663"/>
              <a:gd name="connsiteX6" fmla="*/ 62252 w 1114884"/>
              <a:gd name="connsiteY6" fmla="*/ 2224941 h 3196663"/>
              <a:gd name="connsiteX7" fmla="*/ 222796 w 1114884"/>
              <a:gd name="connsiteY7" fmla="*/ 1129057 h 3196663"/>
              <a:gd name="connsiteX8" fmla="*/ 76213 w 1114884"/>
              <a:gd name="connsiteY8" fmla="*/ 1547866 h 3196663"/>
              <a:gd name="connsiteX9" fmla="*/ 746307 w 1114884"/>
              <a:gd name="connsiteY9" fmla="*/ 556684 h 3196663"/>
              <a:gd name="connsiteX10" fmla="*/ 250716 w 1114884"/>
              <a:gd name="connsiteY10" fmla="*/ 1108116 h 3196663"/>
              <a:gd name="connsiteX11" fmla="*/ 648585 w 1114884"/>
              <a:gd name="connsiteY11" fmla="*/ 640446 h 3196663"/>
              <a:gd name="connsiteX12" fmla="*/ 1102295 w 1114884"/>
              <a:gd name="connsiteY12" fmla="*/ 33173 h 31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884" h="3196663">
                <a:moveTo>
                  <a:pt x="1102295" y="33173"/>
                </a:moveTo>
                <a:cubicBezTo>
                  <a:pt x="1013880" y="214657"/>
                  <a:pt x="192549" y="1216309"/>
                  <a:pt x="118094" y="1729350"/>
                </a:cubicBezTo>
                <a:cubicBezTo>
                  <a:pt x="43639" y="2242391"/>
                  <a:pt x="572967" y="2897362"/>
                  <a:pt x="655565" y="3111420"/>
                </a:cubicBezTo>
                <a:cubicBezTo>
                  <a:pt x="738163" y="3325478"/>
                  <a:pt x="647421" y="3076519"/>
                  <a:pt x="613684" y="3013698"/>
                </a:cubicBezTo>
                <a:cubicBezTo>
                  <a:pt x="579947" y="2950877"/>
                  <a:pt x="453141" y="2734492"/>
                  <a:pt x="453141" y="2734492"/>
                </a:cubicBezTo>
                <a:cubicBezTo>
                  <a:pt x="355419" y="2566968"/>
                  <a:pt x="92500" y="2093481"/>
                  <a:pt x="27352" y="2008556"/>
                </a:cubicBezTo>
                <a:cubicBezTo>
                  <a:pt x="-37796" y="1923631"/>
                  <a:pt x="29678" y="2371524"/>
                  <a:pt x="62252" y="2224941"/>
                </a:cubicBezTo>
                <a:cubicBezTo>
                  <a:pt x="94826" y="2078358"/>
                  <a:pt x="220469" y="1241903"/>
                  <a:pt x="222796" y="1129057"/>
                </a:cubicBezTo>
                <a:cubicBezTo>
                  <a:pt x="225123" y="1016211"/>
                  <a:pt x="-11039" y="1643262"/>
                  <a:pt x="76213" y="1547866"/>
                </a:cubicBezTo>
                <a:cubicBezTo>
                  <a:pt x="163465" y="1452470"/>
                  <a:pt x="717223" y="629976"/>
                  <a:pt x="746307" y="556684"/>
                </a:cubicBezTo>
                <a:cubicBezTo>
                  <a:pt x="775391" y="483392"/>
                  <a:pt x="267003" y="1094156"/>
                  <a:pt x="250716" y="1108116"/>
                </a:cubicBezTo>
                <a:cubicBezTo>
                  <a:pt x="234429" y="1122076"/>
                  <a:pt x="507819" y="814950"/>
                  <a:pt x="648585" y="640446"/>
                </a:cubicBezTo>
                <a:cubicBezTo>
                  <a:pt x="789351" y="465942"/>
                  <a:pt x="1190710" y="-148311"/>
                  <a:pt x="1102295" y="33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C0BBF9F6-E199-C574-DD53-0702421C6B2E}"/>
              </a:ext>
            </a:extLst>
          </p:cNvPr>
          <p:cNvSpPr/>
          <p:nvPr/>
        </p:nvSpPr>
        <p:spPr>
          <a:xfrm>
            <a:off x="7072337" y="2959770"/>
            <a:ext cx="894613" cy="4187492"/>
          </a:xfrm>
          <a:custGeom>
            <a:avLst/>
            <a:gdLst>
              <a:gd name="connsiteX0" fmla="*/ 242863 w 894613"/>
              <a:gd name="connsiteY0" fmla="*/ 21969 h 4187492"/>
              <a:gd name="connsiteX1" fmla="*/ 600672 w 894613"/>
              <a:gd name="connsiteY1" fmla="*/ 2500126 h 4187492"/>
              <a:gd name="connsiteX2" fmla="*/ 574167 w 894613"/>
              <a:gd name="connsiteY2" fmla="*/ 1731500 h 4187492"/>
              <a:gd name="connsiteX3" fmla="*/ 282620 w 894613"/>
              <a:gd name="connsiteY3" fmla="*/ 3520543 h 4187492"/>
              <a:gd name="connsiteX4" fmla="*/ 481402 w 894613"/>
              <a:gd name="connsiteY4" fmla="*/ 2473621 h 4187492"/>
              <a:gd name="connsiteX5" fmla="*/ 4324 w 894613"/>
              <a:gd name="connsiteY5" fmla="*/ 4183152 h 4187492"/>
              <a:gd name="connsiteX6" fmla="*/ 282620 w 894613"/>
              <a:gd name="connsiteY6" fmla="*/ 2884439 h 4187492"/>
              <a:gd name="connsiteX7" fmla="*/ 892220 w 894613"/>
              <a:gd name="connsiteY7" fmla="*/ 512300 h 4187492"/>
              <a:gd name="connsiteX8" fmla="*/ 494654 w 894613"/>
              <a:gd name="connsiteY8" fmla="*/ 1877273 h 4187492"/>
              <a:gd name="connsiteX9" fmla="*/ 494654 w 894613"/>
              <a:gd name="connsiteY9" fmla="*/ 1386943 h 4187492"/>
              <a:gd name="connsiteX10" fmla="*/ 428393 w 894613"/>
              <a:gd name="connsiteY10" fmla="*/ 472543 h 4187492"/>
              <a:gd name="connsiteX11" fmla="*/ 256115 w 894613"/>
              <a:gd name="connsiteY11" fmla="*/ 1241169 h 4187492"/>
              <a:gd name="connsiteX12" fmla="*/ 242863 w 894613"/>
              <a:gd name="connsiteY12" fmla="*/ 21969 h 41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4613" h="4187492">
                <a:moveTo>
                  <a:pt x="242863" y="21969"/>
                </a:moveTo>
                <a:cubicBezTo>
                  <a:pt x="300289" y="231795"/>
                  <a:pt x="545455" y="2215204"/>
                  <a:pt x="600672" y="2500126"/>
                </a:cubicBezTo>
                <a:cubicBezTo>
                  <a:pt x="655889" y="2785048"/>
                  <a:pt x="627176" y="1561431"/>
                  <a:pt x="574167" y="1731500"/>
                </a:cubicBezTo>
                <a:cubicBezTo>
                  <a:pt x="521158" y="1901570"/>
                  <a:pt x="298081" y="3396856"/>
                  <a:pt x="282620" y="3520543"/>
                </a:cubicBezTo>
                <a:cubicBezTo>
                  <a:pt x="267159" y="3644230"/>
                  <a:pt x="527785" y="2363186"/>
                  <a:pt x="481402" y="2473621"/>
                </a:cubicBezTo>
                <a:cubicBezTo>
                  <a:pt x="435019" y="2584056"/>
                  <a:pt x="37454" y="4114682"/>
                  <a:pt x="4324" y="4183152"/>
                </a:cubicBezTo>
                <a:cubicBezTo>
                  <a:pt x="-28806" y="4251622"/>
                  <a:pt x="134637" y="3496248"/>
                  <a:pt x="282620" y="2884439"/>
                </a:cubicBezTo>
                <a:cubicBezTo>
                  <a:pt x="430603" y="2272630"/>
                  <a:pt x="856881" y="680161"/>
                  <a:pt x="892220" y="512300"/>
                </a:cubicBezTo>
                <a:cubicBezTo>
                  <a:pt x="927559" y="344439"/>
                  <a:pt x="560915" y="1731499"/>
                  <a:pt x="494654" y="1877273"/>
                </a:cubicBezTo>
                <a:cubicBezTo>
                  <a:pt x="428393" y="2023047"/>
                  <a:pt x="505697" y="1621065"/>
                  <a:pt x="494654" y="1386943"/>
                </a:cubicBezTo>
                <a:cubicBezTo>
                  <a:pt x="483611" y="1152821"/>
                  <a:pt x="468149" y="496839"/>
                  <a:pt x="428393" y="472543"/>
                </a:cubicBezTo>
                <a:cubicBezTo>
                  <a:pt x="388637" y="448247"/>
                  <a:pt x="284828" y="1309638"/>
                  <a:pt x="256115" y="1241169"/>
                </a:cubicBezTo>
                <a:cubicBezTo>
                  <a:pt x="227402" y="1172700"/>
                  <a:pt x="185437" y="-187857"/>
                  <a:pt x="242863" y="21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B8931B7-63B7-5233-333E-22EABDFFFFFD}"/>
              </a:ext>
            </a:extLst>
          </p:cNvPr>
          <p:cNvSpPr/>
          <p:nvPr/>
        </p:nvSpPr>
        <p:spPr>
          <a:xfrm>
            <a:off x="7123746" y="3260388"/>
            <a:ext cx="1344410" cy="3811945"/>
          </a:xfrm>
          <a:custGeom>
            <a:avLst/>
            <a:gdLst>
              <a:gd name="connsiteX0" fmla="*/ 840811 w 1344410"/>
              <a:gd name="connsiteY0" fmla="*/ 12899 h 3811945"/>
              <a:gd name="connsiteX1" fmla="*/ 1066097 w 1344410"/>
              <a:gd name="connsiteY1" fmla="*/ 1311612 h 3811945"/>
              <a:gd name="connsiteX2" fmla="*/ 496254 w 1344410"/>
              <a:gd name="connsiteY2" fmla="*/ 2835612 h 3811945"/>
              <a:gd name="connsiteX3" fmla="*/ 761297 w 1344410"/>
              <a:gd name="connsiteY3" fmla="*/ 2173003 h 3811945"/>
              <a:gd name="connsiteX4" fmla="*/ 1145611 w 1344410"/>
              <a:gd name="connsiteY4" fmla="*/ 1444134 h 3811945"/>
              <a:gd name="connsiteX5" fmla="*/ 748045 w 1344410"/>
              <a:gd name="connsiteY5" fmla="*/ 2530812 h 3811945"/>
              <a:gd name="connsiteX6" fmla="*/ 5924 w 1344410"/>
              <a:gd name="connsiteY6" fmla="*/ 3803021 h 3811945"/>
              <a:gd name="connsiteX7" fmla="*/ 429993 w 1344410"/>
              <a:gd name="connsiteY7" fmla="*/ 3047647 h 3811945"/>
              <a:gd name="connsiteX8" fmla="*/ 973332 w 1344410"/>
              <a:gd name="connsiteY8" fmla="*/ 2106742 h 3811945"/>
              <a:gd name="connsiteX9" fmla="*/ 1039593 w 1344410"/>
              <a:gd name="connsiteY9" fmla="*/ 874290 h 3811945"/>
              <a:gd name="connsiteX10" fmla="*/ 1344393 w 1344410"/>
              <a:gd name="connsiteY10" fmla="*/ 1404377 h 3811945"/>
              <a:gd name="connsiteX11" fmla="*/ 1052845 w 1344410"/>
              <a:gd name="connsiteY11" fmla="*/ 688760 h 3811945"/>
              <a:gd name="connsiteX12" fmla="*/ 840811 w 1344410"/>
              <a:gd name="connsiteY12" fmla="*/ 12899 h 381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4410" h="3811945">
                <a:moveTo>
                  <a:pt x="840811" y="12899"/>
                </a:moveTo>
                <a:cubicBezTo>
                  <a:pt x="843020" y="116708"/>
                  <a:pt x="1123523" y="841160"/>
                  <a:pt x="1066097" y="1311612"/>
                </a:cubicBezTo>
                <a:cubicBezTo>
                  <a:pt x="1008671" y="1782064"/>
                  <a:pt x="547054" y="2692047"/>
                  <a:pt x="496254" y="2835612"/>
                </a:cubicBezTo>
                <a:cubicBezTo>
                  <a:pt x="445454" y="2979177"/>
                  <a:pt x="653071" y="2404916"/>
                  <a:pt x="761297" y="2173003"/>
                </a:cubicBezTo>
                <a:cubicBezTo>
                  <a:pt x="869523" y="1941090"/>
                  <a:pt x="1147820" y="1384499"/>
                  <a:pt x="1145611" y="1444134"/>
                </a:cubicBezTo>
                <a:cubicBezTo>
                  <a:pt x="1143402" y="1503769"/>
                  <a:pt x="937993" y="2137664"/>
                  <a:pt x="748045" y="2530812"/>
                </a:cubicBezTo>
                <a:cubicBezTo>
                  <a:pt x="558097" y="2923960"/>
                  <a:pt x="58933" y="3716882"/>
                  <a:pt x="5924" y="3803021"/>
                </a:cubicBezTo>
                <a:cubicBezTo>
                  <a:pt x="-47085" y="3889160"/>
                  <a:pt x="268758" y="3330360"/>
                  <a:pt x="429993" y="3047647"/>
                </a:cubicBezTo>
                <a:cubicBezTo>
                  <a:pt x="591228" y="2764934"/>
                  <a:pt x="871732" y="2468968"/>
                  <a:pt x="973332" y="2106742"/>
                </a:cubicBezTo>
                <a:cubicBezTo>
                  <a:pt x="1074932" y="1744516"/>
                  <a:pt x="977750" y="991351"/>
                  <a:pt x="1039593" y="874290"/>
                </a:cubicBezTo>
                <a:cubicBezTo>
                  <a:pt x="1101436" y="757229"/>
                  <a:pt x="1342184" y="1435299"/>
                  <a:pt x="1344393" y="1404377"/>
                </a:cubicBezTo>
                <a:cubicBezTo>
                  <a:pt x="1346602" y="1373455"/>
                  <a:pt x="1134567" y="918464"/>
                  <a:pt x="1052845" y="688760"/>
                </a:cubicBezTo>
                <a:cubicBezTo>
                  <a:pt x="971123" y="459056"/>
                  <a:pt x="838602" y="-90910"/>
                  <a:pt x="840811" y="12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3232DDC3-9795-D472-AA43-8E8C5BC2E09D}"/>
              </a:ext>
            </a:extLst>
          </p:cNvPr>
          <p:cNvSpPr/>
          <p:nvPr/>
        </p:nvSpPr>
        <p:spPr>
          <a:xfrm>
            <a:off x="7391328" y="5010370"/>
            <a:ext cx="1031714" cy="3470219"/>
          </a:xfrm>
          <a:custGeom>
            <a:avLst/>
            <a:gdLst>
              <a:gd name="connsiteX0" fmla="*/ 1010550 w 1031714"/>
              <a:gd name="connsiteY0" fmla="*/ 51960 h 3470219"/>
              <a:gd name="connsiteX1" fmla="*/ 16637 w 1031714"/>
              <a:gd name="connsiteY1" fmla="*/ 3418013 h 3470219"/>
              <a:gd name="connsiteX2" fmla="*/ 400950 w 1031714"/>
              <a:gd name="connsiteY2" fmla="*/ 2026534 h 3470219"/>
              <a:gd name="connsiteX3" fmla="*/ 573229 w 1031714"/>
              <a:gd name="connsiteY3" fmla="*/ 1006117 h 3470219"/>
              <a:gd name="connsiteX4" fmla="*/ 573229 w 1031714"/>
              <a:gd name="connsiteY4" fmla="*/ 1416934 h 3470219"/>
              <a:gd name="connsiteX5" fmla="*/ 480463 w 1031714"/>
              <a:gd name="connsiteY5" fmla="*/ 2198813 h 3470219"/>
              <a:gd name="connsiteX6" fmla="*/ 679246 w 1031714"/>
              <a:gd name="connsiteY6" fmla="*/ 1430187 h 3470219"/>
              <a:gd name="connsiteX7" fmla="*/ 1010550 w 1031714"/>
              <a:gd name="connsiteY7" fmla="*/ 51960 h 34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714" h="3470219">
                <a:moveTo>
                  <a:pt x="1010550" y="51960"/>
                </a:moveTo>
                <a:cubicBezTo>
                  <a:pt x="900115" y="383264"/>
                  <a:pt x="118237" y="3088917"/>
                  <a:pt x="16637" y="3418013"/>
                </a:cubicBezTo>
                <a:cubicBezTo>
                  <a:pt x="-84963" y="3747109"/>
                  <a:pt x="308185" y="2428517"/>
                  <a:pt x="400950" y="2026534"/>
                </a:cubicBezTo>
                <a:cubicBezTo>
                  <a:pt x="493715" y="1624551"/>
                  <a:pt x="544516" y="1107717"/>
                  <a:pt x="573229" y="1006117"/>
                </a:cubicBezTo>
                <a:cubicBezTo>
                  <a:pt x="601942" y="904517"/>
                  <a:pt x="588690" y="1218151"/>
                  <a:pt x="573229" y="1416934"/>
                </a:cubicBezTo>
                <a:cubicBezTo>
                  <a:pt x="557768" y="1615717"/>
                  <a:pt x="462793" y="2196604"/>
                  <a:pt x="480463" y="2198813"/>
                </a:cubicBezTo>
                <a:cubicBezTo>
                  <a:pt x="498132" y="2201022"/>
                  <a:pt x="590898" y="1792413"/>
                  <a:pt x="679246" y="1430187"/>
                </a:cubicBezTo>
                <a:cubicBezTo>
                  <a:pt x="767594" y="1067961"/>
                  <a:pt x="1120985" y="-279344"/>
                  <a:pt x="1010550" y="5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5701A397-9396-825F-A80B-69DE64B24F0B}"/>
              </a:ext>
            </a:extLst>
          </p:cNvPr>
          <p:cNvSpPr/>
          <p:nvPr/>
        </p:nvSpPr>
        <p:spPr>
          <a:xfrm>
            <a:off x="6425487" y="6979901"/>
            <a:ext cx="1698865" cy="3120719"/>
          </a:xfrm>
          <a:custGeom>
            <a:avLst/>
            <a:gdLst>
              <a:gd name="connsiteX0" fmla="*/ 1698096 w 1698865"/>
              <a:gd name="connsiteY0" fmla="*/ 3995 h 3120719"/>
              <a:gd name="connsiteX1" fmla="*/ 333122 w 1698865"/>
              <a:gd name="connsiteY1" fmla="*/ 1766534 h 3120719"/>
              <a:gd name="connsiteX2" fmla="*/ 28322 w 1698865"/>
              <a:gd name="connsiteY2" fmla="*/ 3012238 h 3120719"/>
              <a:gd name="connsiteX3" fmla="*/ 28322 w 1698865"/>
              <a:gd name="connsiteY3" fmla="*/ 2892969 h 3120719"/>
              <a:gd name="connsiteX4" fmla="*/ 160843 w 1698865"/>
              <a:gd name="connsiteY4" fmla="*/ 1567751 h 3120719"/>
              <a:gd name="connsiteX5" fmla="*/ 147591 w 1698865"/>
              <a:gd name="connsiteY5" fmla="*/ 2018325 h 3120719"/>
              <a:gd name="connsiteX6" fmla="*/ 783696 w 1698865"/>
              <a:gd name="connsiteY6" fmla="*/ 958151 h 3120719"/>
              <a:gd name="connsiteX7" fmla="*/ 531904 w 1698865"/>
              <a:gd name="connsiteY7" fmla="*/ 1276203 h 3120719"/>
              <a:gd name="connsiteX8" fmla="*/ 1698096 w 1698865"/>
              <a:gd name="connsiteY8" fmla="*/ 3995 h 31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865" h="3120719">
                <a:moveTo>
                  <a:pt x="1698096" y="3995"/>
                </a:moveTo>
                <a:cubicBezTo>
                  <a:pt x="1664966" y="85717"/>
                  <a:pt x="611418" y="1265160"/>
                  <a:pt x="333122" y="1766534"/>
                </a:cubicBezTo>
                <a:cubicBezTo>
                  <a:pt x="54826" y="2267908"/>
                  <a:pt x="79122" y="2824499"/>
                  <a:pt x="28322" y="3012238"/>
                </a:cubicBezTo>
                <a:cubicBezTo>
                  <a:pt x="-22478" y="3199977"/>
                  <a:pt x="6235" y="3133717"/>
                  <a:pt x="28322" y="2892969"/>
                </a:cubicBezTo>
                <a:cubicBezTo>
                  <a:pt x="50409" y="2652221"/>
                  <a:pt x="140965" y="1713525"/>
                  <a:pt x="160843" y="1567751"/>
                </a:cubicBezTo>
                <a:cubicBezTo>
                  <a:pt x="180721" y="1421977"/>
                  <a:pt x="43782" y="2119925"/>
                  <a:pt x="147591" y="2018325"/>
                </a:cubicBezTo>
                <a:cubicBezTo>
                  <a:pt x="251400" y="1916725"/>
                  <a:pt x="719644" y="1081838"/>
                  <a:pt x="783696" y="958151"/>
                </a:cubicBezTo>
                <a:cubicBezTo>
                  <a:pt x="847748" y="834464"/>
                  <a:pt x="379504" y="1433020"/>
                  <a:pt x="531904" y="1276203"/>
                </a:cubicBezTo>
                <a:cubicBezTo>
                  <a:pt x="684304" y="1119386"/>
                  <a:pt x="1731226" y="-77727"/>
                  <a:pt x="1698096" y="3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7235AC40-6096-D2E9-75FE-AB06B9AA80CD}"/>
              </a:ext>
            </a:extLst>
          </p:cNvPr>
          <p:cNvSpPr/>
          <p:nvPr/>
        </p:nvSpPr>
        <p:spPr>
          <a:xfrm>
            <a:off x="7381199" y="6554834"/>
            <a:ext cx="973398" cy="5366907"/>
          </a:xfrm>
          <a:custGeom>
            <a:avLst/>
            <a:gdLst>
              <a:gd name="connsiteX0" fmla="*/ 967671 w 973398"/>
              <a:gd name="connsiteY0" fmla="*/ 4992 h 5366907"/>
              <a:gd name="connsiteX1" fmla="*/ 848401 w 973398"/>
              <a:gd name="connsiteY1" fmla="*/ 2787949 h 5366907"/>
              <a:gd name="connsiteX2" fmla="*/ 861653 w 973398"/>
              <a:gd name="connsiteY2" fmla="*/ 1635009 h 5366907"/>
              <a:gd name="connsiteX3" fmla="*/ 848401 w 973398"/>
              <a:gd name="connsiteY3" fmla="*/ 482070 h 5366907"/>
              <a:gd name="connsiteX4" fmla="*/ 888158 w 973398"/>
              <a:gd name="connsiteY4" fmla="*/ 1741027 h 5366907"/>
              <a:gd name="connsiteX5" fmla="*/ 159288 w 973398"/>
              <a:gd name="connsiteY5" fmla="*/ 3450557 h 5366907"/>
              <a:gd name="connsiteX6" fmla="*/ 437584 w 973398"/>
              <a:gd name="connsiteY6" fmla="*/ 2880714 h 5366907"/>
              <a:gd name="connsiteX7" fmla="*/ 185792 w 973398"/>
              <a:gd name="connsiteY7" fmla="*/ 3914383 h 5366907"/>
              <a:gd name="connsiteX8" fmla="*/ 13514 w 973398"/>
              <a:gd name="connsiteY8" fmla="*/ 5345618 h 5366907"/>
              <a:gd name="connsiteX9" fmla="*/ 66523 w 973398"/>
              <a:gd name="connsiteY9" fmla="*/ 4603496 h 5366907"/>
              <a:gd name="connsiteX10" fmla="*/ 503844 w 973398"/>
              <a:gd name="connsiteY10" fmla="*/ 2390383 h 5366907"/>
              <a:gd name="connsiteX11" fmla="*/ 411079 w 973398"/>
              <a:gd name="connsiteY11" fmla="*/ 2761444 h 5366907"/>
              <a:gd name="connsiteX12" fmla="*/ 954418 w 973398"/>
              <a:gd name="connsiteY12" fmla="*/ 1873549 h 5366907"/>
              <a:gd name="connsiteX13" fmla="*/ 861653 w 973398"/>
              <a:gd name="connsiteY13" fmla="*/ 2098836 h 5366907"/>
              <a:gd name="connsiteX14" fmla="*/ 967671 w 973398"/>
              <a:gd name="connsiteY14" fmla="*/ 4992 h 5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3398" h="5366907">
                <a:moveTo>
                  <a:pt x="967671" y="4992"/>
                </a:moveTo>
                <a:cubicBezTo>
                  <a:pt x="965462" y="119844"/>
                  <a:pt x="866071" y="2516280"/>
                  <a:pt x="848401" y="2787949"/>
                </a:cubicBezTo>
                <a:cubicBezTo>
                  <a:pt x="830731" y="3059618"/>
                  <a:pt x="861653" y="2019322"/>
                  <a:pt x="861653" y="1635009"/>
                </a:cubicBezTo>
                <a:cubicBezTo>
                  <a:pt x="861653" y="1250696"/>
                  <a:pt x="843984" y="464400"/>
                  <a:pt x="848401" y="482070"/>
                </a:cubicBezTo>
                <a:cubicBezTo>
                  <a:pt x="852818" y="499740"/>
                  <a:pt x="1003010" y="1246279"/>
                  <a:pt x="888158" y="1741027"/>
                </a:cubicBezTo>
                <a:cubicBezTo>
                  <a:pt x="773306" y="2235775"/>
                  <a:pt x="234384" y="3260609"/>
                  <a:pt x="159288" y="3450557"/>
                </a:cubicBezTo>
                <a:cubicBezTo>
                  <a:pt x="84192" y="3640505"/>
                  <a:pt x="433167" y="2803410"/>
                  <a:pt x="437584" y="2880714"/>
                </a:cubicBezTo>
                <a:cubicBezTo>
                  <a:pt x="442001" y="2958018"/>
                  <a:pt x="256470" y="3503566"/>
                  <a:pt x="185792" y="3914383"/>
                </a:cubicBezTo>
                <a:cubicBezTo>
                  <a:pt x="115114" y="4325200"/>
                  <a:pt x="33392" y="5230766"/>
                  <a:pt x="13514" y="5345618"/>
                </a:cubicBezTo>
                <a:cubicBezTo>
                  <a:pt x="-6364" y="5460470"/>
                  <a:pt x="-15199" y="5096035"/>
                  <a:pt x="66523" y="4603496"/>
                </a:cubicBezTo>
                <a:cubicBezTo>
                  <a:pt x="148245" y="4110957"/>
                  <a:pt x="446418" y="2697392"/>
                  <a:pt x="503844" y="2390383"/>
                </a:cubicBezTo>
                <a:cubicBezTo>
                  <a:pt x="561270" y="2083374"/>
                  <a:pt x="335983" y="2847583"/>
                  <a:pt x="411079" y="2761444"/>
                </a:cubicBezTo>
                <a:cubicBezTo>
                  <a:pt x="486175" y="2675305"/>
                  <a:pt x="879322" y="1983984"/>
                  <a:pt x="954418" y="1873549"/>
                </a:cubicBezTo>
                <a:cubicBezTo>
                  <a:pt x="1029514" y="1763114"/>
                  <a:pt x="857236" y="2405845"/>
                  <a:pt x="861653" y="2098836"/>
                </a:cubicBezTo>
                <a:cubicBezTo>
                  <a:pt x="866070" y="1791827"/>
                  <a:pt x="969880" y="-109860"/>
                  <a:pt x="967671" y="4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0708F4AD-B5C1-6506-9D51-C61C3B983A0A}"/>
              </a:ext>
            </a:extLst>
          </p:cNvPr>
          <p:cNvSpPr/>
          <p:nvPr/>
        </p:nvSpPr>
        <p:spPr>
          <a:xfrm>
            <a:off x="8534357" y="5594082"/>
            <a:ext cx="378761" cy="6699759"/>
          </a:xfrm>
          <a:custGeom>
            <a:avLst/>
            <a:gdLst>
              <a:gd name="connsiteX0" fmla="*/ 43 w 378761"/>
              <a:gd name="connsiteY0" fmla="*/ 91101 h 6699759"/>
              <a:gd name="connsiteX1" fmla="*/ 106060 w 378761"/>
              <a:gd name="connsiteY1" fmla="*/ 4398057 h 6699759"/>
              <a:gd name="connsiteX2" fmla="*/ 159069 w 378761"/>
              <a:gd name="connsiteY2" fmla="*/ 3563170 h 6699759"/>
              <a:gd name="connsiteX3" fmla="*/ 357852 w 378761"/>
              <a:gd name="connsiteY3" fmla="*/ 6438892 h 6699759"/>
              <a:gd name="connsiteX4" fmla="*/ 357852 w 378761"/>
              <a:gd name="connsiteY4" fmla="*/ 6001570 h 6699759"/>
              <a:gd name="connsiteX5" fmla="*/ 225330 w 378761"/>
              <a:gd name="connsiteY5" fmla="*/ 1456075 h 6699759"/>
              <a:gd name="connsiteX6" fmla="*/ 159069 w 378761"/>
              <a:gd name="connsiteY6" fmla="*/ 5657014 h 6699759"/>
              <a:gd name="connsiteX7" fmla="*/ 185573 w 378761"/>
              <a:gd name="connsiteY7" fmla="*/ 3470405 h 6699759"/>
              <a:gd name="connsiteX8" fmla="*/ 106060 w 378761"/>
              <a:gd name="connsiteY8" fmla="*/ 1058509 h 6699759"/>
              <a:gd name="connsiteX9" fmla="*/ 92808 w 378761"/>
              <a:gd name="connsiteY9" fmla="*/ 1429570 h 6699759"/>
              <a:gd name="connsiteX10" fmla="*/ 43 w 378761"/>
              <a:gd name="connsiteY10" fmla="*/ 91101 h 669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761" h="6699759">
                <a:moveTo>
                  <a:pt x="43" y="91101"/>
                </a:moveTo>
                <a:cubicBezTo>
                  <a:pt x="2252" y="585849"/>
                  <a:pt x="79556" y="3819379"/>
                  <a:pt x="106060" y="4398057"/>
                </a:cubicBezTo>
                <a:cubicBezTo>
                  <a:pt x="132564" y="4976735"/>
                  <a:pt x="117104" y="3223031"/>
                  <a:pt x="159069" y="3563170"/>
                </a:cubicBezTo>
                <a:cubicBezTo>
                  <a:pt x="201034" y="3903309"/>
                  <a:pt x="324721" y="6032492"/>
                  <a:pt x="357852" y="6438892"/>
                </a:cubicBezTo>
                <a:cubicBezTo>
                  <a:pt x="390983" y="6845292"/>
                  <a:pt x="379939" y="6832039"/>
                  <a:pt x="357852" y="6001570"/>
                </a:cubicBezTo>
                <a:cubicBezTo>
                  <a:pt x="335765" y="5171101"/>
                  <a:pt x="258460" y="1513501"/>
                  <a:pt x="225330" y="1456075"/>
                </a:cubicBezTo>
                <a:cubicBezTo>
                  <a:pt x="192200" y="1398649"/>
                  <a:pt x="165695" y="5321292"/>
                  <a:pt x="159069" y="5657014"/>
                </a:cubicBezTo>
                <a:cubicBezTo>
                  <a:pt x="152443" y="5992736"/>
                  <a:pt x="194408" y="4236822"/>
                  <a:pt x="185573" y="3470405"/>
                </a:cubicBezTo>
                <a:cubicBezTo>
                  <a:pt x="176738" y="2703988"/>
                  <a:pt x="121521" y="1398648"/>
                  <a:pt x="106060" y="1058509"/>
                </a:cubicBezTo>
                <a:cubicBezTo>
                  <a:pt x="90599" y="718370"/>
                  <a:pt x="106060" y="1588596"/>
                  <a:pt x="92808" y="1429570"/>
                </a:cubicBezTo>
                <a:cubicBezTo>
                  <a:pt x="79556" y="1270544"/>
                  <a:pt x="-2166" y="-403647"/>
                  <a:pt x="43" y="9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F6CF16E6-91EF-02CE-26AD-8BFB8192F8C7}"/>
              </a:ext>
            </a:extLst>
          </p:cNvPr>
          <p:cNvSpPr/>
          <p:nvPr/>
        </p:nvSpPr>
        <p:spPr>
          <a:xfrm>
            <a:off x="8313986" y="3201770"/>
            <a:ext cx="679943" cy="3730916"/>
          </a:xfrm>
          <a:custGeom>
            <a:avLst/>
            <a:gdLst>
              <a:gd name="connsiteX0" fmla="*/ 8379 w 679943"/>
              <a:gd name="connsiteY0" fmla="*/ 18508 h 3730916"/>
              <a:gd name="connsiteX1" fmla="*/ 644484 w 679943"/>
              <a:gd name="connsiteY1" fmla="*/ 1423239 h 3730916"/>
              <a:gd name="connsiteX2" fmla="*/ 578223 w 679943"/>
              <a:gd name="connsiteY2" fmla="*/ 1317221 h 3730916"/>
              <a:gd name="connsiteX3" fmla="*/ 405944 w 679943"/>
              <a:gd name="connsiteY3" fmla="*/ 641360 h 3730916"/>
              <a:gd name="connsiteX4" fmla="*/ 405944 w 679943"/>
              <a:gd name="connsiteY4" fmla="*/ 972665 h 3730916"/>
              <a:gd name="connsiteX5" fmla="*/ 405944 w 679943"/>
              <a:gd name="connsiteY5" fmla="*/ 2655691 h 3730916"/>
              <a:gd name="connsiteX6" fmla="*/ 419197 w 679943"/>
              <a:gd name="connsiteY6" fmla="*/ 2072595 h 3730916"/>
              <a:gd name="connsiteX7" fmla="*/ 392692 w 679943"/>
              <a:gd name="connsiteY7" fmla="*/ 3729117 h 3730916"/>
              <a:gd name="connsiteX8" fmla="*/ 366188 w 679943"/>
              <a:gd name="connsiteY8" fmla="*/ 2364143 h 3730916"/>
              <a:gd name="connsiteX9" fmla="*/ 366188 w 679943"/>
              <a:gd name="connsiteY9" fmla="*/ 932908 h 3730916"/>
              <a:gd name="connsiteX10" fmla="*/ 392692 w 679943"/>
              <a:gd name="connsiteY10" fmla="*/ 1197952 h 3730916"/>
              <a:gd name="connsiteX11" fmla="*/ 286675 w 679943"/>
              <a:gd name="connsiteY11" fmla="*/ 654613 h 3730916"/>
              <a:gd name="connsiteX12" fmla="*/ 8379 w 679943"/>
              <a:gd name="connsiteY12" fmla="*/ 18508 h 37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943" h="3730916">
                <a:moveTo>
                  <a:pt x="8379" y="18508"/>
                </a:moveTo>
                <a:cubicBezTo>
                  <a:pt x="68014" y="146612"/>
                  <a:pt x="549510" y="1206787"/>
                  <a:pt x="644484" y="1423239"/>
                </a:cubicBezTo>
                <a:cubicBezTo>
                  <a:pt x="739458" y="1639691"/>
                  <a:pt x="617980" y="1447534"/>
                  <a:pt x="578223" y="1317221"/>
                </a:cubicBezTo>
                <a:cubicBezTo>
                  <a:pt x="538466" y="1186908"/>
                  <a:pt x="434657" y="698786"/>
                  <a:pt x="405944" y="641360"/>
                </a:cubicBezTo>
                <a:cubicBezTo>
                  <a:pt x="377231" y="583934"/>
                  <a:pt x="405944" y="972665"/>
                  <a:pt x="405944" y="972665"/>
                </a:cubicBezTo>
                <a:cubicBezTo>
                  <a:pt x="405944" y="1308387"/>
                  <a:pt x="403735" y="2472369"/>
                  <a:pt x="405944" y="2655691"/>
                </a:cubicBezTo>
                <a:cubicBezTo>
                  <a:pt x="408153" y="2839013"/>
                  <a:pt x="421406" y="1893691"/>
                  <a:pt x="419197" y="2072595"/>
                </a:cubicBezTo>
                <a:cubicBezTo>
                  <a:pt x="416988" y="2251499"/>
                  <a:pt x="401527" y="3680526"/>
                  <a:pt x="392692" y="3729117"/>
                </a:cubicBezTo>
                <a:cubicBezTo>
                  <a:pt x="383857" y="3777708"/>
                  <a:pt x="370605" y="2830178"/>
                  <a:pt x="366188" y="2364143"/>
                </a:cubicBezTo>
                <a:cubicBezTo>
                  <a:pt x="361771" y="1898108"/>
                  <a:pt x="361771" y="1127273"/>
                  <a:pt x="366188" y="932908"/>
                </a:cubicBezTo>
                <a:cubicBezTo>
                  <a:pt x="370605" y="738543"/>
                  <a:pt x="405944" y="1244334"/>
                  <a:pt x="392692" y="1197952"/>
                </a:cubicBezTo>
                <a:cubicBezTo>
                  <a:pt x="379440" y="1151570"/>
                  <a:pt x="348518" y="846769"/>
                  <a:pt x="286675" y="654613"/>
                </a:cubicBezTo>
                <a:cubicBezTo>
                  <a:pt x="224832" y="462457"/>
                  <a:pt x="-51256" y="-109596"/>
                  <a:pt x="8379" y="18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A48CB9F-CEDA-005A-0505-8606B99D01C6}"/>
              </a:ext>
            </a:extLst>
          </p:cNvPr>
          <p:cNvSpPr/>
          <p:nvPr/>
        </p:nvSpPr>
        <p:spPr>
          <a:xfrm>
            <a:off x="4099056" y="7006865"/>
            <a:ext cx="1190778" cy="991838"/>
          </a:xfrm>
          <a:custGeom>
            <a:avLst/>
            <a:gdLst>
              <a:gd name="connsiteX0" fmla="*/ 1188561 w 1190778"/>
              <a:gd name="connsiteY0" fmla="*/ 3535 h 991838"/>
              <a:gd name="connsiteX1" fmla="*/ 313918 w 1190778"/>
              <a:gd name="connsiteY1" fmla="*/ 454109 h 991838"/>
              <a:gd name="connsiteX2" fmla="*/ 446440 w 1190778"/>
              <a:gd name="connsiteY2" fmla="*/ 427605 h 991838"/>
              <a:gd name="connsiteX3" fmla="*/ 9118 w 1190778"/>
              <a:gd name="connsiteY3" fmla="*/ 984196 h 991838"/>
              <a:gd name="connsiteX4" fmla="*/ 181396 w 1190778"/>
              <a:gd name="connsiteY4" fmla="*/ 719152 h 991838"/>
              <a:gd name="connsiteX5" fmla="*/ 552457 w 1190778"/>
              <a:gd name="connsiteY5" fmla="*/ 268578 h 991838"/>
              <a:gd name="connsiteX6" fmla="*/ 1188561 w 1190778"/>
              <a:gd name="connsiteY6" fmla="*/ 3535 h 9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8" h="991838">
                <a:moveTo>
                  <a:pt x="1188561" y="3535"/>
                </a:moveTo>
                <a:cubicBezTo>
                  <a:pt x="1148804" y="34457"/>
                  <a:pt x="437605" y="383431"/>
                  <a:pt x="313918" y="454109"/>
                </a:cubicBezTo>
                <a:cubicBezTo>
                  <a:pt x="190231" y="524787"/>
                  <a:pt x="497240" y="339257"/>
                  <a:pt x="446440" y="427605"/>
                </a:cubicBezTo>
                <a:cubicBezTo>
                  <a:pt x="395640" y="515953"/>
                  <a:pt x="53292" y="935605"/>
                  <a:pt x="9118" y="984196"/>
                </a:cubicBezTo>
                <a:cubicBezTo>
                  <a:pt x="-35056" y="1032787"/>
                  <a:pt x="90840" y="838422"/>
                  <a:pt x="181396" y="719152"/>
                </a:cubicBezTo>
                <a:cubicBezTo>
                  <a:pt x="271952" y="599882"/>
                  <a:pt x="382387" y="385639"/>
                  <a:pt x="552457" y="268578"/>
                </a:cubicBezTo>
                <a:cubicBezTo>
                  <a:pt x="722527" y="151517"/>
                  <a:pt x="1228318" y="-27387"/>
                  <a:pt x="1188561" y="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DA616DC3-C788-C655-E4DE-B69D6AC9B8AF}"/>
              </a:ext>
            </a:extLst>
          </p:cNvPr>
          <p:cNvSpPr/>
          <p:nvPr/>
        </p:nvSpPr>
        <p:spPr>
          <a:xfrm>
            <a:off x="2822166" y="8104776"/>
            <a:ext cx="1584788" cy="841698"/>
          </a:xfrm>
          <a:custGeom>
            <a:avLst/>
            <a:gdLst>
              <a:gd name="connsiteX0" fmla="*/ 547 w 1584788"/>
              <a:gd name="connsiteY0" fmla="*/ 840441 h 841698"/>
              <a:gd name="connsiteX1" fmla="*/ 530634 w 1584788"/>
              <a:gd name="connsiteY1" fmla="*/ 416372 h 841698"/>
              <a:gd name="connsiteX2" fmla="*/ 1060721 w 1584788"/>
              <a:gd name="connsiteY2" fmla="*/ 164581 h 841698"/>
              <a:gd name="connsiteX3" fmla="*/ 835434 w 1584788"/>
              <a:gd name="connsiteY3" fmla="*/ 297102 h 841698"/>
              <a:gd name="connsiteX4" fmla="*/ 1577556 w 1584788"/>
              <a:gd name="connsiteY4" fmla="*/ 5554 h 841698"/>
              <a:gd name="connsiteX5" fmla="*/ 1232999 w 1584788"/>
              <a:gd name="connsiteY5" fmla="*/ 98320 h 841698"/>
              <a:gd name="connsiteX6" fmla="*/ 835434 w 1584788"/>
              <a:gd name="connsiteY6" fmla="*/ 204337 h 841698"/>
              <a:gd name="connsiteX7" fmla="*/ 437869 w 1584788"/>
              <a:gd name="connsiteY7" fmla="*/ 535641 h 841698"/>
              <a:gd name="connsiteX8" fmla="*/ 547 w 1584788"/>
              <a:gd name="connsiteY8" fmla="*/ 840441 h 84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788" h="841698">
                <a:moveTo>
                  <a:pt x="547" y="840441"/>
                </a:moveTo>
                <a:cubicBezTo>
                  <a:pt x="16008" y="820563"/>
                  <a:pt x="353938" y="529015"/>
                  <a:pt x="530634" y="416372"/>
                </a:cubicBezTo>
                <a:cubicBezTo>
                  <a:pt x="707330" y="303729"/>
                  <a:pt x="1009921" y="184459"/>
                  <a:pt x="1060721" y="164581"/>
                </a:cubicBezTo>
                <a:cubicBezTo>
                  <a:pt x="1111521" y="144703"/>
                  <a:pt x="749295" y="323607"/>
                  <a:pt x="835434" y="297102"/>
                </a:cubicBezTo>
                <a:cubicBezTo>
                  <a:pt x="921573" y="270597"/>
                  <a:pt x="1511295" y="38684"/>
                  <a:pt x="1577556" y="5554"/>
                </a:cubicBezTo>
                <a:cubicBezTo>
                  <a:pt x="1643817" y="-27576"/>
                  <a:pt x="1232999" y="98320"/>
                  <a:pt x="1232999" y="98320"/>
                </a:cubicBezTo>
                <a:cubicBezTo>
                  <a:pt x="1109312" y="131450"/>
                  <a:pt x="967956" y="131450"/>
                  <a:pt x="835434" y="204337"/>
                </a:cubicBezTo>
                <a:cubicBezTo>
                  <a:pt x="702912" y="277224"/>
                  <a:pt x="574808" y="431832"/>
                  <a:pt x="437869" y="535641"/>
                </a:cubicBezTo>
                <a:cubicBezTo>
                  <a:pt x="300930" y="639450"/>
                  <a:pt x="-14914" y="860319"/>
                  <a:pt x="547" y="840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6F7A409B-A952-9008-CA35-87F2E00CEB78}"/>
              </a:ext>
            </a:extLst>
          </p:cNvPr>
          <p:cNvSpPr/>
          <p:nvPr/>
        </p:nvSpPr>
        <p:spPr>
          <a:xfrm>
            <a:off x="1997366" y="6691745"/>
            <a:ext cx="96710" cy="279538"/>
          </a:xfrm>
          <a:custGeom>
            <a:avLst/>
            <a:gdLst>
              <a:gd name="connsiteX0" fmla="*/ 96477 w 96710"/>
              <a:gd name="connsiteY0" fmla="*/ 603 h 279538"/>
              <a:gd name="connsiteX1" fmla="*/ 30217 w 96710"/>
              <a:gd name="connsiteY1" fmla="*/ 172881 h 279538"/>
              <a:gd name="connsiteX2" fmla="*/ 30217 w 96710"/>
              <a:gd name="connsiteY2" fmla="*/ 278898 h 279538"/>
              <a:gd name="connsiteX3" fmla="*/ 30217 w 96710"/>
              <a:gd name="connsiteY3" fmla="*/ 212638 h 279538"/>
              <a:gd name="connsiteX4" fmla="*/ 3712 w 96710"/>
              <a:gd name="connsiteY4" fmla="*/ 119872 h 279538"/>
              <a:gd name="connsiteX5" fmla="*/ 96477 w 96710"/>
              <a:gd name="connsiteY5" fmla="*/ 603 h 27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710" h="279538">
                <a:moveTo>
                  <a:pt x="96477" y="603"/>
                </a:moveTo>
                <a:cubicBezTo>
                  <a:pt x="100895" y="9438"/>
                  <a:pt x="41260" y="126499"/>
                  <a:pt x="30217" y="172881"/>
                </a:cubicBezTo>
                <a:cubicBezTo>
                  <a:pt x="19174" y="219263"/>
                  <a:pt x="30217" y="278898"/>
                  <a:pt x="30217" y="278898"/>
                </a:cubicBezTo>
                <a:cubicBezTo>
                  <a:pt x="30217" y="285524"/>
                  <a:pt x="34634" y="239142"/>
                  <a:pt x="30217" y="212638"/>
                </a:cubicBezTo>
                <a:cubicBezTo>
                  <a:pt x="25800" y="186134"/>
                  <a:pt x="-11749" y="157420"/>
                  <a:pt x="3712" y="119872"/>
                </a:cubicBezTo>
                <a:cubicBezTo>
                  <a:pt x="19173" y="82324"/>
                  <a:pt x="92059" y="-8232"/>
                  <a:pt x="96477" y="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C0203A9A-BD5F-3D9F-DBD1-A1DED6E8D32F}"/>
              </a:ext>
            </a:extLst>
          </p:cNvPr>
          <p:cNvSpPr/>
          <p:nvPr/>
        </p:nvSpPr>
        <p:spPr>
          <a:xfrm>
            <a:off x="2012205" y="5822650"/>
            <a:ext cx="319066" cy="248445"/>
          </a:xfrm>
          <a:custGeom>
            <a:avLst/>
            <a:gdLst>
              <a:gd name="connsiteX0" fmla="*/ 155 w 319066"/>
              <a:gd name="connsiteY0" fmla="*/ 139646 h 248445"/>
              <a:gd name="connsiteX1" fmla="*/ 105532 w 319066"/>
              <a:gd name="connsiteY1" fmla="*/ 170239 h 248445"/>
              <a:gd name="connsiteX2" fmla="*/ 54543 w 319066"/>
              <a:gd name="connsiteY2" fmla="*/ 248422 h 248445"/>
              <a:gd name="connsiteX3" fmla="*/ 95334 w 319066"/>
              <a:gd name="connsiteY3" fmla="*/ 177038 h 248445"/>
              <a:gd name="connsiteX4" fmla="*/ 224506 w 319066"/>
              <a:gd name="connsiteY4" fmla="*/ 54664 h 248445"/>
              <a:gd name="connsiteX5" fmla="*/ 316286 w 319066"/>
              <a:gd name="connsiteY5" fmla="*/ 276 h 248445"/>
              <a:gd name="connsiteX6" fmla="*/ 268696 w 319066"/>
              <a:gd name="connsiteY6" fmla="*/ 34269 h 248445"/>
              <a:gd name="connsiteX7" fmla="*/ 13752 w 319066"/>
              <a:gd name="connsiteY7" fmla="*/ 51265 h 248445"/>
              <a:gd name="connsiteX8" fmla="*/ 170118 w 319066"/>
              <a:gd name="connsiteY8" fmla="*/ 51265 h 248445"/>
              <a:gd name="connsiteX9" fmla="*/ 156521 w 319066"/>
              <a:gd name="connsiteY9" fmla="*/ 85258 h 248445"/>
              <a:gd name="connsiteX10" fmla="*/ 105532 w 319066"/>
              <a:gd name="connsiteY10" fmla="*/ 183836 h 248445"/>
              <a:gd name="connsiteX11" fmla="*/ 81737 w 319066"/>
              <a:gd name="connsiteY11" fmla="*/ 166840 h 248445"/>
              <a:gd name="connsiteX12" fmla="*/ 155 w 319066"/>
              <a:gd name="connsiteY12" fmla="*/ 139646 h 24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066" h="248445">
                <a:moveTo>
                  <a:pt x="155" y="139646"/>
                </a:moveTo>
                <a:cubicBezTo>
                  <a:pt x="4121" y="140212"/>
                  <a:pt x="96467" y="152110"/>
                  <a:pt x="105532" y="170239"/>
                </a:cubicBezTo>
                <a:cubicBezTo>
                  <a:pt x="114597" y="188368"/>
                  <a:pt x="56243" y="247289"/>
                  <a:pt x="54543" y="248422"/>
                </a:cubicBezTo>
                <a:cubicBezTo>
                  <a:pt x="52843" y="249555"/>
                  <a:pt x="67007" y="209331"/>
                  <a:pt x="95334" y="177038"/>
                </a:cubicBezTo>
                <a:cubicBezTo>
                  <a:pt x="123661" y="144745"/>
                  <a:pt x="187681" y="84124"/>
                  <a:pt x="224506" y="54664"/>
                </a:cubicBezTo>
                <a:cubicBezTo>
                  <a:pt x="261331" y="25204"/>
                  <a:pt x="308921" y="3675"/>
                  <a:pt x="316286" y="276"/>
                </a:cubicBezTo>
                <a:cubicBezTo>
                  <a:pt x="323651" y="-3123"/>
                  <a:pt x="319118" y="25771"/>
                  <a:pt x="268696" y="34269"/>
                </a:cubicBezTo>
                <a:cubicBezTo>
                  <a:pt x="218274" y="42767"/>
                  <a:pt x="30182" y="48432"/>
                  <a:pt x="13752" y="51265"/>
                </a:cubicBezTo>
                <a:cubicBezTo>
                  <a:pt x="-2678" y="54098"/>
                  <a:pt x="146323" y="45600"/>
                  <a:pt x="170118" y="51265"/>
                </a:cubicBezTo>
                <a:cubicBezTo>
                  <a:pt x="193913" y="56930"/>
                  <a:pt x="167285" y="63163"/>
                  <a:pt x="156521" y="85258"/>
                </a:cubicBezTo>
                <a:cubicBezTo>
                  <a:pt x="145757" y="107353"/>
                  <a:pt x="117996" y="170239"/>
                  <a:pt x="105532" y="183836"/>
                </a:cubicBezTo>
                <a:cubicBezTo>
                  <a:pt x="93068" y="197433"/>
                  <a:pt x="94201" y="170239"/>
                  <a:pt x="81737" y="166840"/>
                </a:cubicBezTo>
                <a:cubicBezTo>
                  <a:pt x="69273" y="163441"/>
                  <a:pt x="-3811" y="139080"/>
                  <a:pt x="155" y="13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0DE789C4-C6D0-2E8F-1A94-596CBCAB1112}"/>
              </a:ext>
            </a:extLst>
          </p:cNvPr>
          <p:cNvSpPr/>
          <p:nvPr/>
        </p:nvSpPr>
        <p:spPr>
          <a:xfrm>
            <a:off x="1026246" y="5754781"/>
            <a:ext cx="264595" cy="153136"/>
          </a:xfrm>
          <a:custGeom>
            <a:avLst/>
            <a:gdLst>
              <a:gd name="connsiteX0" fmla="*/ 329 w 264595"/>
              <a:gd name="connsiteY0" fmla="*/ 153127 h 153136"/>
              <a:gd name="connsiteX1" fmla="*/ 81912 w 264595"/>
              <a:gd name="connsiteY1" fmla="*/ 37552 h 153136"/>
              <a:gd name="connsiteX2" fmla="*/ 258673 w 264595"/>
              <a:gd name="connsiteY2" fmla="*/ 40951 h 153136"/>
              <a:gd name="connsiteX3" fmla="*/ 214483 w 264595"/>
              <a:gd name="connsiteY3" fmla="*/ 40951 h 153136"/>
              <a:gd name="connsiteX4" fmla="*/ 132900 w 264595"/>
              <a:gd name="connsiteY4" fmla="*/ 160 h 153136"/>
              <a:gd name="connsiteX5" fmla="*/ 109106 w 264595"/>
              <a:gd name="connsiteY5" fmla="*/ 30754 h 153136"/>
              <a:gd name="connsiteX6" fmla="*/ 329 w 264595"/>
              <a:gd name="connsiteY6" fmla="*/ 153127 h 15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95" h="153136">
                <a:moveTo>
                  <a:pt x="329" y="153127"/>
                </a:moveTo>
                <a:cubicBezTo>
                  <a:pt x="-4203" y="154260"/>
                  <a:pt x="38855" y="56248"/>
                  <a:pt x="81912" y="37552"/>
                </a:cubicBezTo>
                <a:cubicBezTo>
                  <a:pt x="124969" y="18856"/>
                  <a:pt x="236578" y="40385"/>
                  <a:pt x="258673" y="40951"/>
                </a:cubicBezTo>
                <a:cubicBezTo>
                  <a:pt x="280768" y="41517"/>
                  <a:pt x="235445" y="47749"/>
                  <a:pt x="214483" y="40951"/>
                </a:cubicBezTo>
                <a:cubicBezTo>
                  <a:pt x="193521" y="34152"/>
                  <a:pt x="150463" y="1859"/>
                  <a:pt x="132900" y="160"/>
                </a:cubicBezTo>
                <a:cubicBezTo>
                  <a:pt x="115337" y="-1539"/>
                  <a:pt x="130068" y="10359"/>
                  <a:pt x="109106" y="30754"/>
                </a:cubicBezTo>
                <a:cubicBezTo>
                  <a:pt x="88144" y="51149"/>
                  <a:pt x="4861" y="151994"/>
                  <a:pt x="329" y="153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3F28A493-29F9-C196-B190-5177F11F83AE}"/>
              </a:ext>
            </a:extLst>
          </p:cNvPr>
          <p:cNvSpPr/>
          <p:nvPr/>
        </p:nvSpPr>
        <p:spPr>
          <a:xfrm>
            <a:off x="3317494" y="6795096"/>
            <a:ext cx="177081" cy="64783"/>
          </a:xfrm>
          <a:custGeom>
            <a:avLst/>
            <a:gdLst>
              <a:gd name="connsiteX0" fmla="*/ 180 w 177081"/>
              <a:gd name="connsiteY0" fmla="*/ 54406 h 64783"/>
              <a:gd name="connsiteX1" fmla="*/ 71565 w 177081"/>
              <a:gd name="connsiteY1" fmla="*/ 20413 h 64783"/>
              <a:gd name="connsiteX2" fmla="*/ 176942 w 177081"/>
              <a:gd name="connsiteY2" fmla="*/ 64604 h 64783"/>
              <a:gd name="connsiteX3" fmla="*/ 91960 w 177081"/>
              <a:gd name="connsiteY3" fmla="*/ 18 h 64783"/>
              <a:gd name="connsiteX4" fmla="*/ 180 w 177081"/>
              <a:gd name="connsiteY4" fmla="*/ 54406 h 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81" h="64783">
                <a:moveTo>
                  <a:pt x="180" y="54406"/>
                </a:moveTo>
                <a:cubicBezTo>
                  <a:pt x="-3219" y="57805"/>
                  <a:pt x="42105" y="18713"/>
                  <a:pt x="71565" y="20413"/>
                </a:cubicBezTo>
                <a:cubicBezTo>
                  <a:pt x="101025" y="22113"/>
                  <a:pt x="173543" y="68003"/>
                  <a:pt x="176942" y="64604"/>
                </a:cubicBezTo>
                <a:cubicBezTo>
                  <a:pt x="180341" y="61205"/>
                  <a:pt x="120854" y="1151"/>
                  <a:pt x="91960" y="18"/>
                </a:cubicBezTo>
                <a:cubicBezTo>
                  <a:pt x="63066" y="-1115"/>
                  <a:pt x="3579" y="51007"/>
                  <a:pt x="180" y="5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F8420BF6-7E94-FC96-8E27-33D07DFD209C}"/>
              </a:ext>
            </a:extLst>
          </p:cNvPr>
          <p:cNvSpPr/>
          <p:nvPr/>
        </p:nvSpPr>
        <p:spPr>
          <a:xfrm>
            <a:off x="2131296" y="6349765"/>
            <a:ext cx="30826" cy="105515"/>
          </a:xfrm>
          <a:custGeom>
            <a:avLst/>
            <a:gdLst>
              <a:gd name="connsiteX0" fmla="*/ 3437 w 30826"/>
              <a:gd name="connsiteY0" fmla="*/ 46 h 105515"/>
              <a:gd name="connsiteX1" fmla="*/ 23833 w 30826"/>
              <a:gd name="connsiteY1" fmla="*/ 61233 h 105515"/>
              <a:gd name="connsiteX2" fmla="*/ 38 w 30826"/>
              <a:gd name="connsiteY2" fmla="*/ 105423 h 105515"/>
              <a:gd name="connsiteX3" fmla="*/ 30631 w 30826"/>
              <a:gd name="connsiteY3" fmla="*/ 71431 h 105515"/>
              <a:gd name="connsiteX4" fmla="*/ 3437 w 30826"/>
              <a:gd name="connsiteY4" fmla="*/ 46 h 10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6" h="105515">
                <a:moveTo>
                  <a:pt x="3437" y="46"/>
                </a:moveTo>
                <a:cubicBezTo>
                  <a:pt x="2304" y="-1654"/>
                  <a:pt x="24400" y="43670"/>
                  <a:pt x="23833" y="61233"/>
                </a:cubicBezTo>
                <a:cubicBezTo>
                  <a:pt x="23267" y="78796"/>
                  <a:pt x="-1095" y="103723"/>
                  <a:pt x="38" y="105423"/>
                </a:cubicBezTo>
                <a:cubicBezTo>
                  <a:pt x="1171" y="107123"/>
                  <a:pt x="27798" y="85028"/>
                  <a:pt x="30631" y="71431"/>
                </a:cubicBezTo>
                <a:cubicBezTo>
                  <a:pt x="33464" y="57834"/>
                  <a:pt x="4570" y="1746"/>
                  <a:pt x="343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BD52D7B9-0606-B7C3-9CC2-94D8E34D9F4D}"/>
              </a:ext>
            </a:extLst>
          </p:cNvPr>
          <p:cNvSpPr/>
          <p:nvPr/>
        </p:nvSpPr>
        <p:spPr>
          <a:xfrm>
            <a:off x="1808049" y="7169032"/>
            <a:ext cx="65003" cy="206398"/>
          </a:xfrm>
          <a:custGeom>
            <a:avLst/>
            <a:gdLst>
              <a:gd name="connsiteX0" fmla="*/ 355 w 65003"/>
              <a:gd name="connsiteY0" fmla="*/ 0 h 206398"/>
              <a:gd name="connsiteX1" fmla="*/ 37747 w 65003"/>
              <a:gd name="connsiteY1" fmla="*/ 57787 h 206398"/>
              <a:gd name="connsiteX2" fmla="*/ 10553 w 65003"/>
              <a:gd name="connsiteY2" fmla="*/ 203955 h 206398"/>
              <a:gd name="connsiteX3" fmla="*/ 24150 w 65003"/>
              <a:gd name="connsiteY3" fmla="*/ 142769 h 206398"/>
              <a:gd name="connsiteX4" fmla="*/ 64941 w 65003"/>
              <a:gd name="connsiteY4" fmla="*/ 57787 h 206398"/>
              <a:gd name="connsiteX5" fmla="*/ 355 w 65003"/>
              <a:gd name="connsiteY5" fmla="*/ 0 h 20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03" h="206398">
                <a:moveTo>
                  <a:pt x="355" y="0"/>
                </a:moveTo>
                <a:cubicBezTo>
                  <a:pt x="-4177" y="0"/>
                  <a:pt x="36047" y="23795"/>
                  <a:pt x="37747" y="57787"/>
                </a:cubicBezTo>
                <a:cubicBezTo>
                  <a:pt x="39447" y="91779"/>
                  <a:pt x="12819" y="189791"/>
                  <a:pt x="10553" y="203955"/>
                </a:cubicBezTo>
                <a:cubicBezTo>
                  <a:pt x="8287" y="218119"/>
                  <a:pt x="15085" y="167130"/>
                  <a:pt x="24150" y="142769"/>
                </a:cubicBezTo>
                <a:cubicBezTo>
                  <a:pt x="33215" y="118408"/>
                  <a:pt x="66641" y="79882"/>
                  <a:pt x="64941" y="57787"/>
                </a:cubicBezTo>
                <a:cubicBezTo>
                  <a:pt x="63241" y="35692"/>
                  <a:pt x="4887" y="0"/>
                  <a:pt x="3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AB84B8A4-4FA2-A856-02F0-F3E0EE32BE8A}"/>
              </a:ext>
            </a:extLst>
          </p:cNvPr>
          <p:cNvSpPr/>
          <p:nvPr/>
        </p:nvSpPr>
        <p:spPr>
          <a:xfrm>
            <a:off x="2913160" y="7231730"/>
            <a:ext cx="342763" cy="104772"/>
          </a:xfrm>
          <a:custGeom>
            <a:avLst/>
            <a:gdLst>
              <a:gd name="connsiteX0" fmla="*/ 3 w 342763"/>
              <a:gd name="connsiteY0" fmla="*/ 69873 h 104772"/>
              <a:gd name="connsiteX1" fmla="*/ 105380 w 342763"/>
              <a:gd name="connsiteY1" fmla="*/ 5287 h 104772"/>
              <a:gd name="connsiteX2" fmla="*/ 333130 w 342763"/>
              <a:gd name="connsiteY2" fmla="*/ 100466 h 104772"/>
              <a:gd name="connsiteX3" fmla="*/ 288940 w 342763"/>
              <a:gd name="connsiteY3" fmla="*/ 80071 h 104772"/>
              <a:gd name="connsiteX4" fmla="*/ 183563 w 342763"/>
              <a:gd name="connsiteY4" fmla="*/ 5287 h 104772"/>
              <a:gd name="connsiteX5" fmla="*/ 101981 w 342763"/>
              <a:gd name="connsiteY5" fmla="*/ 12086 h 104772"/>
              <a:gd name="connsiteX6" fmla="*/ 3 w 342763"/>
              <a:gd name="connsiteY6" fmla="*/ 69873 h 1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763" h="104772">
                <a:moveTo>
                  <a:pt x="3" y="69873"/>
                </a:moveTo>
                <a:cubicBezTo>
                  <a:pt x="569" y="68740"/>
                  <a:pt x="49859" y="188"/>
                  <a:pt x="105380" y="5287"/>
                </a:cubicBezTo>
                <a:cubicBezTo>
                  <a:pt x="160901" y="10386"/>
                  <a:pt x="302537" y="88002"/>
                  <a:pt x="333130" y="100466"/>
                </a:cubicBezTo>
                <a:cubicBezTo>
                  <a:pt x="363723" y="112930"/>
                  <a:pt x="313868" y="95934"/>
                  <a:pt x="288940" y="80071"/>
                </a:cubicBezTo>
                <a:cubicBezTo>
                  <a:pt x="264012" y="64208"/>
                  <a:pt x="214723" y="16618"/>
                  <a:pt x="183563" y="5287"/>
                </a:cubicBezTo>
                <a:cubicBezTo>
                  <a:pt x="152403" y="-6044"/>
                  <a:pt x="132574" y="3021"/>
                  <a:pt x="101981" y="12086"/>
                </a:cubicBezTo>
                <a:cubicBezTo>
                  <a:pt x="71388" y="21151"/>
                  <a:pt x="-563" y="71006"/>
                  <a:pt x="3" y="69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F32A8AC3-5F45-A2E6-5FFD-A0C055C36341}"/>
              </a:ext>
            </a:extLst>
          </p:cNvPr>
          <p:cNvSpPr/>
          <p:nvPr/>
        </p:nvSpPr>
        <p:spPr>
          <a:xfrm>
            <a:off x="3412168" y="7604022"/>
            <a:ext cx="120184" cy="126375"/>
          </a:xfrm>
          <a:custGeom>
            <a:avLst/>
            <a:gdLst>
              <a:gd name="connsiteX0" fmla="*/ 686 w 120184"/>
              <a:gd name="connsiteY0" fmla="*/ 115 h 126375"/>
              <a:gd name="connsiteX1" fmla="*/ 68671 w 120184"/>
              <a:gd name="connsiteY1" fmla="*/ 68100 h 126375"/>
              <a:gd name="connsiteX2" fmla="*/ 21081 w 120184"/>
              <a:gd name="connsiteY2" fmla="*/ 125887 h 126375"/>
              <a:gd name="connsiteX3" fmla="*/ 58473 w 120184"/>
              <a:gd name="connsiteY3" fmla="*/ 95294 h 126375"/>
              <a:gd name="connsiteX4" fmla="*/ 119660 w 120184"/>
              <a:gd name="connsiteY4" fmla="*/ 85096 h 126375"/>
              <a:gd name="connsiteX5" fmla="*/ 686 w 120184"/>
              <a:gd name="connsiteY5" fmla="*/ 115 h 1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84" h="126375">
                <a:moveTo>
                  <a:pt x="686" y="115"/>
                </a:moveTo>
                <a:cubicBezTo>
                  <a:pt x="-7812" y="-2718"/>
                  <a:pt x="65272" y="47138"/>
                  <a:pt x="68671" y="68100"/>
                </a:cubicBezTo>
                <a:cubicBezTo>
                  <a:pt x="72070" y="89062"/>
                  <a:pt x="22781" y="121355"/>
                  <a:pt x="21081" y="125887"/>
                </a:cubicBezTo>
                <a:cubicBezTo>
                  <a:pt x="19381" y="130419"/>
                  <a:pt x="42043" y="102092"/>
                  <a:pt x="58473" y="95294"/>
                </a:cubicBezTo>
                <a:cubicBezTo>
                  <a:pt x="74903" y="88496"/>
                  <a:pt x="125892" y="96993"/>
                  <a:pt x="119660" y="85096"/>
                </a:cubicBezTo>
                <a:cubicBezTo>
                  <a:pt x="113428" y="73199"/>
                  <a:pt x="9184" y="2948"/>
                  <a:pt x="686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C134A598-C93A-CDEF-F33B-CD1FC51C8E90}"/>
              </a:ext>
            </a:extLst>
          </p:cNvPr>
          <p:cNvSpPr/>
          <p:nvPr/>
        </p:nvSpPr>
        <p:spPr>
          <a:xfrm>
            <a:off x="2451242" y="8582960"/>
            <a:ext cx="661685" cy="166759"/>
          </a:xfrm>
          <a:custGeom>
            <a:avLst/>
            <a:gdLst>
              <a:gd name="connsiteX0" fmla="*/ 13219 w 661685"/>
              <a:gd name="connsiteY0" fmla="*/ 44353 h 166759"/>
              <a:gd name="connsiteX1" fmla="*/ 642081 w 661685"/>
              <a:gd name="connsiteY1" fmla="*/ 3562 h 166759"/>
              <a:gd name="connsiteX2" fmla="*/ 478917 w 661685"/>
              <a:gd name="connsiteY2" fmla="*/ 20558 h 166759"/>
              <a:gd name="connsiteX3" fmla="*/ 237570 w 661685"/>
              <a:gd name="connsiteY3" fmla="*/ 166726 h 166759"/>
              <a:gd name="connsiteX4" fmla="*/ 421130 w 661685"/>
              <a:gd name="connsiteY4" fmla="*/ 34155 h 166759"/>
              <a:gd name="connsiteX5" fmla="*/ 230771 w 661685"/>
              <a:gd name="connsiteY5" fmla="*/ 40954 h 166759"/>
              <a:gd name="connsiteX6" fmla="*/ 13219 w 661685"/>
              <a:gd name="connsiteY6" fmla="*/ 44353 h 1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685" h="166759">
                <a:moveTo>
                  <a:pt x="13219" y="44353"/>
                </a:moveTo>
                <a:cubicBezTo>
                  <a:pt x="81771" y="38121"/>
                  <a:pt x="564465" y="7528"/>
                  <a:pt x="642081" y="3562"/>
                </a:cubicBezTo>
                <a:cubicBezTo>
                  <a:pt x="719697" y="-404"/>
                  <a:pt x="546335" y="-6636"/>
                  <a:pt x="478917" y="20558"/>
                </a:cubicBezTo>
                <a:cubicBezTo>
                  <a:pt x="411499" y="47752"/>
                  <a:pt x="247201" y="164460"/>
                  <a:pt x="237570" y="166726"/>
                </a:cubicBezTo>
                <a:cubicBezTo>
                  <a:pt x="227939" y="168992"/>
                  <a:pt x="422263" y="55117"/>
                  <a:pt x="421130" y="34155"/>
                </a:cubicBezTo>
                <a:cubicBezTo>
                  <a:pt x="419997" y="13193"/>
                  <a:pt x="299889" y="35855"/>
                  <a:pt x="230771" y="40954"/>
                </a:cubicBezTo>
                <a:cubicBezTo>
                  <a:pt x="161653" y="46053"/>
                  <a:pt x="-55333" y="50585"/>
                  <a:pt x="13219" y="44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E07D523F-F524-C320-623A-07E12C78AD0D}"/>
              </a:ext>
            </a:extLst>
          </p:cNvPr>
          <p:cNvSpPr/>
          <p:nvPr/>
        </p:nvSpPr>
        <p:spPr>
          <a:xfrm>
            <a:off x="1817133" y="3408184"/>
            <a:ext cx="789193" cy="793525"/>
          </a:xfrm>
          <a:custGeom>
            <a:avLst/>
            <a:gdLst>
              <a:gd name="connsiteX0" fmla="*/ 30717 w 789193"/>
              <a:gd name="connsiteY0" fmla="*/ 766941 h 793525"/>
              <a:gd name="connsiteX1" fmla="*/ 770492 w 789193"/>
              <a:gd name="connsiteY1" fmla="*/ 20816 h 793525"/>
              <a:gd name="connsiteX2" fmla="*/ 548242 w 789193"/>
              <a:gd name="connsiteY2" fmla="*/ 227191 h 793525"/>
              <a:gd name="connsiteX3" fmla="*/ 335517 w 789193"/>
              <a:gd name="connsiteY3" fmla="*/ 439916 h 793525"/>
              <a:gd name="connsiteX4" fmla="*/ 484742 w 789193"/>
              <a:gd name="connsiteY4" fmla="*/ 243066 h 793525"/>
              <a:gd name="connsiteX5" fmla="*/ 284717 w 789193"/>
              <a:gd name="connsiteY5" fmla="*/ 481191 h 793525"/>
              <a:gd name="connsiteX6" fmla="*/ 151367 w 789193"/>
              <a:gd name="connsiteY6" fmla="*/ 614541 h 793525"/>
              <a:gd name="connsiteX7" fmla="*/ 30717 w 789193"/>
              <a:gd name="connsiteY7" fmla="*/ 766941 h 7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193" h="793525">
                <a:moveTo>
                  <a:pt x="30717" y="766941"/>
                </a:moveTo>
                <a:cubicBezTo>
                  <a:pt x="133904" y="667987"/>
                  <a:pt x="684238" y="110774"/>
                  <a:pt x="770492" y="20816"/>
                </a:cubicBezTo>
                <a:cubicBezTo>
                  <a:pt x="856746" y="-69142"/>
                  <a:pt x="620738" y="157341"/>
                  <a:pt x="548242" y="227191"/>
                </a:cubicBezTo>
                <a:cubicBezTo>
                  <a:pt x="475746" y="297041"/>
                  <a:pt x="346100" y="437270"/>
                  <a:pt x="335517" y="439916"/>
                </a:cubicBezTo>
                <a:cubicBezTo>
                  <a:pt x="324934" y="442562"/>
                  <a:pt x="493209" y="236187"/>
                  <a:pt x="484742" y="243066"/>
                </a:cubicBezTo>
                <a:cubicBezTo>
                  <a:pt x="476275" y="249945"/>
                  <a:pt x="340280" y="419278"/>
                  <a:pt x="284717" y="481191"/>
                </a:cubicBezTo>
                <a:cubicBezTo>
                  <a:pt x="229155" y="543103"/>
                  <a:pt x="188409" y="569033"/>
                  <a:pt x="151367" y="614541"/>
                </a:cubicBezTo>
                <a:cubicBezTo>
                  <a:pt x="114325" y="660049"/>
                  <a:pt x="-72470" y="865895"/>
                  <a:pt x="30717" y="766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4F3E22B0-BD1C-75E7-AA14-2288223149C3}"/>
              </a:ext>
            </a:extLst>
          </p:cNvPr>
          <p:cNvSpPr/>
          <p:nvPr/>
        </p:nvSpPr>
        <p:spPr>
          <a:xfrm>
            <a:off x="2596860" y="3212928"/>
            <a:ext cx="900432" cy="295513"/>
          </a:xfrm>
          <a:custGeom>
            <a:avLst/>
            <a:gdLst>
              <a:gd name="connsiteX0" fmla="*/ 6640 w 900432"/>
              <a:gd name="connsiteY0" fmla="*/ 187497 h 295513"/>
              <a:gd name="connsiteX1" fmla="*/ 857540 w 900432"/>
              <a:gd name="connsiteY1" fmla="*/ 12872 h 295513"/>
              <a:gd name="connsiteX2" fmla="*/ 714665 w 900432"/>
              <a:gd name="connsiteY2" fmla="*/ 44622 h 295513"/>
              <a:gd name="connsiteX3" fmla="*/ 200315 w 900432"/>
              <a:gd name="connsiteY3" fmla="*/ 295447 h 295513"/>
              <a:gd name="connsiteX4" fmla="*/ 628940 w 900432"/>
              <a:gd name="connsiteY4" fmla="*/ 70022 h 295513"/>
              <a:gd name="connsiteX5" fmla="*/ 470190 w 900432"/>
              <a:gd name="connsiteY5" fmla="*/ 117647 h 295513"/>
              <a:gd name="connsiteX6" fmla="*/ 6640 w 900432"/>
              <a:gd name="connsiteY6" fmla="*/ 187497 h 2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432" h="295513">
                <a:moveTo>
                  <a:pt x="6640" y="187497"/>
                </a:moveTo>
                <a:cubicBezTo>
                  <a:pt x="71198" y="170034"/>
                  <a:pt x="739536" y="36684"/>
                  <a:pt x="857540" y="12872"/>
                </a:cubicBezTo>
                <a:cubicBezTo>
                  <a:pt x="975544" y="-10940"/>
                  <a:pt x="824202" y="-2474"/>
                  <a:pt x="714665" y="44622"/>
                </a:cubicBezTo>
                <a:cubicBezTo>
                  <a:pt x="605128" y="91718"/>
                  <a:pt x="214602" y="291214"/>
                  <a:pt x="200315" y="295447"/>
                </a:cubicBezTo>
                <a:cubicBezTo>
                  <a:pt x="186028" y="299680"/>
                  <a:pt x="583961" y="99655"/>
                  <a:pt x="628940" y="70022"/>
                </a:cubicBezTo>
                <a:cubicBezTo>
                  <a:pt x="673919" y="40389"/>
                  <a:pt x="573378" y="98597"/>
                  <a:pt x="470190" y="117647"/>
                </a:cubicBezTo>
                <a:cubicBezTo>
                  <a:pt x="367003" y="136697"/>
                  <a:pt x="-57918" y="204960"/>
                  <a:pt x="6640" y="187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0D50569D-F6B0-667B-142C-3C85784B9751}"/>
              </a:ext>
            </a:extLst>
          </p:cNvPr>
          <p:cNvSpPr/>
          <p:nvPr/>
        </p:nvSpPr>
        <p:spPr>
          <a:xfrm>
            <a:off x="3214080" y="3509726"/>
            <a:ext cx="876346" cy="814736"/>
          </a:xfrm>
          <a:custGeom>
            <a:avLst/>
            <a:gdLst>
              <a:gd name="connsiteX0" fmla="*/ 5370 w 876346"/>
              <a:gd name="connsiteY0" fmla="*/ 8174 h 814736"/>
              <a:gd name="connsiteX1" fmla="*/ 437170 w 876346"/>
              <a:gd name="connsiteY1" fmla="*/ 573324 h 814736"/>
              <a:gd name="connsiteX2" fmla="*/ 373670 w 876346"/>
              <a:gd name="connsiteY2" fmla="*/ 354249 h 814736"/>
              <a:gd name="connsiteX3" fmla="*/ 541945 w 876346"/>
              <a:gd name="connsiteY3" fmla="*/ 617774 h 814736"/>
              <a:gd name="connsiteX4" fmla="*/ 611795 w 876346"/>
              <a:gd name="connsiteY4" fmla="*/ 703499 h 814736"/>
              <a:gd name="connsiteX5" fmla="*/ 875320 w 876346"/>
              <a:gd name="connsiteY5" fmla="*/ 814624 h 814736"/>
              <a:gd name="connsiteX6" fmla="*/ 697520 w 876346"/>
              <a:gd name="connsiteY6" fmla="*/ 722549 h 814736"/>
              <a:gd name="connsiteX7" fmla="*/ 554645 w 876346"/>
              <a:gd name="connsiteY7" fmla="*/ 633649 h 814736"/>
              <a:gd name="connsiteX8" fmla="*/ 399070 w 876346"/>
              <a:gd name="connsiteY8" fmla="*/ 522524 h 814736"/>
              <a:gd name="connsiteX9" fmla="*/ 253020 w 876346"/>
              <a:gd name="connsiteY9" fmla="*/ 135174 h 814736"/>
              <a:gd name="connsiteX10" fmla="*/ 418120 w 876346"/>
              <a:gd name="connsiteY10" fmla="*/ 500299 h 814736"/>
              <a:gd name="connsiteX11" fmla="*/ 383195 w 876346"/>
              <a:gd name="connsiteY11" fmla="*/ 478074 h 814736"/>
              <a:gd name="connsiteX12" fmla="*/ 205395 w 876346"/>
              <a:gd name="connsiteY12" fmla="*/ 252649 h 814736"/>
              <a:gd name="connsiteX13" fmla="*/ 5370 w 876346"/>
              <a:gd name="connsiteY13" fmla="*/ 8174 h 8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6346" h="814736">
                <a:moveTo>
                  <a:pt x="5370" y="8174"/>
                </a:moveTo>
                <a:cubicBezTo>
                  <a:pt x="43999" y="61620"/>
                  <a:pt x="375787" y="515645"/>
                  <a:pt x="437170" y="573324"/>
                </a:cubicBezTo>
                <a:cubicBezTo>
                  <a:pt x="498553" y="631003"/>
                  <a:pt x="356208" y="346841"/>
                  <a:pt x="373670" y="354249"/>
                </a:cubicBezTo>
                <a:cubicBezTo>
                  <a:pt x="391132" y="361657"/>
                  <a:pt x="502258" y="559566"/>
                  <a:pt x="541945" y="617774"/>
                </a:cubicBezTo>
                <a:cubicBezTo>
                  <a:pt x="581632" y="675982"/>
                  <a:pt x="556233" y="670691"/>
                  <a:pt x="611795" y="703499"/>
                </a:cubicBezTo>
                <a:cubicBezTo>
                  <a:pt x="667357" y="736307"/>
                  <a:pt x="861033" y="811449"/>
                  <a:pt x="875320" y="814624"/>
                </a:cubicBezTo>
                <a:cubicBezTo>
                  <a:pt x="889607" y="817799"/>
                  <a:pt x="750966" y="752711"/>
                  <a:pt x="697520" y="722549"/>
                </a:cubicBezTo>
                <a:cubicBezTo>
                  <a:pt x="644074" y="692387"/>
                  <a:pt x="604387" y="666986"/>
                  <a:pt x="554645" y="633649"/>
                </a:cubicBezTo>
                <a:cubicBezTo>
                  <a:pt x="504903" y="600312"/>
                  <a:pt x="449341" y="605603"/>
                  <a:pt x="399070" y="522524"/>
                </a:cubicBezTo>
                <a:cubicBezTo>
                  <a:pt x="348799" y="439445"/>
                  <a:pt x="249845" y="138878"/>
                  <a:pt x="253020" y="135174"/>
                </a:cubicBezTo>
                <a:cubicBezTo>
                  <a:pt x="256195" y="131470"/>
                  <a:pt x="396424" y="443149"/>
                  <a:pt x="418120" y="500299"/>
                </a:cubicBezTo>
                <a:cubicBezTo>
                  <a:pt x="439816" y="557449"/>
                  <a:pt x="418649" y="519349"/>
                  <a:pt x="383195" y="478074"/>
                </a:cubicBezTo>
                <a:cubicBezTo>
                  <a:pt x="347741" y="436799"/>
                  <a:pt x="263603" y="327262"/>
                  <a:pt x="205395" y="252649"/>
                </a:cubicBezTo>
                <a:cubicBezTo>
                  <a:pt x="147187" y="178036"/>
                  <a:pt x="-33259" y="-45272"/>
                  <a:pt x="5370" y="8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97CF93C4-3C57-E597-23F0-97BD9F8D5F23}"/>
              </a:ext>
            </a:extLst>
          </p:cNvPr>
          <p:cNvSpPr/>
          <p:nvPr/>
        </p:nvSpPr>
        <p:spPr>
          <a:xfrm>
            <a:off x="1054099" y="7061115"/>
            <a:ext cx="570076" cy="777645"/>
          </a:xfrm>
          <a:custGeom>
            <a:avLst/>
            <a:gdLst>
              <a:gd name="connsiteX0" fmla="*/ 1 w 570076"/>
              <a:gd name="connsiteY0" fmla="*/ 85 h 777645"/>
              <a:gd name="connsiteX1" fmla="*/ 142876 w 570076"/>
              <a:gd name="connsiteY1" fmla="*/ 152485 h 777645"/>
              <a:gd name="connsiteX2" fmla="*/ 146051 w 570076"/>
              <a:gd name="connsiteY2" fmla="*/ 114385 h 777645"/>
              <a:gd name="connsiteX3" fmla="*/ 276226 w 570076"/>
              <a:gd name="connsiteY3" fmla="*/ 352510 h 777645"/>
              <a:gd name="connsiteX4" fmla="*/ 273051 w 570076"/>
              <a:gd name="connsiteY4" fmla="*/ 308060 h 777645"/>
              <a:gd name="connsiteX5" fmla="*/ 320676 w 570076"/>
              <a:gd name="connsiteY5" fmla="*/ 387435 h 777645"/>
              <a:gd name="connsiteX6" fmla="*/ 358776 w 570076"/>
              <a:gd name="connsiteY6" fmla="*/ 533485 h 777645"/>
              <a:gd name="connsiteX7" fmla="*/ 358776 w 570076"/>
              <a:gd name="connsiteY7" fmla="*/ 476335 h 777645"/>
              <a:gd name="connsiteX8" fmla="*/ 384176 w 570076"/>
              <a:gd name="connsiteY8" fmla="*/ 571585 h 777645"/>
              <a:gd name="connsiteX9" fmla="*/ 476251 w 570076"/>
              <a:gd name="connsiteY9" fmla="*/ 644610 h 777645"/>
              <a:gd name="connsiteX10" fmla="*/ 565151 w 570076"/>
              <a:gd name="connsiteY10" fmla="*/ 774785 h 777645"/>
              <a:gd name="connsiteX11" fmla="*/ 546101 w 570076"/>
              <a:gd name="connsiteY11" fmla="*/ 727160 h 777645"/>
              <a:gd name="connsiteX12" fmla="*/ 441326 w 570076"/>
              <a:gd name="connsiteY12" fmla="*/ 641435 h 777645"/>
              <a:gd name="connsiteX13" fmla="*/ 381001 w 570076"/>
              <a:gd name="connsiteY13" fmla="*/ 533485 h 777645"/>
              <a:gd name="connsiteX14" fmla="*/ 279401 w 570076"/>
              <a:gd name="connsiteY14" fmla="*/ 308060 h 777645"/>
              <a:gd name="connsiteX15" fmla="*/ 269876 w 570076"/>
              <a:gd name="connsiteY15" fmla="*/ 355685 h 777645"/>
              <a:gd name="connsiteX16" fmla="*/ 165101 w 570076"/>
              <a:gd name="connsiteY16" fmla="*/ 117560 h 777645"/>
              <a:gd name="connsiteX17" fmla="*/ 139701 w 570076"/>
              <a:gd name="connsiteY17" fmla="*/ 130260 h 777645"/>
              <a:gd name="connsiteX18" fmla="*/ 1 w 570076"/>
              <a:gd name="connsiteY18" fmla="*/ 85 h 7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076" h="777645">
                <a:moveTo>
                  <a:pt x="1" y="85"/>
                </a:moveTo>
                <a:cubicBezTo>
                  <a:pt x="530" y="3789"/>
                  <a:pt x="118534" y="133435"/>
                  <a:pt x="142876" y="152485"/>
                </a:cubicBezTo>
                <a:cubicBezTo>
                  <a:pt x="167218" y="171535"/>
                  <a:pt x="123826" y="81048"/>
                  <a:pt x="146051" y="114385"/>
                </a:cubicBezTo>
                <a:cubicBezTo>
                  <a:pt x="168276" y="147722"/>
                  <a:pt x="255059" y="320231"/>
                  <a:pt x="276226" y="352510"/>
                </a:cubicBezTo>
                <a:cubicBezTo>
                  <a:pt x="297393" y="384789"/>
                  <a:pt x="265643" y="302239"/>
                  <a:pt x="273051" y="308060"/>
                </a:cubicBezTo>
                <a:cubicBezTo>
                  <a:pt x="280459" y="313881"/>
                  <a:pt x="306388" y="349864"/>
                  <a:pt x="320676" y="387435"/>
                </a:cubicBezTo>
                <a:cubicBezTo>
                  <a:pt x="334964" y="425006"/>
                  <a:pt x="352426" y="518668"/>
                  <a:pt x="358776" y="533485"/>
                </a:cubicBezTo>
                <a:cubicBezTo>
                  <a:pt x="365126" y="548302"/>
                  <a:pt x="354543" y="469985"/>
                  <a:pt x="358776" y="476335"/>
                </a:cubicBezTo>
                <a:cubicBezTo>
                  <a:pt x="363009" y="482685"/>
                  <a:pt x="364597" y="543539"/>
                  <a:pt x="384176" y="571585"/>
                </a:cubicBezTo>
                <a:cubicBezTo>
                  <a:pt x="403755" y="599631"/>
                  <a:pt x="446089" y="610743"/>
                  <a:pt x="476251" y="644610"/>
                </a:cubicBezTo>
                <a:cubicBezTo>
                  <a:pt x="506414" y="678477"/>
                  <a:pt x="553509" y="761027"/>
                  <a:pt x="565151" y="774785"/>
                </a:cubicBezTo>
                <a:cubicBezTo>
                  <a:pt x="576793" y="788543"/>
                  <a:pt x="566738" y="749385"/>
                  <a:pt x="546101" y="727160"/>
                </a:cubicBezTo>
                <a:cubicBezTo>
                  <a:pt x="525464" y="704935"/>
                  <a:pt x="468843" y="673714"/>
                  <a:pt x="441326" y="641435"/>
                </a:cubicBezTo>
                <a:cubicBezTo>
                  <a:pt x="413809" y="609156"/>
                  <a:pt x="407988" y="589047"/>
                  <a:pt x="381001" y="533485"/>
                </a:cubicBezTo>
                <a:cubicBezTo>
                  <a:pt x="354014" y="477923"/>
                  <a:pt x="297922" y="337693"/>
                  <a:pt x="279401" y="308060"/>
                </a:cubicBezTo>
                <a:cubicBezTo>
                  <a:pt x="260880" y="278427"/>
                  <a:pt x="288926" y="387435"/>
                  <a:pt x="269876" y="355685"/>
                </a:cubicBezTo>
                <a:cubicBezTo>
                  <a:pt x="250826" y="323935"/>
                  <a:pt x="186797" y="155131"/>
                  <a:pt x="165101" y="117560"/>
                </a:cubicBezTo>
                <a:cubicBezTo>
                  <a:pt x="143405" y="79989"/>
                  <a:pt x="165101" y="146664"/>
                  <a:pt x="139701" y="130260"/>
                </a:cubicBezTo>
                <a:cubicBezTo>
                  <a:pt x="114301" y="113856"/>
                  <a:pt x="-528" y="-3619"/>
                  <a:pt x="1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5EEACD21-041A-6014-739F-D18952418464}"/>
              </a:ext>
            </a:extLst>
          </p:cNvPr>
          <p:cNvSpPr/>
          <p:nvPr/>
        </p:nvSpPr>
        <p:spPr>
          <a:xfrm>
            <a:off x="1478746" y="7324557"/>
            <a:ext cx="261237" cy="470139"/>
          </a:xfrm>
          <a:custGeom>
            <a:avLst/>
            <a:gdLst>
              <a:gd name="connsiteX0" fmla="*/ 804 w 261237"/>
              <a:gd name="connsiteY0" fmla="*/ 168 h 470139"/>
              <a:gd name="connsiteX1" fmla="*/ 42079 w 261237"/>
              <a:gd name="connsiteY1" fmla="*/ 114468 h 470139"/>
              <a:gd name="connsiteX2" fmla="*/ 238929 w 261237"/>
              <a:gd name="connsiteY2" fmla="*/ 250993 h 470139"/>
              <a:gd name="connsiteX3" fmla="*/ 216704 w 261237"/>
              <a:gd name="connsiteY3" fmla="*/ 219243 h 470139"/>
              <a:gd name="connsiteX4" fmla="*/ 248454 w 261237"/>
              <a:gd name="connsiteY4" fmla="*/ 327193 h 470139"/>
              <a:gd name="connsiteX5" fmla="*/ 238929 w 261237"/>
              <a:gd name="connsiteY5" fmla="*/ 387518 h 470139"/>
              <a:gd name="connsiteX6" fmla="*/ 188129 w 261237"/>
              <a:gd name="connsiteY6" fmla="*/ 470068 h 470139"/>
              <a:gd name="connsiteX7" fmla="*/ 229404 w 261237"/>
              <a:gd name="connsiteY7" fmla="*/ 400218 h 470139"/>
              <a:gd name="connsiteX8" fmla="*/ 261154 w 261237"/>
              <a:gd name="connsiteY8" fmla="*/ 311318 h 470139"/>
              <a:gd name="connsiteX9" fmla="*/ 235754 w 261237"/>
              <a:gd name="connsiteY9" fmla="*/ 250993 h 470139"/>
              <a:gd name="connsiteX10" fmla="*/ 156379 w 261237"/>
              <a:gd name="connsiteY10" fmla="*/ 193843 h 470139"/>
              <a:gd name="connsiteX11" fmla="*/ 111929 w 261237"/>
              <a:gd name="connsiteY11" fmla="*/ 168443 h 470139"/>
              <a:gd name="connsiteX12" fmla="*/ 83354 w 261237"/>
              <a:gd name="connsiteY12" fmla="*/ 123993 h 470139"/>
              <a:gd name="connsiteX13" fmla="*/ 99229 w 261237"/>
              <a:gd name="connsiteY13" fmla="*/ 165268 h 470139"/>
              <a:gd name="connsiteX14" fmla="*/ 61129 w 261237"/>
              <a:gd name="connsiteY14" fmla="*/ 139868 h 470139"/>
              <a:gd name="connsiteX15" fmla="*/ 804 w 261237"/>
              <a:gd name="connsiteY15" fmla="*/ 168 h 47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37" h="470139">
                <a:moveTo>
                  <a:pt x="804" y="168"/>
                </a:moveTo>
                <a:cubicBezTo>
                  <a:pt x="-2371" y="-4065"/>
                  <a:pt x="2391" y="72664"/>
                  <a:pt x="42079" y="114468"/>
                </a:cubicBezTo>
                <a:cubicBezTo>
                  <a:pt x="81767" y="156272"/>
                  <a:pt x="209825" y="233530"/>
                  <a:pt x="238929" y="250993"/>
                </a:cubicBezTo>
                <a:cubicBezTo>
                  <a:pt x="268033" y="268456"/>
                  <a:pt x="215117" y="206543"/>
                  <a:pt x="216704" y="219243"/>
                </a:cubicBezTo>
                <a:cubicBezTo>
                  <a:pt x="218291" y="231943"/>
                  <a:pt x="244750" y="299147"/>
                  <a:pt x="248454" y="327193"/>
                </a:cubicBezTo>
                <a:cubicBezTo>
                  <a:pt x="252158" y="355239"/>
                  <a:pt x="248983" y="363706"/>
                  <a:pt x="238929" y="387518"/>
                </a:cubicBezTo>
                <a:cubicBezTo>
                  <a:pt x="228875" y="411330"/>
                  <a:pt x="189717" y="467951"/>
                  <a:pt x="188129" y="470068"/>
                </a:cubicBezTo>
                <a:cubicBezTo>
                  <a:pt x="186541" y="472185"/>
                  <a:pt x="217233" y="426676"/>
                  <a:pt x="229404" y="400218"/>
                </a:cubicBezTo>
                <a:cubicBezTo>
                  <a:pt x="241575" y="373760"/>
                  <a:pt x="260096" y="336189"/>
                  <a:pt x="261154" y="311318"/>
                </a:cubicBezTo>
                <a:cubicBezTo>
                  <a:pt x="262212" y="286447"/>
                  <a:pt x="253216" y="270572"/>
                  <a:pt x="235754" y="250993"/>
                </a:cubicBezTo>
                <a:cubicBezTo>
                  <a:pt x="218292" y="231414"/>
                  <a:pt x="177017" y="207601"/>
                  <a:pt x="156379" y="193843"/>
                </a:cubicBezTo>
                <a:cubicBezTo>
                  <a:pt x="135741" y="180085"/>
                  <a:pt x="124100" y="180085"/>
                  <a:pt x="111929" y="168443"/>
                </a:cubicBezTo>
                <a:cubicBezTo>
                  <a:pt x="99758" y="156801"/>
                  <a:pt x="85471" y="124522"/>
                  <a:pt x="83354" y="123993"/>
                </a:cubicBezTo>
                <a:cubicBezTo>
                  <a:pt x="81237" y="123464"/>
                  <a:pt x="102933" y="162622"/>
                  <a:pt x="99229" y="165268"/>
                </a:cubicBezTo>
                <a:cubicBezTo>
                  <a:pt x="95525" y="167914"/>
                  <a:pt x="75946" y="162622"/>
                  <a:pt x="61129" y="139868"/>
                </a:cubicBezTo>
                <a:cubicBezTo>
                  <a:pt x="46312" y="117114"/>
                  <a:pt x="3979" y="4401"/>
                  <a:pt x="804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920F01E-1A8E-5322-23C9-B6F420E95684}"/>
              </a:ext>
            </a:extLst>
          </p:cNvPr>
          <p:cNvSpPr/>
          <p:nvPr/>
        </p:nvSpPr>
        <p:spPr>
          <a:xfrm>
            <a:off x="1431274" y="7137395"/>
            <a:ext cx="51600" cy="106775"/>
          </a:xfrm>
          <a:custGeom>
            <a:avLst/>
            <a:gdLst>
              <a:gd name="connsiteX0" fmla="*/ 51451 w 51600"/>
              <a:gd name="connsiteY0" fmla="*/ 5 h 106775"/>
              <a:gd name="connsiteX1" fmla="*/ 16526 w 51600"/>
              <a:gd name="connsiteY1" fmla="*/ 53980 h 106775"/>
              <a:gd name="connsiteX2" fmla="*/ 26051 w 51600"/>
              <a:gd name="connsiteY2" fmla="*/ 104780 h 106775"/>
              <a:gd name="connsiteX3" fmla="*/ 22876 w 51600"/>
              <a:gd name="connsiteY3" fmla="*/ 92080 h 106775"/>
              <a:gd name="connsiteX4" fmla="*/ 651 w 51600"/>
              <a:gd name="connsiteY4" fmla="*/ 50805 h 106775"/>
              <a:gd name="connsiteX5" fmla="*/ 51451 w 51600"/>
              <a:gd name="connsiteY5" fmla="*/ 5 h 1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0" h="106775">
                <a:moveTo>
                  <a:pt x="51451" y="5"/>
                </a:moveTo>
                <a:cubicBezTo>
                  <a:pt x="54097" y="534"/>
                  <a:pt x="20759" y="36518"/>
                  <a:pt x="16526" y="53980"/>
                </a:cubicBezTo>
                <a:cubicBezTo>
                  <a:pt x="12293" y="71442"/>
                  <a:pt x="26051" y="104780"/>
                  <a:pt x="26051" y="104780"/>
                </a:cubicBezTo>
                <a:cubicBezTo>
                  <a:pt x="27109" y="111130"/>
                  <a:pt x="27109" y="101076"/>
                  <a:pt x="22876" y="92080"/>
                </a:cubicBezTo>
                <a:cubicBezTo>
                  <a:pt x="18643" y="83084"/>
                  <a:pt x="-4112" y="63505"/>
                  <a:pt x="651" y="50805"/>
                </a:cubicBezTo>
                <a:cubicBezTo>
                  <a:pt x="5414" y="38105"/>
                  <a:pt x="48805" y="-524"/>
                  <a:pt x="5145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4BC28E9F-E679-617A-E01A-E246819563C2}"/>
              </a:ext>
            </a:extLst>
          </p:cNvPr>
          <p:cNvSpPr/>
          <p:nvPr/>
        </p:nvSpPr>
        <p:spPr>
          <a:xfrm>
            <a:off x="921516" y="5737031"/>
            <a:ext cx="76918" cy="162918"/>
          </a:xfrm>
          <a:custGeom>
            <a:avLst/>
            <a:gdLst>
              <a:gd name="connsiteX0" fmla="*/ 59559 w 76918"/>
              <a:gd name="connsiteY0" fmla="*/ 194 h 162918"/>
              <a:gd name="connsiteX1" fmla="*/ 53209 w 76918"/>
              <a:gd name="connsiteY1" fmla="*/ 89094 h 162918"/>
              <a:gd name="connsiteX2" fmla="*/ 2409 w 76918"/>
              <a:gd name="connsiteY2" fmla="*/ 162119 h 162918"/>
              <a:gd name="connsiteX3" fmla="*/ 15109 w 76918"/>
              <a:gd name="connsiteY3" fmla="*/ 127194 h 162918"/>
              <a:gd name="connsiteX4" fmla="*/ 75434 w 76918"/>
              <a:gd name="connsiteY4" fmla="*/ 114494 h 162918"/>
              <a:gd name="connsiteX5" fmla="*/ 59559 w 76918"/>
              <a:gd name="connsiteY5" fmla="*/ 194 h 1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18" h="162918">
                <a:moveTo>
                  <a:pt x="59559" y="194"/>
                </a:moveTo>
                <a:cubicBezTo>
                  <a:pt x="55855" y="-4039"/>
                  <a:pt x="62734" y="62107"/>
                  <a:pt x="53209" y="89094"/>
                </a:cubicBezTo>
                <a:cubicBezTo>
                  <a:pt x="43684" y="116081"/>
                  <a:pt x="8759" y="155769"/>
                  <a:pt x="2409" y="162119"/>
                </a:cubicBezTo>
                <a:cubicBezTo>
                  <a:pt x="-3941" y="168469"/>
                  <a:pt x="2938" y="135131"/>
                  <a:pt x="15109" y="127194"/>
                </a:cubicBezTo>
                <a:cubicBezTo>
                  <a:pt x="27280" y="119257"/>
                  <a:pt x="68555" y="131956"/>
                  <a:pt x="75434" y="114494"/>
                </a:cubicBezTo>
                <a:cubicBezTo>
                  <a:pt x="82313" y="97032"/>
                  <a:pt x="63263" y="4427"/>
                  <a:pt x="59559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963ED0DF-31BE-03FA-01EC-39280EABCFB1}"/>
              </a:ext>
            </a:extLst>
          </p:cNvPr>
          <p:cNvSpPr/>
          <p:nvPr/>
        </p:nvSpPr>
        <p:spPr>
          <a:xfrm>
            <a:off x="793051" y="6073753"/>
            <a:ext cx="111877" cy="273778"/>
          </a:xfrm>
          <a:custGeom>
            <a:avLst/>
            <a:gdLst>
              <a:gd name="connsiteX0" fmla="*/ 111824 w 111877"/>
              <a:gd name="connsiteY0" fmla="*/ 22 h 273778"/>
              <a:gd name="connsiteX1" fmla="*/ 45149 w 111877"/>
              <a:gd name="connsiteY1" fmla="*/ 120672 h 273778"/>
              <a:gd name="connsiteX2" fmla="*/ 67374 w 111877"/>
              <a:gd name="connsiteY2" fmla="*/ 263547 h 273778"/>
              <a:gd name="connsiteX3" fmla="*/ 67374 w 111877"/>
              <a:gd name="connsiteY3" fmla="*/ 250847 h 273778"/>
              <a:gd name="connsiteX4" fmla="*/ 699 w 111877"/>
              <a:gd name="connsiteY4" fmla="*/ 158772 h 273778"/>
              <a:gd name="connsiteX5" fmla="*/ 32449 w 111877"/>
              <a:gd name="connsiteY5" fmla="*/ 190522 h 273778"/>
              <a:gd name="connsiteX6" fmla="*/ 32449 w 111877"/>
              <a:gd name="connsiteY6" fmla="*/ 111147 h 273778"/>
              <a:gd name="connsiteX7" fmla="*/ 111824 w 111877"/>
              <a:gd name="connsiteY7" fmla="*/ 22 h 27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7" h="273778">
                <a:moveTo>
                  <a:pt x="111824" y="22"/>
                </a:moveTo>
                <a:cubicBezTo>
                  <a:pt x="113941" y="1610"/>
                  <a:pt x="52557" y="76751"/>
                  <a:pt x="45149" y="120672"/>
                </a:cubicBezTo>
                <a:cubicBezTo>
                  <a:pt x="37741" y="164593"/>
                  <a:pt x="67374" y="263547"/>
                  <a:pt x="67374" y="263547"/>
                </a:cubicBezTo>
                <a:cubicBezTo>
                  <a:pt x="71078" y="285243"/>
                  <a:pt x="78486" y="268309"/>
                  <a:pt x="67374" y="250847"/>
                </a:cubicBezTo>
                <a:cubicBezTo>
                  <a:pt x="56262" y="233385"/>
                  <a:pt x="6520" y="168826"/>
                  <a:pt x="699" y="158772"/>
                </a:cubicBezTo>
                <a:cubicBezTo>
                  <a:pt x="-5122" y="148718"/>
                  <a:pt x="27157" y="198459"/>
                  <a:pt x="32449" y="190522"/>
                </a:cubicBezTo>
                <a:cubicBezTo>
                  <a:pt x="37741" y="182585"/>
                  <a:pt x="25041" y="140251"/>
                  <a:pt x="32449" y="111147"/>
                </a:cubicBezTo>
                <a:cubicBezTo>
                  <a:pt x="39857" y="82043"/>
                  <a:pt x="109707" y="-1566"/>
                  <a:pt x="111824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267B1FF9-E434-6C78-6B6F-5053B9ED36B7}"/>
              </a:ext>
            </a:extLst>
          </p:cNvPr>
          <p:cNvSpPr/>
          <p:nvPr/>
        </p:nvSpPr>
        <p:spPr>
          <a:xfrm>
            <a:off x="752387" y="6463670"/>
            <a:ext cx="52083" cy="137184"/>
          </a:xfrm>
          <a:custGeom>
            <a:avLst/>
            <a:gdLst>
              <a:gd name="connsiteX0" fmla="*/ 3263 w 52083"/>
              <a:gd name="connsiteY0" fmla="*/ 630 h 137184"/>
              <a:gd name="connsiteX1" fmla="*/ 35013 w 52083"/>
              <a:gd name="connsiteY1" fmla="*/ 89530 h 137184"/>
              <a:gd name="connsiteX2" fmla="*/ 88 w 52083"/>
              <a:gd name="connsiteY2" fmla="*/ 137155 h 137184"/>
              <a:gd name="connsiteX3" fmla="*/ 47713 w 52083"/>
              <a:gd name="connsiteY3" fmla="*/ 95880 h 137184"/>
              <a:gd name="connsiteX4" fmla="*/ 44538 w 52083"/>
              <a:gd name="connsiteY4" fmla="*/ 51430 h 137184"/>
              <a:gd name="connsiteX5" fmla="*/ 3263 w 52083"/>
              <a:gd name="connsiteY5" fmla="*/ 630 h 1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83" h="137184">
                <a:moveTo>
                  <a:pt x="3263" y="630"/>
                </a:moveTo>
                <a:cubicBezTo>
                  <a:pt x="1675" y="6980"/>
                  <a:pt x="35542" y="66776"/>
                  <a:pt x="35013" y="89530"/>
                </a:cubicBezTo>
                <a:cubicBezTo>
                  <a:pt x="34484" y="112284"/>
                  <a:pt x="-2029" y="136097"/>
                  <a:pt x="88" y="137155"/>
                </a:cubicBezTo>
                <a:cubicBezTo>
                  <a:pt x="2205" y="138213"/>
                  <a:pt x="40305" y="110167"/>
                  <a:pt x="47713" y="95880"/>
                </a:cubicBezTo>
                <a:cubicBezTo>
                  <a:pt x="55121" y="81593"/>
                  <a:pt x="52476" y="65188"/>
                  <a:pt x="44538" y="51430"/>
                </a:cubicBezTo>
                <a:cubicBezTo>
                  <a:pt x="36601" y="37672"/>
                  <a:pt x="4851" y="-5720"/>
                  <a:pt x="3263" y="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9CC6782-8C37-8F31-AB4D-8BAE27071083}"/>
              </a:ext>
            </a:extLst>
          </p:cNvPr>
          <p:cNvSpPr/>
          <p:nvPr/>
        </p:nvSpPr>
        <p:spPr>
          <a:xfrm>
            <a:off x="641292" y="6881551"/>
            <a:ext cx="368386" cy="89434"/>
          </a:xfrm>
          <a:custGeom>
            <a:avLst/>
            <a:gdLst>
              <a:gd name="connsiteX0" fmla="*/ 58 w 368386"/>
              <a:gd name="connsiteY0" fmla="*/ 17724 h 89434"/>
              <a:gd name="connsiteX1" fmla="*/ 158808 w 368386"/>
              <a:gd name="connsiteY1" fmla="*/ 1849 h 89434"/>
              <a:gd name="connsiteX2" fmla="*/ 215958 w 368386"/>
              <a:gd name="connsiteY2" fmla="*/ 68524 h 89434"/>
              <a:gd name="connsiteX3" fmla="*/ 219133 w 368386"/>
              <a:gd name="connsiteY3" fmla="*/ 30424 h 89434"/>
              <a:gd name="connsiteX4" fmla="*/ 285808 w 368386"/>
              <a:gd name="connsiteY4" fmla="*/ 87574 h 89434"/>
              <a:gd name="connsiteX5" fmla="*/ 285808 w 368386"/>
              <a:gd name="connsiteY5" fmla="*/ 71699 h 89434"/>
              <a:gd name="connsiteX6" fmla="*/ 320733 w 368386"/>
              <a:gd name="connsiteY6" fmla="*/ 33599 h 89434"/>
              <a:gd name="connsiteX7" fmla="*/ 368358 w 368386"/>
              <a:gd name="connsiteY7" fmla="*/ 1849 h 89434"/>
              <a:gd name="connsiteX8" fmla="*/ 327083 w 368386"/>
              <a:gd name="connsiteY8" fmla="*/ 20899 h 89434"/>
              <a:gd name="connsiteX9" fmla="*/ 288983 w 368386"/>
              <a:gd name="connsiteY9" fmla="*/ 39949 h 89434"/>
              <a:gd name="connsiteX10" fmla="*/ 215958 w 368386"/>
              <a:gd name="connsiteY10" fmla="*/ 33599 h 89434"/>
              <a:gd name="connsiteX11" fmla="*/ 177858 w 368386"/>
              <a:gd name="connsiteY11" fmla="*/ 8199 h 89434"/>
              <a:gd name="connsiteX12" fmla="*/ 58 w 368386"/>
              <a:gd name="connsiteY12" fmla="*/ 17724 h 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386" h="89434">
                <a:moveTo>
                  <a:pt x="58" y="17724"/>
                </a:moveTo>
                <a:cubicBezTo>
                  <a:pt x="-3117" y="16666"/>
                  <a:pt x="122825" y="-6618"/>
                  <a:pt x="158808" y="1849"/>
                </a:cubicBezTo>
                <a:cubicBezTo>
                  <a:pt x="194791" y="10316"/>
                  <a:pt x="205904" y="63762"/>
                  <a:pt x="215958" y="68524"/>
                </a:cubicBezTo>
                <a:cubicBezTo>
                  <a:pt x="226012" y="73287"/>
                  <a:pt x="207491" y="27249"/>
                  <a:pt x="219133" y="30424"/>
                </a:cubicBezTo>
                <a:cubicBezTo>
                  <a:pt x="230775" y="33599"/>
                  <a:pt x="285808" y="87574"/>
                  <a:pt x="285808" y="87574"/>
                </a:cubicBezTo>
                <a:cubicBezTo>
                  <a:pt x="296920" y="94453"/>
                  <a:pt x="279987" y="80695"/>
                  <a:pt x="285808" y="71699"/>
                </a:cubicBezTo>
                <a:cubicBezTo>
                  <a:pt x="291629" y="62703"/>
                  <a:pt x="306975" y="45241"/>
                  <a:pt x="320733" y="33599"/>
                </a:cubicBezTo>
                <a:cubicBezTo>
                  <a:pt x="334491" y="21957"/>
                  <a:pt x="367300" y="3966"/>
                  <a:pt x="368358" y="1849"/>
                </a:cubicBezTo>
                <a:cubicBezTo>
                  <a:pt x="369416" y="-268"/>
                  <a:pt x="340312" y="14549"/>
                  <a:pt x="327083" y="20899"/>
                </a:cubicBezTo>
                <a:cubicBezTo>
                  <a:pt x="313854" y="27249"/>
                  <a:pt x="307504" y="37832"/>
                  <a:pt x="288983" y="39949"/>
                </a:cubicBezTo>
                <a:cubicBezTo>
                  <a:pt x="270462" y="42066"/>
                  <a:pt x="234479" y="38891"/>
                  <a:pt x="215958" y="33599"/>
                </a:cubicBezTo>
                <a:cubicBezTo>
                  <a:pt x="197437" y="28307"/>
                  <a:pt x="211725" y="11374"/>
                  <a:pt x="177858" y="8199"/>
                </a:cubicBezTo>
                <a:cubicBezTo>
                  <a:pt x="143991" y="5024"/>
                  <a:pt x="3233" y="18782"/>
                  <a:pt x="58" y="17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79B8F3F5-5C3D-8BF5-3315-630685432E4B}"/>
              </a:ext>
            </a:extLst>
          </p:cNvPr>
          <p:cNvSpPr/>
          <p:nvPr/>
        </p:nvSpPr>
        <p:spPr>
          <a:xfrm>
            <a:off x="654050" y="6594457"/>
            <a:ext cx="38225" cy="110128"/>
          </a:xfrm>
          <a:custGeom>
            <a:avLst/>
            <a:gdLst>
              <a:gd name="connsiteX0" fmla="*/ 38100 w 38225"/>
              <a:gd name="connsiteY0" fmla="*/ 18 h 110128"/>
              <a:gd name="connsiteX1" fmla="*/ 12700 w 38225"/>
              <a:gd name="connsiteY1" fmla="*/ 63518 h 110128"/>
              <a:gd name="connsiteX2" fmla="*/ 25400 w 38225"/>
              <a:gd name="connsiteY2" fmla="*/ 107968 h 110128"/>
              <a:gd name="connsiteX3" fmla="*/ 22225 w 38225"/>
              <a:gd name="connsiteY3" fmla="*/ 98443 h 110128"/>
              <a:gd name="connsiteX4" fmla="*/ 0 w 38225"/>
              <a:gd name="connsiteY4" fmla="*/ 57168 h 110128"/>
              <a:gd name="connsiteX5" fmla="*/ 38100 w 38225"/>
              <a:gd name="connsiteY5" fmla="*/ 18 h 1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5" h="110128">
                <a:moveTo>
                  <a:pt x="38100" y="18"/>
                </a:moveTo>
                <a:cubicBezTo>
                  <a:pt x="40217" y="1076"/>
                  <a:pt x="14817" y="45526"/>
                  <a:pt x="12700" y="63518"/>
                </a:cubicBezTo>
                <a:cubicBezTo>
                  <a:pt x="10583" y="81510"/>
                  <a:pt x="25400" y="107968"/>
                  <a:pt x="25400" y="107968"/>
                </a:cubicBezTo>
                <a:cubicBezTo>
                  <a:pt x="26987" y="113789"/>
                  <a:pt x="26458" y="106910"/>
                  <a:pt x="22225" y="98443"/>
                </a:cubicBezTo>
                <a:cubicBezTo>
                  <a:pt x="17992" y="89976"/>
                  <a:pt x="0" y="70397"/>
                  <a:pt x="0" y="57168"/>
                </a:cubicBezTo>
                <a:cubicBezTo>
                  <a:pt x="0" y="43939"/>
                  <a:pt x="35983" y="-1040"/>
                  <a:pt x="3810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1B7DFC7C-38AA-4740-B2E1-42F8F9936950}"/>
              </a:ext>
            </a:extLst>
          </p:cNvPr>
          <p:cNvSpPr/>
          <p:nvPr/>
        </p:nvSpPr>
        <p:spPr>
          <a:xfrm>
            <a:off x="1053551" y="6551328"/>
            <a:ext cx="318377" cy="170917"/>
          </a:xfrm>
          <a:custGeom>
            <a:avLst/>
            <a:gdLst>
              <a:gd name="connsiteX0" fmla="*/ 13249 w 318377"/>
              <a:gd name="connsiteY0" fmla="*/ 14572 h 170917"/>
              <a:gd name="connsiteX1" fmla="*/ 86274 w 318377"/>
              <a:gd name="connsiteY1" fmla="*/ 43147 h 170917"/>
              <a:gd name="connsiteX2" fmla="*/ 549 w 318377"/>
              <a:gd name="connsiteY2" fmla="*/ 90772 h 170917"/>
              <a:gd name="connsiteX3" fmla="*/ 137074 w 318377"/>
              <a:gd name="connsiteY3" fmla="*/ 17747 h 170917"/>
              <a:gd name="connsiteX4" fmla="*/ 200574 w 318377"/>
              <a:gd name="connsiteY4" fmla="*/ 49497 h 170917"/>
              <a:gd name="connsiteX5" fmla="*/ 203749 w 318377"/>
              <a:gd name="connsiteY5" fmla="*/ 11397 h 170917"/>
              <a:gd name="connsiteX6" fmla="*/ 311699 w 318377"/>
              <a:gd name="connsiteY6" fmla="*/ 163797 h 170917"/>
              <a:gd name="connsiteX7" fmla="*/ 302174 w 318377"/>
              <a:gd name="connsiteY7" fmla="*/ 141572 h 170917"/>
              <a:gd name="connsiteX8" fmla="*/ 264074 w 318377"/>
              <a:gd name="connsiteY8" fmla="*/ 103472 h 170917"/>
              <a:gd name="connsiteX9" fmla="*/ 114849 w 318377"/>
              <a:gd name="connsiteY9" fmla="*/ 59022 h 170917"/>
              <a:gd name="connsiteX10" fmla="*/ 191049 w 318377"/>
              <a:gd name="connsiteY10" fmla="*/ 62197 h 170917"/>
              <a:gd name="connsiteX11" fmla="*/ 213274 w 318377"/>
              <a:gd name="connsiteY11" fmla="*/ 49497 h 170917"/>
              <a:gd name="connsiteX12" fmla="*/ 260899 w 318377"/>
              <a:gd name="connsiteY12" fmla="*/ 103472 h 170917"/>
              <a:gd name="connsiteX13" fmla="*/ 203749 w 318377"/>
              <a:gd name="connsiteY13" fmla="*/ 1872 h 170917"/>
              <a:gd name="connsiteX14" fmla="*/ 60874 w 318377"/>
              <a:gd name="connsiteY14" fmla="*/ 36797 h 170917"/>
              <a:gd name="connsiteX15" fmla="*/ 13249 w 318377"/>
              <a:gd name="connsiteY15" fmla="*/ 14572 h 17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377" h="170917">
                <a:moveTo>
                  <a:pt x="13249" y="14572"/>
                </a:moveTo>
                <a:cubicBezTo>
                  <a:pt x="17482" y="15630"/>
                  <a:pt x="88391" y="30447"/>
                  <a:pt x="86274" y="43147"/>
                </a:cubicBezTo>
                <a:cubicBezTo>
                  <a:pt x="84157" y="55847"/>
                  <a:pt x="-7918" y="95005"/>
                  <a:pt x="549" y="90772"/>
                </a:cubicBezTo>
                <a:cubicBezTo>
                  <a:pt x="9016" y="86539"/>
                  <a:pt x="103736" y="24626"/>
                  <a:pt x="137074" y="17747"/>
                </a:cubicBezTo>
                <a:cubicBezTo>
                  <a:pt x="170412" y="10868"/>
                  <a:pt x="189462" y="50555"/>
                  <a:pt x="200574" y="49497"/>
                </a:cubicBezTo>
                <a:cubicBezTo>
                  <a:pt x="211686" y="48439"/>
                  <a:pt x="185228" y="-7653"/>
                  <a:pt x="203749" y="11397"/>
                </a:cubicBezTo>
                <a:cubicBezTo>
                  <a:pt x="222270" y="30447"/>
                  <a:pt x="295295" y="142101"/>
                  <a:pt x="311699" y="163797"/>
                </a:cubicBezTo>
                <a:cubicBezTo>
                  <a:pt x="328103" y="185493"/>
                  <a:pt x="310111" y="151626"/>
                  <a:pt x="302174" y="141572"/>
                </a:cubicBezTo>
                <a:cubicBezTo>
                  <a:pt x="294237" y="131518"/>
                  <a:pt x="295295" y="117230"/>
                  <a:pt x="264074" y="103472"/>
                </a:cubicBezTo>
                <a:cubicBezTo>
                  <a:pt x="232853" y="89714"/>
                  <a:pt x="127020" y="65901"/>
                  <a:pt x="114849" y="59022"/>
                </a:cubicBezTo>
                <a:cubicBezTo>
                  <a:pt x="102678" y="52143"/>
                  <a:pt x="174645" y="63784"/>
                  <a:pt x="191049" y="62197"/>
                </a:cubicBezTo>
                <a:cubicBezTo>
                  <a:pt x="207453" y="60610"/>
                  <a:pt x="201632" y="42618"/>
                  <a:pt x="213274" y="49497"/>
                </a:cubicBezTo>
                <a:cubicBezTo>
                  <a:pt x="224916" y="56376"/>
                  <a:pt x="262487" y="111410"/>
                  <a:pt x="260899" y="103472"/>
                </a:cubicBezTo>
                <a:cubicBezTo>
                  <a:pt x="259311" y="95534"/>
                  <a:pt x="237086" y="12984"/>
                  <a:pt x="203749" y="1872"/>
                </a:cubicBezTo>
                <a:cubicBezTo>
                  <a:pt x="170412" y="-9240"/>
                  <a:pt x="88920" y="32564"/>
                  <a:pt x="60874" y="36797"/>
                </a:cubicBezTo>
                <a:cubicBezTo>
                  <a:pt x="32828" y="41030"/>
                  <a:pt x="9016" y="13514"/>
                  <a:pt x="13249" y="14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271D588F-EA4E-E0B3-E7D6-BF158E1DC7C5}"/>
              </a:ext>
            </a:extLst>
          </p:cNvPr>
          <p:cNvSpPr/>
          <p:nvPr/>
        </p:nvSpPr>
        <p:spPr>
          <a:xfrm>
            <a:off x="1049609" y="6607162"/>
            <a:ext cx="251114" cy="60344"/>
          </a:xfrm>
          <a:custGeom>
            <a:avLst/>
            <a:gdLst>
              <a:gd name="connsiteX0" fmla="*/ 1316 w 251114"/>
              <a:gd name="connsiteY0" fmla="*/ 60338 h 60344"/>
              <a:gd name="connsiteX1" fmla="*/ 245791 w 251114"/>
              <a:gd name="connsiteY1" fmla="*/ 25413 h 60344"/>
              <a:gd name="connsiteX2" fmla="*/ 163241 w 251114"/>
              <a:gd name="connsiteY2" fmla="*/ 25413 h 60344"/>
              <a:gd name="connsiteX3" fmla="*/ 87041 w 251114"/>
              <a:gd name="connsiteY3" fmla="*/ 13 h 60344"/>
              <a:gd name="connsiteX4" fmla="*/ 144191 w 251114"/>
              <a:gd name="connsiteY4" fmla="*/ 22238 h 60344"/>
              <a:gd name="connsiteX5" fmla="*/ 1316 w 251114"/>
              <a:gd name="connsiteY5" fmla="*/ 60338 h 6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4" h="60344">
                <a:moveTo>
                  <a:pt x="1316" y="60338"/>
                </a:moveTo>
                <a:cubicBezTo>
                  <a:pt x="18249" y="60867"/>
                  <a:pt x="218803" y="31234"/>
                  <a:pt x="245791" y="25413"/>
                </a:cubicBezTo>
                <a:cubicBezTo>
                  <a:pt x="272779" y="19592"/>
                  <a:pt x="189699" y="29646"/>
                  <a:pt x="163241" y="25413"/>
                </a:cubicBezTo>
                <a:cubicBezTo>
                  <a:pt x="136783" y="21180"/>
                  <a:pt x="90216" y="542"/>
                  <a:pt x="87041" y="13"/>
                </a:cubicBezTo>
                <a:cubicBezTo>
                  <a:pt x="83866" y="-516"/>
                  <a:pt x="152128" y="14301"/>
                  <a:pt x="144191" y="22238"/>
                </a:cubicBezTo>
                <a:cubicBezTo>
                  <a:pt x="136254" y="30175"/>
                  <a:pt x="-15617" y="59809"/>
                  <a:pt x="1316" y="60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5ABAC6F3-5162-284B-3C82-2305D4D1650E}"/>
              </a:ext>
            </a:extLst>
          </p:cNvPr>
          <p:cNvSpPr/>
          <p:nvPr/>
        </p:nvSpPr>
        <p:spPr>
          <a:xfrm>
            <a:off x="3765491" y="6781511"/>
            <a:ext cx="203237" cy="134479"/>
          </a:xfrm>
          <a:custGeom>
            <a:avLst/>
            <a:gdLst>
              <a:gd name="connsiteX0" fmla="*/ 59 w 203237"/>
              <a:gd name="connsiteY0" fmla="*/ 16164 h 134479"/>
              <a:gd name="connsiteX1" fmla="*/ 117534 w 203237"/>
              <a:gd name="connsiteY1" fmla="*/ 22514 h 134479"/>
              <a:gd name="connsiteX2" fmla="*/ 200084 w 203237"/>
              <a:gd name="connsiteY2" fmla="*/ 133639 h 134479"/>
              <a:gd name="connsiteX3" fmla="*/ 187384 w 203237"/>
              <a:gd name="connsiteY3" fmla="*/ 76489 h 134479"/>
              <a:gd name="connsiteX4" fmla="*/ 168334 w 203237"/>
              <a:gd name="connsiteY4" fmla="*/ 70139 h 134479"/>
              <a:gd name="connsiteX5" fmla="*/ 155634 w 203237"/>
              <a:gd name="connsiteY5" fmla="*/ 12989 h 134479"/>
              <a:gd name="connsiteX6" fmla="*/ 165159 w 203237"/>
              <a:gd name="connsiteY6" fmla="*/ 79664 h 134479"/>
              <a:gd name="connsiteX7" fmla="*/ 133409 w 203237"/>
              <a:gd name="connsiteY7" fmla="*/ 3464 h 134479"/>
              <a:gd name="connsiteX8" fmla="*/ 59 w 203237"/>
              <a:gd name="connsiteY8" fmla="*/ 16164 h 1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37" h="134479">
                <a:moveTo>
                  <a:pt x="59" y="16164"/>
                </a:moveTo>
                <a:cubicBezTo>
                  <a:pt x="-2587" y="19339"/>
                  <a:pt x="84197" y="2935"/>
                  <a:pt x="117534" y="22514"/>
                </a:cubicBezTo>
                <a:cubicBezTo>
                  <a:pt x="150872" y="42093"/>
                  <a:pt x="188442" y="124643"/>
                  <a:pt x="200084" y="133639"/>
                </a:cubicBezTo>
                <a:cubicBezTo>
                  <a:pt x="211726" y="142635"/>
                  <a:pt x="187384" y="76489"/>
                  <a:pt x="187384" y="76489"/>
                </a:cubicBezTo>
                <a:cubicBezTo>
                  <a:pt x="182092" y="65906"/>
                  <a:pt x="173626" y="80722"/>
                  <a:pt x="168334" y="70139"/>
                </a:cubicBezTo>
                <a:cubicBezTo>
                  <a:pt x="163042" y="59556"/>
                  <a:pt x="156163" y="11402"/>
                  <a:pt x="155634" y="12989"/>
                </a:cubicBezTo>
                <a:cubicBezTo>
                  <a:pt x="155105" y="14576"/>
                  <a:pt x="168863" y="81251"/>
                  <a:pt x="165159" y="79664"/>
                </a:cubicBezTo>
                <a:cubicBezTo>
                  <a:pt x="161455" y="78077"/>
                  <a:pt x="155634" y="15106"/>
                  <a:pt x="133409" y="3464"/>
                </a:cubicBezTo>
                <a:cubicBezTo>
                  <a:pt x="111184" y="-8178"/>
                  <a:pt x="2705" y="12989"/>
                  <a:pt x="59" y="16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52A2DDA0-10D0-47F4-F60D-824A1D316584}"/>
              </a:ext>
            </a:extLst>
          </p:cNvPr>
          <p:cNvSpPr/>
          <p:nvPr/>
        </p:nvSpPr>
        <p:spPr>
          <a:xfrm>
            <a:off x="4568791" y="6646904"/>
            <a:ext cx="35264" cy="153946"/>
          </a:xfrm>
          <a:custGeom>
            <a:avLst/>
            <a:gdLst>
              <a:gd name="connsiteX0" fmla="*/ 6384 w 35264"/>
              <a:gd name="connsiteY0" fmla="*/ 1546 h 153946"/>
              <a:gd name="connsiteX1" fmla="*/ 34959 w 35264"/>
              <a:gd name="connsiteY1" fmla="*/ 99971 h 153946"/>
              <a:gd name="connsiteX2" fmla="*/ 34 w 35264"/>
              <a:gd name="connsiteY2" fmla="*/ 153946 h 153946"/>
              <a:gd name="connsiteX3" fmla="*/ 28609 w 35264"/>
              <a:gd name="connsiteY3" fmla="*/ 99971 h 153946"/>
              <a:gd name="connsiteX4" fmla="*/ 34959 w 35264"/>
              <a:gd name="connsiteY4" fmla="*/ 42821 h 153946"/>
              <a:gd name="connsiteX5" fmla="*/ 6384 w 35264"/>
              <a:gd name="connsiteY5" fmla="*/ 1546 h 1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64" h="153946">
                <a:moveTo>
                  <a:pt x="6384" y="1546"/>
                </a:moveTo>
                <a:cubicBezTo>
                  <a:pt x="6384" y="11071"/>
                  <a:pt x="36017" y="74571"/>
                  <a:pt x="34959" y="99971"/>
                </a:cubicBezTo>
                <a:cubicBezTo>
                  <a:pt x="33901" y="125371"/>
                  <a:pt x="1092" y="153946"/>
                  <a:pt x="34" y="153946"/>
                </a:cubicBezTo>
                <a:cubicBezTo>
                  <a:pt x="-1024" y="153946"/>
                  <a:pt x="22788" y="118492"/>
                  <a:pt x="28609" y="99971"/>
                </a:cubicBezTo>
                <a:cubicBezTo>
                  <a:pt x="34430" y="81450"/>
                  <a:pt x="36017" y="56579"/>
                  <a:pt x="34959" y="42821"/>
                </a:cubicBezTo>
                <a:cubicBezTo>
                  <a:pt x="33901" y="29063"/>
                  <a:pt x="6384" y="-7979"/>
                  <a:pt x="6384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61986A16-0992-099E-B8CA-4EA984347836}"/>
              </a:ext>
            </a:extLst>
          </p:cNvPr>
          <p:cNvSpPr/>
          <p:nvPr/>
        </p:nvSpPr>
        <p:spPr>
          <a:xfrm>
            <a:off x="4301767" y="5975337"/>
            <a:ext cx="128822" cy="152951"/>
          </a:xfrm>
          <a:custGeom>
            <a:avLst/>
            <a:gdLst>
              <a:gd name="connsiteX0" fmla="*/ 9883 w 128822"/>
              <a:gd name="connsiteY0" fmla="*/ 13 h 152951"/>
              <a:gd name="connsiteX1" fmla="*/ 25758 w 128822"/>
              <a:gd name="connsiteY1" fmla="*/ 85738 h 152951"/>
              <a:gd name="connsiteX2" fmla="*/ 124183 w 128822"/>
              <a:gd name="connsiteY2" fmla="*/ 149238 h 152951"/>
              <a:gd name="connsiteX3" fmla="*/ 101958 w 128822"/>
              <a:gd name="connsiteY3" fmla="*/ 139713 h 152951"/>
              <a:gd name="connsiteX4" fmla="*/ 6708 w 128822"/>
              <a:gd name="connsiteY4" fmla="*/ 92088 h 152951"/>
              <a:gd name="connsiteX5" fmla="*/ 9883 w 128822"/>
              <a:gd name="connsiteY5" fmla="*/ 13 h 15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822" h="152951">
                <a:moveTo>
                  <a:pt x="9883" y="13"/>
                </a:moveTo>
                <a:cubicBezTo>
                  <a:pt x="13058" y="-1045"/>
                  <a:pt x="6708" y="60867"/>
                  <a:pt x="25758" y="85738"/>
                </a:cubicBezTo>
                <a:cubicBezTo>
                  <a:pt x="44808" y="110609"/>
                  <a:pt x="111483" y="140242"/>
                  <a:pt x="124183" y="149238"/>
                </a:cubicBezTo>
                <a:cubicBezTo>
                  <a:pt x="136883" y="158234"/>
                  <a:pt x="121537" y="149238"/>
                  <a:pt x="101958" y="139713"/>
                </a:cubicBezTo>
                <a:cubicBezTo>
                  <a:pt x="82379" y="130188"/>
                  <a:pt x="22054" y="109021"/>
                  <a:pt x="6708" y="92088"/>
                </a:cubicBezTo>
                <a:cubicBezTo>
                  <a:pt x="-8638" y="75155"/>
                  <a:pt x="6708" y="1071"/>
                  <a:pt x="988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15D92E8E-DA2F-796E-9377-665372868CCE}"/>
              </a:ext>
            </a:extLst>
          </p:cNvPr>
          <p:cNvSpPr/>
          <p:nvPr/>
        </p:nvSpPr>
        <p:spPr>
          <a:xfrm>
            <a:off x="4641387" y="6349918"/>
            <a:ext cx="70318" cy="169181"/>
          </a:xfrm>
          <a:custGeom>
            <a:avLst/>
            <a:gdLst>
              <a:gd name="connsiteX0" fmla="*/ 25863 w 70318"/>
              <a:gd name="connsiteY0" fmla="*/ 82 h 169181"/>
              <a:gd name="connsiteX1" fmla="*/ 41738 w 70318"/>
              <a:gd name="connsiteY1" fmla="*/ 114382 h 169181"/>
              <a:gd name="connsiteX2" fmla="*/ 463 w 70318"/>
              <a:gd name="connsiteY2" fmla="*/ 168357 h 169181"/>
              <a:gd name="connsiteX3" fmla="*/ 22688 w 70318"/>
              <a:gd name="connsiteY3" fmla="*/ 146132 h 169181"/>
              <a:gd name="connsiteX4" fmla="*/ 70313 w 70318"/>
              <a:gd name="connsiteY4" fmla="*/ 133432 h 169181"/>
              <a:gd name="connsiteX5" fmla="*/ 25863 w 70318"/>
              <a:gd name="connsiteY5" fmla="*/ 82 h 1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18" h="169181">
                <a:moveTo>
                  <a:pt x="25863" y="82"/>
                </a:moveTo>
                <a:cubicBezTo>
                  <a:pt x="21101" y="-3093"/>
                  <a:pt x="45971" y="86336"/>
                  <a:pt x="41738" y="114382"/>
                </a:cubicBezTo>
                <a:cubicBezTo>
                  <a:pt x="37505" y="142428"/>
                  <a:pt x="3638" y="163065"/>
                  <a:pt x="463" y="168357"/>
                </a:cubicBezTo>
                <a:cubicBezTo>
                  <a:pt x="-2712" y="173649"/>
                  <a:pt x="11046" y="151953"/>
                  <a:pt x="22688" y="146132"/>
                </a:cubicBezTo>
                <a:cubicBezTo>
                  <a:pt x="34330" y="140311"/>
                  <a:pt x="69784" y="153540"/>
                  <a:pt x="70313" y="133432"/>
                </a:cubicBezTo>
                <a:cubicBezTo>
                  <a:pt x="70842" y="113324"/>
                  <a:pt x="30625" y="3257"/>
                  <a:pt x="25863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3811DF1-370A-16AA-A9A2-871EFFB6C096}"/>
              </a:ext>
            </a:extLst>
          </p:cNvPr>
          <p:cNvSpPr/>
          <p:nvPr/>
        </p:nvSpPr>
        <p:spPr>
          <a:xfrm>
            <a:off x="4690493" y="6187495"/>
            <a:ext cx="160591" cy="683606"/>
          </a:xfrm>
          <a:custGeom>
            <a:avLst/>
            <a:gdLst>
              <a:gd name="connsiteX0" fmla="*/ 103757 w 160591"/>
              <a:gd name="connsiteY0" fmla="*/ 580 h 683606"/>
              <a:gd name="connsiteX1" fmla="*/ 145032 w 160591"/>
              <a:gd name="connsiteY1" fmla="*/ 327605 h 683606"/>
              <a:gd name="connsiteX2" fmla="*/ 157732 w 160591"/>
              <a:gd name="connsiteY2" fmla="*/ 238705 h 683606"/>
              <a:gd name="connsiteX3" fmla="*/ 94232 w 160591"/>
              <a:gd name="connsiteY3" fmla="*/ 524455 h 683606"/>
              <a:gd name="connsiteX4" fmla="*/ 106932 w 160591"/>
              <a:gd name="connsiteY4" fmla="*/ 426030 h 683606"/>
              <a:gd name="connsiteX5" fmla="*/ 2157 w 160591"/>
              <a:gd name="connsiteY5" fmla="*/ 680030 h 683606"/>
              <a:gd name="connsiteX6" fmla="*/ 43432 w 160591"/>
              <a:gd name="connsiteY6" fmla="*/ 556205 h 683606"/>
              <a:gd name="connsiteX7" fmla="*/ 129157 w 160591"/>
              <a:gd name="connsiteY7" fmla="*/ 295855 h 683606"/>
              <a:gd name="connsiteX8" fmla="*/ 138682 w 160591"/>
              <a:gd name="connsiteY8" fmla="*/ 248230 h 683606"/>
              <a:gd name="connsiteX9" fmla="*/ 103757 w 160591"/>
              <a:gd name="connsiteY9" fmla="*/ 580 h 68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591" h="683606">
                <a:moveTo>
                  <a:pt x="103757" y="580"/>
                </a:moveTo>
                <a:cubicBezTo>
                  <a:pt x="104815" y="13809"/>
                  <a:pt x="136036" y="287918"/>
                  <a:pt x="145032" y="327605"/>
                </a:cubicBezTo>
                <a:cubicBezTo>
                  <a:pt x="154028" y="367292"/>
                  <a:pt x="166199" y="205897"/>
                  <a:pt x="157732" y="238705"/>
                </a:cubicBezTo>
                <a:cubicBezTo>
                  <a:pt x="149265" y="271513"/>
                  <a:pt x="102699" y="493234"/>
                  <a:pt x="94232" y="524455"/>
                </a:cubicBezTo>
                <a:cubicBezTo>
                  <a:pt x="85765" y="555676"/>
                  <a:pt x="122278" y="400101"/>
                  <a:pt x="106932" y="426030"/>
                </a:cubicBezTo>
                <a:cubicBezTo>
                  <a:pt x="91586" y="451959"/>
                  <a:pt x="12740" y="658334"/>
                  <a:pt x="2157" y="680030"/>
                </a:cubicBezTo>
                <a:cubicBezTo>
                  <a:pt x="-8426" y="701726"/>
                  <a:pt x="22265" y="620234"/>
                  <a:pt x="43432" y="556205"/>
                </a:cubicBezTo>
                <a:cubicBezTo>
                  <a:pt x="64599" y="492176"/>
                  <a:pt x="113282" y="347184"/>
                  <a:pt x="129157" y="295855"/>
                </a:cubicBezTo>
                <a:cubicBezTo>
                  <a:pt x="145032" y="244526"/>
                  <a:pt x="140799" y="292151"/>
                  <a:pt x="138682" y="248230"/>
                </a:cubicBezTo>
                <a:cubicBezTo>
                  <a:pt x="136565" y="204309"/>
                  <a:pt x="102699" y="-12649"/>
                  <a:pt x="103757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0235D5B8-D556-0679-3D13-A92BC99E8E96}"/>
              </a:ext>
            </a:extLst>
          </p:cNvPr>
          <p:cNvSpPr/>
          <p:nvPr/>
        </p:nvSpPr>
        <p:spPr>
          <a:xfrm>
            <a:off x="2655961" y="6654797"/>
            <a:ext cx="50222" cy="108892"/>
          </a:xfrm>
          <a:custGeom>
            <a:avLst/>
            <a:gdLst>
              <a:gd name="connsiteX0" fmla="*/ 4689 w 50222"/>
              <a:gd name="connsiteY0" fmla="*/ 3 h 108892"/>
              <a:gd name="connsiteX1" fmla="*/ 11039 w 50222"/>
              <a:gd name="connsiteY1" fmla="*/ 69853 h 108892"/>
              <a:gd name="connsiteX2" fmla="*/ 49139 w 50222"/>
              <a:gd name="connsiteY2" fmla="*/ 107953 h 108892"/>
              <a:gd name="connsiteX3" fmla="*/ 36439 w 50222"/>
              <a:gd name="connsiteY3" fmla="*/ 95253 h 108892"/>
              <a:gd name="connsiteX4" fmla="*/ 1514 w 50222"/>
              <a:gd name="connsiteY4" fmla="*/ 73028 h 108892"/>
              <a:gd name="connsiteX5" fmla="*/ 4689 w 50222"/>
              <a:gd name="connsiteY5" fmla="*/ 3 h 1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2" h="108892">
                <a:moveTo>
                  <a:pt x="4689" y="3"/>
                </a:moveTo>
                <a:cubicBezTo>
                  <a:pt x="6276" y="-526"/>
                  <a:pt x="3631" y="51861"/>
                  <a:pt x="11039" y="69853"/>
                </a:cubicBezTo>
                <a:cubicBezTo>
                  <a:pt x="18447" y="87845"/>
                  <a:pt x="49139" y="107953"/>
                  <a:pt x="49139" y="107953"/>
                </a:cubicBezTo>
                <a:cubicBezTo>
                  <a:pt x="53372" y="112186"/>
                  <a:pt x="44376" y="101074"/>
                  <a:pt x="36439" y="95253"/>
                </a:cubicBezTo>
                <a:cubicBezTo>
                  <a:pt x="28502" y="89432"/>
                  <a:pt x="5747" y="88903"/>
                  <a:pt x="1514" y="73028"/>
                </a:cubicBezTo>
                <a:cubicBezTo>
                  <a:pt x="-2719" y="57153"/>
                  <a:pt x="3102" y="532"/>
                  <a:pt x="468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B6A7F48B-732D-89FE-2072-F7585890E331}"/>
              </a:ext>
            </a:extLst>
          </p:cNvPr>
          <p:cNvSpPr/>
          <p:nvPr/>
        </p:nvSpPr>
        <p:spPr>
          <a:xfrm>
            <a:off x="2072897" y="7029405"/>
            <a:ext cx="189669" cy="73566"/>
          </a:xfrm>
          <a:custGeom>
            <a:avLst/>
            <a:gdLst>
              <a:gd name="connsiteX0" fmla="*/ 378 w 189669"/>
              <a:gd name="connsiteY0" fmla="*/ 45 h 73566"/>
              <a:gd name="connsiteX1" fmla="*/ 70228 w 189669"/>
              <a:gd name="connsiteY1" fmla="*/ 28620 h 73566"/>
              <a:gd name="connsiteX2" fmla="*/ 76578 w 189669"/>
              <a:gd name="connsiteY2" fmla="*/ 73070 h 73566"/>
              <a:gd name="connsiteX3" fmla="*/ 86103 w 189669"/>
              <a:gd name="connsiteY3" fmla="*/ 50845 h 73566"/>
              <a:gd name="connsiteX4" fmla="*/ 187703 w 189669"/>
              <a:gd name="connsiteY4" fmla="*/ 25445 h 73566"/>
              <a:gd name="connsiteX5" fmla="*/ 149603 w 189669"/>
              <a:gd name="connsiteY5" fmla="*/ 28620 h 73566"/>
              <a:gd name="connsiteX6" fmla="*/ 105153 w 189669"/>
              <a:gd name="connsiteY6" fmla="*/ 34970 h 73566"/>
              <a:gd name="connsiteX7" fmla="*/ 378 w 189669"/>
              <a:gd name="connsiteY7" fmla="*/ 45 h 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669" h="73566">
                <a:moveTo>
                  <a:pt x="378" y="45"/>
                </a:moveTo>
                <a:cubicBezTo>
                  <a:pt x="-5443" y="-1013"/>
                  <a:pt x="57528" y="16449"/>
                  <a:pt x="70228" y="28620"/>
                </a:cubicBezTo>
                <a:cubicBezTo>
                  <a:pt x="82928" y="40791"/>
                  <a:pt x="76578" y="73070"/>
                  <a:pt x="76578" y="73070"/>
                </a:cubicBezTo>
                <a:cubicBezTo>
                  <a:pt x="79224" y="76774"/>
                  <a:pt x="67582" y="58782"/>
                  <a:pt x="86103" y="50845"/>
                </a:cubicBezTo>
                <a:cubicBezTo>
                  <a:pt x="104624" y="42908"/>
                  <a:pt x="177120" y="29149"/>
                  <a:pt x="187703" y="25445"/>
                </a:cubicBezTo>
                <a:cubicBezTo>
                  <a:pt x="198286" y="21741"/>
                  <a:pt x="163361" y="27033"/>
                  <a:pt x="149603" y="28620"/>
                </a:cubicBezTo>
                <a:cubicBezTo>
                  <a:pt x="135845" y="30207"/>
                  <a:pt x="133728" y="41849"/>
                  <a:pt x="105153" y="34970"/>
                </a:cubicBezTo>
                <a:cubicBezTo>
                  <a:pt x="76578" y="28091"/>
                  <a:pt x="6199" y="1103"/>
                  <a:pt x="37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30029377-3B48-C1AE-F47E-0D356544DE4A}"/>
              </a:ext>
            </a:extLst>
          </p:cNvPr>
          <p:cNvSpPr/>
          <p:nvPr/>
        </p:nvSpPr>
        <p:spPr>
          <a:xfrm>
            <a:off x="2974728" y="7438935"/>
            <a:ext cx="198341" cy="69998"/>
          </a:xfrm>
          <a:custGeom>
            <a:avLst/>
            <a:gdLst>
              <a:gd name="connsiteX0" fmla="*/ 247 w 198341"/>
              <a:gd name="connsiteY0" fmla="*/ 69940 h 69998"/>
              <a:gd name="connsiteX1" fmla="*/ 108197 w 198341"/>
              <a:gd name="connsiteY1" fmla="*/ 12790 h 69998"/>
              <a:gd name="connsiteX2" fmla="*/ 193922 w 198341"/>
              <a:gd name="connsiteY2" fmla="*/ 47715 h 69998"/>
              <a:gd name="connsiteX3" fmla="*/ 181222 w 198341"/>
              <a:gd name="connsiteY3" fmla="*/ 41365 h 69998"/>
              <a:gd name="connsiteX4" fmla="*/ 139947 w 198341"/>
              <a:gd name="connsiteY4" fmla="*/ 90 h 69998"/>
              <a:gd name="connsiteX5" fmla="*/ 247 w 198341"/>
              <a:gd name="connsiteY5" fmla="*/ 69940 h 6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41" h="69998">
                <a:moveTo>
                  <a:pt x="247" y="69940"/>
                </a:moveTo>
                <a:cubicBezTo>
                  <a:pt x="-5045" y="72057"/>
                  <a:pt x="75918" y="16494"/>
                  <a:pt x="108197" y="12790"/>
                </a:cubicBezTo>
                <a:cubicBezTo>
                  <a:pt x="140476" y="9086"/>
                  <a:pt x="193922" y="47715"/>
                  <a:pt x="193922" y="47715"/>
                </a:cubicBezTo>
                <a:cubicBezTo>
                  <a:pt x="206093" y="52477"/>
                  <a:pt x="190218" y="49302"/>
                  <a:pt x="181222" y="41365"/>
                </a:cubicBezTo>
                <a:cubicBezTo>
                  <a:pt x="172226" y="33427"/>
                  <a:pt x="170639" y="-2027"/>
                  <a:pt x="139947" y="90"/>
                </a:cubicBezTo>
                <a:cubicBezTo>
                  <a:pt x="109255" y="2207"/>
                  <a:pt x="5539" y="67823"/>
                  <a:pt x="247" y="69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63985BB9-BCAA-972E-8C0A-0B88E0BEE03C}"/>
              </a:ext>
            </a:extLst>
          </p:cNvPr>
          <p:cNvSpPr/>
          <p:nvPr/>
        </p:nvSpPr>
        <p:spPr>
          <a:xfrm>
            <a:off x="3511847" y="8544849"/>
            <a:ext cx="709928" cy="709118"/>
          </a:xfrm>
          <a:custGeom>
            <a:avLst/>
            <a:gdLst>
              <a:gd name="connsiteX0" fmla="*/ 561856 w 709928"/>
              <a:gd name="connsiteY0" fmla="*/ 3250 h 709118"/>
              <a:gd name="connsiteX1" fmla="*/ 608090 w 709928"/>
              <a:gd name="connsiteY1" fmla="*/ 172773 h 709118"/>
              <a:gd name="connsiteX2" fmla="*/ 269043 w 709928"/>
              <a:gd name="connsiteY2" fmla="*/ 290926 h 709118"/>
              <a:gd name="connsiteX3" fmla="*/ 515623 w 709928"/>
              <a:gd name="connsiteY3" fmla="*/ 229281 h 709118"/>
              <a:gd name="connsiteX4" fmla="*/ 638913 w 709928"/>
              <a:gd name="connsiteY4" fmla="*/ 249830 h 709118"/>
              <a:gd name="connsiteX5" fmla="*/ 546445 w 709928"/>
              <a:gd name="connsiteY5" fmla="*/ 244693 h 709118"/>
              <a:gd name="connsiteX6" fmla="*/ 412881 w 709928"/>
              <a:gd name="connsiteY6" fmla="*/ 352571 h 709118"/>
              <a:gd name="connsiteX7" fmla="*/ 489937 w 709928"/>
              <a:gd name="connsiteY7" fmla="*/ 280652 h 709118"/>
              <a:gd name="connsiteX8" fmla="*/ 505349 w 709928"/>
              <a:gd name="connsiteY8" fmla="*/ 393668 h 709118"/>
              <a:gd name="connsiteX9" fmla="*/ 459115 w 709928"/>
              <a:gd name="connsiteY9" fmla="*/ 506684 h 709118"/>
              <a:gd name="connsiteX10" fmla="*/ 243357 w 709928"/>
              <a:gd name="connsiteY10" fmla="*/ 552917 h 709118"/>
              <a:gd name="connsiteX11" fmla="*/ 1915 w 709928"/>
              <a:gd name="connsiteY11" fmla="*/ 480998 h 709118"/>
              <a:gd name="connsiteX12" fmla="*/ 140616 w 709928"/>
              <a:gd name="connsiteY12" fmla="*/ 537506 h 709118"/>
              <a:gd name="connsiteX13" fmla="*/ 325551 w 709928"/>
              <a:gd name="connsiteY13" fmla="*/ 707030 h 709118"/>
              <a:gd name="connsiteX14" fmla="*/ 315277 w 709928"/>
              <a:gd name="connsiteY14" fmla="*/ 619699 h 709118"/>
              <a:gd name="connsiteX15" fmla="*/ 556719 w 709928"/>
              <a:gd name="connsiteY15" fmla="*/ 439902 h 709118"/>
              <a:gd name="connsiteX16" fmla="*/ 489937 w 709928"/>
              <a:gd name="connsiteY16" fmla="*/ 306338 h 709118"/>
              <a:gd name="connsiteX17" fmla="*/ 613227 w 709928"/>
              <a:gd name="connsiteY17" fmla="*/ 183048 h 709118"/>
              <a:gd name="connsiteX18" fmla="*/ 469389 w 709928"/>
              <a:gd name="connsiteY18" fmla="*/ 188185 h 709118"/>
              <a:gd name="connsiteX19" fmla="*/ 705695 w 709928"/>
              <a:gd name="connsiteY19" fmla="*/ 136814 h 709118"/>
              <a:gd name="connsiteX20" fmla="*/ 618364 w 709928"/>
              <a:gd name="connsiteY20" fmla="*/ 64895 h 709118"/>
              <a:gd name="connsiteX21" fmla="*/ 561856 w 709928"/>
              <a:gd name="connsiteY21" fmla="*/ 3250 h 70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928" h="709118">
                <a:moveTo>
                  <a:pt x="561856" y="3250"/>
                </a:moveTo>
                <a:cubicBezTo>
                  <a:pt x="560144" y="21230"/>
                  <a:pt x="656892" y="124827"/>
                  <a:pt x="608090" y="172773"/>
                </a:cubicBezTo>
                <a:cubicBezTo>
                  <a:pt x="559288" y="220719"/>
                  <a:pt x="284454" y="281508"/>
                  <a:pt x="269043" y="290926"/>
                </a:cubicBezTo>
                <a:cubicBezTo>
                  <a:pt x="253632" y="300344"/>
                  <a:pt x="453978" y="236130"/>
                  <a:pt x="515623" y="229281"/>
                </a:cubicBezTo>
                <a:cubicBezTo>
                  <a:pt x="577268" y="222432"/>
                  <a:pt x="633776" y="247261"/>
                  <a:pt x="638913" y="249830"/>
                </a:cubicBezTo>
                <a:cubicBezTo>
                  <a:pt x="644050" y="252399"/>
                  <a:pt x="584117" y="227570"/>
                  <a:pt x="546445" y="244693"/>
                </a:cubicBezTo>
                <a:cubicBezTo>
                  <a:pt x="508773" y="261816"/>
                  <a:pt x="422299" y="346578"/>
                  <a:pt x="412881" y="352571"/>
                </a:cubicBezTo>
                <a:cubicBezTo>
                  <a:pt x="403463" y="358564"/>
                  <a:pt x="474526" y="273802"/>
                  <a:pt x="489937" y="280652"/>
                </a:cubicBezTo>
                <a:cubicBezTo>
                  <a:pt x="505348" y="287502"/>
                  <a:pt x="510486" y="355996"/>
                  <a:pt x="505349" y="393668"/>
                </a:cubicBezTo>
                <a:cubicBezTo>
                  <a:pt x="500212" y="431340"/>
                  <a:pt x="502780" y="480143"/>
                  <a:pt x="459115" y="506684"/>
                </a:cubicBezTo>
                <a:cubicBezTo>
                  <a:pt x="415450" y="533225"/>
                  <a:pt x="319557" y="557198"/>
                  <a:pt x="243357" y="552917"/>
                </a:cubicBezTo>
                <a:cubicBezTo>
                  <a:pt x="167157" y="548636"/>
                  <a:pt x="19038" y="483567"/>
                  <a:pt x="1915" y="480998"/>
                </a:cubicBezTo>
                <a:cubicBezTo>
                  <a:pt x="-15209" y="478430"/>
                  <a:pt x="86677" y="499834"/>
                  <a:pt x="140616" y="537506"/>
                </a:cubicBezTo>
                <a:cubicBezTo>
                  <a:pt x="194555" y="575178"/>
                  <a:pt x="296441" y="693331"/>
                  <a:pt x="325551" y="707030"/>
                </a:cubicBezTo>
                <a:cubicBezTo>
                  <a:pt x="354661" y="720729"/>
                  <a:pt x="276749" y="664220"/>
                  <a:pt x="315277" y="619699"/>
                </a:cubicBezTo>
                <a:cubicBezTo>
                  <a:pt x="353805" y="575178"/>
                  <a:pt x="527609" y="492129"/>
                  <a:pt x="556719" y="439902"/>
                </a:cubicBezTo>
                <a:cubicBezTo>
                  <a:pt x="585829" y="387675"/>
                  <a:pt x="480519" y="349147"/>
                  <a:pt x="489937" y="306338"/>
                </a:cubicBezTo>
                <a:cubicBezTo>
                  <a:pt x="499355" y="263529"/>
                  <a:pt x="616652" y="202740"/>
                  <a:pt x="613227" y="183048"/>
                </a:cubicBezTo>
                <a:cubicBezTo>
                  <a:pt x="609802" y="163356"/>
                  <a:pt x="453978" y="195891"/>
                  <a:pt x="469389" y="188185"/>
                </a:cubicBezTo>
                <a:cubicBezTo>
                  <a:pt x="484800" y="180479"/>
                  <a:pt x="680866" y="157362"/>
                  <a:pt x="705695" y="136814"/>
                </a:cubicBezTo>
                <a:cubicBezTo>
                  <a:pt x="730524" y="116266"/>
                  <a:pt x="638912" y="82875"/>
                  <a:pt x="618364" y="64895"/>
                </a:cubicBezTo>
                <a:cubicBezTo>
                  <a:pt x="597816" y="46915"/>
                  <a:pt x="563568" y="-14730"/>
                  <a:pt x="561856" y="3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7B57C783-F4B5-C02A-5102-AA48F7957F8C}"/>
              </a:ext>
            </a:extLst>
          </p:cNvPr>
          <p:cNvSpPr/>
          <p:nvPr/>
        </p:nvSpPr>
        <p:spPr>
          <a:xfrm>
            <a:off x="3985486" y="8696369"/>
            <a:ext cx="831602" cy="915734"/>
          </a:xfrm>
          <a:custGeom>
            <a:avLst/>
            <a:gdLst>
              <a:gd name="connsiteX0" fmla="*/ 468361 w 831602"/>
              <a:gd name="connsiteY0" fmla="*/ 16116 h 915734"/>
              <a:gd name="connsiteX1" fmla="*/ 21435 w 831602"/>
              <a:gd name="connsiteY1" fmla="*/ 796952 h 915734"/>
              <a:gd name="connsiteX2" fmla="*/ 113903 w 831602"/>
              <a:gd name="connsiteY2" fmla="*/ 632566 h 915734"/>
              <a:gd name="connsiteX3" fmla="*/ 488910 w 831602"/>
              <a:gd name="connsiteY3" fmla="*/ 319204 h 915734"/>
              <a:gd name="connsiteX4" fmla="*/ 386168 w 831602"/>
              <a:gd name="connsiteY4" fmla="*/ 401397 h 915734"/>
              <a:gd name="connsiteX5" fmla="*/ 83080 w 831602"/>
              <a:gd name="connsiteY5" fmla="*/ 899694 h 915734"/>
              <a:gd name="connsiteX6" fmla="*/ 144725 w 831602"/>
              <a:gd name="connsiteY6" fmla="*/ 771267 h 915734"/>
              <a:gd name="connsiteX7" fmla="*/ 381031 w 831602"/>
              <a:gd name="connsiteY7" fmla="*/ 550373 h 915734"/>
              <a:gd name="connsiteX8" fmla="*/ 827957 w 831602"/>
              <a:gd name="connsiteY8" fmla="*/ 262696 h 915734"/>
              <a:gd name="connsiteX9" fmla="*/ 576240 w 831602"/>
              <a:gd name="connsiteY9" fmla="*/ 391123 h 915734"/>
              <a:gd name="connsiteX10" fmla="*/ 283426 w 831602"/>
              <a:gd name="connsiteY10" fmla="*/ 642840 h 915734"/>
              <a:gd name="connsiteX11" fmla="*/ 540280 w 831602"/>
              <a:gd name="connsiteY11" fmla="*/ 421946 h 915734"/>
              <a:gd name="connsiteX12" fmla="*/ 329660 w 831602"/>
              <a:gd name="connsiteY12" fmla="*/ 540098 h 915734"/>
              <a:gd name="connsiteX13" fmla="*/ 447813 w 831602"/>
              <a:gd name="connsiteY13" fmla="*/ 375712 h 915734"/>
              <a:gd name="connsiteX14" fmla="*/ 257741 w 831602"/>
              <a:gd name="connsiteY14" fmla="*/ 534961 h 915734"/>
              <a:gd name="connsiteX15" fmla="*/ 334797 w 831602"/>
              <a:gd name="connsiteY15" fmla="*/ 380849 h 915734"/>
              <a:gd name="connsiteX16" fmla="*/ 190959 w 831602"/>
              <a:gd name="connsiteY16" fmla="*/ 529824 h 915734"/>
              <a:gd name="connsiteX17" fmla="*/ 386168 w 831602"/>
              <a:gd name="connsiteY17" fmla="*/ 298656 h 915734"/>
              <a:gd name="connsiteX18" fmla="*/ 329660 w 831602"/>
              <a:gd name="connsiteY18" fmla="*/ 355164 h 915734"/>
              <a:gd name="connsiteX19" fmla="*/ 334797 w 831602"/>
              <a:gd name="connsiteY19" fmla="*/ 272970 h 915734"/>
              <a:gd name="connsiteX20" fmla="*/ 468361 w 831602"/>
              <a:gd name="connsiteY20" fmla="*/ 16116 h 91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602" h="915734">
                <a:moveTo>
                  <a:pt x="468361" y="16116"/>
                </a:moveTo>
                <a:cubicBezTo>
                  <a:pt x="416134" y="103446"/>
                  <a:pt x="80511" y="694210"/>
                  <a:pt x="21435" y="796952"/>
                </a:cubicBezTo>
                <a:cubicBezTo>
                  <a:pt x="-37641" y="899694"/>
                  <a:pt x="35990" y="712191"/>
                  <a:pt x="113903" y="632566"/>
                </a:cubicBezTo>
                <a:cubicBezTo>
                  <a:pt x="191815" y="552941"/>
                  <a:pt x="443533" y="357732"/>
                  <a:pt x="488910" y="319204"/>
                </a:cubicBezTo>
                <a:cubicBezTo>
                  <a:pt x="534287" y="280676"/>
                  <a:pt x="453806" y="304649"/>
                  <a:pt x="386168" y="401397"/>
                </a:cubicBezTo>
                <a:cubicBezTo>
                  <a:pt x="318530" y="498145"/>
                  <a:pt x="123320" y="838049"/>
                  <a:pt x="83080" y="899694"/>
                </a:cubicBezTo>
                <a:cubicBezTo>
                  <a:pt x="42840" y="961339"/>
                  <a:pt x="95067" y="829487"/>
                  <a:pt x="144725" y="771267"/>
                </a:cubicBezTo>
                <a:cubicBezTo>
                  <a:pt x="194383" y="713047"/>
                  <a:pt x="267159" y="635135"/>
                  <a:pt x="381031" y="550373"/>
                </a:cubicBezTo>
                <a:cubicBezTo>
                  <a:pt x="494903" y="465611"/>
                  <a:pt x="795422" y="289238"/>
                  <a:pt x="827957" y="262696"/>
                </a:cubicBezTo>
                <a:cubicBezTo>
                  <a:pt x="860492" y="236154"/>
                  <a:pt x="666995" y="327766"/>
                  <a:pt x="576240" y="391123"/>
                </a:cubicBezTo>
                <a:cubicBezTo>
                  <a:pt x="485485" y="454480"/>
                  <a:pt x="283426" y="642840"/>
                  <a:pt x="283426" y="642840"/>
                </a:cubicBezTo>
                <a:cubicBezTo>
                  <a:pt x="277433" y="647977"/>
                  <a:pt x="532574" y="439070"/>
                  <a:pt x="540280" y="421946"/>
                </a:cubicBezTo>
                <a:cubicBezTo>
                  <a:pt x="547986" y="404822"/>
                  <a:pt x="345071" y="547804"/>
                  <a:pt x="329660" y="540098"/>
                </a:cubicBezTo>
                <a:cubicBezTo>
                  <a:pt x="314249" y="532392"/>
                  <a:pt x="459799" y="376568"/>
                  <a:pt x="447813" y="375712"/>
                </a:cubicBezTo>
                <a:cubicBezTo>
                  <a:pt x="435827" y="374856"/>
                  <a:pt x="276577" y="534105"/>
                  <a:pt x="257741" y="534961"/>
                </a:cubicBezTo>
                <a:cubicBezTo>
                  <a:pt x="238905" y="535817"/>
                  <a:pt x="345927" y="381705"/>
                  <a:pt x="334797" y="380849"/>
                </a:cubicBezTo>
                <a:cubicBezTo>
                  <a:pt x="323667" y="379993"/>
                  <a:pt x="182397" y="543523"/>
                  <a:pt x="190959" y="529824"/>
                </a:cubicBezTo>
                <a:cubicBezTo>
                  <a:pt x="199521" y="516125"/>
                  <a:pt x="363051" y="327766"/>
                  <a:pt x="386168" y="298656"/>
                </a:cubicBezTo>
                <a:cubicBezTo>
                  <a:pt x="409285" y="269546"/>
                  <a:pt x="338222" y="359445"/>
                  <a:pt x="329660" y="355164"/>
                </a:cubicBezTo>
                <a:cubicBezTo>
                  <a:pt x="321098" y="350883"/>
                  <a:pt x="315105" y="323485"/>
                  <a:pt x="334797" y="272970"/>
                </a:cubicBezTo>
                <a:cubicBezTo>
                  <a:pt x="354489" y="222455"/>
                  <a:pt x="520588" y="-71214"/>
                  <a:pt x="468361" y="1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BEC54484-B923-E86D-46B9-218C1ABF00A1}"/>
              </a:ext>
            </a:extLst>
          </p:cNvPr>
          <p:cNvSpPr/>
          <p:nvPr/>
        </p:nvSpPr>
        <p:spPr>
          <a:xfrm>
            <a:off x="4209052" y="8479831"/>
            <a:ext cx="580989" cy="1292819"/>
          </a:xfrm>
          <a:custGeom>
            <a:avLst/>
            <a:gdLst>
              <a:gd name="connsiteX0" fmla="*/ 70135 w 580989"/>
              <a:gd name="connsiteY0" fmla="*/ 32308 h 1292819"/>
              <a:gd name="connsiteX1" fmla="*/ 547883 w 580989"/>
              <a:gd name="connsiteY1" fmla="*/ 1218973 h 1292819"/>
              <a:gd name="connsiteX2" fmla="*/ 481101 w 580989"/>
              <a:gd name="connsiteY2" fmla="*/ 1064861 h 1292819"/>
              <a:gd name="connsiteX3" fmla="*/ 8490 w 580989"/>
              <a:gd name="connsiteY3" fmla="*/ 227517 h 1292819"/>
              <a:gd name="connsiteX4" fmla="*/ 172876 w 580989"/>
              <a:gd name="connsiteY4" fmla="*/ 510057 h 1292819"/>
              <a:gd name="connsiteX5" fmla="*/ 116368 w 580989"/>
              <a:gd name="connsiteY5" fmla="*/ 350807 h 1292819"/>
              <a:gd name="connsiteX6" fmla="*/ 70135 w 580989"/>
              <a:gd name="connsiteY6" fmla="*/ 32308 h 129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989" h="1292819">
                <a:moveTo>
                  <a:pt x="70135" y="32308"/>
                </a:moveTo>
                <a:cubicBezTo>
                  <a:pt x="142054" y="177002"/>
                  <a:pt x="479389" y="1046881"/>
                  <a:pt x="547883" y="1218973"/>
                </a:cubicBezTo>
                <a:cubicBezTo>
                  <a:pt x="616377" y="1391065"/>
                  <a:pt x="571000" y="1230104"/>
                  <a:pt x="481101" y="1064861"/>
                </a:cubicBezTo>
                <a:cubicBezTo>
                  <a:pt x="391202" y="899618"/>
                  <a:pt x="59861" y="319984"/>
                  <a:pt x="8490" y="227517"/>
                </a:cubicBezTo>
                <a:cubicBezTo>
                  <a:pt x="-42881" y="135050"/>
                  <a:pt x="154896" y="489509"/>
                  <a:pt x="172876" y="510057"/>
                </a:cubicBezTo>
                <a:cubicBezTo>
                  <a:pt x="190856" y="530605"/>
                  <a:pt x="136916" y="430432"/>
                  <a:pt x="116368" y="350807"/>
                </a:cubicBezTo>
                <a:cubicBezTo>
                  <a:pt x="95820" y="271182"/>
                  <a:pt x="-1784" y="-112386"/>
                  <a:pt x="70135" y="32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A2CD088A-0190-FBB5-90CC-D12E7697E703}"/>
              </a:ext>
            </a:extLst>
          </p:cNvPr>
          <p:cNvSpPr/>
          <p:nvPr/>
        </p:nvSpPr>
        <p:spPr>
          <a:xfrm>
            <a:off x="4969075" y="10097321"/>
            <a:ext cx="263013" cy="1875956"/>
          </a:xfrm>
          <a:custGeom>
            <a:avLst/>
            <a:gdLst>
              <a:gd name="connsiteX0" fmla="*/ 8754 w 263013"/>
              <a:gd name="connsiteY0" fmla="*/ 17587 h 1875956"/>
              <a:gd name="connsiteX1" fmla="*/ 245060 w 263013"/>
              <a:gd name="connsiteY1" fmla="*/ 1764194 h 1875956"/>
              <a:gd name="connsiteX2" fmla="*/ 219374 w 263013"/>
              <a:gd name="connsiteY2" fmla="*/ 1574122 h 1875956"/>
              <a:gd name="connsiteX3" fmla="*/ 3617 w 263013"/>
              <a:gd name="connsiteY3" fmla="*/ 546706 h 1875956"/>
              <a:gd name="connsiteX4" fmla="*/ 80673 w 263013"/>
              <a:gd name="connsiteY4" fmla="*/ 844657 h 1875956"/>
              <a:gd name="connsiteX5" fmla="*/ 8754 w 263013"/>
              <a:gd name="connsiteY5" fmla="*/ 17587 h 18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013" h="1875956">
                <a:moveTo>
                  <a:pt x="8754" y="17587"/>
                </a:moveTo>
                <a:cubicBezTo>
                  <a:pt x="36152" y="170843"/>
                  <a:pt x="209957" y="1504772"/>
                  <a:pt x="245060" y="1764194"/>
                </a:cubicBezTo>
                <a:cubicBezTo>
                  <a:pt x="280163" y="2023616"/>
                  <a:pt x="259615" y="1777037"/>
                  <a:pt x="219374" y="1574122"/>
                </a:cubicBezTo>
                <a:cubicBezTo>
                  <a:pt x="179133" y="1371207"/>
                  <a:pt x="26734" y="668284"/>
                  <a:pt x="3617" y="546706"/>
                </a:cubicBezTo>
                <a:cubicBezTo>
                  <a:pt x="-19500" y="425129"/>
                  <a:pt x="75536" y="928563"/>
                  <a:pt x="80673" y="844657"/>
                </a:cubicBezTo>
                <a:cubicBezTo>
                  <a:pt x="85810" y="760751"/>
                  <a:pt x="-18644" y="-135669"/>
                  <a:pt x="8754" y="17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550147C0-5AF6-1564-6524-1BF32067FD87}"/>
              </a:ext>
            </a:extLst>
          </p:cNvPr>
          <p:cNvSpPr/>
          <p:nvPr/>
        </p:nvSpPr>
        <p:spPr>
          <a:xfrm>
            <a:off x="3338116" y="10751590"/>
            <a:ext cx="1369891" cy="949597"/>
          </a:xfrm>
          <a:custGeom>
            <a:avLst/>
            <a:gdLst>
              <a:gd name="connsiteX0" fmla="*/ 985 w 1369891"/>
              <a:gd name="connsiteY0" fmla="*/ 316 h 949597"/>
              <a:gd name="connsiteX1" fmla="*/ 622572 w 1369891"/>
              <a:gd name="connsiteY1" fmla="*/ 185250 h 949597"/>
              <a:gd name="connsiteX2" fmla="*/ 607160 w 1369891"/>
              <a:gd name="connsiteY2" fmla="*/ 154428 h 949597"/>
              <a:gd name="connsiteX3" fmla="*/ 992441 w 1369891"/>
              <a:gd name="connsiteY3" fmla="*/ 519161 h 949597"/>
              <a:gd name="connsiteX4" fmla="*/ 987304 w 1369891"/>
              <a:gd name="connsiteY4" fmla="*/ 488338 h 949597"/>
              <a:gd name="connsiteX5" fmla="*/ 1357174 w 1369891"/>
              <a:gd name="connsiteY5" fmla="*/ 940401 h 949597"/>
              <a:gd name="connsiteX6" fmla="*/ 1239021 w 1369891"/>
              <a:gd name="connsiteY6" fmla="*/ 750329 h 949597"/>
              <a:gd name="connsiteX7" fmla="*/ 802369 w 1369891"/>
              <a:gd name="connsiteY7" fmla="*/ 257170 h 949597"/>
              <a:gd name="connsiteX8" fmla="*/ 586612 w 1369891"/>
              <a:gd name="connsiteY8" fmla="*/ 149291 h 949597"/>
              <a:gd name="connsiteX9" fmla="*/ 314347 w 1369891"/>
              <a:gd name="connsiteY9" fmla="*/ 72235 h 949597"/>
              <a:gd name="connsiteX10" fmla="*/ 473596 w 1369891"/>
              <a:gd name="connsiteY10" fmla="*/ 139017 h 949597"/>
              <a:gd name="connsiteX11" fmla="*/ 985 w 1369891"/>
              <a:gd name="connsiteY11" fmla="*/ 316 h 94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9891" h="949597">
                <a:moveTo>
                  <a:pt x="985" y="316"/>
                </a:moveTo>
                <a:cubicBezTo>
                  <a:pt x="25814" y="8022"/>
                  <a:pt x="622572" y="185250"/>
                  <a:pt x="622572" y="185250"/>
                </a:cubicBezTo>
                <a:cubicBezTo>
                  <a:pt x="723601" y="210935"/>
                  <a:pt x="545515" y="98776"/>
                  <a:pt x="607160" y="154428"/>
                </a:cubicBezTo>
                <a:cubicBezTo>
                  <a:pt x="668805" y="210080"/>
                  <a:pt x="929084" y="463509"/>
                  <a:pt x="992441" y="519161"/>
                </a:cubicBezTo>
                <a:cubicBezTo>
                  <a:pt x="1055798" y="574813"/>
                  <a:pt x="926515" y="418131"/>
                  <a:pt x="987304" y="488338"/>
                </a:cubicBezTo>
                <a:cubicBezTo>
                  <a:pt x="1048093" y="558545"/>
                  <a:pt x="1315221" y="896736"/>
                  <a:pt x="1357174" y="940401"/>
                </a:cubicBezTo>
                <a:cubicBezTo>
                  <a:pt x="1399127" y="984066"/>
                  <a:pt x="1331488" y="864201"/>
                  <a:pt x="1239021" y="750329"/>
                </a:cubicBezTo>
                <a:cubicBezTo>
                  <a:pt x="1146554" y="636457"/>
                  <a:pt x="911104" y="357343"/>
                  <a:pt x="802369" y="257170"/>
                </a:cubicBezTo>
                <a:cubicBezTo>
                  <a:pt x="693634" y="156997"/>
                  <a:pt x="667949" y="180113"/>
                  <a:pt x="586612" y="149291"/>
                </a:cubicBezTo>
                <a:cubicBezTo>
                  <a:pt x="505275" y="118469"/>
                  <a:pt x="333183" y="73947"/>
                  <a:pt x="314347" y="72235"/>
                </a:cubicBezTo>
                <a:cubicBezTo>
                  <a:pt x="295511" y="70523"/>
                  <a:pt x="518973" y="150147"/>
                  <a:pt x="473596" y="139017"/>
                </a:cubicBezTo>
                <a:cubicBezTo>
                  <a:pt x="428219" y="127887"/>
                  <a:pt x="-23844" y="-7390"/>
                  <a:pt x="985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5A297623-CEB0-C547-66B3-96368CDB8908}"/>
              </a:ext>
            </a:extLst>
          </p:cNvPr>
          <p:cNvSpPr/>
          <p:nvPr/>
        </p:nvSpPr>
        <p:spPr>
          <a:xfrm>
            <a:off x="3188639" y="10777591"/>
            <a:ext cx="1393666" cy="863246"/>
          </a:xfrm>
          <a:custGeom>
            <a:avLst/>
            <a:gdLst>
              <a:gd name="connsiteX0" fmla="*/ 602525 w 1393666"/>
              <a:gd name="connsiteY0" fmla="*/ 77056 h 863246"/>
              <a:gd name="connsiteX1" fmla="*/ 340534 w 1393666"/>
              <a:gd name="connsiteY1" fmla="*/ 20548 h 863246"/>
              <a:gd name="connsiteX2" fmla="*/ 242930 w 1393666"/>
              <a:gd name="connsiteY2" fmla="*/ 41097 h 863246"/>
              <a:gd name="connsiteX3" fmla="*/ 6624 w 1393666"/>
              <a:gd name="connsiteY3" fmla="*/ 154112 h 863246"/>
              <a:gd name="connsiteX4" fmla="*/ 78543 w 1393666"/>
              <a:gd name="connsiteY4" fmla="*/ 87330 h 863246"/>
              <a:gd name="connsiteX5" fmla="*/ 217244 w 1393666"/>
              <a:gd name="connsiteY5" fmla="*/ 0 h 863246"/>
              <a:gd name="connsiteX6" fmla="*/ 150462 w 1393666"/>
              <a:gd name="connsiteY6" fmla="*/ 87330 h 863246"/>
              <a:gd name="connsiteX7" fmla="*/ 412453 w 1393666"/>
              <a:gd name="connsiteY7" fmla="*/ 123290 h 863246"/>
              <a:gd name="connsiteX8" fmla="*/ 648759 w 1393666"/>
              <a:gd name="connsiteY8" fmla="*/ 190072 h 863246"/>
              <a:gd name="connsiteX9" fmla="*/ 859379 w 1393666"/>
              <a:gd name="connsiteY9" fmla="*/ 318499 h 863246"/>
              <a:gd name="connsiteX10" fmla="*/ 843968 w 1393666"/>
              <a:gd name="connsiteY10" fmla="*/ 292813 h 863246"/>
              <a:gd name="connsiteX11" fmla="*/ 1275482 w 1393666"/>
              <a:gd name="connsiteY11" fmla="*/ 734602 h 863246"/>
              <a:gd name="connsiteX12" fmla="*/ 1393635 w 1393666"/>
              <a:gd name="connsiteY12" fmla="*/ 863029 h 863246"/>
              <a:gd name="connsiteX13" fmla="*/ 1280619 w 1393666"/>
              <a:gd name="connsiteY13" fmla="*/ 714054 h 863246"/>
              <a:gd name="connsiteX14" fmla="*/ 808008 w 1393666"/>
              <a:gd name="connsiteY14" fmla="*/ 256854 h 863246"/>
              <a:gd name="connsiteX15" fmla="*/ 756637 w 1393666"/>
              <a:gd name="connsiteY15" fmla="*/ 210620 h 863246"/>
              <a:gd name="connsiteX16" fmla="*/ 273752 w 1393666"/>
              <a:gd name="connsiteY16" fmla="*/ 97605 h 863246"/>
              <a:gd name="connsiteX17" fmla="*/ 109365 w 1393666"/>
              <a:gd name="connsiteY17" fmla="*/ 82193 h 863246"/>
              <a:gd name="connsiteX18" fmla="*/ 602525 w 1393666"/>
              <a:gd name="connsiteY18" fmla="*/ 77056 h 8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3666" h="863246">
                <a:moveTo>
                  <a:pt x="602525" y="77056"/>
                </a:moveTo>
                <a:cubicBezTo>
                  <a:pt x="641053" y="66782"/>
                  <a:pt x="400466" y="26541"/>
                  <a:pt x="340534" y="20548"/>
                </a:cubicBezTo>
                <a:cubicBezTo>
                  <a:pt x="280602" y="14555"/>
                  <a:pt x="298582" y="18836"/>
                  <a:pt x="242930" y="41097"/>
                </a:cubicBezTo>
                <a:cubicBezTo>
                  <a:pt x="187278" y="63358"/>
                  <a:pt x="34022" y="146407"/>
                  <a:pt x="6624" y="154112"/>
                </a:cubicBezTo>
                <a:cubicBezTo>
                  <a:pt x="-20774" y="161817"/>
                  <a:pt x="43440" y="113015"/>
                  <a:pt x="78543" y="87330"/>
                </a:cubicBezTo>
                <a:cubicBezTo>
                  <a:pt x="113646" y="61645"/>
                  <a:pt x="205258" y="0"/>
                  <a:pt x="217244" y="0"/>
                </a:cubicBezTo>
                <a:cubicBezTo>
                  <a:pt x="229230" y="0"/>
                  <a:pt x="117927" y="66782"/>
                  <a:pt x="150462" y="87330"/>
                </a:cubicBezTo>
                <a:cubicBezTo>
                  <a:pt x="182997" y="107878"/>
                  <a:pt x="329404" y="106166"/>
                  <a:pt x="412453" y="123290"/>
                </a:cubicBezTo>
                <a:cubicBezTo>
                  <a:pt x="495502" y="140414"/>
                  <a:pt x="574271" y="157537"/>
                  <a:pt x="648759" y="190072"/>
                </a:cubicBezTo>
                <a:cubicBezTo>
                  <a:pt x="723247" y="222607"/>
                  <a:pt x="826844" y="301376"/>
                  <a:pt x="859379" y="318499"/>
                </a:cubicBezTo>
                <a:cubicBezTo>
                  <a:pt x="891914" y="335623"/>
                  <a:pt x="774618" y="223463"/>
                  <a:pt x="843968" y="292813"/>
                </a:cubicBezTo>
                <a:cubicBezTo>
                  <a:pt x="913318" y="362163"/>
                  <a:pt x="1183871" y="639566"/>
                  <a:pt x="1275482" y="734602"/>
                </a:cubicBezTo>
                <a:cubicBezTo>
                  <a:pt x="1367093" y="829638"/>
                  <a:pt x="1392779" y="866454"/>
                  <a:pt x="1393635" y="863029"/>
                </a:cubicBezTo>
                <a:cubicBezTo>
                  <a:pt x="1394491" y="859604"/>
                  <a:pt x="1378224" y="815083"/>
                  <a:pt x="1280619" y="714054"/>
                </a:cubicBezTo>
                <a:cubicBezTo>
                  <a:pt x="1183014" y="613025"/>
                  <a:pt x="895338" y="340760"/>
                  <a:pt x="808008" y="256854"/>
                </a:cubicBezTo>
                <a:cubicBezTo>
                  <a:pt x="720678" y="172948"/>
                  <a:pt x="845680" y="237162"/>
                  <a:pt x="756637" y="210620"/>
                </a:cubicBezTo>
                <a:cubicBezTo>
                  <a:pt x="667594" y="184079"/>
                  <a:pt x="381631" y="119010"/>
                  <a:pt x="273752" y="97605"/>
                </a:cubicBezTo>
                <a:cubicBezTo>
                  <a:pt x="165873" y="76200"/>
                  <a:pt x="53713" y="84762"/>
                  <a:pt x="109365" y="82193"/>
                </a:cubicBezTo>
                <a:cubicBezTo>
                  <a:pt x="165017" y="79624"/>
                  <a:pt x="563997" y="87330"/>
                  <a:pt x="602525" y="77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27F1F7B2-C04B-5B4E-ABFC-D4AB2DCDA40B}"/>
              </a:ext>
            </a:extLst>
          </p:cNvPr>
          <p:cNvSpPr/>
          <p:nvPr/>
        </p:nvSpPr>
        <p:spPr>
          <a:xfrm>
            <a:off x="3205100" y="10889664"/>
            <a:ext cx="1368742" cy="784730"/>
          </a:xfrm>
          <a:custGeom>
            <a:avLst/>
            <a:gdLst>
              <a:gd name="connsiteX0" fmla="*/ 437 w 1368742"/>
              <a:gd name="connsiteY0" fmla="*/ 943 h 784730"/>
              <a:gd name="connsiteX1" fmla="*/ 467911 w 1368742"/>
              <a:gd name="connsiteY1" fmla="*/ 52314 h 784730"/>
              <a:gd name="connsiteX2" fmla="*/ 827507 w 1368742"/>
              <a:gd name="connsiteY2" fmla="*/ 247523 h 784730"/>
              <a:gd name="connsiteX3" fmla="*/ 822370 w 1368742"/>
              <a:gd name="connsiteY3" fmla="*/ 216700 h 784730"/>
              <a:gd name="connsiteX4" fmla="*/ 1027853 w 1368742"/>
              <a:gd name="connsiteY4" fmla="*/ 453006 h 784730"/>
              <a:gd name="connsiteX5" fmla="*/ 1012442 w 1368742"/>
              <a:gd name="connsiteY5" fmla="*/ 370812 h 784730"/>
              <a:gd name="connsiteX6" fmla="*/ 1361763 w 1368742"/>
              <a:gd name="connsiteY6" fmla="*/ 776642 h 784730"/>
              <a:gd name="connsiteX7" fmla="*/ 1212788 w 1368742"/>
              <a:gd name="connsiteY7" fmla="*/ 607118 h 784730"/>
              <a:gd name="connsiteX8" fmla="*/ 822370 w 1368742"/>
              <a:gd name="connsiteY8" fmla="*/ 196152 h 784730"/>
              <a:gd name="connsiteX9" fmla="*/ 555242 w 1368742"/>
              <a:gd name="connsiteY9" fmla="*/ 72862 h 784730"/>
              <a:gd name="connsiteX10" fmla="*/ 385718 w 1368742"/>
              <a:gd name="connsiteY10" fmla="*/ 21491 h 784730"/>
              <a:gd name="connsiteX11" fmla="*/ 437 w 1368742"/>
              <a:gd name="connsiteY11" fmla="*/ 943 h 7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742" h="784730">
                <a:moveTo>
                  <a:pt x="437" y="943"/>
                </a:moveTo>
                <a:cubicBezTo>
                  <a:pt x="14136" y="6080"/>
                  <a:pt x="330066" y="11217"/>
                  <a:pt x="467911" y="52314"/>
                </a:cubicBezTo>
                <a:cubicBezTo>
                  <a:pt x="605756" y="93411"/>
                  <a:pt x="768431" y="220125"/>
                  <a:pt x="827507" y="247523"/>
                </a:cubicBezTo>
                <a:cubicBezTo>
                  <a:pt x="886583" y="274921"/>
                  <a:pt x="788979" y="182453"/>
                  <a:pt x="822370" y="216700"/>
                </a:cubicBezTo>
                <a:cubicBezTo>
                  <a:pt x="855761" y="250947"/>
                  <a:pt x="996174" y="427321"/>
                  <a:pt x="1027853" y="453006"/>
                </a:cubicBezTo>
                <a:cubicBezTo>
                  <a:pt x="1059532" y="478691"/>
                  <a:pt x="956791" y="316873"/>
                  <a:pt x="1012442" y="370812"/>
                </a:cubicBezTo>
                <a:cubicBezTo>
                  <a:pt x="1068093" y="424751"/>
                  <a:pt x="1328372" y="737258"/>
                  <a:pt x="1361763" y="776642"/>
                </a:cubicBezTo>
                <a:cubicBezTo>
                  <a:pt x="1395154" y="816026"/>
                  <a:pt x="1302687" y="703866"/>
                  <a:pt x="1212788" y="607118"/>
                </a:cubicBezTo>
                <a:cubicBezTo>
                  <a:pt x="1122889" y="510370"/>
                  <a:pt x="931961" y="285195"/>
                  <a:pt x="822370" y="196152"/>
                </a:cubicBezTo>
                <a:cubicBezTo>
                  <a:pt x="712779" y="107109"/>
                  <a:pt x="628017" y="101972"/>
                  <a:pt x="555242" y="72862"/>
                </a:cubicBezTo>
                <a:cubicBezTo>
                  <a:pt x="482467" y="43752"/>
                  <a:pt x="473048" y="30053"/>
                  <a:pt x="385718" y="21491"/>
                </a:cubicBezTo>
                <a:cubicBezTo>
                  <a:pt x="298388" y="12929"/>
                  <a:pt x="-13262" y="-4194"/>
                  <a:pt x="437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E66BE45A-9E98-D3AD-FBF4-47C90C7E99A3}"/>
              </a:ext>
            </a:extLst>
          </p:cNvPr>
          <p:cNvSpPr/>
          <p:nvPr/>
        </p:nvSpPr>
        <p:spPr>
          <a:xfrm>
            <a:off x="4474183" y="10088748"/>
            <a:ext cx="555576" cy="1670973"/>
          </a:xfrm>
          <a:custGeom>
            <a:avLst/>
            <a:gdLst>
              <a:gd name="connsiteX0" fmla="*/ 508783 w 555576"/>
              <a:gd name="connsiteY0" fmla="*/ 474 h 1670973"/>
              <a:gd name="connsiteX1" fmla="*/ 144051 w 555576"/>
              <a:gd name="connsiteY1" fmla="*/ 385755 h 1670973"/>
              <a:gd name="connsiteX2" fmla="*/ 339260 w 555576"/>
              <a:gd name="connsiteY2" fmla="*/ 981656 h 1670973"/>
              <a:gd name="connsiteX3" fmla="*/ 277615 w 555576"/>
              <a:gd name="connsiteY3" fmla="*/ 801859 h 1670973"/>
              <a:gd name="connsiteX4" fmla="*/ 213 w 555576"/>
              <a:gd name="connsiteY4" fmla="*/ 390892 h 1670973"/>
              <a:gd name="connsiteX5" fmla="*/ 236518 w 555576"/>
              <a:gd name="connsiteY5" fmla="*/ 658021 h 1670973"/>
              <a:gd name="connsiteX6" fmla="*/ 503646 w 555576"/>
              <a:gd name="connsiteY6" fmla="*/ 1212825 h 1670973"/>
              <a:gd name="connsiteX7" fmla="*/ 462550 w 555576"/>
              <a:gd name="connsiteY7" fmla="*/ 884052 h 1670973"/>
              <a:gd name="connsiteX8" fmla="*/ 555017 w 555576"/>
              <a:gd name="connsiteY8" fmla="*/ 1670025 h 1670973"/>
              <a:gd name="connsiteX9" fmla="*/ 411179 w 555576"/>
              <a:gd name="connsiteY9" fmla="*/ 1038164 h 1670973"/>
              <a:gd name="connsiteX10" fmla="*/ 293026 w 555576"/>
              <a:gd name="connsiteY10" fmla="*/ 745351 h 1670973"/>
              <a:gd name="connsiteX11" fmla="*/ 339260 w 555576"/>
              <a:gd name="connsiteY11" fmla="*/ 365207 h 1670973"/>
              <a:gd name="connsiteX12" fmla="*/ 457413 w 555576"/>
              <a:gd name="connsiteY12" fmla="*/ 195683 h 1670973"/>
              <a:gd name="connsiteX13" fmla="*/ 359808 w 555576"/>
              <a:gd name="connsiteY13" fmla="*/ 365207 h 1670973"/>
              <a:gd name="connsiteX14" fmla="*/ 272478 w 555576"/>
              <a:gd name="connsiteY14" fmla="*/ 539868 h 1670973"/>
              <a:gd name="connsiteX15" fmla="*/ 344397 w 555576"/>
              <a:gd name="connsiteY15" fmla="*/ 765899 h 1670973"/>
              <a:gd name="connsiteX16" fmla="*/ 262204 w 555576"/>
              <a:gd name="connsiteY16" fmla="*/ 596376 h 1670973"/>
              <a:gd name="connsiteX17" fmla="*/ 154325 w 555576"/>
              <a:gd name="connsiteY17" fmla="*/ 426852 h 1670973"/>
              <a:gd name="connsiteX18" fmla="*/ 144051 w 555576"/>
              <a:gd name="connsiteY18" fmla="*/ 308699 h 1670973"/>
              <a:gd name="connsiteX19" fmla="*/ 508783 w 555576"/>
              <a:gd name="connsiteY19" fmla="*/ 474 h 16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5576" h="1670973">
                <a:moveTo>
                  <a:pt x="508783" y="474"/>
                </a:moveTo>
                <a:cubicBezTo>
                  <a:pt x="508783" y="13317"/>
                  <a:pt x="172305" y="222225"/>
                  <a:pt x="144051" y="385755"/>
                </a:cubicBezTo>
                <a:cubicBezTo>
                  <a:pt x="115797" y="549285"/>
                  <a:pt x="316999" y="912305"/>
                  <a:pt x="339260" y="981656"/>
                </a:cubicBezTo>
                <a:cubicBezTo>
                  <a:pt x="361521" y="1051007"/>
                  <a:pt x="334123" y="900320"/>
                  <a:pt x="277615" y="801859"/>
                </a:cubicBezTo>
                <a:cubicBezTo>
                  <a:pt x="221107" y="703398"/>
                  <a:pt x="7062" y="414865"/>
                  <a:pt x="213" y="390892"/>
                </a:cubicBezTo>
                <a:cubicBezTo>
                  <a:pt x="-6636" y="366919"/>
                  <a:pt x="152612" y="521032"/>
                  <a:pt x="236518" y="658021"/>
                </a:cubicBezTo>
                <a:cubicBezTo>
                  <a:pt x="320423" y="795010"/>
                  <a:pt x="465974" y="1175153"/>
                  <a:pt x="503646" y="1212825"/>
                </a:cubicBezTo>
                <a:cubicBezTo>
                  <a:pt x="541318" y="1250497"/>
                  <a:pt x="453988" y="807852"/>
                  <a:pt x="462550" y="884052"/>
                </a:cubicBezTo>
                <a:cubicBezTo>
                  <a:pt x="471112" y="960252"/>
                  <a:pt x="563579" y="1644340"/>
                  <a:pt x="555017" y="1670025"/>
                </a:cubicBezTo>
                <a:cubicBezTo>
                  <a:pt x="546455" y="1695710"/>
                  <a:pt x="454844" y="1192276"/>
                  <a:pt x="411179" y="1038164"/>
                </a:cubicBezTo>
                <a:cubicBezTo>
                  <a:pt x="367514" y="884052"/>
                  <a:pt x="305012" y="857510"/>
                  <a:pt x="293026" y="745351"/>
                </a:cubicBezTo>
                <a:cubicBezTo>
                  <a:pt x="281040" y="633192"/>
                  <a:pt x="311862" y="456818"/>
                  <a:pt x="339260" y="365207"/>
                </a:cubicBezTo>
                <a:cubicBezTo>
                  <a:pt x="366658" y="273596"/>
                  <a:pt x="453988" y="195683"/>
                  <a:pt x="457413" y="195683"/>
                </a:cubicBezTo>
                <a:cubicBezTo>
                  <a:pt x="460838" y="195683"/>
                  <a:pt x="390630" y="307843"/>
                  <a:pt x="359808" y="365207"/>
                </a:cubicBezTo>
                <a:cubicBezTo>
                  <a:pt x="328985" y="422571"/>
                  <a:pt x="275046" y="473086"/>
                  <a:pt x="272478" y="539868"/>
                </a:cubicBezTo>
                <a:cubicBezTo>
                  <a:pt x="269909" y="606650"/>
                  <a:pt x="346109" y="756481"/>
                  <a:pt x="344397" y="765899"/>
                </a:cubicBezTo>
                <a:cubicBezTo>
                  <a:pt x="342685" y="775317"/>
                  <a:pt x="293883" y="652884"/>
                  <a:pt x="262204" y="596376"/>
                </a:cubicBezTo>
                <a:cubicBezTo>
                  <a:pt x="230525" y="539868"/>
                  <a:pt x="174017" y="474798"/>
                  <a:pt x="154325" y="426852"/>
                </a:cubicBezTo>
                <a:cubicBezTo>
                  <a:pt x="134633" y="378906"/>
                  <a:pt x="84118" y="378050"/>
                  <a:pt x="144051" y="308699"/>
                </a:cubicBezTo>
                <a:cubicBezTo>
                  <a:pt x="203983" y="239349"/>
                  <a:pt x="508783" y="-12369"/>
                  <a:pt x="508783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774BBC4F-0A7F-11D8-53E4-08D31E732A94}"/>
              </a:ext>
            </a:extLst>
          </p:cNvPr>
          <p:cNvSpPr/>
          <p:nvPr/>
        </p:nvSpPr>
        <p:spPr>
          <a:xfrm>
            <a:off x="3533742" y="9722532"/>
            <a:ext cx="2191715" cy="1023843"/>
          </a:xfrm>
          <a:custGeom>
            <a:avLst/>
            <a:gdLst>
              <a:gd name="connsiteX0" fmla="*/ 5705 w 2191715"/>
              <a:gd name="connsiteY0" fmla="*/ 1019099 h 1023843"/>
              <a:gd name="connsiteX1" fmla="*/ 2188964 w 2191715"/>
              <a:gd name="connsiteY1" fmla="*/ 1958 h 1023843"/>
              <a:gd name="connsiteX2" fmla="*/ 483454 w 2191715"/>
              <a:gd name="connsiteY2" fmla="*/ 751971 h 1023843"/>
              <a:gd name="connsiteX3" fmla="*/ 1521143 w 2191715"/>
              <a:gd name="connsiteY3" fmla="*/ 397513 h 1023843"/>
              <a:gd name="connsiteX4" fmla="*/ 5705 w 2191715"/>
              <a:gd name="connsiteY4" fmla="*/ 1019099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715" h="1023843">
                <a:moveTo>
                  <a:pt x="5705" y="1019099"/>
                </a:moveTo>
                <a:cubicBezTo>
                  <a:pt x="117008" y="953173"/>
                  <a:pt x="2109339" y="46479"/>
                  <a:pt x="2188964" y="1958"/>
                </a:cubicBezTo>
                <a:cubicBezTo>
                  <a:pt x="2268589" y="-42563"/>
                  <a:pt x="594757" y="686045"/>
                  <a:pt x="483454" y="751971"/>
                </a:cubicBezTo>
                <a:cubicBezTo>
                  <a:pt x="372151" y="817897"/>
                  <a:pt x="1594775" y="352135"/>
                  <a:pt x="1521143" y="397513"/>
                </a:cubicBezTo>
                <a:cubicBezTo>
                  <a:pt x="1447512" y="442891"/>
                  <a:pt x="-105598" y="1085025"/>
                  <a:pt x="5705" y="1019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E4D6ED51-544B-A0EC-6310-2430D41F3D46}"/>
              </a:ext>
            </a:extLst>
          </p:cNvPr>
          <p:cNvSpPr/>
          <p:nvPr/>
        </p:nvSpPr>
        <p:spPr>
          <a:xfrm>
            <a:off x="1543115" y="8908764"/>
            <a:ext cx="506037" cy="2343853"/>
          </a:xfrm>
          <a:custGeom>
            <a:avLst/>
            <a:gdLst>
              <a:gd name="connsiteX0" fmla="*/ 10382 w 506037"/>
              <a:gd name="connsiteY0" fmla="*/ 38591 h 2343853"/>
              <a:gd name="connsiteX1" fmla="*/ 393840 w 506037"/>
              <a:gd name="connsiteY1" fmla="*/ 1837894 h 2343853"/>
              <a:gd name="connsiteX2" fmla="*/ 443001 w 506037"/>
              <a:gd name="connsiteY2" fmla="*/ 1375778 h 2343853"/>
              <a:gd name="connsiteX3" fmla="*/ 462666 w 506037"/>
              <a:gd name="connsiteY3" fmla="*/ 2083701 h 2343853"/>
              <a:gd name="connsiteX4" fmla="*/ 501995 w 506037"/>
              <a:gd name="connsiteY4" fmla="*/ 1759236 h 2343853"/>
              <a:gd name="connsiteX5" fmla="*/ 354511 w 506037"/>
              <a:gd name="connsiteY5" fmla="*/ 2339339 h 2343853"/>
              <a:gd name="connsiteX6" fmla="*/ 393840 w 506037"/>
              <a:gd name="connsiteY6" fmla="*/ 1955881 h 2343853"/>
              <a:gd name="connsiteX7" fmla="*/ 334846 w 506037"/>
              <a:gd name="connsiteY7" fmla="*/ 726849 h 2343853"/>
              <a:gd name="connsiteX8" fmla="*/ 334846 w 506037"/>
              <a:gd name="connsiteY8" fmla="*/ 333559 h 2343853"/>
              <a:gd name="connsiteX9" fmla="*/ 295517 w 506037"/>
              <a:gd name="connsiteY9" fmla="*/ 1169301 h 2343853"/>
              <a:gd name="connsiteX10" fmla="*/ 128369 w 506037"/>
              <a:gd name="connsiteY10" fmla="*/ 648191 h 2343853"/>
              <a:gd name="connsiteX11" fmla="*/ 10382 w 506037"/>
              <a:gd name="connsiteY11" fmla="*/ 38591 h 234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037" h="2343853">
                <a:moveTo>
                  <a:pt x="10382" y="38591"/>
                </a:moveTo>
                <a:cubicBezTo>
                  <a:pt x="54627" y="236875"/>
                  <a:pt x="321737" y="1615030"/>
                  <a:pt x="393840" y="1837894"/>
                </a:cubicBezTo>
                <a:cubicBezTo>
                  <a:pt x="465943" y="2060759"/>
                  <a:pt x="431530" y="1334810"/>
                  <a:pt x="443001" y="1375778"/>
                </a:cubicBezTo>
                <a:cubicBezTo>
                  <a:pt x="454472" y="1416746"/>
                  <a:pt x="452834" y="2019791"/>
                  <a:pt x="462666" y="2083701"/>
                </a:cubicBezTo>
                <a:cubicBezTo>
                  <a:pt x="472498" y="2147611"/>
                  <a:pt x="520021" y="1716630"/>
                  <a:pt x="501995" y="1759236"/>
                </a:cubicBezTo>
                <a:cubicBezTo>
                  <a:pt x="483969" y="1801842"/>
                  <a:pt x="372537" y="2306565"/>
                  <a:pt x="354511" y="2339339"/>
                </a:cubicBezTo>
                <a:cubicBezTo>
                  <a:pt x="336485" y="2372113"/>
                  <a:pt x="397118" y="2224629"/>
                  <a:pt x="393840" y="1955881"/>
                </a:cubicBezTo>
                <a:cubicBezTo>
                  <a:pt x="390563" y="1687133"/>
                  <a:pt x="344678" y="997236"/>
                  <a:pt x="334846" y="726849"/>
                </a:cubicBezTo>
                <a:cubicBezTo>
                  <a:pt x="325014" y="456462"/>
                  <a:pt x="341401" y="259817"/>
                  <a:pt x="334846" y="333559"/>
                </a:cubicBezTo>
                <a:cubicBezTo>
                  <a:pt x="328291" y="407301"/>
                  <a:pt x="329930" y="1116862"/>
                  <a:pt x="295517" y="1169301"/>
                </a:cubicBezTo>
                <a:cubicBezTo>
                  <a:pt x="261104" y="1221740"/>
                  <a:pt x="182446" y="835004"/>
                  <a:pt x="128369" y="648191"/>
                </a:cubicBezTo>
                <a:cubicBezTo>
                  <a:pt x="74292" y="461378"/>
                  <a:pt x="-33863" y="-159693"/>
                  <a:pt x="10382" y="38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2832FBDD-3EA3-682C-D501-76ACF6A9FC4C}"/>
              </a:ext>
            </a:extLst>
          </p:cNvPr>
          <p:cNvSpPr/>
          <p:nvPr/>
        </p:nvSpPr>
        <p:spPr>
          <a:xfrm>
            <a:off x="1500618" y="11003870"/>
            <a:ext cx="1036158" cy="638944"/>
          </a:xfrm>
          <a:custGeom>
            <a:avLst/>
            <a:gdLst>
              <a:gd name="connsiteX0" fmla="*/ 3717 w 1036158"/>
              <a:gd name="connsiteY0" fmla="*/ 637524 h 638944"/>
              <a:gd name="connsiteX1" fmla="*/ 416672 w 1036158"/>
              <a:gd name="connsiteY1" fmla="*/ 214736 h 638944"/>
              <a:gd name="connsiteX2" fmla="*/ 1026272 w 1036158"/>
              <a:gd name="connsiteY2" fmla="*/ 8259 h 638944"/>
              <a:gd name="connsiteX3" fmla="*/ 809963 w 1036158"/>
              <a:gd name="connsiteY3" fmla="*/ 37756 h 638944"/>
              <a:gd name="connsiteX4" fmla="*/ 652647 w 1036158"/>
              <a:gd name="connsiteY4" fmla="*/ 57420 h 638944"/>
              <a:gd name="connsiteX5" fmla="*/ 3717 w 1036158"/>
              <a:gd name="connsiteY5" fmla="*/ 637524 h 63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6158" h="638944">
                <a:moveTo>
                  <a:pt x="3717" y="637524"/>
                </a:moveTo>
                <a:cubicBezTo>
                  <a:pt x="-35612" y="663743"/>
                  <a:pt x="246246" y="319613"/>
                  <a:pt x="416672" y="214736"/>
                </a:cubicBezTo>
                <a:cubicBezTo>
                  <a:pt x="587098" y="109859"/>
                  <a:pt x="960724" y="37756"/>
                  <a:pt x="1026272" y="8259"/>
                </a:cubicBezTo>
                <a:cubicBezTo>
                  <a:pt x="1091820" y="-21238"/>
                  <a:pt x="809963" y="37756"/>
                  <a:pt x="809963" y="37756"/>
                </a:cubicBezTo>
                <a:cubicBezTo>
                  <a:pt x="747692" y="45949"/>
                  <a:pt x="783744" y="-35986"/>
                  <a:pt x="652647" y="57420"/>
                </a:cubicBezTo>
                <a:cubicBezTo>
                  <a:pt x="521550" y="150826"/>
                  <a:pt x="43046" y="611305"/>
                  <a:pt x="3717" y="637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E9AEA590-525A-3874-A78F-680C486DE908}"/>
              </a:ext>
            </a:extLst>
          </p:cNvPr>
          <p:cNvSpPr/>
          <p:nvPr/>
        </p:nvSpPr>
        <p:spPr>
          <a:xfrm>
            <a:off x="1551895" y="10989699"/>
            <a:ext cx="1158284" cy="750590"/>
          </a:xfrm>
          <a:custGeom>
            <a:avLst/>
            <a:gdLst>
              <a:gd name="connsiteX0" fmla="*/ 1602 w 1158284"/>
              <a:gd name="connsiteY0" fmla="*/ 750017 h 750590"/>
              <a:gd name="connsiteX1" fmla="*/ 512879 w 1158284"/>
              <a:gd name="connsiteY1" fmla="*/ 209243 h 750590"/>
              <a:gd name="connsiteX2" fmla="*/ 335899 w 1158284"/>
              <a:gd name="connsiteY2" fmla="*/ 366559 h 750590"/>
              <a:gd name="connsiteX3" fmla="*/ 1122479 w 1158284"/>
              <a:gd name="connsiteY3" fmla="*/ 12598 h 750590"/>
              <a:gd name="connsiteX4" fmla="*/ 974995 w 1158284"/>
              <a:gd name="connsiteY4" fmla="*/ 91256 h 750590"/>
              <a:gd name="connsiteX5" fmla="*/ 532544 w 1158284"/>
              <a:gd name="connsiteY5" fmla="*/ 209243 h 750590"/>
              <a:gd name="connsiteX6" fmla="*/ 178582 w 1158284"/>
              <a:gd name="connsiteY6" fmla="*/ 514043 h 750590"/>
              <a:gd name="connsiteX7" fmla="*/ 345731 w 1158284"/>
              <a:gd name="connsiteY7" fmla="*/ 317398 h 750590"/>
              <a:gd name="connsiteX8" fmla="*/ 1602 w 1158284"/>
              <a:gd name="connsiteY8" fmla="*/ 750017 h 7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284" h="750590">
                <a:moveTo>
                  <a:pt x="1602" y="750017"/>
                </a:moveTo>
                <a:cubicBezTo>
                  <a:pt x="29460" y="731991"/>
                  <a:pt x="457163" y="273153"/>
                  <a:pt x="512879" y="209243"/>
                </a:cubicBezTo>
                <a:cubicBezTo>
                  <a:pt x="568595" y="145333"/>
                  <a:pt x="234299" y="399333"/>
                  <a:pt x="335899" y="366559"/>
                </a:cubicBezTo>
                <a:cubicBezTo>
                  <a:pt x="437499" y="333785"/>
                  <a:pt x="1015963" y="58482"/>
                  <a:pt x="1122479" y="12598"/>
                </a:cubicBezTo>
                <a:cubicBezTo>
                  <a:pt x="1228995" y="-33286"/>
                  <a:pt x="1073317" y="58482"/>
                  <a:pt x="974995" y="91256"/>
                </a:cubicBezTo>
                <a:cubicBezTo>
                  <a:pt x="876673" y="124030"/>
                  <a:pt x="665279" y="138779"/>
                  <a:pt x="532544" y="209243"/>
                </a:cubicBezTo>
                <a:cubicBezTo>
                  <a:pt x="399809" y="279707"/>
                  <a:pt x="209718" y="496017"/>
                  <a:pt x="178582" y="514043"/>
                </a:cubicBezTo>
                <a:cubicBezTo>
                  <a:pt x="147447" y="532069"/>
                  <a:pt x="373589" y="279708"/>
                  <a:pt x="345731" y="317398"/>
                </a:cubicBezTo>
                <a:cubicBezTo>
                  <a:pt x="317873" y="355088"/>
                  <a:pt x="-26256" y="768043"/>
                  <a:pt x="1602" y="750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315F8B87-DED2-A490-E57A-4994D0DDE34B}"/>
              </a:ext>
            </a:extLst>
          </p:cNvPr>
          <p:cNvSpPr/>
          <p:nvPr/>
        </p:nvSpPr>
        <p:spPr>
          <a:xfrm>
            <a:off x="866463" y="8411674"/>
            <a:ext cx="3361268" cy="2758509"/>
          </a:xfrm>
          <a:custGeom>
            <a:avLst/>
            <a:gdLst>
              <a:gd name="connsiteX0" fmla="*/ 28272 w 3361268"/>
              <a:gd name="connsiteY0" fmla="*/ 427526 h 2758509"/>
              <a:gd name="connsiteX1" fmla="*/ 1837408 w 3361268"/>
              <a:gd name="connsiteY1" fmla="*/ 624171 h 2758509"/>
              <a:gd name="connsiteX2" fmla="*/ 1453950 w 3361268"/>
              <a:gd name="connsiteY2" fmla="*/ 653668 h 2758509"/>
              <a:gd name="connsiteX3" fmla="*/ 2319189 w 3361268"/>
              <a:gd name="connsiteY3" fmla="*/ 584842 h 2758509"/>
              <a:gd name="connsiteX4" fmla="*/ 2122543 w 3361268"/>
              <a:gd name="connsiteY4" fmla="*/ 722494 h 2758509"/>
              <a:gd name="connsiteX5" fmla="*/ 2633821 w 3361268"/>
              <a:gd name="connsiteY5" fmla="*/ 398029 h 2758509"/>
              <a:gd name="connsiteX6" fmla="*/ 3322079 w 3361268"/>
              <a:gd name="connsiteY6" fmla="*/ 14571 h 2758509"/>
              <a:gd name="connsiteX7" fmla="*/ 3243421 w 3361268"/>
              <a:gd name="connsiteY7" fmla="*/ 103061 h 2758509"/>
              <a:gd name="connsiteX8" fmla="*/ 2968118 w 3361268"/>
              <a:gd name="connsiteY8" fmla="*/ 319371 h 2758509"/>
              <a:gd name="connsiteX9" fmla="*/ 2142208 w 3361268"/>
              <a:gd name="connsiteY9" fmla="*/ 987965 h 2758509"/>
              <a:gd name="connsiteX10" fmla="*/ 2240531 w 3361268"/>
              <a:gd name="connsiteY10" fmla="*/ 850313 h 2758509"/>
              <a:gd name="connsiteX11" fmla="*/ 1031163 w 3361268"/>
              <a:gd name="connsiteY11" fmla="*/ 801152 h 2758509"/>
              <a:gd name="connsiteX12" fmla="*/ 1542440 w 3361268"/>
              <a:gd name="connsiteY12" fmla="*/ 801152 h 2758509"/>
              <a:gd name="connsiteX13" fmla="*/ 696866 w 3361268"/>
              <a:gd name="connsiteY13" fmla="*/ 673332 h 2758509"/>
              <a:gd name="connsiteX14" fmla="*/ 1129485 w 3361268"/>
              <a:gd name="connsiteY14" fmla="*/ 889642 h 2758509"/>
              <a:gd name="connsiteX15" fmla="*/ 1286802 w 3361268"/>
              <a:gd name="connsiteY15" fmla="*/ 1263268 h 2758509"/>
              <a:gd name="connsiteX16" fmla="*/ 1335963 w 3361268"/>
              <a:gd name="connsiteY16" fmla="*/ 1194442 h 2758509"/>
              <a:gd name="connsiteX17" fmla="*/ 1139318 w 3361268"/>
              <a:gd name="connsiteY17" fmla="*/ 1764713 h 2758509"/>
              <a:gd name="connsiteX18" fmla="*/ 1227808 w 3361268"/>
              <a:gd name="connsiteY18" fmla="*/ 1961358 h 2758509"/>
              <a:gd name="connsiteX19" fmla="*/ 1650595 w 3361268"/>
              <a:gd name="connsiteY19" fmla="*/ 1351758 h 2758509"/>
              <a:gd name="connsiteX20" fmla="*/ 1414621 w 3361268"/>
              <a:gd name="connsiteY20" fmla="*/ 1774545 h 2758509"/>
              <a:gd name="connsiteX21" fmla="*/ 1394956 w 3361268"/>
              <a:gd name="connsiteY21" fmla="*/ 2099010 h 2758509"/>
              <a:gd name="connsiteX22" fmla="*/ 1109821 w 3361268"/>
              <a:gd name="connsiteY22" fmla="*/ 2757771 h 2758509"/>
              <a:gd name="connsiteX23" fmla="*/ 972169 w 3361268"/>
              <a:gd name="connsiteY23" fmla="*/ 1961358 h 2758509"/>
              <a:gd name="connsiteX24" fmla="*/ 618208 w 3361268"/>
              <a:gd name="connsiteY24" fmla="*/ 712661 h 2758509"/>
              <a:gd name="connsiteX25" fmla="*/ 873847 w 3361268"/>
              <a:gd name="connsiteY25" fmla="*/ 1292765 h 2758509"/>
              <a:gd name="connsiteX26" fmla="*/ 795189 w 3361268"/>
              <a:gd name="connsiteY26" fmla="*/ 810984 h 2758509"/>
              <a:gd name="connsiteX27" fmla="*/ 736195 w 3361268"/>
              <a:gd name="connsiteY27" fmla="*/ 653668 h 2758509"/>
              <a:gd name="connsiteX28" fmla="*/ 28272 w 3361268"/>
              <a:gd name="connsiteY28" fmla="*/ 427526 h 275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1268" h="2758509">
                <a:moveTo>
                  <a:pt x="28272" y="427526"/>
                </a:moveTo>
                <a:cubicBezTo>
                  <a:pt x="211807" y="422610"/>
                  <a:pt x="1599795" y="586481"/>
                  <a:pt x="1837408" y="624171"/>
                </a:cubicBezTo>
                <a:cubicBezTo>
                  <a:pt x="2075021" y="661861"/>
                  <a:pt x="1453950" y="653668"/>
                  <a:pt x="1453950" y="653668"/>
                </a:cubicBezTo>
                <a:cubicBezTo>
                  <a:pt x="1534247" y="647113"/>
                  <a:pt x="2207757" y="573371"/>
                  <a:pt x="2319189" y="584842"/>
                </a:cubicBezTo>
                <a:cubicBezTo>
                  <a:pt x="2430621" y="596313"/>
                  <a:pt x="2070104" y="753629"/>
                  <a:pt x="2122543" y="722494"/>
                </a:cubicBezTo>
                <a:cubicBezTo>
                  <a:pt x="2174982" y="691359"/>
                  <a:pt x="2433898" y="516016"/>
                  <a:pt x="2633821" y="398029"/>
                </a:cubicBezTo>
                <a:cubicBezTo>
                  <a:pt x="2833744" y="280042"/>
                  <a:pt x="3220479" y="63732"/>
                  <a:pt x="3322079" y="14571"/>
                </a:cubicBezTo>
                <a:cubicBezTo>
                  <a:pt x="3423679" y="-34590"/>
                  <a:pt x="3302414" y="52261"/>
                  <a:pt x="3243421" y="103061"/>
                </a:cubicBezTo>
                <a:cubicBezTo>
                  <a:pt x="3184428" y="153861"/>
                  <a:pt x="2968118" y="319371"/>
                  <a:pt x="2968118" y="319371"/>
                </a:cubicBezTo>
                <a:cubicBezTo>
                  <a:pt x="2784583" y="466855"/>
                  <a:pt x="2263472" y="899475"/>
                  <a:pt x="2142208" y="987965"/>
                </a:cubicBezTo>
                <a:cubicBezTo>
                  <a:pt x="2020944" y="1076455"/>
                  <a:pt x="2425705" y="881448"/>
                  <a:pt x="2240531" y="850313"/>
                </a:cubicBezTo>
                <a:cubicBezTo>
                  <a:pt x="2055357" y="819178"/>
                  <a:pt x="1147511" y="809345"/>
                  <a:pt x="1031163" y="801152"/>
                </a:cubicBezTo>
                <a:cubicBezTo>
                  <a:pt x="914815" y="792959"/>
                  <a:pt x="1598156" y="822455"/>
                  <a:pt x="1542440" y="801152"/>
                </a:cubicBezTo>
                <a:cubicBezTo>
                  <a:pt x="1486724" y="779849"/>
                  <a:pt x="765692" y="658584"/>
                  <a:pt x="696866" y="673332"/>
                </a:cubicBezTo>
                <a:cubicBezTo>
                  <a:pt x="628040" y="688080"/>
                  <a:pt x="1031162" y="791319"/>
                  <a:pt x="1129485" y="889642"/>
                </a:cubicBezTo>
                <a:cubicBezTo>
                  <a:pt x="1227808" y="987965"/>
                  <a:pt x="1252389" y="1212468"/>
                  <a:pt x="1286802" y="1263268"/>
                </a:cubicBezTo>
                <a:cubicBezTo>
                  <a:pt x="1321215" y="1314068"/>
                  <a:pt x="1360544" y="1110868"/>
                  <a:pt x="1335963" y="1194442"/>
                </a:cubicBezTo>
                <a:cubicBezTo>
                  <a:pt x="1311382" y="1278016"/>
                  <a:pt x="1157344" y="1636894"/>
                  <a:pt x="1139318" y="1764713"/>
                </a:cubicBezTo>
                <a:cubicBezTo>
                  <a:pt x="1121292" y="1892532"/>
                  <a:pt x="1142595" y="2030184"/>
                  <a:pt x="1227808" y="1961358"/>
                </a:cubicBezTo>
                <a:cubicBezTo>
                  <a:pt x="1313021" y="1892532"/>
                  <a:pt x="1619460" y="1382893"/>
                  <a:pt x="1650595" y="1351758"/>
                </a:cubicBezTo>
                <a:cubicBezTo>
                  <a:pt x="1681730" y="1320623"/>
                  <a:pt x="1457227" y="1650003"/>
                  <a:pt x="1414621" y="1774545"/>
                </a:cubicBezTo>
                <a:cubicBezTo>
                  <a:pt x="1372015" y="1899087"/>
                  <a:pt x="1445756" y="1935139"/>
                  <a:pt x="1394956" y="2099010"/>
                </a:cubicBezTo>
                <a:cubicBezTo>
                  <a:pt x="1344156" y="2262881"/>
                  <a:pt x="1180286" y="2780713"/>
                  <a:pt x="1109821" y="2757771"/>
                </a:cubicBezTo>
                <a:cubicBezTo>
                  <a:pt x="1039357" y="2734829"/>
                  <a:pt x="1054105" y="2302210"/>
                  <a:pt x="972169" y="1961358"/>
                </a:cubicBezTo>
                <a:cubicBezTo>
                  <a:pt x="890234" y="1620506"/>
                  <a:pt x="634595" y="824093"/>
                  <a:pt x="618208" y="712661"/>
                </a:cubicBezTo>
                <a:cubicBezTo>
                  <a:pt x="601821" y="601229"/>
                  <a:pt x="844350" y="1276378"/>
                  <a:pt x="873847" y="1292765"/>
                </a:cubicBezTo>
                <a:cubicBezTo>
                  <a:pt x="903344" y="1309152"/>
                  <a:pt x="818131" y="917500"/>
                  <a:pt x="795189" y="810984"/>
                </a:cubicBezTo>
                <a:cubicBezTo>
                  <a:pt x="772247" y="704468"/>
                  <a:pt x="862376" y="715939"/>
                  <a:pt x="736195" y="653668"/>
                </a:cubicBezTo>
                <a:cubicBezTo>
                  <a:pt x="610014" y="591397"/>
                  <a:pt x="-155263" y="432442"/>
                  <a:pt x="28272" y="427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427BF842-5C13-3A8B-A52B-4179170FC4B5}"/>
              </a:ext>
            </a:extLst>
          </p:cNvPr>
          <p:cNvSpPr/>
          <p:nvPr/>
        </p:nvSpPr>
        <p:spPr>
          <a:xfrm>
            <a:off x="356695" y="7371905"/>
            <a:ext cx="428917" cy="482815"/>
          </a:xfrm>
          <a:custGeom>
            <a:avLst/>
            <a:gdLst>
              <a:gd name="connsiteX0" fmla="*/ 2901 w 428917"/>
              <a:gd name="connsiteY0" fmla="*/ 4940 h 482815"/>
              <a:gd name="connsiteX1" fmla="*/ 194685 w 428917"/>
              <a:gd name="connsiteY1" fmla="*/ 415906 h 482815"/>
              <a:gd name="connsiteX2" fmla="*/ 133040 w 428917"/>
              <a:gd name="connsiteY2" fmla="*/ 282342 h 482815"/>
              <a:gd name="connsiteX3" fmla="*/ 276878 w 428917"/>
              <a:gd name="connsiteY3" fmla="*/ 450153 h 482815"/>
              <a:gd name="connsiteX4" fmla="*/ 270029 w 428917"/>
              <a:gd name="connsiteY4" fmla="*/ 463852 h 482815"/>
              <a:gd name="connsiteX5" fmla="*/ 321399 w 428917"/>
              <a:gd name="connsiteY5" fmla="*/ 385084 h 482815"/>
              <a:gd name="connsiteX6" fmla="*/ 321399 w 428917"/>
              <a:gd name="connsiteY6" fmla="*/ 316589 h 482815"/>
              <a:gd name="connsiteX7" fmla="*/ 427566 w 428917"/>
              <a:gd name="connsiteY7" fmla="*/ 200149 h 482815"/>
              <a:gd name="connsiteX8" fmla="*/ 376195 w 428917"/>
              <a:gd name="connsiteY8" fmla="*/ 251520 h 482815"/>
              <a:gd name="connsiteX9" fmla="*/ 300851 w 428917"/>
              <a:gd name="connsiteY9" fmla="*/ 333713 h 482815"/>
              <a:gd name="connsiteX10" fmla="*/ 290577 w 428917"/>
              <a:gd name="connsiteY10" fmla="*/ 480976 h 482815"/>
              <a:gd name="connsiteX11" fmla="*/ 290577 w 428917"/>
              <a:gd name="connsiteY11" fmla="*/ 409057 h 482815"/>
              <a:gd name="connsiteX12" fmla="*/ 146739 w 428917"/>
              <a:gd name="connsiteY12" fmla="*/ 302891 h 482815"/>
              <a:gd name="connsiteX13" fmla="*/ 139889 w 428917"/>
              <a:gd name="connsiteY13" fmla="*/ 347412 h 482815"/>
              <a:gd name="connsiteX14" fmla="*/ 20024 w 428917"/>
              <a:gd name="connsiteY14" fmla="*/ 206998 h 482815"/>
              <a:gd name="connsiteX15" fmla="*/ 91943 w 428917"/>
              <a:gd name="connsiteY15" fmla="*/ 275493 h 482815"/>
              <a:gd name="connsiteX16" fmla="*/ 78244 w 428917"/>
              <a:gd name="connsiteY16" fmla="*/ 193299 h 482815"/>
              <a:gd name="connsiteX17" fmla="*/ 2901 w 428917"/>
              <a:gd name="connsiteY17" fmla="*/ 4940 h 4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917" h="482815">
                <a:moveTo>
                  <a:pt x="2901" y="4940"/>
                </a:moveTo>
                <a:cubicBezTo>
                  <a:pt x="22308" y="42041"/>
                  <a:pt x="172995" y="369672"/>
                  <a:pt x="194685" y="415906"/>
                </a:cubicBezTo>
                <a:cubicBezTo>
                  <a:pt x="216375" y="462140"/>
                  <a:pt x="119341" y="276634"/>
                  <a:pt x="133040" y="282342"/>
                </a:cubicBezTo>
                <a:cubicBezTo>
                  <a:pt x="146739" y="288050"/>
                  <a:pt x="276878" y="450153"/>
                  <a:pt x="276878" y="450153"/>
                </a:cubicBezTo>
                <a:cubicBezTo>
                  <a:pt x="299709" y="480405"/>
                  <a:pt x="262609" y="474697"/>
                  <a:pt x="270029" y="463852"/>
                </a:cubicBezTo>
                <a:cubicBezTo>
                  <a:pt x="277449" y="453007"/>
                  <a:pt x="312837" y="409628"/>
                  <a:pt x="321399" y="385084"/>
                </a:cubicBezTo>
                <a:cubicBezTo>
                  <a:pt x="329961" y="360540"/>
                  <a:pt x="303705" y="347412"/>
                  <a:pt x="321399" y="316589"/>
                </a:cubicBezTo>
                <a:cubicBezTo>
                  <a:pt x="339094" y="285767"/>
                  <a:pt x="418433" y="210994"/>
                  <a:pt x="427566" y="200149"/>
                </a:cubicBezTo>
                <a:cubicBezTo>
                  <a:pt x="436699" y="189304"/>
                  <a:pt x="397314" y="229259"/>
                  <a:pt x="376195" y="251520"/>
                </a:cubicBezTo>
                <a:cubicBezTo>
                  <a:pt x="355076" y="273781"/>
                  <a:pt x="315121" y="295470"/>
                  <a:pt x="300851" y="333713"/>
                </a:cubicBezTo>
                <a:cubicBezTo>
                  <a:pt x="286581" y="371956"/>
                  <a:pt x="292289" y="468419"/>
                  <a:pt x="290577" y="480976"/>
                </a:cubicBezTo>
                <a:cubicBezTo>
                  <a:pt x="288865" y="493533"/>
                  <a:pt x="314550" y="438738"/>
                  <a:pt x="290577" y="409057"/>
                </a:cubicBezTo>
                <a:cubicBezTo>
                  <a:pt x="266604" y="379376"/>
                  <a:pt x="171854" y="313165"/>
                  <a:pt x="146739" y="302891"/>
                </a:cubicBezTo>
                <a:cubicBezTo>
                  <a:pt x="121624" y="292617"/>
                  <a:pt x="161008" y="363394"/>
                  <a:pt x="139889" y="347412"/>
                </a:cubicBezTo>
                <a:cubicBezTo>
                  <a:pt x="118770" y="331430"/>
                  <a:pt x="28015" y="218984"/>
                  <a:pt x="20024" y="206998"/>
                </a:cubicBezTo>
                <a:cubicBezTo>
                  <a:pt x="12033" y="195012"/>
                  <a:pt x="82240" y="277776"/>
                  <a:pt x="91943" y="275493"/>
                </a:cubicBezTo>
                <a:cubicBezTo>
                  <a:pt x="101646" y="273210"/>
                  <a:pt x="89089" y="236108"/>
                  <a:pt x="78244" y="193299"/>
                </a:cubicBezTo>
                <a:cubicBezTo>
                  <a:pt x="67399" y="150490"/>
                  <a:pt x="-16506" y="-32161"/>
                  <a:pt x="2901" y="4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86676A84-91FD-ECFE-15B8-813B242BF4C2}"/>
              </a:ext>
            </a:extLst>
          </p:cNvPr>
          <p:cNvSpPr/>
          <p:nvPr/>
        </p:nvSpPr>
        <p:spPr>
          <a:xfrm>
            <a:off x="224804" y="7444980"/>
            <a:ext cx="1148247" cy="737354"/>
          </a:xfrm>
          <a:custGeom>
            <a:avLst/>
            <a:gdLst>
              <a:gd name="connsiteX0" fmla="*/ 110818 w 1148247"/>
              <a:gd name="connsiteY0" fmla="*/ 359 h 737354"/>
              <a:gd name="connsiteX1" fmla="*/ 374522 w 1148247"/>
              <a:gd name="connsiteY1" fmla="*/ 390777 h 737354"/>
              <a:gd name="connsiteX2" fmla="*/ 275205 w 1148247"/>
              <a:gd name="connsiteY2" fmla="*/ 325708 h 737354"/>
              <a:gd name="connsiteX3" fmla="*/ 672472 w 1148247"/>
              <a:gd name="connsiteY3" fmla="*/ 517492 h 737354"/>
              <a:gd name="connsiteX4" fmla="*/ 607403 w 1148247"/>
              <a:gd name="connsiteY4" fmla="*/ 524341 h 737354"/>
              <a:gd name="connsiteX5" fmla="*/ 1145084 w 1148247"/>
              <a:gd name="connsiteY5" fmla="*/ 562013 h 737354"/>
              <a:gd name="connsiteX6" fmla="*/ 826585 w 1148247"/>
              <a:gd name="connsiteY6" fmla="*/ 558589 h 737354"/>
              <a:gd name="connsiteX7" fmla="*/ 758090 w 1148247"/>
              <a:gd name="connsiteY7" fmla="*/ 596260 h 737354"/>
              <a:gd name="connsiteX8" fmla="*/ 641650 w 1148247"/>
              <a:gd name="connsiteY8" fmla="*/ 736674 h 737354"/>
              <a:gd name="connsiteX9" fmla="*/ 682747 w 1148247"/>
              <a:gd name="connsiteY9" fmla="*/ 651056 h 737354"/>
              <a:gd name="connsiteX10" fmla="*/ 542333 w 1148247"/>
              <a:gd name="connsiteY10" fmla="*/ 681878 h 737354"/>
              <a:gd name="connsiteX11" fmla="*/ 494387 w 1148247"/>
              <a:gd name="connsiteY11" fmla="*/ 623658 h 737354"/>
              <a:gd name="connsiteX12" fmla="*/ 388221 w 1148247"/>
              <a:gd name="connsiteY12" fmla="*/ 623658 h 737354"/>
              <a:gd name="connsiteX13" fmla="*/ 384796 w 1148247"/>
              <a:gd name="connsiteY13" fmla="*/ 644207 h 737354"/>
              <a:gd name="connsiteX14" fmla="*/ 384796 w 1148247"/>
              <a:gd name="connsiteY14" fmla="*/ 596260 h 737354"/>
              <a:gd name="connsiteX15" fmla="*/ 371097 w 1148247"/>
              <a:gd name="connsiteY15" fmla="*/ 558589 h 737354"/>
              <a:gd name="connsiteX16" fmla="*/ 244383 w 1148247"/>
              <a:gd name="connsiteY16" fmla="*/ 503793 h 737354"/>
              <a:gd name="connsiteX17" fmla="*/ 306027 w 1148247"/>
              <a:gd name="connsiteY17" fmla="*/ 527766 h 737354"/>
              <a:gd name="connsiteX18" fmla="*/ 240958 w 1148247"/>
              <a:gd name="connsiteY18" fmla="*/ 445573 h 737354"/>
              <a:gd name="connsiteX19" fmla="*/ 158765 w 1148247"/>
              <a:gd name="connsiteY19" fmla="*/ 428449 h 737354"/>
              <a:gd name="connsiteX20" fmla="*/ 1227 w 1148247"/>
              <a:gd name="connsiteY20" fmla="*/ 592836 h 737354"/>
              <a:gd name="connsiteX21" fmla="*/ 86845 w 1148247"/>
              <a:gd name="connsiteY21" fmla="*/ 472971 h 737354"/>
              <a:gd name="connsiteX22" fmla="*/ 110818 w 1148247"/>
              <a:gd name="connsiteY22" fmla="*/ 407901 h 737354"/>
              <a:gd name="connsiteX23" fmla="*/ 117668 w 1148247"/>
              <a:gd name="connsiteY23" fmla="*/ 267487 h 737354"/>
              <a:gd name="connsiteX24" fmla="*/ 141641 w 1148247"/>
              <a:gd name="connsiteY24" fmla="*/ 318858 h 737354"/>
              <a:gd name="connsiteX25" fmla="*/ 110818 w 1148247"/>
              <a:gd name="connsiteY25" fmla="*/ 359 h 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8247" h="737354">
                <a:moveTo>
                  <a:pt x="110818" y="359"/>
                </a:moveTo>
                <a:cubicBezTo>
                  <a:pt x="149631" y="12345"/>
                  <a:pt x="347124" y="336552"/>
                  <a:pt x="374522" y="390777"/>
                </a:cubicBezTo>
                <a:cubicBezTo>
                  <a:pt x="401920" y="445002"/>
                  <a:pt x="225547" y="304589"/>
                  <a:pt x="275205" y="325708"/>
                </a:cubicBezTo>
                <a:cubicBezTo>
                  <a:pt x="324863" y="346827"/>
                  <a:pt x="617106" y="484387"/>
                  <a:pt x="672472" y="517492"/>
                </a:cubicBezTo>
                <a:cubicBezTo>
                  <a:pt x="727838" y="550597"/>
                  <a:pt x="528634" y="516921"/>
                  <a:pt x="607403" y="524341"/>
                </a:cubicBezTo>
                <a:cubicBezTo>
                  <a:pt x="686172" y="531761"/>
                  <a:pt x="1108554" y="556305"/>
                  <a:pt x="1145084" y="562013"/>
                </a:cubicBezTo>
                <a:cubicBezTo>
                  <a:pt x="1181614" y="567721"/>
                  <a:pt x="891084" y="552881"/>
                  <a:pt x="826585" y="558589"/>
                </a:cubicBezTo>
                <a:cubicBezTo>
                  <a:pt x="762086" y="564297"/>
                  <a:pt x="788913" y="566579"/>
                  <a:pt x="758090" y="596260"/>
                </a:cubicBezTo>
                <a:cubicBezTo>
                  <a:pt x="727268" y="625941"/>
                  <a:pt x="654207" y="727541"/>
                  <a:pt x="641650" y="736674"/>
                </a:cubicBezTo>
                <a:cubicBezTo>
                  <a:pt x="629093" y="745807"/>
                  <a:pt x="699300" y="660189"/>
                  <a:pt x="682747" y="651056"/>
                </a:cubicBezTo>
                <a:cubicBezTo>
                  <a:pt x="666194" y="641923"/>
                  <a:pt x="573726" y="686444"/>
                  <a:pt x="542333" y="681878"/>
                </a:cubicBezTo>
                <a:cubicBezTo>
                  <a:pt x="510940" y="677312"/>
                  <a:pt x="520072" y="633361"/>
                  <a:pt x="494387" y="623658"/>
                </a:cubicBezTo>
                <a:cubicBezTo>
                  <a:pt x="468702" y="613955"/>
                  <a:pt x="406486" y="620233"/>
                  <a:pt x="388221" y="623658"/>
                </a:cubicBezTo>
                <a:cubicBezTo>
                  <a:pt x="369956" y="627083"/>
                  <a:pt x="385367" y="648773"/>
                  <a:pt x="384796" y="644207"/>
                </a:cubicBezTo>
                <a:cubicBezTo>
                  <a:pt x="384225" y="639641"/>
                  <a:pt x="387079" y="610530"/>
                  <a:pt x="384796" y="596260"/>
                </a:cubicBezTo>
                <a:cubicBezTo>
                  <a:pt x="382513" y="581990"/>
                  <a:pt x="394499" y="574000"/>
                  <a:pt x="371097" y="558589"/>
                </a:cubicBezTo>
                <a:cubicBezTo>
                  <a:pt x="347695" y="543178"/>
                  <a:pt x="255228" y="508930"/>
                  <a:pt x="244383" y="503793"/>
                </a:cubicBezTo>
                <a:cubicBezTo>
                  <a:pt x="233538" y="498656"/>
                  <a:pt x="306598" y="537469"/>
                  <a:pt x="306027" y="527766"/>
                </a:cubicBezTo>
                <a:cubicBezTo>
                  <a:pt x="305456" y="518063"/>
                  <a:pt x="265502" y="462126"/>
                  <a:pt x="240958" y="445573"/>
                </a:cubicBezTo>
                <a:cubicBezTo>
                  <a:pt x="216414" y="429020"/>
                  <a:pt x="198720" y="403905"/>
                  <a:pt x="158765" y="428449"/>
                </a:cubicBezTo>
                <a:cubicBezTo>
                  <a:pt x="118810" y="452993"/>
                  <a:pt x="13214" y="585416"/>
                  <a:pt x="1227" y="592836"/>
                </a:cubicBezTo>
                <a:cubicBezTo>
                  <a:pt x="-10760" y="600256"/>
                  <a:pt x="68580" y="503793"/>
                  <a:pt x="86845" y="472971"/>
                </a:cubicBezTo>
                <a:cubicBezTo>
                  <a:pt x="105110" y="442149"/>
                  <a:pt x="105681" y="442148"/>
                  <a:pt x="110818" y="407901"/>
                </a:cubicBezTo>
                <a:cubicBezTo>
                  <a:pt x="115955" y="373654"/>
                  <a:pt x="112531" y="282327"/>
                  <a:pt x="117668" y="267487"/>
                </a:cubicBezTo>
                <a:cubicBezTo>
                  <a:pt x="122805" y="252647"/>
                  <a:pt x="138216" y="358242"/>
                  <a:pt x="141641" y="318858"/>
                </a:cubicBezTo>
                <a:cubicBezTo>
                  <a:pt x="145066" y="279474"/>
                  <a:pt x="72005" y="-11627"/>
                  <a:pt x="110818" y="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CE7C77A6-E7F1-BCB1-56EE-0E6A7DA53545}"/>
              </a:ext>
            </a:extLst>
          </p:cNvPr>
          <p:cNvSpPr/>
          <p:nvPr/>
        </p:nvSpPr>
        <p:spPr>
          <a:xfrm>
            <a:off x="1795775" y="8282500"/>
            <a:ext cx="2425343" cy="843888"/>
          </a:xfrm>
          <a:custGeom>
            <a:avLst/>
            <a:gdLst>
              <a:gd name="connsiteX0" fmla="*/ 6521 w 2425343"/>
              <a:gd name="connsiteY0" fmla="*/ 702474 h 843888"/>
              <a:gd name="connsiteX1" fmla="*/ 1325112 w 2425343"/>
              <a:gd name="connsiteY1" fmla="*/ 563326 h 843888"/>
              <a:gd name="connsiteX2" fmla="*/ 821529 w 2425343"/>
              <a:gd name="connsiteY2" fmla="*/ 497065 h 843888"/>
              <a:gd name="connsiteX3" fmla="*/ 1484138 w 2425343"/>
              <a:gd name="connsiteY3" fmla="*/ 622961 h 843888"/>
              <a:gd name="connsiteX4" fmla="*/ 2073860 w 2425343"/>
              <a:gd name="connsiteY4" fmla="*/ 232022 h 843888"/>
              <a:gd name="connsiteX5" fmla="*/ 2425042 w 2425343"/>
              <a:gd name="connsiteY5" fmla="*/ 109 h 843888"/>
              <a:gd name="connsiteX6" fmla="*/ 2140121 w 2425343"/>
              <a:gd name="connsiteY6" fmla="*/ 198891 h 843888"/>
              <a:gd name="connsiteX7" fmla="*/ 1325112 w 2425343"/>
              <a:gd name="connsiteY7" fmla="*/ 795239 h 843888"/>
              <a:gd name="connsiteX8" fmla="*/ 841408 w 2425343"/>
              <a:gd name="connsiteY8" fmla="*/ 795239 h 843888"/>
              <a:gd name="connsiteX9" fmla="*/ 6521 w 2425343"/>
              <a:gd name="connsiteY9" fmla="*/ 702474 h 8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5343" h="843888">
                <a:moveTo>
                  <a:pt x="6521" y="702474"/>
                </a:moveTo>
                <a:cubicBezTo>
                  <a:pt x="87138" y="663822"/>
                  <a:pt x="1189277" y="597561"/>
                  <a:pt x="1325112" y="563326"/>
                </a:cubicBezTo>
                <a:cubicBezTo>
                  <a:pt x="1460947" y="529091"/>
                  <a:pt x="795025" y="487126"/>
                  <a:pt x="821529" y="497065"/>
                </a:cubicBezTo>
                <a:cubicBezTo>
                  <a:pt x="848033" y="507004"/>
                  <a:pt x="1275416" y="667135"/>
                  <a:pt x="1484138" y="622961"/>
                </a:cubicBezTo>
                <a:cubicBezTo>
                  <a:pt x="1692860" y="578787"/>
                  <a:pt x="2073860" y="232022"/>
                  <a:pt x="2073860" y="232022"/>
                </a:cubicBezTo>
                <a:lnTo>
                  <a:pt x="2425042" y="109"/>
                </a:lnTo>
                <a:cubicBezTo>
                  <a:pt x="2436085" y="-5413"/>
                  <a:pt x="2140121" y="198891"/>
                  <a:pt x="2140121" y="198891"/>
                </a:cubicBezTo>
                <a:cubicBezTo>
                  <a:pt x="1956799" y="331413"/>
                  <a:pt x="1541564" y="695848"/>
                  <a:pt x="1325112" y="795239"/>
                </a:cubicBezTo>
                <a:cubicBezTo>
                  <a:pt x="1108660" y="894630"/>
                  <a:pt x="1067799" y="814013"/>
                  <a:pt x="841408" y="795239"/>
                </a:cubicBezTo>
                <a:cubicBezTo>
                  <a:pt x="615017" y="776465"/>
                  <a:pt x="-74096" y="741126"/>
                  <a:pt x="6521" y="70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630131C8-C3B3-802C-F581-514A8E919BF7}"/>
              </a:ext>
            </a:extLst>
          </p:cNvPr>
          <p:cNvSpPr/>
          <p:nvPr/>
        </p:nvSpPr>
        <p:spPr>
          <a:xfrm>
            <a:off x="211200" y="6800274"/>
            <a:ext cx="284265" cy="1207414"/>
          </a:xfrm>
          <a:custGeom>
            <a:avLst/>
            <a:gdLst>
              <a:gd name="connsiteX0" fmla="*/ 279130 w 284265"/>
              <a:gd name="connsiteY0" fmla="*/ 4717 h 1207414"/>
              <a:gd name="connsiteX1" fmla="*/ 192991 w 284265"/>
              <a:gd name="connsiteY1" fmla="*/ 336022 h 1207414"/>
              <a:gd name="connsiteX2" fmla="*/ 146609 w 284265"/>
              <a:gd name="connsiteY2" fmla="*/ 753465 h 1207414"/>
              <a:gd name="connsiteX3" fmla="*/ 146609 w 284265"/>
              <a:gd name="connsiteY3" fmla="*/ 594439 h 1207414"/>
              <a:gd name="connsiteX4" fmla="*/ 113478 w 284265"/>
              <a:gd name="connsiteY4" fmla="*/ 892613 h 1207414"/>
              <a:gd name="connsiteX5" fmla="*/ 835 w 284265"/>
              <a:gd name="connsiteY5" fmla="*/ 1197413 h 1207414"/>
              <a:gd name="connsiteX6" fmla="*/ 60470 w 284265"/>
              <a:gd name="connsiteY6" fmla="*/ 1064891 h 1207414"/>
              <a:gd name="connsiteX7" fmla="*/ 27339 w 284265"/>
              <a:gd name="connsiteY7" fmla="*/ 408909 h 1207414"/>
              <a:gd name="connsiteX8" fmla="*/ 27339 w 284265"/>
              <a:gd name="connsiteY8" fmla="*/ 587813 h 1207414"/>
              <a:gd name="connsiteX9" fmla="*/ 279130 w 284265"/>
              <a:gd name="connsiteY9" fmla="*/ 4717 h 12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265" h="1207414">
                <a:moveTo>
                  <a:pt x="279130" y="4717"/>
                </a:moveTo>
                <a:cubicBezTo>
                  <a:pt x="306739" y="-37248"/>
                  <a:pt x="215078" y="211231"/>
                  <a:pt x="192991" y="336022"/>
                </a:cubicBezTo>
                <a:cubicBezTo>
                  <a:pt x="170904" y="460813"/>
                  <a:pt x="154339" y="710396"/>
                  <a:pt x="146609" y="753465"/>
                </a:cubicBezTo>
                <a:cubicBezTo>
                  <a:pt x="138879" y="796535"/>
                  <a:pt x="152131" y="571248"/>
                  <a:pt x="146609" y="594439"/>
                </a:cubicBezTo>
                <a:cubicBezTo>
                  <a:pt x="141087" y="617630"/>
                  <a:pt x="137774" y="792118"/>
                  <a:pt x="113478" y="892613"/>
                </a:cubicBezTo>
                <a:cubicBezTo>
                  <a:pt x="89182" y="993108"/>
                  <a:pt x="9670" y="1168700"/>
                  <a:pt x="835" y="1197413"/>
                </a:cubicBezTo>
                <a:cubicBezTo>
                  <a:pt x="-8000" y="1226126"/>
                  <a:pt x="56053" y="1196308"/>
                  <a:pt x="60470" y="1064891"/>
                </a:cubicBezTo>
                <a:cubicBezTo>
                  <a:pt x="64887" y="933474"/>
                  <a:pt x="32861" y="488422"/>
                  <a:pt x="27339" y="408909"/>
                </a:cubicBezTo>
                <a:cubicBezTo>
                  <a:pt x="21817" y="329396"/>
                  <a:pt x="-10209" y="659596"/>
                  <a:pt x="27339" y="587813"/>
                </a:cubicBezTo>
                <a:cubicBezTo>
                  <a:pt x="64887" y="516030"/>
                  <a:pt x="251521" y="46682"/>
                  <a:pt x="279130" y="4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B051A67C-C868-8AF7-4975-88C0DC3915C4}"/>
              </a:ext>
            </a:extLst>
          </p:cNvPr>
          <p:cNvSpPr/>
          <p:nvPr/>
        </p:nvSpPr>
        <p:spPr>
          <a:xfrm>
            <a:off x="95714" y="7434362"/>
            <a:ext cx="802039" cy="1465543"/>
          </a:xfrm>
          <a:custGeom>
            <a:avLst/>
            <a:gdLst>
              <a:gd name="connsiteX0" fmla="*/ 202460 w 802039"/>
              <a:gd name="connsiteY0" fmla="*/ 108 h 1465543"/>
              <a:gd name="connsiteX1" fmla="*/ 136199 w 802039"/>
              <a:gd name="connsiteY1" fmla="*/ 384421 h 1465543"/>
              <a:gd name="connsiteX2" fmla="*/ 76564 w 802039"/>
              <a:gd name="connsiteY2" fmla="*/ 556699 h 1465543"/>
              <a:gd name="connsiteX3" fmla="*/ 63312 w 802039"/>
              <a:gd name="connsiteY3" fmla="*/ 775360 h 1465543"/>
              <a:gd name="connsiteX4" fmla="*/ 50060 w 802039"/>
              <a:gd name="connsiteY4" fmla="*/ 662716 h 1465543"/>
              <a:gd name="connsiteX5" fmla="*/ 103069 w 802039"/>
              <a:gd name="connsiteY5" fmla="*/ 901255 h 1465543"/>
              <a:gd name="connsiteX6" fmla="*/ 209086 w 802039"/>
              <a:gd name="connsiteY6" fmla="*/ 1060281 h 1465543"/>
              <a:gd name="connsiteX7" fmla="*/ 593399 w 802039"/>
              <a:gd name="connsiteY7" fmla="*/ 1285568 h 1465543"/>
              <a:gd name="connsiteX8" fmla="*/ 500634 w 802039"/>
              <a:gd name="connsiteY8" fmla="*/ 1232560 h 1465543"/>
              <a:gd name="connsiteX9" fmla="*/ 798808 w 802039"/>
              <a:gd name="connsiteY9" fmla="*/ 1457847 h 1465543"/>
              <a:gd name="connsiteX10" fmla="*/ 626529 w 802039"/>
              <a:gd name="connsiteY10" fmla="*/ 1384960 h 1465543"/>
              <a:gd name="connsiteX11" fmla="*/ 142825 w 802039"/>
              <a:gd name="connsiteY11" fmla="*/ 1113290 h 1465543"/>
              <a:gd name="connsiteX12" fmla="*/ 3677 w 802039"/>
              <a:gd name="connsiteY12" fmla="*/ 874751 h 1465543"/>
              <a:gd name="connsiteX13" fmla="*/ 255469 w 802039"/>
              <a:gd name="connsiteY13" fmla="*/ 424177 h 1465543"/>
              <a:gd name="connsiteX14" fmla="*/ 202460 w 802039"/>
              <a:gd name="connsiteY14" fmla="*/ 108 h 14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02039" h="1465543">
                <a:moveTo>
                  <a:pt x="202460" y="108"/>
                </a:moveTo>
                <a:cubicBezTo>
                  <a:pt x="182582" y="-6518"/>
                  <a:pt x="157182" y="291656"/>
                  <a:pt x="136199" y="384421"/>
                </a:cubicBezTo>
                <a:cubicBezTo>
                  <a:pt x="115216" y="477186"/>
                  <a:pt x="88712" y="491543"/>
                  <a:pt x="76564" y="556699"/>
                </a:cubicBezTo>
                <a:cubicBezTo>
                  <a:pt x="64416" y="621856"/>
                  <a:pt x="67729" y="757691"/>
                  <a:pt x="63312" y="775360"/>
                </a:cubicBezTo>
                <a:cubicBezTo>
                  <a:pt x="58895" y="793029"/>
                  <a:pt x="43434" y="641734"/>
                  <a:pt x="50060" y="662716"/>
                </a:cubicBezTo>
                <a:cubicBezTo>
                  <a:pt x="56686" y="683698"/>
                  <a:pt x="76565" y="834994"/>
                  <a:pt x="103069" y="901255"/>
                </a:cubicBezTo>
                <a:cubicBezTo>
                  <a:pt x="129573" y="967516"/>
                  <a:pt x="127364" y="996229"/>
                  <a:pt x="209086" y="1060281"/>
                </a:cubicBezTo>
                <a:cubicBezTo>
                  <a:pt x="290808" y="1124333"/>
                  <a:pt x="544808" y="1256855"/>
                  <a:pt x="593399" y="1285568"/>
                </a:cubicBezTo>
                <a:cubicBezTo>
                  <a:pt x="641990" y="1314281"/>
                  <a:pt x="466399" y="1203847"/>
                  <a:pt x="500634" y="1232560"/>
                </a:cubicBezTo>
                <a:cubicBezTo>
                  <a:pt x="534869" y="1261273"/>
                  <a:pt x="777826" y="1432447"/>
                  <a:pt x="798808" y="1457847"/>
                </a:cubicBezTo>
                <a:cubicBezTo>
                  <a:pt x="819791" y="1483247"/>
                  <a:pt x="735859" y="1442386"/>
                  <a:pt x="626529" y="1384960"/>
                </a:cubicBezTo>
                <a:cubicBezTo>
                  <a:pt x="517199" y="1327534"/>
                  <a:pt x="246634" y="1198325"/>
                  <a:pt x="142825" y="1113290"/>
                </a:cubicBezTo>
                <a:cubicBezTo>
                  <a:pt x="39016" y="1028255"/>
                  <a:pt x="-15097" y="989603"/>
                  <a:pt x="3677" y="874751"/>
                </a:cubicBezTo>
                <a:cubicBezTo>
                  <a:pt x="22451" y="759899"/>
                  <a:pt x="223443" y="573264"/>
                  <a:pt x="255469" y="424177"/>
                </a:cubicBezTo>
                <a:cubicBezTo>
                  <a:pt x="287495" y="275090"/>
                  <a:pt x="222338" y="6734"/>
                  <a:pt x="202460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93E9DF8E-DEC8-4920-7662-519EAE0FDE09}"/>
              </a:ext>
            </a:extLst>
          </p:cNvPr>
          <p:cNvSpPr/>
          <p:nvPr/>
        </p:nvSpPr>
        <p:spPr>
          <a:xfrm>
            <a:off x="374064" y="5713970"/>
            <a:ext cx="415723" cy="1389204"/>
          </a:xfrm>
          <a:custGeom>
            <a:avLst/>
            <a:gdLst>
              <a:gd name="connsiteX0" fmla="*/ 415645 w 415723"/>
              <a:gd name="connsiteY0" fmla="*/ 4494 h 1389204"/>
              <a:gd name="connsiteX1" fmla="*/ 225145 w 415723"/>
              <a:gd name="connsiteY1" fmla="*/ 652194 h 1389204"/>
              <a:gd name="connsiteX2" fmla="*/ 273636 w 415723"/>
              <a:gd name="connsiteY2" fmla="*/ 510185 h 1389204"/>
              <a:gd name="connsiteX3" fmla="*/ 121236 w 415723"/>
              <a:gd name="connsiteY3" fmla="*/ 1026266 h 1389204"/>
              <a:gd name="connsiteX4" fmla="*/ 193972 w 415723"/>
              <a:gd name="connsiteY4" fmla="*/ 887721 h 1389204"/>
              <a:gd name="connsiteX5" fmla="*/ 65818 w 415723"/>
              <a:gd name="connsiteY5" fmla="*/ 1261794 h 1389204"/>
              <a:gd name="connsiteX6" fmla="*/ 9 w 415723"/>
              <a:gd name="connsiteY6" fmla="*/ 1386485 h 1389204"/>
              <a:gd name="connsiteX7" fmla="*/ 62354 w 415723"/>
              <a:gd name="connsiteY7" fmla="*/ 1164812 h 1389204"/>
              <a:gd name="connsiteX8" fmla="*/ 221681 w 415723"/>
              <a:gd name="connsiteY8" fmla="*/ 447839 h 1389204"/>
              <a:gd name="connsiteX9" fmla="*/ 190509 w 415723"/>
              <a:gd name="connsiteY9" fmla="*/ 513648 h 1389204"/>
              <a:gd name="connsiteX10" fmla="*/ 301345 w 415723"/>
              <a:gd name="connsiteY10" fmla="*/ 153430 h 1389204"/>
              <a:gd name="connsiteX11" fmla="*/ 249391 w 415723"/>
              <a:gd name="connsiteY11" fmla="*/ 354321 h 1389204"/>
              <a:gd name="connsiteX12" fmla="*/ 415645 w 415723"/>
              <a:gd name="connsiteY12" fmla="*/ 4494 h 13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723" h="1389204">
                <a:moveTo>
                  <a:pt x="415645" y="4494"/>
                </a:moveTo>
                <a:cubicBezTo>
                  <a:pt x="411604" y="54139"/>
                  <a:pt x="248813" y="567912"/>
                  <a:pt x="225145" y="652194"/>
                </a:cubicBezTo>
                <a:cubicBezTo>
                  <a:pt x="201477" y="736476"/>
                  <a:pt x="290954" y="447840"/>
                  <a:pt x="273636" y="510185"/>
                </a:cubicBezTo>
                <a:cubicBezTo>
                  <a:pt x="256318" y="572530"/>
                  <a:pt x="134513" y="963343"/>
                  <a:pt x="121236" y="1026266"/>
                </a:cubicBezTo>
                <a:cubicBezTo>
                  <a:pt x="107959" y="1089189"/>
                  <a:pt x="203208" y="848466"/>
                  <a:pt x="193972" y="887721"/>
                </a:cubicBezTo>
                <a:cubicBezTo>
                  <a:pt x="184736" y="926976"/>
                  <a:pt x="98145" y="1178667"/>
                  <a:pt x="65818" y="1261794"/>
                </a:cubicBezTo>
                <a:cubicBezTo>
                  <a:pt x="33491" y="1344921"/>
                  <a:pt x="586" y="1402649"/>
                  <a:pt x="9" y="1386485"/>
                </a:cubicBezTo>
                <a:cubicBezTo>
                  <a:pt x="-568" y="1370321"/>
                  <a:pt x="25409" y="1321253"/>
                  <a:pt x="62354" y="1164812"/>
                </a:cubicBezTo>
                <a:cubicBezTo>
                  <a:pt x="99299" y="1008371"/>
                  <a:pt x="200322" y="556366"/>
                  <a:pt x="221681" y="447839"/>
                </a:cubicBezTo>
                <a:cubicBezTo>
                  <a:pt x="243040" y="339312"/>
                  <a:pt x="177232" y="562716"/>
                  <a:pt x="190509" y="513648"/>
                </a:cubicBezTo>
                <a:cubicBezTo>
                  <a:pt x="203786" y="464580"/>
                  <a:pt x="291531" y="179984"/>
                  <a:pt x="301345" y="153430"/>
                </a:cubicBezTo>
                <a:cubicBezTo>
                  <a:pt x="311159" y="126876"/>
                  <a:pt x="231496" y="376257"/>
                  <a:pt x="249391" y="354321"/>
                </a:cubicBezTo>
                <a:cubicBezTo>
                  <a:pt x="267286" y="332385"/>
                  <a:pt x="419686" y="-45151"/>
                  <a:pt x="415645" y="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8A36C849-E8A6-3BF3-ADF6-60D29C5D0A99}"/>
              </a:ext>
            </a:extLst>
          </p:cNvPr>
          <p:cNvSpPr/>
          <p:nvPr/>
        </p:nvSpPr>
        <p:spPr>
          <a:xfrm>
            <a:off x="778336" y="5049796"/>
            <a:ext cx="552041" cy="707381"/>
          </a:xfrm>
          <a:custGeom>
            <a:avLst/>
            <a:gdLst>
              <a:gd name="connsiteX0" fmla="*/ 388909 w 552041"/>
              <a:gd name="connsiteY0" fmla="*/ 186 h 707381"/>
              <a:gd name="connsiteX1" fmla="*/ 530919 w 552041"/>
              <a:gd name="connsiteY1" fmla="*/ 59068 h 707381"/>
              <a:gd name="connsiteX2" fmla="*/ 530919 w 552041"/>
              <a:gd name="connsiteY2" fmla="*/ 97168 h 707381"/>
              <a:gd name="connsiteX3" fmla="*/ 336955 w 552041"/>
              <a:gd name="connsiteY3" fmla="*/ 232249 h 707381"/>
              <a:gd name="connsiteX4" fmla="*/ 458182 w 552041"/>
              <a:gd name="connsiteY4" fmla="*/ 183759 h 707381"/>
              <a:gd name="connsiteX5" fmla="*/ 340419 w 552041"/>
              <a:gd name="connsiteY5" fmla="*/ 298059 h 707381"/>
              <a:gd name="connsiteX6" fmla="*/ 170700 w 552041"/>
              <a:gd name="connsiteY6" fmla="*/ 512804 h 707381"/>
              <a:gd name="connsiteX7" fmla="*/ 205337 w 552041"/>
              <a:gd name="connsiteY7" fmla="*/ 464313 h 707381"/>
              <a:gd name="connsiteX8" fmla="*/ 982 w 552041"/>
              <a:gd name="connsiteY8" fmla="*/ 706768 h 707381"/>
              <a:gd name="connsiteX9" fmla="*/ 132600 w 552041"/>
              <a:gd name="connsiteY9" fmla="*/ 526659 h 707381"/>
              <a:gd name="connsiteX10" fmla="*/ 243437 w 552041"/>
              <a:gd name="connsiteY10" fmla="*/ 308449 h 707381"/>
              <a:gd name="connsiteX11" fmla="*/ 458182 w 552041"/>
              <a:gd name="connsiteY11" fmla="*/ 166440 h 707381"/>
              <a:gd name="connsiteX12" fmla="*/ 440864 w 552041"/>
              <a:gd name="connsiteY12" fmla="*/ 111022 h 707381"/>
              <a:gd name="connsiteX13" fmla="*/ 354273 w 552041"/>
              <a:gd name="connsiteY13" fmla="*/ 69459 h 707381"/>
              <a:gd name="connsiteX14" fmla="*/ 437400 w 552041"/>
              <a:gd name="connsiteY14" fmla="*/ 121413 h 707381"/>
              <a:gd name="connsiteX15" fmla="*/ 492819 w 552041"/>
              <a:gd name="connsiteY15" fmla="*/ 100631 h 707381"/>
              <a:gd name="connsiteX16" fmla="*/ 496282 w 552041"/>
              <a:gd name="connsiteY16" fmla="*/ 83313 h 707381"/>
              <a:gd name="connsiteX17" fmla="*/ 388909 w 552041"/>
              <a:gd name="connsiteY17" fmla="*/ 186 h 7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041" h="707381">
                <a:moveTo>
                  <a:pt x="388909" y="186"/>
                </a:moveTo>
                <a:cubicBezTo>
                  <a:pt x="394682" y="-3855"/>
                  <a:pt x="530919" y="59068"/>
                  <a:pt x="530919" y="59068"/>
                </a:cubicBezTo>
                <a:cubicBezTo>
                  <a:pt x="554587" y="75232"/>
                  <a:pt x="563246" y="68305"/>
                  <a:pt x="530919" y="97168"/>
                </a:cubicBezTo>
                <a:cubicBezTo>
                  <a:pt x="498592" y="126032"/>
                  <a:pt x="349078" y="217817"/>
                  <a:pt x="336955" y="232249"/>
                </a:cubicBezTo>
                <a:cubicBezTo>
                  <a:pt x="324832" y="246681"/>
                  <a:pt x="457605" y="172791"/>
                  <a:pt x="458182" y="183759"/>
                </a:cubicBezTo>
                <a:cubicBezTo>
                  <a:pt x="458759" y="194727"/>
                  <a:pt x="388333" y="243218"/>
                  <a:pt x="340419" y="298059"/>
                </a:cubicBezTo>
                <a:cubicBezTo>
                  <a:pt x="292505" y="352900"/>
                  <a:pt x="193214" y="485095"/>
                  <a:pt x="170700" y="512804"/>
                </a:cubicBezTo>
                <a:cubicBezTo>
                  <a:pt x="148186" y="540513"/>
                  <a:pt x="233623" y="431986"/>
                  <a:pt x="205337" y="464313"/>
                </a:cubicBezTo>
                <a:cubicBezTo>
                  <a:pt x="177051" y="496640"/>
                  <a:pt x="13105" y="696377"/>
                  <a:pt x="982" y="706768"/>
                </a:cubicBezTo>
                <a:cubicBezTo>
                  <a:pt x="-11141" y="717159"/>
                  <a:pt x="92191" y="593045"/>
                  <a:pt x="132600" y="526659"/>
                </a:cubicBezTo>
                <a:cubicBezTo>
                  <a:pt x="173009" y="460273"/>
                  <a:pt x="189173" y="368485"/>
                  <a:pt x="243437" y="308449"/>
                </a:cubicBezTo>
                <a:cubicBezTo>
                  <a:pt x="297701" y="248413"/>
                  <a:pt x="425278" y="199344"/>
                  <a:pt x="458182" y="166440"/>
                </a:cubicBezTo>
                <a:cubicBezTo>
                  <a:pt x="491086" y="133536"/>
                  <a:pt x="458182" y="127185"/>
                  <a:pt x="440864" y="111022"/>
                </a:cubicBezTo>
                <a:cubicBezTo>
                  <a:pt x="423546" y="94859"/>
                  <a:pt x="354850" y="67727"/>
                  <a:pt x="354273" y="69459"/>
                </a:cubicBezTo>
                <a:cubicBezTo>
                  <a:pt x="353696" y="71191"/>
                  <a:pt x="414309" y="116218"/>
                  <a:pt x="437400" y="121413"/>
                </a:cubicBezTo>
                <a:cubicBezTo>
                  <a:pt x="460491" y="126608"/>
                  <a:pt x="483005" y="106981"/>
                  <a:pt x="492819" y="100631"/>
                </a:cubicBezTo>
                <a:cubicBezTo>
                  <a:pt x="502633" y="94281"/>
                  <a:pt x="511291" y="96590"/>
                  <a:pt x="496282" y="83313"/>
                </a:cubicBezTo>
                <a:cubicBezTo>
                  <a:pt x="481273" y="70036"/>
                  <a:pt x="383136" y="4227"/>
                  <a:pt x="38890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4FC472BA-5AD5-7878-7DD2-68AACC22E6FD}"/>
              </a:ext>
            </a:extLst>
          </p:cNvPr>
          <p:cNvSpPr/>
          <p:nvPr/>
        </p:nvSpPr>
        <p:spPr>
          <a:xfrm>
            <a:off x="1415548" y="5003878"/>
            <a:ext cx="249544" cy="312999"/>
          </a:xfrm>
          <a:custGeom>
            <a:avLst/>
            <a:gdLst>
              <a:gd name="connsiteX0" fmla="*/ 118843 w 249544"/>
              <a:gd name="connsiteY0" fmla="*/ 1077 h 312999"/>
              <a:gd name="connsiteX1" fmla="*/ 1079 w 249544"/>
              <a:gd name="connsiteY1" fmla="*/ 91131 h 312999"/>
              <a:gd name="connsiteX2" fmla="*/ 63425 w 249544"/>
              <a:gd name="connsiteY2" fmla="*/ 59958 h 312999"/>
              <a:gd name="connsiteX3" fmla="*/ 115379 w 249544"/>
              <a:gd name="connsiteY3" fmla="*/ 111913 h 312999"/>
              <a:gd name="connsiteX4" fmla="*/ 143088 w 249544"/>
              <a:gd name="connsiteY4" fmla="*/ 87667 h 312999"/>
              <a:gd name="connsiteX5" fmla="*/ 156943 w 249544"/>
              <a:gd name="connsiteY5" fmla="*/ 111913 h 312999"/>
              <a:gd name="connsiteX6" fmla="*/ 104988 w 249544"/>
              <a:gd name="connsiteY6" fmla="*/ 201967 h 312999"/>
              <a:gd name="connsiteX7" fmla="*/ 104988 w 249544"/>
              <a:gd name="connsiteY7" fmla="*/ 312804 h 312999"/>
              <a:gd name="connsiteX8" fmla="*/ 139625 w 249544"/>
              <a:gd name="connsiteY8" fmla="*/ 226213 h 312999"/>
              <a:gd name="connsiteX9" fmla="*/ 243534 w 249544"/>
              <a:gd name="connsiteY9" fmla="*/ 125767 h 312999"/>
              <a:gd name="connsiteX10" fmla="*/ 226216 w 249544"/>
              <a:gd name="connsiteY10" fmla="*/ 46104 h 312999"/>
              <a:gd name="connsiteX11" fmla="*/ 118843 w 249544"/>
              <a:gd name="connsiteY11" fmla="*/ 1077 h 31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44" h="312999">
                <a:moveTo>
                  <a:pt x="118843" y="1077"/>
                </a:moveTo>
                <a:cubicBezTo>
                  <a:pt x="81320" y="8581"/>
                  <a:pt x="10315" y="81318"/>
                  <a:pt x="1079" y="91131"/>
                </a:cubicBezTo>
                <a:cubicBezTo>
                  <a:pt x="-8157" y="100944"/>
                  <a:pt x="44375" y="56494"/>
                  <a:pt x="63425" y="59958"/>
                </a:cubicBezTo>
                <a:cubicBezTo>
                  <a:pt x="82475" y="63422"/>
                  <a:pt x="102102" y="107295"/>
                  <a:pt x="115379" y="111913"/>
                </a:cubicBezTo>
                <a:cubicBezTo>
                  <a:pt x="128656" y="116531"/>
                  <a:pt x="136161" y="87667"/>
                  <a:pt x="143088" y="87667"/>
                </a:cubicBezTo>
                <a:cubicBezTo>
                  <a:pt x="150015" y="87667"/>
                  <a:pt x="163293" y="92863"/>
                  <a:pt x="156943" y="111913"/>
                </a:cubicBezTo>
                <a:cubicBezTo>
                  <a:pt x="150593" y="130963"/>
                  <a:pt x="113647" y="168485"/>
                  <a:pt x="104988" y="201967"/>
                </a:cubicBezTo>
                <a:cubicBezTo>
                  <a:pt x="96329" y="235449"/>
                  <a:pt x="99215" y="308763"/>
                  <a:pt x="104988" y="312804"/>
                </a:cubicBezTo>
                <a:cubicBezTo>
                  <a:pt x="110761" y="316845"/>
                  <a:pt x="116534" y="257386"/>
                  <a:pt x="139625" y="226213"/>
                </a:cubicBezTo>
                <a:cubicBezTo>
                  <a:pt x="162716" y="195040"/>
                  <a:pt x="229102" y="155785"/>
                  <a:pt x="243534" y="125767"/>
                </a:cubicBezTo>
                <a:cubicBezTo>
                  <a:pt x="257966" y="95749"/>
                  <a:pt x="244111" y="65154"/>
                  <a:pt x="226216" y="46104"/>
                </a:cubicBezTo>
                <a:cubicBezTo>
                  <a:pt x="208321" y="27054"/>
                  <a:pt x="156366" y="-6427"/>
                  <a:pt x="118843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F846C8FC-A8B6-A804-5790-AE2285AD748C}"/>
              </a:ext>
            </a:extLst>
          </p:cNvPr>
          <p:cNvSpPr/>
          <p:nvPr/>
        </p:nvSpPr>
        <p:spPr>
          <a:xfrm>
            <a:off x="1449198" y="4463683"/>
            <a:ext cx="525970" cy="835881"/>
          </a:xfrm>
          <a:custGeom>
            <a:avLst/>
            <a:gdLst>
              <a:gd name="connsiteX0" fmla="*/ 2066 w 525970"/>
              <a:gd name="connsiteY0" fmla="*/ 371553 h 835881"/>
              <a:gd name="connsiteX1" fmla="*/ 175247 w 525970"/>
              <a:gd name="connsiteY1" fmla="*/ 18262 h 835881"/>
              <a:gd name="connsiteX2" fmla="*/ 237593 w 525970"/>
              <a:gd name="connsiteY2" fmla="*/ 198372 h 835881"/>
              <a:gd name="connsiteX3" fmla="*/ 279157 w 525970"/>
              <a:gd name="connsiteY3" fmla="*/ 944 h 835881"/>
              <a:gd name="connsiteX4" fmla="*/ 407311 w 525970"/>
              <a:gd name="connsiteY4" fmla="*/ 298817 h 835881"/>
              <a:gd name="connsiteX5" fmla="*/ 445411 w 525970"/>
              <a:gd name="connsiteY5" fmla="*/ 343844 h 835881"/>
              <a:gd name="connsiteX6" fmla="*/ 525075 w 525970"/>
              <a:gd name="connsiteY6" fmla="*/ 614008 h 835881"/>
              <a:gd name="connsiteX7" fmla="*/ 490438 w 525970"/>
              <a:gd name="connsiteY7" fmla="*/ 492781 h 835881"/>
              <a:gd name="connsiteX8" fmla="*/ 525075 w 525970"/>
              <a:gd name="connsiteY8" fmla="*/ 797581 h 835881"/>
              <a:gd name="connsiteX9" fmla="*/ 476584 w 525970"/>
              <a:gd name="connsiteY9" fmla="*/ 679817 h 835881"/>
              <a:gd name="connsiteX10" fmla="*/ 490438 w 525970"/>
              <a:gd name="connsiteY10" fmla="*/ 832217 h 835881"/>
              <a:gd name="connsiteX11" fmla="*/ 355357 w 525970"/>
              <a:gd name="connsiteY11" fmla="*/ 492781 h 835881"/>
              <a:gd name="connsiteX12" fmla="*/ 230666 w 525970"/>
              <a:gd name="connsiteY12" fmla="*/ 305744 h 835881"/>
              <a:gd name="connsiteX13" fmla="*/ 168320 w 525970"/>
              <a:gd name="connsiteY13" fmla="*/ 385408 h 835881"/>
              <a:gd name="connsiteX14" fmla="*/ 161393 w 525970"/>
              <a:gd name="connsiteY14" fmla="*/ 250326 h 835881"/>
              <a:gd name="connsiteX15" fmla="*/ 123293 w 525970"/>
              <a:gd name="connsiteY15" fmla="*/ 385408 h 835881"/>
              <a:gd name="connsiteX16" fmla="*/ 168320 w 525970"/>
              <a:gd name="connsiteY16" fmla="*/ 447753 h 835881"/>
              <a:gd name="connsiteX17" fmla="*/ 151002 w 525970"/>
              <a:gd name="connsiteY17" fmla="*/ 423508 h 835881"/>
              <a:gd name="connsiteX18" fmla="*/ 116366 w 525970"/>
              <a:gd name="connsiteY18" fmla="*/ 478926 h 835881"/>
              <a:gd name="connsiteX19" fmla="*/ 92120 w 525970"/>
              <a:gd name="connsiteY19" fmla="*/ 420044 h 835881"/>
              <a:gd name="connsiteX20" fmla="*/ 78266 w 525970"/>
              <a:gd name="connsiteY20" fmla="*/ 451217 h 835881"/>
              <a:gd name="connsiteX21" fmla="*/ 2066 w 525970"/>
              <a:gd name="connsiteY21" fmla="*/ 371553 h 8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5970" h="835881">
                <a:moveTo>
                  <a:pt x="2066" y="371553"/>
                </a:moveTo>
                <a:cubicBezTo>
                  <a:pt x="18230" y="299394"/>
                  <a:pt x="135993" y="47125"/>
                  <a:pt x="175247" y="18262"/>
                </a:cubicBezTo>
                <a:cubicBezTo>
                  <a:pt x="214501" y="-10601"/>
                  <a:pt x="220275" y="201258"/>
                  <a:pt x="237593" y="198372"/>
                </a:cubicBezTo>
                <a:cubicBezTo>
                  <a:pt x="254911" y="195486"/>
                  <a:pt x="250871" y="-15797"/>
                  <a:pt x="279157" y="944"/>
                </a:cubicBezTo>
                <a:cubicBezTo>
                  <a:pt x="307443" y="17685"/>
                  <a:pt x="379602" y="241667"/>
                  <a:pt x="407311" y="298817"/>
                </a:cubicBezTo>
                <a:cubicBezTo>
                  <a:pt x="435020" y="355967"/>
                  <a:pt x="425784" y="291312"/>
                  <a:pt x="445411" y="343844"/>
                </a:cubicBezTo>
                <a:cubicBezTo>
                  <a:pt x="465038" y="396376"/>
                  <a:pt x="517571" y="589185"/>
                  <a:pt x="525075" y="614008"/>
                </a:cubicBezTo>
                <a:cubicBezTo>
                  <a:pt x="532579" y="638831"/>
                  <a:pt x="490438" y="462186"/>
                  <a:pt x="490438" y="492781"/>
                </a:cubicBezTo>
                <a:cubicBezTo>
                  <a:pt x="490438" y="523376"/>
                  <a:pt x="527384" y="766408"/>
                  <a:pt x="525075" y="797581"/>
                </a:cubicBezTo>
                <a:cubicBezTo>
                  <a:pt x="522766" y="828754"/>
                  <a:pt x="482357" y="674044"/>
                  <a:pt x="476584" y="679817"/>
                </a:cubicBezTo>
                <a:cubicBezTo>
                  <a:pt x="470811" y="685590"/>
                  <a:pt x="510642" y="863390"/>
                  <a:pt x="490438" y="832217"/>
                </a:cubicBezTo>
                <a:cubicBezTo>
                  <a:pt x="470234" y="801044"/>
                  <a:pt x="398652" y="580526"/>
                  <a:pt x="355357" y="492781"/>
                </a:cubicBezTo>
                <a:cubicBezTo>
                  <a:pt x="312062" y="405036"/>
                  <a:pt x="261839" y="323639"/>
                  <a:pt x="230666" y="305744"/>
                </a:cubicBezTo>
                <a:cubicBezTo>
                  <a:pt x="199493" y="287848"/>
                  <a:pt x="179865" y="394644"/>
                  <a:pt x="168320" y="385408"/>
                </a:cubicBezTo>
                <a:cubicBezTo>
                  <a:pt x="156775" y="376172"/>
                  <a:pt x="168897" y="250326"/>
                  <a:pt x="161393" y="250326"/>
                </a:cubicBezTo>
                <a:cubicBezTo>
                  <a:pt x="153889" y="250326"/>
                  <a:pt x="122139" y="352504"/>
                  <a:pt x="123293" y="385408"/>
                </a:cubicBezTo>
                <a:cubicBezTo>
                  <a:pt x="124447" y="418312"/>
                  <a:pt x="163702" y="441403"/>
                  <a:pt x="168320" y="447753"/>
                </a:cubicBezTo>
                <a:cubicBezTo>
                  <a:pt x="172938" y="454103"/>
                  <a:pt x="159661" y="418313"/>
                  <a:pt x="151002" y="423508"/>
                </a:cubicBezTo>
                <a:cubicBezTo>
                  <a:pt x="142343" y="428703"/>
                  <a:pt x="126180" y="479503"/>
                  <a:pt x="116366" y="478926"/>
                </a:cubicBezTo>
                <a:cubicBezTo>
                  <a:pt x="106552" y="478349"/>
                  <a:pt x="98470" y="424662"/>
                  <a:pt x="92120" y="420044"/>
                </a:cubicBezTo>
                <a:cubicBezTo>
                  <a:pt x="85770" y="415426"/>
                  <a:pt x="86925" y="456990"/>
                  <a:pt x="78266" y="451217"/>
                </a:cubicBezTo>
                <a:cubicBezTo>
                  <a:pt x="69607" y="445444"/>
                  <a:pt x="-14098" y="443712"/>
                  <a:pt x="2066" y="371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F343C6B9-9C87-6521-8919-0C38F3F980A8}"/>
              </a:ext>
            </a:extLst>
          </p:cNvPr>
          <p:cNvSpPr/>
          <p:nvPr/>
        </p:nvSpPr>
        <p:spPr>
          <a:xfrm>
            <a:off x="4462115" y="6095555"/>
            <a:ext cx="1115728" cy="1024374"/>
          </a:xfrm>
          <a:custGeom>
            <a:avLst/>
            <a:gdLst>
              <a:gd name="connsiteX0" fmla="*/ 1115725 w 1115728"/>
              <a:gd name="connsiteY0" fmla="*/ 445 h 1024374"/>
              <a:gd name="connsiteX1" fmla="*/ 435005 w 1115728"/>
              <a:gd name="connsiteY1" fmla="*/ 406845 h 1024374"/>
              <a:gd name="connsiteX2" fmla="*/ 689005 w 1115728"/>
              <a:gd name="connsiteY2" fmla="*/ 264605 h 1024374"/>
              <a:gd name="connsiteX3" fmla="*/ 628045 w 1115728"/>
              <a:gd name="connsiteY3" fmla="*/ 427165 h 1024374"/>
              <a:gd name="connsiteX4" fmla="*/ 8285 w 1115728"/>
              <a:gd name="connsiteY4" fmla="*/ 1016445 h 1024374"/>
              <a:gd name="connsiteX5" fmla="*/ 313085 w 1115728"/>
              <a:gd name="connsiteY5" fmla="*/ 731965 h 1024374"/>
              <a:gd name="connsiteX6" fmla="*/ 902365 w 1115728"/>
              <a:gd name="connsiteY6" fmla="*/ 234125 h 1024374"/>
              <a:gd name="connsiteX7" fmla="*/ 445165 w 1115728"/>
              <a:gd name="connsiteY7" fmla="*/ 325565 h 1024374"/>
              <a:gd name="connsiteX8" fmla="*/ 1115725 w 1115728"/>
              <a:gd name="connsiteY8" fmla="*/ 445 h 102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728" h="1024374">
                <a:moveTo>
                  <a:pt x="1115725" y="445"/>
                </a:moveTo>
                <a:cubicBezTo>
                  <a:pt x="1114032" y="13992"/>
                  <a:pt x="506125" y="362818"/>
                  <a:pt x="435005" y="406845"/>
                </a:cubicBezTo>
                <a:cubicBezTo>
                  <a:pt x="363885" y="450872"/>
                  <a:pt x="656832" y="261218"/>
                  <a:pt x="689005" y="264605"/>
                </a:cubicBezTo>
                <a:cubicBezTo>
                  <a:pt x="721178" y="267992"/>
                  <a:pt x="741498" y="301858"/>
                  <a:pt x="628045" y="427165"/>
                </a:cubicBezTo>
                <a:cubicBezTo>
                  <a:pt x="514592" y="552472"/>
                  <a:pt x="60778" y="965645"/>
                  <a:pt x="8285" y="1016445"/>
                </a:cubicBezTo>
                <a:cubicBezTo>
                  <a:pt x="-44208" y="1067245"/>
                  <a:pt x="164072" y="862352"/>
                  <a:pt x="313085" y="731965"/>
                </a:cubicBezTo>
                <a:cubicBezTo>
                  <a:pt x="462098" y="601578"/>
                  <a:pt x="880352" y="301858"/>
                  <a:pt x="902365" y="234125"/>
                </a:cubicBezTo>
                <a:cubicBezTo>
                  <a:pt x="924378" y="166392"/>
                  <a:pt x="416378" y="364512"/>
                  <a:pt x="445165" y="325565"/>
                </a:cubicBezTo>
                <a:cubicBezTo>
                  <a:pt x="473952" y="286618"/>
                  <a:pt x="1117418" y="-13102"/>
                  <a:pt x="1115725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BBF09617-F916-6D10-90F2-62F320E0FEF6}"/>
              </a:ext>
            </a:extLst>
          </p:cNvPr>
          <p:cNvSpPr/>
          <p:nvPr/>
        </p:nvSpPr>
        <p:spPr>
          <a:xfrm>
            <a:off x="2068940" y="2806555"/>
            <a:ext cx="2710747" cy="1013810"/>
          </a:xfrm>
          <a:custGeom>
            <a:avLst/>
            <a:gdLst>
              <a:gd name="connsiteX0" fmla="*/ 3700 w 2710747"/>
              <a:gd name="connsiteY0" fmla="*/ 1013605 h 1013810"/>
              <a:gd name="connsiteX1" fmla="*/ 1151780 w 2710747"/>
              <a:gd name="connsiteY1" fmla="*/ 129685 h 1013810"/>
              <a:gd name="connsiteX2" fmla="*/ 857140 w 2710747"/>
              <a:gd name="connsiteY2" fmla="*/ 322725 h 1013810"/>
              <a:gd name="connsiteX3" fmla="*/ 2685940 w 2710747"/>
              <a:gd name="connsiteY3" fmla="*/ 7765 h 1013810"/>
              <a:gd name="connsiteX4" fmla="*/ 1964580 w 2710747"/>
              <a:gd name="connsiteY4" fmla="*/ 89045 h 1013810"/>
              <a:gd name="connsiteX5" fmla="*/ 826660 w 2710747"/>
              <a:gd name="connsiteY5" fmla="*/ 210965 h 1013810"/>
              <a:gd name="connsiteX6" fmla="*/ 3700 w 2710747"/>
              <a:gd name="connsiteY6" fmla="*/ 1013605 h 101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747" h="1013810">
                <a:moveTo>
                  <a:pt x="3700" y="1013605"/>
                </a:moveTo>
                <a:cubicBezTo>
                  <a:pt x="57887" y="1000058"/>
                  <a:pt x="1009540" y="244832"/>
                  <a:pt x="1151780" y="129685"/>
                </a:cubicBezTo>
                <a:cubicBezTo>
                  <a:pt x="1294020" y="14538"/>
                  <a:pt x="601447" y="343045"/>
                  <a:pt x="857140" y="322725"/>
                </a:cubicBezTo>
                <a:cubicBezTo>
                  <a:pt x="1112833" y="302405"/>
                  <a:pt x="2501367" y="46712"/>
                  <a:pt x="2685940" y="7765"/>
                </a:cubicBezTo>
                <a:cubicBezTo>
                  <a:pt x="2870513" y="-31182"/>
                  <a:pt x="1964580" y="89045"/>
                  <a:pt x="1964580" y="89045"/>
                </a:cubicBezTo>
                <a:cubicBezTo>
                  <a:pt x="1654700" y="122912"/>
                  <a:pt x="1150087" y="53485"/>
                  <a:pt x="826660" y="210965"/>
                </a:cubicBezTo>
                <a:cubicBezTo>
                  <a:pt x="503233" y="368445"/>
                  <a:pt x="-50487" y="1027152"/>
                  <a:pt x="3700" y="1013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3A62B701-93A7-C695-BE4E-3C9C041A768B}"/>
              </a:ext>
            </a:extLst>
          </p:cNvPr>
          <p:cNvSpPr/>
          <p:nvPr/>
        </p:nvSpPr>
        <p:spPr>
          <a:xfrm>
            <a:off x="2404361" y="5105784"/>
            <a:ext cx="1625991" cy="1176761"/>
          </a:xfrm>
          <a:custGeom>
            <a:avLst/>
            <a:gdLst>
              <a:gd name="connsiteX0" fmla="*/ 0 w 1625991"/>
              <a:gd name="connsiteY0" fmla="*/ 366691 h 1176761"/>
              <a:gd name="connsiteX1" fmla="*/ 310989 w 1625991"/>
              <a:gd name="connsiteY1" fmla="*/ 218159 h 1176761"/>
              <a:gd name="connsiteX2" fmla="*/ 324914 w 1625991"/>
              <a:gd name="connsiteY2" fmla="*/ 241367 h 1176761"/>
              <a:gd name="connsiteX3" fmla="*/ 673036 w 1625991"/>
              <a:gd name="connsiteY3" fmla="*/ 380616 h 1176761"/>
              <a:gd name="connsiteX4" fmla="*/ 631261 w 1625991"/>
              <a:gd name="connsiteY4" fmla="*/ 348125 h 1176761"/>
              <a:gd name="connsiteX5" fmla="*/ 923684 w 1625991"/>
              <a:gd name="connsiteY5" fmla="*/ 547714 h 1176761"/>
              <a:gd name="connsiteX6" fmla="*/ 891192 w 1625991"/>
              <a:gd name="connsiteY6" fmla="*/ 487373 h 1176761"/>
              <a:gd name="connsiteX7" fmla="*/ 1188256 w 1625991"/>
              <a:gd name="connsiteY7" fmla="*/ 807645 h 1176761"/>
              <a:gd name="connsiteX8" fmla="*/ 1248597 w 1625991"/>
              <a:gd name="connsiteY8" fmla="*/ 770512 h 1176761"/>
              <a:gd name="connsiteX9" fmla="*/ 1624569 w 1625991"/>
              <a:gd name="connsiteY9" fmla="*/ 1174334 h 1176761"/>
              <a:gd name="connsiteX10" fmla="*/ 1364638 w 1625991"/>
              <a:gd name="connsiteY10" fmla="*/ 919044 h 1176761"/>
              <a:gd name="connsiteX11" fmla="*/ 1044366 w 1625991"/>
              <a:gd name="connsiteY11" fmla="*/ 515223 h 1176761"/>
              <a:gd name="connsiteX12" fmla="*/ 1151123 w 1625991"/>
              <a:gd name="connsiteY12" fmla="*/ 724096 h 1176761"/>
              <a:gd name="connsiteX13" fmla="*/ 761227 w 1625991"/>
              <a:gd name="connsiteY13" fmla="*/ 413107 h 1176761"/>
              <a:gd name="connsiteX14" fmla="*/ 445596 w 1625991"/>
              <a:gd name="connsiteY14" fmla="*/ 213518 h 1176761"/>
              <a:gd name="connsiteX15" fmla="*/ 329556 w 1625991"/>
              <a:gd name="connsiteY15" fmla="*/ 157818 h 1176761"/>
              <a:gd name="connsiteX16" fmla="*/ 334197 w 1625991"/>
              <a:gd name="connsiteY16" fmla="*/ 3 h 1176761"/>
              <a:gd name="connsiteX17" fmla="*/ 338839 w 1625991"/>
              <a:gd name="connsiteY17" fmla="*/ 162460 h 1176761"/>
              <a:gd name="connsiteX18" fmla="*/ 264573 w 1625991"/>
              <a:gd name="connsiteY18" fmla="*/ 227442 h 1176761"/>
              <a:gd name="connsiteX19" fmla="*/ 0 w 1625991"/>
              <a:gd name="connsiteY19" fmla="*/ 366691 h 11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25991" h="1176761">
                <a:moveTo>
                  <a:pt x="0" y="366691"/>
                </a:moveTo>
                <a:cubicBezTo>
                  <a:pt x="7736" y="365144"/>
                  <a:pt x="256837" y="239046"/>
                  <a:pt x="310989" y="218159"/>
                </a:cubicBezTo>
                <a:cubicBezTo>
                  <a:pt x="365141" y="197272"/>
                  <a:pt x="264573" y="214291"/>
                  <a:pt x="324914" y="241367"/>
                </a:cubicBezTo>
                <a:cubicBezTo>
                  <a:pt x="385255" y="268443"/>
                  <a:pt x="621978" y="362823"/>
                  <a:pt x="673036" y="380616"/>
                </a:cubicBezTo>
                <a:cubicBezTo>
                  <a:pt x="724094" y="398409"/>
                  <a:pt x="589486" y="320275"/>
                  <a:pt x="631261" y="348125"/>
                </a:cubicBezTo>
                <a:cubicBezTo>
                  <a:pt x="673036" y="375975"/>
                  <a:pt x="880362" y="524506"/>
                  <a:pt x="923684" y="547714"/>
                </a:cubicBezTo>
                <a:cubicBezTo>
                  <a:pt x="967006" y="570922"/>
                  <a:pt x="847097" y="444051"/>
                  <a:pt x="891192" y="487373"/>
                </a:cubicBezTo>
                <a:cubicBezTo>
                  <a:pt x="935287" y="530695"/>
                  <a:pt x="1128689" y="760455"/>
                  <a:pt x="1188256" y="807645"/>
                </a:cubicBezTo>
                <a:cubicBezTo>
                  <a:pt x="1247823" y="854835"/>
                  <a:pt x="1175878" y="709397"/>
                  <a:pt x="1248597" y="770512"/>
                </a:cubicBezTo>
                <a:cubicBezTo>
                  <a:pt x="1321316" y="831627"/>
                  <a:pt x="1605229" y="1149579"/>
                  <a:pt x="1624569" y="1174334"/>
                </a:cubicBezTo>
                <a:cubicBezTo>
                  <a:pt x="1643909" y="1199089"/>
                  <a:pt x="1461338" y="1028896"/>
                  <a:pt x="1364638" y="919044"/>
                </a:cubicBezTo>
                <a:cubicBezTo>
                  <a:pt x="1267938" y="809192"/>
                  <a:pt x="1079952" y="547714"/>
                  <a:pt x="1044366" y="515223"/>
                </a:cubicBezTo>
                <a:cubicBezTo>
                  <a:pt x="1008780" y="482732"/>
                  <a:pt x="1198313" y="741115"/>
                  <a:pt x="1151123" y="724096"/>
                </a:cubicBezTo>
                <a:cubicBezTo>
                  <a:pt x="1103933" y="707077"/>
                  <a:pt x="878815" y="498203"/>
                  <a:pt x="761227" y="413107"/>
                </a:cubicBezTo>
                <a:cubicBezTo>
                  <a:pt x="643639" y="328011"/>
                  <a:pt x="517541" y="256066"/>
                  <a:pt x="445596" y="213518"/>
                </a:cubicBezTo>
                <a:cubicBezTo>
                  <a:pt x="373651" y="170970"/>
                  <a:pt x="348122" y="193404"/>
                  <a:pt x="329556" y="157818"/>
                </a:cubicBezTo>
                <a:cubicBezTo>
                  <a:pt x="310990" y="122232"/>
                  <a:pt x="332650" y="-771"/>
                  <a:pt x="334197" y="3"/>
                </a:cubicBezTo>
                <a:cubicBezTo>
                  <a:pt x="335744" y="777"/>
                  <a:pt x="350443" y="124553"/>
                  <a:pt x="338839" y="162460"/>
                </a:cubicBezTo>
                <a:cubicBezTo>
                  <a:pt x="327235" y="200367"/>
                  <a:pt x="317952" y="199592"/>
                  <a:pt x="264573" y="227442"/>
                </a:cubicBezTo>
                <a:lnTo>
                  <a:pt x="0" y="3666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4CD69B6E-F5E1-C44D-BDC2-4DC659D6AA6E}"/>
              </a:ext>
            </a:extLst>
          </p:cNvPr>
          <p:cNvSpPr/>
          <p:nvPr/>
        </p:nvSpPr>
        <p:spPr>
          <a:xfrm>
            <a:off x="2262303" y="5427838"/>
            <a:ext cx="622795" cy="287935"/>
          </a:xfrm>
          <a:custGeom>
            <a:avLst/>
            <a:gdLst>
              <a:gd name="connsiteX0" fmla="*/ 612220 w 622795"/>
              <a:gd name="connsiteY0" fmla="*/ 196 h 287935"/>
              <a:gd name="connsiteX1" fmla="*/ 13969 w 622795"/>
              <a:gd name="connsiteY1" fmla="*/ 136383 h 287935"/>
              <a:gd name="connsiteX2" fmla="*/ 189067 w 622795"/>
              <a:gd name="connsiteY2" fmla="*/ 112064 h 287935"/>
              <a:gd name="connsiteX3" fmla="*/ 179340 w 622795"/>
              <a:gd name="connsiteY3" fmla="*/ 243388 h 287935"/>
              <a:gd name="connsiteX4" fmla="*/ 354437 w 622795"/>
              <a:gd name="connsiteY4" fmla="*/ 204477 h 287935"/>
              <a:gd name="connsiteX5" fmla="*/ 213386 w 622795"/>
              <a:gd name="connsiteY5" fmla="*/ 287162 h 287935"/>
              <a:gd name="connsiteX6" fmla="*/ 617084 w 622795"/>
              <a:gd name="connsiteY6" fmla="*/ 146111 h 287935"/>
              <a:gd name="connsiteX7" fmla="*/ 398212 w 622795"/>
              <a:gd name="connsiteY7" fmla="*/ 175294 h 287935"/>
              <a:gd name="connsiteX8" fmla="*/ 398212 w 622795"/>
              <a:gd name="connsiteY8" fmla="*/ 107200 h 287935"/>
              <a:gd name="connsiteX9" fmla="*/ 612220 w 622795"/>
              <a:gd name="connsiteY9" fmla="*/ 196 h 28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795" h="287935">
                <a:moveTo>
                  <a:pt x="612220" y="196"/>
                </a:moveTo>
                <a:cubicBezTo>
                  <a:pt x="548180" y="5060"/>
                  <a:pt x="84494" y="117738"/>
                  <a:pt x="13969" y="136383"/>
                </a:cubicBezTo>
                <a:cubicBezTo>
                  <a:pt x="-56557" y="155028"/>
                  <a:pt x="161505" y="94230"/>
                  <a:pt x="189067" y="112064"/>
                </a:cubicBezTo>
                <a:cubicBezTo>
                  <a:pt x="216629" y="129898"/>
                  <a:pt x="151778" y="227986"/>
                  <a:pt x="179340" y="243388"/>
                </a:cubicBezTo>
                <a:cubicBezTo>
                  <a:pt x="206902" y="258790"/>
                  <a:pt x="348763" y="197181"/>
                  <a:pt x="354437" y="204477"/>
                </a:cubicBezTo>
                <a:cubicBezTo>
                  <a:pt x="360111" y="211773"/>
                  <a:pt x="169612" y="296890"/>
                  <a:pt x="213386" y="287162"/>
                </a:cubicBezTo>
                <a:cubicBezTo>
                  <a:pt x="257160" y="277434"/>
                  <a:pt x="586280" y="164756"/>
                  <a:pt x="617084" y="146111"/>
                </a:cubicBezTo>
                <a:cubicBezTo>
                  <a:pt x="647888" y="127466"/>
                  <a:pt x="434691" y="181779"/>
                  <a:pt x="398212" y="175294"/>
                </a:cubicBezTo>
                <a:cubicBezTo>
                  <a:pt x="361733" y="168809"/>
                  <a:pt x="366597" y="132330"/>
                  <a:pt x="398212" y="107200"/>
                </a:cubicBezTo>
                <a:cubicBezTo>
                  <a:pt x="429827" y="82070"/>
                  <a:pt x="676260" y="-4668"/>
                  <a:pt x="6122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733415AB-510F-B96C-3787-A4E76C94F5AD}"/>
              </a:ext>
            </a:extLst>
          </p:cNvPr>
          <p:cNvSpPr/>
          <p:nvPr/>
        </p:nvSpPr>
        <p:spPr>
          <a:xfrm>
            <a:off x="3222084" y="6167323"/>
            <a:ext cx="489180" cy="287201"/>
          </a:xfrm>
          <a:custGeom>
            <a:avLst/>
            <a:gdLst>
              <a:gd name="connsiteX0" fmla="*/ 2635 w 489180"/>
              <a:gd name="connsiteY0" fmla="*/ 13 h 287201"/>
              <a:gd name="connsiteX1" fmla="*/ 323648 w 489180"/>
              <a:gd name="connsiteY1" fmla="*/ 43788 h 287201"/>
              <a:gd name="connsiteX2" fmla="*/ 206916 w 489180"/>
              <a:gd name="connsiteY2" fmla="*/ 53515 h 287201"/>
              <a:gd name="connsiteX3" fmla="*/ 187461 w 489180"/>
              <a:gd name="connsiteY3" fmla="*/ 116745 h 287201"/>
              <a:gd name="connsiteX4" fmla="*/ 304193 w 489180"/>
              <a:gd name="connsiteY4" fmla="*/ 136200 h 287201"/>
              <a:gd name="connsiteX5" fmla="*/ 85320 w 489180"/>
              <a:gd name="connsiteY5" fmla="*/ 204294 h 287201"/>
              <a:gd name="connsiteX6" fmla="*/ 396605 w 489180"/>
              <a:gd name="connsiteY6" fmla="*/ 267524 h 287201"/>
              <a:gd name="connsiteX7" fmla="*/ 479290 w 489180"/>
              <a:gd name="connsiteY7" fmla="*/ 286979 h 287201"/>
              <a:gd name="connsiteX8" fmla="*/ 206916 w 489180"/>
              <a:gd name="connsiteY8" fmla="*/ 257796 h 287201"/>
              <a:gd name="connsiteX9" fmla="*/ 61001 w 489180"/>
              <a:gd name="connsiteY9" fmla="*/ 252932 h 287201"/>
              <a:gd name="connsiteX10" fmla="*/ 255554 w 489180"/>
              <a:gd name="connsiteY10" fmla="*/ 131337 h 287201"/>
              <a:gd name="connsiteX11" fmla="*/ 46410 w 489180"/>
              <a:gd name="connsiteY11" fmla="*/ 121609 h 287201"/>
              <a:gd name="connsiteX12" fmla="*/ 163142 w 489180"/>
              <a:gd name="connsiteY12" fmla="*/ 48651 h 287201"/>
              <a:gd name="connsiteX13" fmla="*/ 2635 w 489180"/>
              <a:gd name="connsiteY13" fmla="*/ 13 h 2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180" h="287201">
                <a:moveTo>
                  <a:pt x="2635" y="13"/>
                </a:moveTo>
                <a:cubicBezTo>
                  <a:pt x="29386" y="-797"/>
                  <a:pt x="289601" y="34871"/>
                  <a:pt x="323648" y="43788"/>
                </a:cubicBezTo>
                <a:cubicBezTo>
                  <a:pt x="357695" y="52705"/>
                  <a:pt x="229614" y="41355"/>
                  <a:pt x="206916" y="53515"/>
                </a:cubicBezTo>
                <a:cubicBezTo>
                  <a:pt x="184218" y="65675"/>
                  <a:pt x="171248" y="102964"/>
                  <a:pt x="187461" y="116745"/>
                </a:cubicBezTo>
                <a:cubicBezTo>
                  <a:pt x="203674" y="130526"/>
                  <a:pt x="321217" y="121609"/>
                  <a:pt x="304193" y="136200"/>
                </a:cubicBezTo>
                <a:cubicBezTo>
                  <a:pt x="287170" y="150792"/>
                  <a:pt x="69918" y="182407"/>
                  <a:pt x="85320" y="204294"/>
                </a:cubicBezTo>
                <a:cubicBezTo>
                  <a:pt x="100722" y="226181"/>
                  <a:pt x="330943" y="253743"/>
                  <a:pt x="396605" y="267524"/>
                </a:cubicBezTo>
                <a:cubicBezTo>
                  <a:pt x="462267" y="281305"/>
                  <a:pt x="510905" y="288600"/>
                  <a:pt x="479290" y="286979"/>
                </a:cubicBezTo>
                <a:cubicBezTo>
                  <a:pt x="447675" y="285358"/>
                  <a:pt x="276631" y="263471"/>
                  <a:pt x="206916" y="257796"/>
                </a:cubicBezTo>
                <a:cubicBezTo>
                  <a:pt x="137201" y="252122"/>
                  <a:pt x="52895" y="274008"/>
                  <a:pt x="61001" y="252932"/>
                </a:cubicBezTo>
                <a:cubicBezTo>
                  <a:pt x="69107" y="231856"/>
                  <a:pt x="257986" y="153224"/>
                  <a:pt x="255554" y="131337"/>
                </a:cubicBezTo>
                <a:cubicBezTo>
                  <a:pt x="253122" y="109450"/>
                  <a:pt x="61812" y="135390"/>
                  <a:pt x="46410" y="121609"/>
                </a:cubicBezTo>
                <a:cubicBezTo>
                  <a:pt x="31008" y="107828"/>
                  <a:pt x="164763" y="66485"/>
                  <a:pt x="163142" y="48651"/>
                </a:cubicBezTo>
                <a:cubicBezTo>
                  <a:pt x="161521" y="30817"/>
                  <a:pt x="-24116" y="823"/>
                  <a:pt x="263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FFB57962-0975-8050-D340-481DD8D27C13}"/>
              </a:ext>
            </a:extLst>
          </p:cNvPr>
          <p:cNvSpPr/>
          <p:nvPr/>
        </p:nvSpPr>
        <p:spPr>
          <a:xfrm>
            <a:off x="2771987" y="5568048"/>
            <a:ext cx="477167" cy="366075"/>
          </a:xfrm>
          <a:custGeom>
            <a:avLst/>
            <a:gdLst>
              <a:gd name="connsiteX0" fmla="*/ 396 w 477167"/>
              <a:gd name="connsiteY0" fmla="*/ 122633 h 366075"/>
              <a:gd name="connsiteX1" fmla="*/ 117128 w 477167"/>
              <a:gd name="connsiteY1" fmla="*/ 108041 h 366075"/>
              <a:gd name="connsiteX2" fmla="*/ 292226 w 477167"/>
              <a:gd name="connsiteY2" fmla="*/ 239365 h 366075"/>
              <a:gd name="connsiteX3" fmla="*/ 253315 w 477167"/>
              <a:gd name="connsiteY3" fmla="*/ 161543 h 366075"/>
              <a:gd name="connsiteX4" fmla="*/ 477051 w 477167"/>
              <a:gd name="connsiteY4" fmla="*/ 365824 h 366075"/>
              <a:gd name="connsiteX5" fmla="*/ 282498 w 477167"/>
              <a:gd name="connsiteY5" fmla="*/ 200454 h 366075"/>
              <a:gd name="connsiteX6" fmla="*/ 175494 w 477167"/>
              <a:gd name="connsiteY6" fmla="*/ 59403 h 366075"/>
              <a:gd name="connsiteX7" fmla="*/ 156039 w 477167"/>
              <a:gd name="connsiteY7" fmla="*/ 1037 h 366075"/>
              <a:gd name="connsiteX8" fmla="*/ 396 w 477167"/>
              <a:gd name="connsiteY8" fmla="*/ 122633 h 36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167" h="366075">
                <a:moveTo>
                  <a:pt x="396" y="122633"/>
                </a:moveTo>
                <a:cubicBezTo>
                  <a:pt x="-6089" y="140467"/>
                  <a:pt x="68490" y="88586"/>
                  <a:pt x="117128" y="108041"/>
                </a:cubicBezTo>
                <a:cubicBezTo>
                  <a:pt x="165766" y="127496"/>
                  <a:pt x="269528" y="230448"/>
                  <a:pt x="292226" y="239365"/>
                </a:cubicBezTo>
                <a:cubicBezTo>
                  <a:pt x="314924" y="248282"/>
                  <a:pt x="222511" y="140467"/>
                  <a:pt x="253315" y="161543"/>
                </a:cubicBezTo>
                <a:cubicBezTo>
                  <a:pt x="284119" y="182619"/>
                  <a:pt x="472187" y="359339"/>
                  <a:pt x="477051" y="365824"/>
                </a:cubicBezTo>
                <a:cubicBezTo>
                  <a:pt x="481915" y="372309"/>
                  <a:pt x="332757" y="251524"/>
                  <a:pt x="282498" y="200454"/>
                </a:cubicBezTo>
                <a:cubicBezTo>
                  <a:pt x="232239" y="149384"/>
                  <a:pt x="196571" y="92639"/>
                  <a:pt x="175494" y="59403"/>
                </a:cubicBezTo>
                <a:cubicBezTo>
                  <a:pt x="154418" y="26167"/>
                  <a:pt x="183601" y="-6259"/>
                  <a:pt x="156039" y="1037"/>
                </a:cubicBezTo>
                <a:cubicBezTo>
                  <a:pt x="128477" y="8333"/>
                  <a:pt x="6881" y="104799"/>
                  <a:pt x="396" y="122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4F2EEBB1-9677-1FE5-57FE-7BAADD50C467}"/>
              </a:ext>
            </a:extLst>
          </p:cNvPr>
          <p:cNvSpPr/>
          <p:nvPr/>
        </p:nvSpPr>
        <p:spPr>
          <a:xfrm>
            <a:off x="2766612" y="5595892"/>
            <a:ext cx="200470" cy="311551"/>
          </a:xfrm>
          <a:custGeom>
            <a:avLst/>
            <a:gdLst>
              <a:gd name="connsiteX0" fmla="*/ 200324 w 200470"/>
              <a:gd name="connsiteY0" fmla="*/ 2376 h 311551"/>
              <a:gd name="connsiteX1" fmla="*/ 78728 w 200470"/>
              <a:gd name="connsiteY1" fmla="*/ 123972 h 311551"/>
              <a:gd name="connsiteX2" fmla="*/ 146822 w 200470"/>
              <a:gd name="connsiteY2" fmla="*/ 308797 h 311551"/>
              <a:gd name="connsiteX3" fmla="*/ 98184 w 200470"/>
              <a:gd name="connsiteY3" fmla="*/ 230976 h 311551"/>
              <a:gd name="connsiteX4" fmla="*/ 907 w 200470"/>
              <a:gd name="connsiteY4" fmla="*/ 177474 h 311551"/>
              <a:gd name="connsiteX5" fmla="*/ 49545 w 200470"/>
              <a:gd name="connsiteY5" fmla="*/ 182338 h 311551"/>
              <a:gd name="connsiteX6" fmla="*/ 49545 w 200470"/>
              <a:gd name="connsiteY6" fmla="*/ 51014 h 311551"/>
              <a:gd name="connsiteX7" fmla="*/ 200324 w 200470"/>
              <a:gd name="connsiteY7" fmla="*/ 2376 h 3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70" h="311551">
                <a:moveTo>
                  <a:pt x="200324" y="2376"/>
                </a:moveTo>
                <a:cubicBezTo>
                  <a:pt x="205188" y="14536"/>
                  <a:pt x="87645" y="72902"/>
                  <a:pt x="78728" y="123972"/>
                </a:cubicBezTo>
                <a:cubicBezTo>
                  <a:pt x="69811" y="175042"/>
                  <a:pt x="143579" y="290963"/>
                  <a:pt x="146822" y="308797"/>
                </a:cubicBezTo>
                <a:cubicBezTo>
                  <a:pt x="150065" y="326631"/>
                  <a:pt x="122503" y="252863"/>
                  <a:pt x="98184" y="230976"/>
                </a:cubicBezTo>
                <a:cubicBezTo>
                  <a:pt x="73865" y="209089"/>
                  <a:pt x="9013" y="185580"/>
                  <a:pt x="907" y="177474"/>
                </a:cubicBezTo>
                <a:cubicBezTo>
                  <a:pt x="-7200" y="169368"/>
                  <a:pt x="41439" y="203415"/>
                  <a:pt x="49545" y="182338"/>
                </a:cubicBezTo>
                <a:cubicBezTo>
                  <a:pt x="57651" y="161261"/>
                  <a:pt x="26036" y="74522"/>
                  <a:pt x="49545" y="51014"/>
                </a:cubicBezTo>
                <a:cubicBezTo>
                  <a:pt x="73054" y="27506"/>
                  <a:pt x="195460" y="-9784"/>
                  <a:pt x="200324" y="2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871C59A8-5978-A663-7FE0-A80545415BCA}"/>
              </a:ext>
            </a:extLst>
          </p:cNvPr>
          <p:cNvSpPr/>
          <p:nvPr/>
        </p:nvSpPr>
        <p:spPr>
          <a:xfrm>
            <a:off x="2873930" y="5765620"/>
            <a:ext cx="194522" cy="164810"/>
          </a:xfrm>
          <a:custGeom>
            <a:avLst/>
            <a:gdLst>
              <a:gd name="connsiteX0" fmla="*/ 593 w 194522"/>
              <a:gd name="connsiteY0" fmla="*/ 139069 h 164810"/>
              <a:gd name="connsiteX1" fmla="*/ 117325 w 194522"/>
              <a:gd name="connsiteY1" fmla="*/ 80703 h 164810"/>
              <a:gd name="connsiteX2" fmla="*/ 190283 w 194522"/>
              <a:gd name="connsiteY2" fmla="*/ 2882 h 164810"/>
              <a:gd name="connsiteX3" fmla="*/ 180555 w 194522"/>
              <a:gd name="connsiteY3" fmla="*/ 22337 h 164810"/>
              <a:gd name="connsiteX4" fmla="*/ 136781 w 194522"/>
              <a:gd name="connsiteY4" fmla="*/ 75840 h 164810"/>
              <a:gd name="connsiteX5" fmla="*/ 107598 w 194522"/>
              <a:gd name="connsiteY5" fmla="*/ 109886 h 164810"/>
              <a:gd name="connsiteX6" fmla="*/ 170827 w 194522"/>
              <a:gd name="connsiteY6" fmla="*/ 163389 h 164810"/>
              <a:gd name="connsiteX7" fmla="*/ 593 w 194522"/>
              <a:gd name="connsiteY7" fmla="*/ 139069 h 16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22" h="164810">
                <a:moveTo>
                  <a:pt x="593" y="139069"/>
                </a:moveTo>
                <a:cubicBezTo>
                  <a:pt x="-8324" y="125288"/>
                  <a:pt x="85710" y="103401"/>
                  <a:pt x="117325" y="80703"/>
                </a:cubicBezTo>
                <a:cubicBezTo>
                  <a:pt x="148940" y="58005"/>
                  <a:pt x="190283" y="2882"/>
                  <a:pt x="190283" y="2882"/>
                </a:cubicBezTo>
                <a:cubicBezTo>
                  <a:pt x="200821" y="-6846"/>
                  <a:pt x="189472" y="10177"/>
                  <a:pt x="180555" y="22337"/>
                </a:cubicBezTo>
                <a:cubicBezTo>
                  <a:pt x="171638" y="34497"/>
                  <a:pt x="148941" y="61248"/>
                  <a:pt x="136781" y="75840"/>
                </a:cubicBezTo>
                <a:cubicBezTo>
                  <a:pt x="124622" y="90431"/>
                  <a:pt x="101924" y="95295"/>
                  <a:pt x="107598" y="109886"/>
                </a:cubicBezTo>
                <a:cubicBezTo>
                  <a:pt x="113272" y="124477"/>
                  <a:pt x="180555" y="156904"/>
                  <a:pt x="170827" y="163389"/>
                </a:cubicBezTo>
                <a:cubicBezTo>
                  <a:pt x="161099" y="169874"/>
                  <a:pt x="9510" y="152850"/>
                  <a:pt x="593" y="139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3A372B39-2DCF-D9FE-3D29-2AD7B204424E}"/>
              </a:ext>
            </a:extLst>
          </p:cNvPr>
          <p:cNvSpPr/>
          <p:nvPr/>
        </p:nvSpPr>
        <p:spPr>
          <a:xfrm>
            <a:off x="3008397" y="5636781"/>
            <a:ext cx="377115" cy="467542"/>
          </a:xfrm>
          <a:custGeom>
            <a:avLst/>
            <a:gdLst>
              <a:gd name="connsiteX0" fmla="*/ 2314 w 377115"/>
              <a:gd name="connsiteY0" fmla="*/ 398 h 467542"/>
              <a:gd name="connsiteX1" fmla="*/ 299007 w 377115"/>
              <a:gd name="connsiteY1" fmla="*/ 326274 h 467542"/>
              <a:gd name="connsiteX2" fmla="*/ 289280 w 377115"/>
              <a:gd name="connsiteY2" fmla="*/ 292228 h 467542"/>
              <a:gd name="connsiteX3" fmla="*/ 376829 w 377115"/>
              <a:gd name="connsiteY3" fmla="*/ 467325 h 467542"/>
              <a:gd name="connsiteX4" fmla="*/ 255233 w 377115"/>
              <a:gd name="connsiteY4" fmla="*/ 326274 h 467542"/>
              <a:gd name="connsiteX5" fmla="*/ 114182 w 377115"/>
              <a:gd name="connsiteY5" fmla="*/ 228998 h 467542"/>
              <a:gd name="connsiteX6" fmla="*/ 157956 w 377115"/>
              <a:gd name="connsiteY6" fmla="*/ 258181 h 467542"/>
              <a:gd name="connsiteX7" fmla="*/ 2314 w 377115"/>
              <a:gd name="connsiteY7" fmla="*/ 398 h 4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115" h="467542">
                <a:moveTo>
                  <a:pt x="2314" y="398"/>
                </a:moveTo>
                <a:cubicBezTo>
                  <a:pt x="25823" y="11747"/>
                  <a:pt x="251179" y="277636"/>
                  <a:pt x="299007" y="326274"/>
                </a:cubicBezTo>
                <a:cubicBezTo>
                  <a:pt x="346835" y="374912"/>
                  <a:pt x="276310" y="268720"/>
                  <a:pt x="289280" y="292228"/>
                </a:cubicBezTo>
                <a:cubicBezTo>
                  <a:pt x="302250" y="315736"/>
                  <a:pt x="382504" y="461651"/>
                  <a:pt x="376829" y="467325"/>
                </a:cubicBezTo>
                <a:cubicBezTo>
                  <a:pt x="371155" y="472999"/>
                  <a:pt x="299008" y="365995"/>
                  <a:pt x="255233" y="326274"/>
                </a:cubicBezTo>
                <a:cubicBezTo>
                  <a:pt x="211459" y="286553"/>
                  <a:pt x="130395" y="240347"/>
                  <a:pt x="114182" y="228998"/>
                </a:cubicBezTo>
                <a:cubicBezTo>
                  <a:pt x="97969" y="217649"/>
                  <a:pt x="174169" y="293039"/>
                  <a:pt x="157956" y="258181"/>
                </a:cubicBezTo>
                <a:cubicBezTo>
                  <a:pt x="141743" y="223324"/>
                  <a:pt x="-21195" y="-10951"/>
                  <a:pt x="231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42964C0D-8227-6E71-1323-3367601562FB}"/>
              </a:ext>
            </a:extLst>
          </p:cNvPr>
          <p:cNvSpPr/>
          <p:nvPr/>
        </p:nvSpPr>
        <p:spPr>
          <a:xfrm>
            <a:off x="3565395" y="7269885"/>
            <a:ext cx="1147186" cy="726165"/>
          </a:xfrm>
          <a:custGeom>
            <a:avLst/>
            <a:gdLst>
              <a:gd name="connsiteX0" fmla="*/ 765 w 1147186"/>
              <a:gd name="connsiteY0" fmla="*/ 726035 h 726165"/>
              <a:gd name="connsiteX1" fmla="*/ 346205 w 1147186"/>
              <a:gd name="connsiteY1" fmla="*/ 360275 h 726165"/>
              <a:gd name="connsiteX2" fmla="*/ 691645 w 1147186"/>
              <a:gd name="connsiteY2" fmla="*/ 197715 h 726165"/>
              <a:gd name="connsiteX3" fmla="*/ 397005 w 1147186"/>
              <a:gd name="connsiteY3" fmla="*/ 218035 h 726165"/>
              <a:gd name="connsiteX4" fmla="*/ 1128525 w 1147186"/>
              <a:gd name="connsiteY4" fmla="*/ 4675 h 726165"/>
              <a:gd name="connsiteX5" fmla="*/ 945645 w 1147186"/>
              <a:gd name="connsiteY5" fmla="*/ 65635 h 726165"/>
              <a:gd name="connsiteX6" fmla="*/ 82045 w 1147186"/>
              <a:gd name="connsiteY6" fmla="*/ 350115 h 726165"/>
              <a:gd name="connsiteX7" fmla="*/ 356365 w 1147186"/>
              <a:gd name="connsiteY7" fmla="*/ 278995 h 726165"/>
              <a:gd name="connsiteX8" fmla="*/ 254765 w 1147186"/>
              <a:gd name="connsiteY8" fmla="*/ 400915 h 726165"/>
              <a:gd name="connsiteX9" fmla="*/ 765 w 1147186"/>
              <a:gd name="connsiteY9" fmla="*/ 726035 h 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7186" h="726165">
                <a:moveTo>
                  <a:pt x="765" y="726035"/>
                </a:moveTo>
                <a:cubicBezTo>
                  <a:pt x="16005" y="719262"/>
                  <a:pt x="231058" y="448328"/>
                  <a:pt x="346205" y="360275"/>
                </a:cubicBezTo>
                <a:cubicBezTo>
                  <a:pt x="461352" y="272222"/>
                  <a:pt x="683178" y="221422"/>
                  <a:pt x="691645" y="197715"/>
                </a:cubicBezTo>
                <a:cubicBezTo>
                  <a:pt x="700112" y="174008"/>
                  <a:pt x="324192" y="250208"/>
                  <a:pt x="397005" y="218035"/>
                </a:cubicBezTo>
                <a:cubicBezTo>
                  <a:pt x="469818" y="185862"/>
                  <a:pt x="1037085" y="30075"/>
                  <a:pt x="1128525" y="4675"/>
                </a:cubicBezTo>
                <a:cubicBezTo>
                  <a:pt x="1219965" y="-20725"/>
                  <a:pt x="945645" y="65635"/>
                  <a:pt x="945645" y="65635"/>
                </a:cubicBezTo>
                <a:lnTo>
                  <a:pt x="82045" y="350115"/>
                </a:lnTo>
                <a:cubicBezTo>
                  <a:pt x="-16168" y="385675"/>
                  <a:pt x="327578" y="270528"/>
                  <a:pt x="356365" y="278995"/>
                </a:cubicBezTo>
                <a:cubicBezTo>
                  <a:pt x="385152" y="287462"/>
                  <a:pt x="307258" y="328102"/>
                  <a:pt x="254765" y="400915"/>
                </a:cubicBezTo>
                <a:cubicBezTo>
                  <a:pt x="202272" y="473728"/>
                  <a:pt x="-14475" y="732808"/>
                  <a:pt x="765" y="726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DE387F1-98D8-A8FE-4DB1-4CDE7D9936C3}"/>
              </a:ext>
            </a:extLst>
          </p:cNvPr>
          <p:cNvSpPr/>
          <p:nvPr/>
        </p:nvSpPr>
        <p:spPr>
          <a:xfrm>
            <a:off x="2415166" y="5421821"/>
            <a:ext cx="576910" cy="179545"/>
          </a:xfrm>
          <a:custGeom>
            <a:avLst/>
            <a:gdLst>
              <a:gd name="connsiteX0" fmla="*/ 114674 w 576910"/>
              <a:gd name="connsiteY0" fmla="*/ 176339 h 179545"/>
              <a:gd name="connsiteX1" fmla="*/ 561714 w 576910"/>
              <a:gd name="connsiteY1" fmla="*/ 176339 h 179545"/>
              <a:gd name="connsiteX2" fmla="*/ 460114 w 576910"/>
              <a:gd name="connsiteY2" fmla="*/ 145859 h 179545"/>
              <a:gd name="connsiteX3" fmla="*/ 338194 w 576910"/>
              <a:gd name="connsiteY3" fmla="*/ 3619 h 179545"/>
              <a:gd name="connsiteX4" fmla="*/ 2914 w 576910"/>
              <a:gd name="connsiteY4" fmla="*/ 44259 h 179545"/>
              <a:gd name="connsiteX5" fmla="*/ 185794 w 576910"/>
              <a:gd name="connsiteY5" fmla="*/ 64579 h 179545"/>
              <a:gd name="connsiteX6" fmla="*/ 368674 w 576910"/>
              <a:gd name="connsiteY6" fmla="*/ 95059 h 179545"/>
              <a:gd name="connsiteX7" fmla="*/ 358514 w 576910"/>
              <a:gd name="connsiteY7" fmla="*/ 156019 h 179545"/>
              <a:gd name="connsiteX8" fmla="*/ 114674 w 576910"/>
              <a:gd name="connsiteY8" fmla="*/ 176339 h 17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910" h="179545">
                <a:moveTo>
                  <a:pt x="114674" y="176339"/>
                </a:moveTo>
                <a:cubicBezTo>
                  <a:pt x="148541" y="179726"/>
                  <a:pt x="504141" y="181419"/>
                  <a:pt x="561714" y="176339"/>
                </a:cubicBezTo>
                <a:cubicBezTo>
                  <a:pt x="619287" y="171259"/>
                  <a:pt x="497367" y="174646"/>
                  <a:pt x="460114" y="145859"/>
                </a:cubicBezTo>
                <a:cubicBezTo>
                  <a:pt x="422861" y="117072"/>
                  <a:pt x="414394" y="20552"/>
                  <a:pt x="338194" y="3619"/>
                </a:cubicBezTo>
                <a:cubicBezTo>
                  <a:pt x="261994" y="-13314"/>
                  <a:pt x="28314" y="34099"/>
                  <a:pt x="2914" y="44259"/>
                </a:cubicBezTo>
                <a:cubicBezTo>
                  <a:pt x="-22486" y="54419"/>
                  <a:pt x="124834" y="56112"/>
                  <a:pt x="185794" y="64579"/>
                </a:cubicBezTo>
                <a:cubicBezTo>
                  <a:pt x="246754" y="73046"/>
                  <a:pt x="368674" y="95059"/>
                  <a:pt x="368674" y="95059"/>
                </a:cubicBezTo>
                <a:cubicBezTo>
                  <a:pt x="397461" y="110299"/>
                  <a:pt x="395767" y="139086"/>
                  <a:pt x="358514" y="156019"/>
                </a:cubicBezTo>
                <a:cubicBezTo>
                  <a:pt x="321261" y="172952"/>
                  <a:pt x="80807" y="172952"/>
                  <a:pt x="114674" y="176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08B99C3-C6A4-5B5C-74D8-6FD92D062AA2}"/>
              </a:ext>
            </a:extLst>
          </p:cNvPr>
          <p:cNvSpPr/>
          <p:nvPr/>
        </p:nvSpPr>
        <p:spPr>
          <a:xfrm>
            <a:off x="2677434" y="9248004"/>
            <a:ext cx="935500" cy="317817"/>
          </a:xfrm>
          <a:custGeom>
            <a:avLst/>
            <a:gdLst>
              <a:gd name="connsiteX0" fmla="*/ 35286 w 935500"/>
              <a:gd name="connsiteY0" fmla="*/ 312556 h 317817"/>
              <a:gd name="connsiteX1" fmla="*/ 909046 w 935500"/>
              <a:gd name="connsiteY1" fmla="*/ 7756 h 317817"/>
              <a:gd name="connsiteX2" fmla="*/ 665206 w 935500"/>
              <a:gd name="connsiteY2" fmla="*/ 99196 h 317817"/>
              <a:gd name="connsiteX3" fmla="*/ 218166 w 935500"/>
              <a:gd name="connsiteY3" fmla="*/ 190636 h 317817"/>
              <a:gd name="connsiteX4" fmla="*/ 35286 w 935500"/>
              <a:gd name="connsiteY4" fmla="*/ 312556 h 31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00" h="317817">
                <a:moveTo>
                  <a:pt x="35286" y="312556"/>
                </a:moveTo>
                <a:cubicBezTo>
                  <a:pt x="150433" y="282076"/>
                  <a:pt x="804059" y="43316"/>
                  <a:pt x="909046" y="7756"/>
                </a:cubicBezTo>
                <a:cubicBezTo>
                  <a:pt x="1014033" y="-27804"/>
                  <a:pt x="780353" y="68716"/>
                  <a:pt x="665206" y="99196"/>
                </a:cubicBezTo>
                <a:cubicBezTo>
                  <a:pt x="550059" y="129676"/>
                  <a:pt x="321459" y="148303"/>
                  <a:pt x="218166" y="190636"/>
                </a:cubicBezTo>
                <a:cubicBezTo>
                  <a:pt x="114873" y="232969"/>
                  <a:pt x="-79861" y="343036"/>
                  <a:pt x="35286" y="31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B71A4680-0148-9C17-88DB-752A345257EA}"/>
              </a:ext>
            </a:extLst>
          </p:cNvPr>
          <p:cNvSpPr/>
          <p:nvPr/>
        </p:nvSpPr>
        <p:spPr>
          <a:xfrm>
            <a:off x="2565789" y="9285227"/>
            <a:ext cx="2226623" cy="940642"/>
          </a:xfrm>
          <a:custGeom>
            <a:avLst/>
            <a:gdLst>
              <a:gd name="connsiteX0" fmla="*/ 14851 w 2226623"/>
              <a:gd name="connsiteY0" fmla="*/ 935733 h 940642"/>
              <a:gd name="connsiteX1" fmla="*/ 421251 w 2226623"/>
              <a:gd name="connsiteY1" fmla="*/ 620773 h 940642"/>
              <a:gd name="connsiteX2" fmla="*/ 1030851 w 2226623"/>
              <a:gd name="connsiteY2" fmla="*/ 244853 h 940642"/>
              <a:gd name="connsiteX3" fmla="*/ 797171 w 2226623"/>
              <a:gd name="connsiteY3" fmla="*/ 407413 h 940642"/>
              <a:gd name="connsiteX4" fmla="*/ 1782691 w 2226623"/>
              <a:gd name="connsiteY4" fmla="*/ 31493 h 940642"/>
              <a:gd name="connsiteX5" fmla="*/ 1772531 w 2226623"/>
              <a:gd name="connsiteY5" fmla="*/ 21333 h 940642"/>
              <a:gd name="connsiteX6" fmla="*/ 2219571 w 2226623"/>
              <a:gd name="connsiteY6" fmla="*/ 458213 h 940642"/>
              <a:gd name="connsiteX7" fmla="*/ 2036691 w 2226623"/>
              <a:gd name="connsiteY7" fmla="*/ 194053 h 940642"/>
              <a:gd name="connsiteX8" fmla="*/ 1904611 w 2226623"/>
              <a:gd name="connsiteY8" fmla="*/ 82293 h 940642"/>
              <a:gd name="connsiteX9" fmla="*/ 543171 w 2226623"/>
              <a:gd name="connsiteY9" fmla="*/ 620773 h 940642"/>
              <a:gd name="connsiteX10" fmla="*/ 949571 w 2226623"/>
              <a:gd name="connsiteY10" fmla="*/ 366773 h 940642"/>
              <a:gd name="connsiteX11" fmla="*/ 14851 w 2226623"/>
              <a:gd name="connsiteY11" fmla="*/ 935733 h 94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623" h="940642">
                <a:moveTo>
                  <a:pt x="14851" y="935733"/>
                </a:moveTo>
                <a:cubicBezTo>
                  <a:pt x="-73202" y="978066"/>
                  <a:pt x="251918" y="735920"/>
                  <a:pt x="421251" y="620773"/>
                </a:cubicBezTo>
                <a:cubicBezTo>
                  <a:pt x="590584" y="505626"/>
                  <a:pt x="968198" y="280413"/>
                  <a:pt x="1030851" y="244853"/>
                </a:cubicBezTo>
                <a:cubicBezTo>
                  <a:pt x="1093504" y="209293"/>
                  <a:pt x="671864" y="442973"/>
                  <a:pt x="797171" y="407413"/>
                </a:cubicBezTo>
                <a:cubicBezTo>
                  <a:pt x="922478" y="371853"/>
                  <a:pt x="1782691" y="31493"/>
                  <a:pt x="1782691" y="31493"/>
                </a:cubicBezTo>
                <a:cubicBezTo>
                  <a:pt x="1945251" y="-32854"/>
                  <a:pt x="1772531" y="21333"/>
                  <a:pt x="1772531" y="21333"/>
                </a:cubicBezTo>
                <a:cubicBezTo>
                  <a:pt x="1845344" y="92453"/>
                  <a:pt x="2175544" y="429426"/>
                  <a:pt x="2219571" y="458213"/>
                </a:cubicBezTo>
                <a:cubicBezTo>
                  <a:pt x="2263598" y="487000"/>
                  <a:pt x="2089184" y="256706"/>
                  <a:pt x="2036691" y="194053"/>
                </a:cubicBezTo>
                <a:cubicBezTo>
                  <a:pt x="1984198" y="131400"/>
                  <a:pt x="2153531" y="11173"/>
                  <a:pt x="1904611" y="82293"/>
                </a:cubicBezTo>
                <a:cubicBezTo>
                  <a:pt x="1655691" y="153413"/>
                  <a:pt x="702344" y="573360"/>
                  <a:pt x="543171" y="620773"/>
                </a:cubicBezTo>
                <a:cubicBezTo>
                  <a:pt x="383998" y="668186"/>
                  <a:pt x="1037624" y="319360"/>
                  <a:pt x="949571" y="366773"/>
                </a:cubicBezTo>
                <a:cubicBezTo>
                  <a:pt x="861518" y="414186"/>
                  <a:pt x="102904" y="893400"/>
                  <a:pt x="14851" y="935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9CBA023D-59F1-B1C8-042A-E4297171CDAA}"/>
              </a:ext>
            </a:extLst>
          </p:cNvPr>
          <p:cNvSpPr/>
          <p:nvPr/>
        </p:nvSpPr>
        <p:spPr>
          <a:xfrm>
            <a:off x="6496434" y="3348718"/>
            <a:ext cx="925613" cy="1383141"/>
          </a:xfrm>
          <a:custGeom>
            <a:avLst/>
            <a:gdLst>
              <a:gd name="connsiteX0" fmla="*/ 9141 w 925613"/>
              <a:gd name="connsiteY0" fmla="*/ 7257 h 1383141"/>
              <a:gd name="connsiteX1" fmla="*/ 526666 w 925613"/>
              <a:gd name="connsiteY1" fmla="*/ 867682 h 1383141"/>
              <a:gd name="connsiteX2" fmla="*/ 567941 w 925613"/>
              <a:gd name="connsiteY2" fmla="*/ 683532 h 1383141"/>
              <a:gd name="connsiteX3" fmla="*/ 923541 w 925613"/>
              <a:gd name="connsiteY3" fmla="*/ 1378857 h 1383141"/>
              <a:gd name="connsiteX4" fmla="*/ 723516 w 925613"/>
              <a:gd name="connsiteY4" fmla="*/ 994682 h 1383141"/>
              <a:gd name="connsiteX5" fmla="*/ 533016 w 925613"/>
              <a:gd name="connsiteY5" fmla="*/ 629557 h 1383141"/>
              <a:gd name="connsiteX6" fmla="*/ 526666 w 925613"/>
              <a:gd name="connsiteY6" fmla="*/ 769257 h 1383141"/>
              <a:gd name="connsiteX7" fmla="*/ 364741 w 925613"/>
              <a:gd name="connsiteY7" fmla="*/ 480332 h 1383141"/>
              <a:gd name="connsiteX8" fmla="*/ 412366 w 925613"/>
              <a:gd name="connsiteY8" fmla="*/ 708932 h 1383141"/>
              <a:gd name="connsiteX9" fmla="*/ 171066 w 925613"/>
              <a:gd name="connsiteY9" fmla="*/ 273957 h 1383141"/>
              <a:gd name="connsiteX10" fmla="*/ 193291 w 925613"/>
              <a:gd name="connsiteY10" fmla="*/ 445407 h 1383141"/>
              <a:gd name="connsiteX11" fmla="*/ 9141 w 925613"/>
              <a:gd name="connsiteY11" fmla="*/ 7257 h 13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5613" h="1383141">
                <a:moveTo>
                  <a:pt x="9141" y="7257"/>
                </a:moveTo>
                <a:cubicBezTo>
                  <a:pt x="64703" y="77636"/>
                  <a:pt x="433533" y="754970"/>
                  <a:pt x="526666" y="867682"/>
                </a:cubicBezTo>
                <a:cubicBezTo>
                  <a:pt x="619799" y="980394"/>
                  <a:pt x="501795" y="598336"/>
                  <a:pt x="567941" y="683532"/>
                </a:cubicBezTo>
                <a:cubicBezTo>
                  <a:pt x="634087" y="768728"/>
                  <a:pt x="897612" y="1326999"/>
                  <a:pt x="923541" y="1378857"/>
                </a:cubicBezTo>
                <a:cubicBezTo>
                  <a:pt x="949470" y="1430715"/>
                  <a:pt x="723516" y="994682"/>
                  <a:pt x="723516" y="994682"/>
                </a:cubicBezTo>
                <a:cubicBezTo>
                  <a:pt x="658429" y="869799"/>
                  <a:pt x="565824" y="667128"/>
                  <a:pt x="533016" y="629557"/>
                </a:cubicBezTo>
                <a:cubicBezTo>
                  <a:pt x="500208" y="591986"/>
                  <a:pt x="554712" y="794128"/>
                  <a:pt x="526666" y="769257"/>
                </a:cubicBezTo>
                <a:cubicBezTo>
                  <a:pt x="498620" y="744386"/>
                  <a:pt x="383791" y="490386"/>
                  <a:pt x="364741" y="480332"/>
                </a:cubicBezTo>
                <a:cubicBezTo>
                  <a:pt x="345691" y="470278"/>
                  <a:pt x="444645" y="743328"/>
                  <a:pt x="412366" y="708932"/>
                </a:cubicBezTo>
                <a:cubicBezTo>
                  <a:pt x="380087" y="674536"/>
                  <a:pt x="207578" y="317878"/>
                  <a:pt x="171066" y="273957"/>
                </a:cubicBezTo>
                <a:cubicBezTo>
                  <a:pt x="134554" y="230036"/>
                  <a:pt x="218162" y="490386"/>
                  <a:pt x="193291" y="445407"/>
                </a:cubicBezTo>
                <a:cubicBezTo>
                  <a:pt x="168420" y="400428"/>
                  <a:pt x="-46421" y="-63122"/>
                  <a:pt x="9141" y="7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ED9D2688-D977-3A2A-1808-ECD4448AA4D3}"/>
              </a:ext>
            </a:extLst>
          </p:cNvPr>
          <p:cNvSpPr/>
          <p:nvPr/>
        </p:nvSpPr>
        <p:spPr>
          <a:xfrm>
            <a:off x="6760020" y="3261169"/>
            <a:ext cx="483331" cy="1153531"/>
          </a:xfrm>
          <a:custGeom>
            <a:avLst/>
            <a:gdLst>
              <a:gd name="connsiteX0" fmla="*/ 21780 w 483331"/>
              <a:gd name="connsiteY0" fmla="*/ 63056 h 1153531"/>
              <a:gd name="connsiteX1" fmla="*/ 59880 w 483331"/>
              <a:gd name="connsiteY1" fmla="*/ 129731 h 1153531"/>
              <a:gd name="connsiteX2" fmla="*/ 472630 w 483331"/>
              <a:gd name="connsiteY2" fmla="*/ 1139381 h 1153531"/>
              <a:gd name="connsiteX3" fmla="*/ 371030 w 483331"/>
              <a:gd name="connsiteY3" fmla="*/ 742506 h 1153531"/>
              <a:gd name="connsiteX4" fmla="*/ 472630 w 483331"/>
              <a:gd name="connsiteY4" fmla="*/ 1047306 h 1153531"/>
              <a:gd name="connsiteX5" fmla="*/ 399605 w 483331"/>
              <a:gd name="connsiteY5" fmla="*/ 682181 h 1153531"/>
              <a:gd name="connsiteX6" fmla="*/ 272605 w 483331"/>
              <a:gd name="connsiteY6" fmla="*/ 180531 h 1153531"/>
              <a:gd name="connsiteX7" fmla="*/ 218630 w 483331"/>
              <a:gd name="connsiteY7" fmla="*/ 94806 h 1153531"/>
              <a:gd name="connsiteX8" fmla="*/ 377380 w 483331"/>
              <a:gd name="connsiteY8" fmla="*/ 879031 h 1153531"/>
              <a:gd name="connsiteX9" fmla="*/ 247205 w 483331"/>
              <a:gd name="connsiteY9" fmla="*/ 590106 h 1153531"/>
              <a:gd name="connsiteX10" fmla="*/ 21780 w 483331"/>
              <a:gd name="connsiteY10" fmla="*/ 63056 h 11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331" h="1153531">
                <a:moveTo>
                  <a:pt x="21780" y="63056"/>
                </a:moveTo>
                <a:cubicBezTo>
                  <a:pt x="-9441" y="-13673"/>
                  <a:pt x="-15262" y="-49657"/>
                  <a:pt x="59880" y="129731"/>
                </a:cubicBezTo>
                <a:cubicBezTo>
                  <a:pt x="135022" y="309119"/>
                  <a:pt x="420772" y="1037252"/>
                  <a:pt x="472630" y="1139381"/>
                </a:cubicBezTo>
                <a:cubicBezTo>
                  <a:pt x="524488" y="1241510"/>
                  <a:pt x="371030" y="757852"/>
                  <a:pt x="371030" y="742506"/>
                </a:cubicBezTo>
                <a:cubicBezTo>
                  <a:pt x="371030" y="727160"/>
                  <a:pt x="467868" y="1057360"/>
                  <a:pt x="472630" y="1047306"/>
                </a:cubicBezTo>
                <a:cubicBezTo>
                  <a:pt x="477393" y="1037252"/>
                  <a:pt x="432943" y="826644"/>
                  <a:pt x="399605" y="682181"/>
                </a:cubicBezTo>
                <a:cubicBezTo>
                  <a:pt x="366268" y="537719"/>
                  <a:pt x="302767" y="278427"/>
                  <a:pt x="272605" y="180531"/>
                </a:cubicBezTo>
                <a:cubicBezTo>
                  <a:pt x="242443" y="82635"/>
                  <a:pt x="201168" y="-21611"/>
                  <a:pt x="218630" y="94806"/>
                </a:cubicBezTo>
                <a:cubicBezTo>
                  <a:pt x="236092" y="211223"/>
                  <a:pt x="372618" y="796481"/>
                  <a:pt x="377380" y="879031"/>
                </a:cubicBezTo>
                <a:cubicBezTo>
                  <a:pt x="382142" y="961581"/>
                  <a:pt x="305943" y="730335"/>
                  <a:pt x="247205" y="590106"/>
                </a:cubicBezTo>
                <a:cubicBezTo>
                  <a:pt x="188468" y="449877"/>
                  <a:pt x="53001" y="139785"/>
                  <a:pt x="21780" y="63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7E7E53CB-F8ED-80F0-9796-1AFD5E2C93C1}"/>
              </a:ext>
            </a:extLst>
          </p:cNvPr>
          <p:cNvSpPr/>
          <p:nvPr/>
        </p:nvSpPr>
        <p:spPr>
          <a:xfrm>
            <a:off x="5561633" y="2304372"/>
            <a:ext cx="1275459" cy="780333"/>
          </a:xfrm>
          <a:custGeom>
            <a:avLst/>
            <a:gdLst>
              <a:gd name="connsiteX0" fmla="*/ 1270967 w 1275459"/>
              <a:gd name="connsiteY0" fmla="*/ 7028 h 780333"/>
              <a:gd name="connsiteX1" fmla="*/ 467692 w 1275459"/>
              <a:gd name="connsiteY1" fmla="*/ 343578 h 780333"/>
              <a:gd name="connsiteX2" fmla="*/ 626442 w 1275459"/>
              <a:gd name="connsiteY2" fmla="*/ 315003 h 780333"/>
              <a:gd name="connsiteX3" fmla="*/ 518492 w 1275459"/>
              <a:gd name="connsiteY3" fmla="*/ 419778 h 780333"/>
              <a:gd name="connsiteX4" fmla="*/ 407367 w 1275459"/>
              <a:gd name="connsiteY4" fmla="*/ 702353 h 780333"/>
              <a:gd name="connsiteX5" fmla="*/ 489917 w 1275459"/>
              <a:gd name="connsiteY5" fmla="*/ 457878 h 780333"/>
              <a:gd name="connsiteX6" fmla="*/ 321642 w 1275459"/>
              <a:gd name="connsiteY6" fmla="*/ 708703 h 780333"/>
              <a:gd name="connsiteX7" fmla="*/ 258142 w 1275459"/>
              <a:gd name="connsiteY7" fmla="*/ 753153 h 780333"/>
              <a:gd name="connsiteX8" fmla="*/ 967 w 1275459"/>
              <a:gd name="connsiteY8" fmla="*/ 778553 h 780333"/>
              <a:gd name="connsiteX9" fmla="*/ 188292 w 1275459"/>
              <a:gd name="connsiteY9" fmla="*/ 746803 h 780333"/>
              <a:gd name="connsiteX10" fmla="*/ 623267 w 1275459"/>
              <a:gd name="connsiteY10" fmla="*/ 499153 h 780333"/>
              <a:gd name="connsiteX11" fmla="*/ 464517 w 1275459"/>
              <a:gd name="connsiteY11" fmla="*/ 505503 h 780333"/>
              <a:gd name="connsiteX12" fmla="*/ 785192 w 1275459"/>
              <a:gd name="connsiteY12" fmla="*/ 70528 h 780333"/>
              <a:gd name="connsiteX13" fmla="*/ 616917 w 1275459"/>
              <a:gd name="connsiteY13" fmla="*/ 203878 h 780333"/>
              <a:gd name="connsiteX14" fmla="*/ 975692 w 1275459"/>
              <a:gd name="connsiteY14" fmla="*/ 51478 h 780333"/>
              <a:gd name="connsiteX15" fmla="*/ 801067 w 1275459"/>
              <a:gd name="connsiteY15" fmla="*/ 108628 h 780333"/>
              <a:gd name="connsiteX16" fmla="*/ 1270967 w 1275459"/>
              <a:gd name="connsiteY16" fmla="*/ 7028 h 78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75459" h="780333">
                <a:moveTo>
                  <a:pt x="1270967" y="7028"/>
                </a:moveTo>
                <a:cubicBezTo>
                  <a:pt x="1215404" y="46186"/>
                  <a:pt x="575113" y="292249"/>
                  <a:pt x="467692" y="343578"/>
                </a:cubicBezTo>
                <a:cubicBezTo>
                  <a:pt x="360271" y="394907"/>
                  <a:pt x="617975" y="302303"/>
                  <a:pt x="626442" y="315003"/>
                </a:cubicBezTo>
                <a:cubicBezTo>
                  <a:pt x="634909" y="327703"/>
                  <a:pt x="555004" y="355220"/>
                  <a:pt x="518492" y="419778"/>
                </a:cubicBezTo>
                <a:cubicBezTo>
                  <a:pt x="481980" y="484336"/>
                  <a:pt x="412129" y="696003"/>
                  <a:pt x="407367" y="702353"/>
                </a:cubicBezTo>
                <a:cubicBezTo>
                  <a:pt x="402605" y="708703"/>
                  <a:pt x="504204" y="456820"/>
                  <a:pt x="489917" y="457878"/>
                </a:cubicBezTo>
                <a:cubicBezTo>
                  <a:pt x="475630" y="458936"/>
                  <a:pt x="360271" y="659491"/>
                  <a:pt x="321642" y="708703"/>
                </a:cubicBezTo>
                <a:cubicBezTo>
                  <a:pt x="283013" y="757916"/>
                  <a:pt x="311588" y="741511"/>
                  <a:pt x="258142" y="753153"/>
                </a:cubicBezTo>
                <a:cubicBezTo>
                  <a:pt x="204696" y="764795"/>
                  <a:pt x="12609" y="779611"/>
                  <a:pt x="967" y="778553"/>
                </a:cubicBezTo>
                <a:cubicBezTo>
                  <a:pt x="-10675" y="777495"/>
                  <a:pt x="84575" y="793370"/>
                  <a:pt x="188292" y="746803"/>
                </a:cubicBezTo>
                <a:cubicBezTo>
                  <a:pt x="292009" y="700236"/>
                  <a:pt x="577230" y="539370"/>
                  <a:pt x="623267" y="499153"/>
                </a:cubicBezTo>
                <a:cubicBezTo>
                  <a:pt x="669304" y="458936"/>
                  <a:pt x="437530" y="576940"/>
                  <a:pt x="464517" y="505503"/>
                </a:cubicBezTo>
                <a:cubicBezTo>
                  <a:pt x="491504" y="434066"/>
                  <a:pt x="759792" y="120799"/>
                  <a:pt x="785192" y="70528"/>
                </a:cubicBezTo>
                <a:cubicBezTo>
                  <a:pt x="810592" y="20257"/>
                  <a:pt x="585167" y="207053"/>
                  <a:pt x="616917" y="203878"/>
                </a:cubicBezTo>
                <a:cubicBezTo>
                  <a:pt x="648667" y="200703"/>
                  <a:pt x="945000" y="67353"/>
                  <a:pt x="975692" y="51478"/>
                </a:cubicBezTo>
                <a:cubicBezTo>
                  <a:pt x="1006384" y="35603"/>
                  <a:pt x="752913" y="112332"/>
                  <a:pt x="801067" y="108628"/>
                </a:cubicBezTo>
                <a:cubicBezTo>
                  <a:pt x="849221" y="104924"/>
                  <a:pt x="1326530" y="-32130"/>
                  <a:pt x="1270967" y="7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053CA0FE-30A0-3087-2A3A-3FC6A74AAC90}"/>
              </a:ext>
            </a:extLst>
          </p:cNvPr>
          <p:cNvSpPr/>
          <p:nvPr/>
        </p:nvSpPr>
        <p:spPr>
          <a:xfrm>
            <a:off x="6477000" y="2689225"/>
            <a:ext cx="1519721" cy="428696"/>
          </a:xfrm>
          <a:custGeom>
            <a:avLst/>
            <a:gdLst>
              <a:gd name="connsiteX0" fmla="*/ 587375 w 1519721"/>
              <a:gd name="connsiteY0" fmla="*/ 0 h 428696"/>
              <a:gd name="connsiteX1" fmla="*/ 82550 w 1519721"/>
              <a:gd name="connsiteY1" fmla="*/ 107950 h 428696"/>
              <a:gd name="connsiteX2" fmla="*/ 581025 w 1519721"/>
              <a:gd name="connsiteY2" fmla="*/ 76200 h 428696"/>
              <a:gd name="connsiteX3" fmla="*/ 1050925 w 1519721"/>
              <a:gd name="connsiteY3" fmla="*/ 266700 h 428696"/>
              <a:gd name="connsiteX4" fmla="*/ 876300 w 1519721"/>
              <a:gd name="connsiteY4" fmla="*/ 212725 h 428696"/>
              <a:gd name="connsiteX5" fmla="*/ 1517650 w 1519721"/>
              <a:gd name="connsiteY5" fmla="*/ 428625 h 428696"/>
              <a:gd name="connsiteX6" fmla="*/ 1073150 w 1519721"/>
              <a:gd name="connsiteY6" fmla="*/ 234950 h 428696"/>
              <a:gd name="connsiteX7" fmla="*/ 850900 w 1519721"/>
              <a:gd name="connsiteY7" fmla="*/ 85725 h 428696"/>
              <a:gd name="connsiteX8" fmla="*/ 241300 w 1519721"/>
              <a:gd name="connsiteY8" fmla="*/ 149225 h 428696"/>
              <a:gd name="connsiteX9" fmla="*/ 838200 w 1519721"/>
              <a:gd name="connsiteY9" fmla="*/ 15875 h 428696"/>
              <a:gd name="connsiteX10" fmla="*/ 0 w 1519721"/>
              <a:gd name="connsiteY10" fmla="*/ 44450 h 428696"/>
              <a:gd name="connsiteX11" fmla="*/ 587375 w 1519721"/>
              <a:gd name="connsiteY11" fmla="*/ 0 h 42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721" h="428696">
                <a:moveTo>
                  <a:pt x="587375" y="0"/>
                </a:moveTo>
                <a:cubicBezTo>
                  <a:pt x="335491" y="47625"/>
                  <a:pt x="83608" y="95250"/>
                  <a:pt x="82550" y="107950"/>
                </a:cubicBezTo>
                <a:cubicBezTo>
                  <a:pt x="81492" y="120650"/>
                  <a:pt x="419629" y="49742"/>
                  <a:pt x="581025" y="76200"/>
                </a:cubicBezTo>
                <a:cubicBezTo>
                  <a:pt x="742421" y="102658"/>
                  <a:pt x="1001713" y="243946"/>
                  <a:pt x="1050925" y="266700"/>
                </a:cubicBezTo>
                <a:cubicBezTo>
                  <a:pt x="1100138" y="289454"/>
                  <a:pt x="798513" y="185738"/>
                  <a:pt x="876300" y="212725"/>
                </a:cubicBezTo>
                <a:cubicBezTo>
                  <a:pt x="954087" y="239712"/>
                  <a:pt x="1484842" y="424921"/>
                  <a:pt x="1517650" y="428625"/>
                </a:cubicBezTo>
                <a:cubicBezTo>
                  <a:pt x="1550458" y="432329"/>
                  <a:pt x="1184275" y="292100"/>
                  <a:pt x="1073150" y="234950"/>
                </a:cubicBezTo>
                <a:cubicBezTo>
                  <a:pt x="962025" y="177800"/>
                  <a:pt x="989542" y="100013"/>
                  <a:pt x="850900" y="85725"/>
                </a:cubicBezTo>
                <a:cubicBezTo>
                  <a:pt x="712258" y="71438"/>
                  <a:pt x="243417" y="160867"/>
                  <a:pt x="241300" y="149225"/>
                </a:cubicBezTo>
                <a:cubicBezTo>
                  <a:pt x="239183" y="137583"/>
                  <a:pt x="878417" y="33337"/>
                  <a:pt x="838200" y="15875"/>
                </a:cubicBezTo>
                <a:cubicBezTo>
                  <a:pt x="797983" y="-1587"/>
                  <a:pt x="0" y="44450"/>
                  <a:pt x="0" y="44450"/>
                </a:cubicBezTo>
                <a:lnTo>
                  <a:pt x="5873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DC310CE5-F27F-FC19-94EF-ABC32A8A7426}"/>
              </a:ext>
            </a:extLst>
          </p:cNvPr>
          <p:cNvSpPr/>
          <p:nvPr/>
        </p:nvSpPr>
        <p:spPr>
          <a:xfrm>
            <a:off x="7512954" y="3081636"/>
            <a:ext cx="440746" cy="1542154"/>
          </a:xfrm>
          <a:custGeom>
            <a:avLst/>
            <a:gdLst>
              <a:gd name="connsiteX0" fmla="*/ 2271 w 440746"/>
              <a:gd name="connsiteY0" fmla="*/ 71139 h 1542154"/>
              <a:gd name="connsiteX1" fmla="*/ 46721 w 440746"/>
              <a:gd name="connsiteY1" fmla="*/ 121939 h 1542154"/>
              <a:gd name="connsiteX2" fmla="*/ 373746 w 440746"/>
              <a:gd name="connsiteY2" fmla="*/ 1417339 h 1542154"/>
              <a:gd name="connsiteX3" fmla="*/ 310246 w 440746"/>
              <a:gd name="connsiteY3" fmla="*/ 1077614 h 1542154"/>
              <a:gd name="connsiteX4" fmla="*/ 440421 w 440746"/>
              <a:gd name="connsiteY4" fmla="*/ 1541164 h 1542154"/>
              <a:gd name="connsiteX5" fmla="*/ 341996 w 440746"/>
              <a:gd name="connsiteY5" fmla="*/ 1172864 h 1542154"/>
              <a:gd name="connsiteX6" fmla="*/ 180071 w 440746"/>
              <a:gd name="connsiteY6" fmla="*/ 299739 h 1542154"/>
              <a:gd name="connsiteX7" fmla="*/ 224521 w 440746"/>
              <a:gd name="connsiteY7" fmla="*/ 702964 h 1542154"/>
              <a:gd name="connsiteX8" fmla="*/ 46721 w 440746"/>
              <a:gd name="connsiteY8" fmla="*/ 267989 h 1542154"/>
              <a:gd name="connsiteX9" fmla="*/ 2271 w 440746"/>
              <a:gd name="connsiteY9" fmla="*/ 71139 h 154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746" h="1542154">
                <a:moveTo>
                  <a:pt x="2271" y="71139"/>
                </a:moveTo>
                <a:cubicBezTo>
                  <a:pt x="2271" y="46797"/>
                  <a:pt x="-15191" y="-102428"/>
                  <a:pt x="46721" y="121939"/>
                </a:cubicBezTo>
                <a:cubicBezTo>
                  <a:pt x="108633" y="346306"/>
                  <a:pt x="329825" y="1258060"/>
                  <a:pt x="373746" y="1417339"/>
                </a:cubicBezTo>
                <a:cubicBezTo>
                  <a:pt x="417667" y="1576618"/>
                  <a:pt x="299134" y="1056977"/>
                  <a:pt x="310246" y="1077614"/>
                </a:cubicBezTo>
                <a:cubicBezTo>
                  <a:pt x="321358" y="1098251"/>
                  <a:pt x="435129" y="1525289"/>
                  <a:pt x="440421" y="1541164"/>
                </a:cubicBezTo>
                <a:cubicBezTo>
                  <a:pt x="445713" y="1557039"/>
                  <a:pt x="385388" y="1379768"/>
                  <a:pt x="341996" y="1172864"/>
                </a:cubicBezTo>
                <a:cubicBezTo>
                  <a:pt x="298604" y="965960"/>
                  <a:pt x="199650" y="378056"/>
                  <a:pt x="180071" y="299739"/>
                </a:cubicBezTo>
                <a:cubicBezTo>
                  <a:pt x="160492" y="221422"/>
                  <a:pt x="246746" y="708256"/>
                  <a:pt x="224521" y="702964"/>
                </a:cubicBezTo>
                <a:cubicBezTo>
                  <a:pt x="202296" y="697672"/>
                  <a:pt x="82175" y="371706"/>
                  <a:pt x="46721" y="267989"/>
                </a:cubicBezTo>
                <a:cubicBezTo>
                  <a:pt x="11267" y="164272"/>
                  <a:pt x="2271" y="95481"/>
                  <a:pt x="2271" y="7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3547D423-78EE-B868-AF84-1741B257B30E}"/>
              </a:ext>
            </a:extLst>
          </p:cNvPr>
          <p:cNvSpPr/>
          <p:nvPr/>
        </p:nvSpPr>
        <p:spPr>
          <a:xfrm>
            <a:off x="8200605" y="3300837"/>
            <a:ext cx="173313" cy="1557283"/>
          </a:xfrm>
          <a:custGeom>
            <a:avLst/>
            <a:gdLst>
              <a:gd name="connsiteX0" fmla="*/ 420 w 173313"/>
              <a:gd name="connsiteY0" fmla="*/ 10688 h 1557283"/>
              <a:gd name="connsiteX1" fmla="*/ 168695 w 173313"/>
              <a:gd name="connsiteY1" fmla="*/ 1474363 h 1557283"/>
              <a:gd name="connsiteX2" fmla="*/ 127420 w 173313"/>
              <a:gd name="connsiteY2" fmla="*/ 1299738 h 1557283"/>
              <a:gd name="connsiteX3" fmla="*/ 143295 w 173313"/>
              <a:gd name="connsiteY3" fmla="*/ 667913 h 1557283"/>
              <a:gd name="connsiteX4" fmla="*/ 121070 w 173313"/>
              <a:gd name="connsiteY4" fmla="*/ 804438 h 1557283"/>
              <a:gd name="connsiteX5" fmla="*/ 420 w 173313"/>
              <a:gd name="connsiteY5" fmla="*/ 10688 h 15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13" h="1557283">
                <a:moveTo>
                  <a:pt x="420" y="10688"/>
                </a:moveTo>
                <a:cubicBezTo>
                  <a:pt x="8357" y="122342"/>
                  <a:pt x="147528" y="1259521"/>
                  <a:pt x="168695" y="1474363"/>
                </a:cubicBezTo>
                <a:cubicBezTo>
                  <a:pt x="189862" y="1689205"/>
                  <a:pt x="131653" y="1434146"/>
                  <a:pt x="127420" y="1299738"/>
                </a:cubicBezTo>
                <a:cubicBezTo>
                  <a:pt x="123187" y="1165330"/>
                  <a:pt x="144353" y="750463"/>
                  <a:pt x="143295" y="667913"/>
                </a:cubicBezTo>
                <a:cubicBezTo>
                  <a:pt x="142237" y="585363"/>
                  <a:pt x="142766" y="912388"/>
                  <a:pt x="121070" y="804438"/>
                </a:cubicBezTo>
                <a:cubicBezTo>
                  <a:pt x="99374" y="696488"/>
                  <a:pt x="-7517" y="-100966"/>
                  <a:pt x="420" y="10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842AC631-832A-B237-B44A-C3ED7E78E4AE}"/>
              </a:ext>
            </a:extLst>
          </p:cNvPr>
          <p:cNvSpPr/>
          <p:nvPr/>
        </p:nvSpPr>
        <p:spPr>
          <a:xfrm>
            <a:off x="7826024" y="3975990"/>
            <a:ext cx="241811" cy="1446809"/>
          </a:xfrm>
          <a:custGeom>
            <a:avLst/>
            <a:gdLst>
              <a:gd name="connsiteX0" fmla="*/ 241651 w 241811"/>
              <a:gd name="connsiteY0" fmla="*/ 2285 h 1446809"/>
              <a:gd name="connsiteX1" fmla="*/ 38451 w 241811"/>
              <a:gd name="connsiteY1" fmla="*/ 792860 h 1446809"/>
              <a:gd name="connsiteX2" fmla="*/ 3526 w 241811"/>
              <a:gd name="connsiteY2" fmla="*/ 1396110 h 1446809"/>
              <a:gd name="connsiteX3" fmla="*/ 13051 w 241811"/>
              <a:gd name="connsiteY3" fmla="*/ 1294510 h 1446809"/>
              <a:gd name="connsiteX4" fmla="*/ 108301 w 241811"/>
              <a:gd name="connsiteY4" fmla="*/ 348360 h 1446809"/>
              <a:gd name="connsiteX5" fmla="*/ 73376 w 241811"/>
              <a:gd name="connsiteY5" fmla="*/ 545210 h 1446809"/>
              <a:gd name="connsiteX6" fmla="*/ 241651 w 241811"/>
              <a:gd name="connsiteY6" fmla="*/ 2285 h 14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811" h="1446809">
                <a:moveTo>
                  <a:pt x="241651" y="2285"/>
                </a:moveTo>
                <a:cubicBezTo>
                  <a:pt x="235830" y="43560"/>
                  <a:pt x="78138" y="560556"/>
                  <a:pt x="38451" y="792860"/>
                </a:cubicBezTo>
                <a:cubicBezTo>
                  <a:pt x="-1236" y="1025164"/>
                  <a:pt x="7759" y="1312502"/>
                  <a:pt x="3526" y="1396110"/>
                </a:cubicBezTo>
                <a:cubicBezTo>
                  <a:pt x="-707" y="1479718"/>
                  <a:pt x="-4411" y="1469135"/>
                  <a:pt x="13051" y="1294510"/>
                </a:cubicBezTo>
                <a:cubicBezTo>
                  <a:pt x="30513" y="1119885"/>
                  <a:pt x="98247" y="473243"/>
                  <a:pt x="108301" y="348360"/>
                </a:cubicBezTo>
                <a:cubicBezTo>
                  <a:pt x="118355" y="223477"/>
                  <a:pt x="53268" y="598656"/>
                  <a:pt x="73376" y="545210"/>
                </a:cubicBezTo>
                <a:cubicBezTo>
                  <a:pt x="93484" y="491764"/>
                  <a:pt x="247472" y="-38990"/>
                  <a:pt x="241651" y="2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E1459C6A-67E7-D666-402D-F5CF761DF754}"/>
              </a:ext>
            </a:extLst>
          </p:cNvPr>
          <p:cNvSpPr/>
          <p:nvPr/>
        </p:nvSpPr>
        <p:spPr>
          <a:xfrm>
            <a:off x="7523380" y="5251828"/>
            <a:ext cx="748077" cy="1503252"/>
          </a:xfrm>
          <a:custGeom>
            <a:avLst/>
            <a:gdLst>
              <a:gd name="connsiteX0" fmla="*/ 741145 w 748077"/>
              <a:gd name="connsiteY0" fmla="*/ 21847 h 1503252"/>
              <a:gd name="connsiteX1" fmla="*/ 39470 w 748077"/>
              <a:gd name="connsiteY1" fmla="*/ 1418847 h 1503252"/>
              <a:gd name="connsiteX2" fmla="*/ 137895 w 748077"/>
              <a:gd name="connsiteY2" fmla="*/ 1237872 h 1503252"/>
              <a:gd name="connsiteX3" fmla="*/ 553820 w 748077"/>
              <a:gd name="connsiteY3" fmla="*/ 336172 h 1503252"/>
              <a:gd name="connsiteX4" fmla="*/ 407770 w 748077"/>
              <a:gd name="connsiteY4" fmla="*/ 548897 h 1503252"/>
              <a:gd name="connsiteX5" fmla="*/ 741145 w 748077"/>
              <a:gd name="connsiteY5" fmla="*/ 21847 h 15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077" h="1503252">
                <a:moveTo>
                  <a:pt x="741145" y="21847"/>
                </a:moveTo>
                <a:cubicBezTo>
                  <a:pt x="679762" y="166838"/>
                  <a:pt x="140012" y="1216176"/>
                  <a:pt x="39470" y="1418847"/>
                </a:cubicBezTo>
                <a:cubicBezTo>
                  <a:pt x="-61072" y="1621518"/>
                  <a:pt x="52170" y="1418318"/>
                  <a:pt x="137895" y="1237872"/>
                </a:cubicBezTo>
                <a:cubicBezTo>
                  <a:pt x="223620" y="1057426"/>
                  <a:pt x="508841" y="451001"/>
                  <a:pt x="553820" y="336172"/>
                </a:cubicBezTo>
                <a:cubicBezTo>
                  <a:pt x="598799" y="221343"/>
                  <a:pt x="378666" y="598639"/>
                  <a:pt x="407770" y="548897"/>
                </a:cubicBezTo>
                <a:cubicBezTo>
                  <a:pt x="436874" y="499155"/>
                  <a:pt x="802528" y="-123144"/>
                  <a:pt x="741145" y="2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4758CC8B-4EF4-1920-84F9-D35B0DFE19E8}"/>
              </a:ext>
            </a:extLst>
          </p:cNvPr>
          <p:cNvSpPr/>
          <p:nvPr/>
        </p:nvSpPr>
        <p:spPr>
          <a:xfrm>
            <a:off x="6254131" y="7221058"/>
            <a:ext cx="1375296" cy="1473457"/>
          </a:xfrm>
          <a:custGeom>
            <a:avLst/>
            <a:gdLst>
              <a:gd name="connsiteX0" fmla="*/ 1365869 w 1375296"/>
              <a:gd name="connsiteY0" fmla="*/ 14767 h 1473457"/>
              <a:gd name="connsiteX1" fmla="*/ 302244 w 1375296"/>
              <a:gd name="connsiteY1" fmla="*/ 1262542 h 1473457"/>
              <a:gd name="connsiteX2" fmla="*/ 556244 w 1375296"/>
              <a:gd name="connsiteY2" fmla="*/ 1014892 h 1473457"/>
              <a:gd name="connsiteX3" fmla="*/ 619 w 1375296"/>
              <a:gd name="connsiteY3" fmla="*/ 1472092 h 1473457"/>
              <a:gd name="connsiteX4" fmla="*/ 460994 w 1375296"/>
              <a:gd name="connsiteY4" fmla="*/ 1119667 h 1473457"/>
              <a:gd name="connsiteX5" fmla="*/ 1102344 w 1375296"/>
              <a:gd name="connsiteY5" fmla="*/ 163992 h 1473457"/>
              <a:gd name="connsiteX6" fmla="*/ 359394 w 1375296"/>
              <a:gd name="connsiteY6" fmla="*/ 999017 h 1473457"/>
              <a:gd name="connsiteX7" fmla="*/ 797544 w 1375296"/>
              <a:gd name="connsiteY7" fmla="*/ 602142 h 1473457"/>
              <a:gd name="connsiteX8" fmla="*/ 1365869 w 1375296"/>
              <a:gd name="connsiteY8" fmla="*/ 14767 h 14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296" h="1473457">
                <a:moveTo>
                  <a:pt x="1365869" y="14767"/>
                </a:moveTo>
                <a:cubicBezTo>
                  <a:pt x="1283319" y="124834"/>
                  <a:pt x="437181" y="1095855"/>
                  <a:pt x="302244" y="1262542"/>
                </a:cubicBezTo>
                <a:cubicBezTo>
                  <a:pt x="167307" y="1429229"/>
                  <a:pt x="606515" y="979967"/>
                  <a:pt x="556244" y="1014892"/>
                </a:cubicBezTo>
                <a:cubicBezTo>
                  <a:pt x="505973" y="1049817"/>
                  <a:pt x="16494" y="1454630"/>
                  <a:pt x="619" y="1472092"/>
                </a:cubicBezTo>
                <a:cubicBezTo>
                  <a:pt x="-15256" y="1489554"/>
                  <a:pt x="277373" y="1337684"/>
                  <a:pt x="460994" y="1119667"/>
                </a:cubicBezTo>
                <a:cubicBezTo>
                  <a:pt x="644615" y="901650"/>
                  <a:pt x="1119277" y="184100"/>
                  <a:pt x="1102344" y="163992"/>
                </a:cubicBezTo>
                <a:cubicBezTo>
                  <a:pt x="1085411" y="143884"/>
                  <a:pt x="410194" y="925992"/>
                  <a:pt x="359394" y="999017"/>
                </a:cubicBezTo>
                <a:cubicBezTo>
                  <a:pt x="308594" y="1072042"/>
                  <a:pt x="628740" y="763538"/>
                  <a:pt x="797544" y="602142"/>
                </a:cubicBezTo>
                <a:cubicBezTo>
                  <a:pt x="966348" y="440746"/>
                  <a:pt x="1448419" y="-95300"/>
                  <a:pt x="1365869" y="14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2264E871-44C6-6BCC-2BDD-E1001A071C88}"/>
              </a:ext>
            </a:extLst>
          </p:cNvPr>
          <p:cNvSpPr/>
          <p:nvPr/>
        </p:nvSpPr>
        <p:spPr>
          <a:xfrm>
            <a:off x="7670134" y="7180511"/>
            <a:ext cx="461523" cy="1638653"/>
          </a:xfrm>
          <a:custGeom>
            <a:avLst/>
            <a:gdLst>
              <a:gd name="connsiteX0" fmla="*/ 461041 w 461523"/>
              <a:gd name="connsiteY0" fmla="*/ 1339 h 1638653"/>
              <a:gd name="connsiteX1" fmla="*/ 134016 w 461523"/>
              <a:gd name="connsiteY1" fmla="*/ 1553914 h 1638653"/>
              <a:gd name="connsiteX2" fmla="*/ 172116 w 461523"/>
              <a:gd name="connsiteY2" fmla="*/ 1315789 h 1638653"/>
              <a:gd name="connsiteX3" fmla="*/ 321341 w 461523"/>
              <a:gd name="connsiteY3" fmla="*/ 318839 h 1638653"/>
              <a:gd name="connsiteX4" fmla="*/ 254666 w 461523"/>
              <a:gd name="connsiteY4" fmla="*/ 528389 h 1638653"/>
              <a:gd name="connsiteX5" fmla="*/ 3841 w 461523"/>
              <a:gd name="connsiteY5" fmla="*/ 1572964 h 1638653"/>
              <a:gd name="connsiteX6" fmla="*/ 121316 w 461523"/>
              <a:gd name="connsiteY6" fmla="*/ 991939 h 1638653"/>
              <a:gd name="connsiteX7" fmla="*/ 368966 w 461523"/>
              <a:gd name="connsiteY7" fmla="*/ 80714 h 1638653"/>
              <a:gd name="connsiteX8" fmla="*/ 337216 w 461523"/>
              <a:gd name="connsiteY8" fmla="*/ 499814 h 1638653"/>
              <a:gd name="connsiteX9" fmla="*/ 210216 w 461523"/>
              <a:gd name="connsiteY9" fmla="*/ 1268164 h 1638653"/>
              <a:gd name="connsiteX10" fmla="*/ 461041 w 461523"/>
              <a:gd name="connsiteY10" fmla="*/ 1339 h 163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1523" h="1638653">
                <a:moveTo>
                  <a:pt x="461041" y="1339"/>
                </a:moveTo>
                <a:cubicBezTo>
                  <a:pt x="448341" y="48964"/>
                  <a:pt x="182170" y="1334839"/>
                  <a:pt x="134016" y="1553914"/>
                </a:cubicBezTo>
                <a:cubicBezTo>
                  <a:pt x="85862" y="1772989"/>
                  <a:pt x="140895" y="1521635"/>
                  <a:pt x="172116" y="1315789"/>
                </a:cubicBezTo>
                <a:cubicBezTo>
                  <a:pt x="203337" y="1109943"/>
                  <a:pt x="307583" y="450072"/>
                  <a:pt x="321341" y="318839"/>
                </a:cubicBezTo>
                <a:cubicBezTo>
                  <a:pt x="335099" y="187606"/>
                  <a:pt x="307583" y="319368"/>
                  <a:pt x="254666" y="528389"/>
                </a:cubicBezTo>
                <a:cubicBezTo>
                  <a:pt x="201749" y="737410"/>
                  <a:pt x="26066" y="1495706"/>
                  <a:pt x="3841" y="1572964"/>
                </a:cubicBezTo>
                <a:cubicBezTo>
                  <a:pt x="-18384" y="1650222"/>
                  <a:pt x="60462" y="1240647"/>
                  <a:pt x="121316" y="991939"/>
                </a:cubicBezTo>
                <a:cubicBezTo>
                  <a:pt x="182170" y="743231"/>
                  <a:pt x="332983" y="162735"/>
                  <a:pt x="368966" y="80714"/>
                </a:cubicBezTo>
                <a:cubicBezTo>
                  <a:pt x="404949" y="-1307"/>
                  <a:pt x="363674" y="301906"/>
                  <a:pt x="337216" y="499814"/>
                </a:cubicBezTo>
                <a:cubicBezTo>
                  <a:pt x="310758" y="697722"/>
                  <a:pt x="188520" y="1344893"/>
                  <a:pt x="210216" y="1268164"/>
                </a:cubicBezTo>
                <a:cubicBezTo>
                  <a:pt x="231912" y="1191435"/>
                  <a:pt x="473741" y="-46286"/>
                  <a:pt x="461041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0CD7D455-D5A0-7C67-22B4-5D943260EB33}"/>
              </a:ext>
            </a:extLst>
          </p:cNvPr>
          <p:cNvSpPr/>
          <p:nvPr/>
        </p:nvSpPr>
        <p:spPr>
          <a:xfrm>
            <a:off x="7248321" y="8498906"/>
            <a:ext cx="279640" cy="1551535"/>
          </a:xfrm>
          <a:custGeom>
            <a:avLst/>
            <a:gdLst>
              <a:gd name="connsiteX0" fmla="*/ 279604 w 279640"/>
              <a:gd name="connsiteY0" fmla="*/ 569 h 1551535"/>
              <a:gd name="connsiteX1" fmla="*/ 41479 w 279640"/>
              <a:gd name="connsiteY1" fmla="*/ 641919 h 1551535"/>
              <a:gd name="connsiteX2" fmla="*/ 66879 w 279640"/>
              <a:gd name="connsiteY2" fmla="*/ 1489644 h 1551535"/>
              <a:gd name="connsiteX3" fmla="*/ 57354 w 279640"/>
              <a:gd name="connsiteY3" fmla="*/ 1356294 h 1551535"/>
              <a:gd name="connsiteX4" fmla="*/ 16079 w 279640"/>
              <a:gd name="connsiteY4" fmla="*/ 318069 h 1551535"/>
              <a:gd name="connsiteX5" fmla="*/ 22429 w 279640"/>
              <a:gd name="connsiteY5" fmla="*/ 524444 h 1551535"/>
              <a:gd name="connsiteX6" fmla="*/ 279604 w 279640"/>
              <a:gd name="connsiteY6" fmla="*/ 569 h 15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40" h="1551535">
                <a:moveTo>
                  <a:pt x="279604" y="569"/>
                </a:moveTo>
                <a:cubicBezTo>
                  <a:pt x="282779" y="20148"/>
                  <a:pt x="76933" y="393740"/>
                  <a:pt x="41479" y="641919"/>
                </a:cubicBezTo>
                <a:cubicBezTo>
                  <a:pt x="6025" y="890098"/>
                  <a:pt x="64233" y="1370582"/>
                  <a:pt x="66879" y="1489644"/>
                </a:cubicBezTo>
                <a:cubicBezTo>
                  <a:pt x="69525" y="1608706"/>
                  <a:pt x="65821" y="1551556"/>
                  <a:pt x="57354" y="1356294"/>
                </a:cubicBezTo>
                <a:cubicBezTo>
                  <a:pt x="48887" y="1161032"/>
                  <a:pt x="21900" y="456711"/>
                  <a:pt x="16079" y="318069"/>
                </a:cubicBezTo>
                <a:cubicBezTo>
                  <a:pt x="10258" y="179427"/>
                  <a:pt x="-20433" y="576302"/>
                  <a:pt x="22429" y="524444"/>
                </a:cubicBezTo>
                <a:cubicBezTo>
                  <a:pt x="65291" y="472586"/>
                  <a:pt x="276429" y="-19010"/>
                  <a:pt x="279604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6E14EE51-BFAC-7742-53EC-A8C2C3C758F7}"/>
              </a:ext>
            </a:extLst>
          </p:cNvPr>
          <p:cNvSpPr/>
          <p:nvPr/>
        </p:nvSpPr>
        <p:spPr>
          <a:xfrm>
            <a:off x="6914372" y="8054959"/>
            <a:ext cx="505784" cy="1793416"/>
          </a:xfrm>
          <a:custGeom>
            <a:avLst/>
            <a:gdLst>
              <a:gd name="connsiteX0" fmla="*/ 419878 w 505784"/>
              <a:gd name="connsiteY0" fmla="*/ 16 h 1793416"/>
              <a:gd name="connsiteX1" fmla="*/ 391303 w 505784"/>
              <a:gd name="connsiteY1" fmla="*/ 149241 h 1793416"/>
              <a:gd name="connsiteX2" fmla="*/ 23003 w 505784"/>
              <a:gd name="connsiteY2" fmla="*/ 860441 h 1793416"/>
              <a:gd name="connsiteX3" fmla="*/ 38878 w 505784"/>
              <a:gd name="connsiteY3" fmla="*/ 1701816 h 1793416"/>
              <a:gd name="connsiteX4" fmla="*/ 38878 w 505784"/>
              <a:gd name="connsiteY4" fmla="*/ 1654191 h 1793416"/>
              <a:gd name="connsiteX5" fmla="*/ 23003 w 505784"/>
              <a:gd name="connsiteY5" fmla="*/ 663591 h 1793416"/>
              <a:gd name="connsiteX6" fmla="*/ 292878 w 505784"/>
              <a:gd name="connsiteY6" fmla="*/ 257191 h 1793416"/>
              <a:gd name="connsiteX7" fmla="*/ 118253 w 505784"/>
              <a:gd name="connsiteY7" fmla="*/ 447691 h 1793416"/>
              <a:gd name="connsiteX8" fmla="*/ 156353 w 505784"/>
              <a:gd name="connsiteY8" fmla="*/ 911241 h 1793416"/>
              <a:gd name="connsiteX9" fmla="*/ 134128 w 505784"/>
              <a:gd name="connsiteY9" fmla="*/ 676291 h 1793416"/>
              <a:gd name="connsiteX10" fmla="*/ 200803 w 505784"/>
              <a:gd name="connsiteY10" fmla="*/ 504841 h 1793416"/>
              <a:gd name="connsiteX11" fmla="*/ 391303 w 505784"/>
              <a:gd name="connsiteY11" fmla="*/ 193691 h 1793416"/>
              <a:gd name="connsiteX12" fmla="*/ 505603 w 505784"/>
              <a:gd name="connsiteY12" fmla="*/ 139716 h 1793416"/>
              <a:gd name="connsiteX13" fmla="*/ 419878 w 505784"/>
              <a:gd name="connsiteY13" fmla="*/ 16 h 17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5784" h="1793416">
                <a:moveTo>
                  <a:pt x="419878" y="16"/>
                </a:moveTo>
                <a:cubicBezTo>
                  <a:pt x="400828" y="1603"/>
                  <a:pt x="457449" y="5837"/>
                  <a:pt x="391303" y="149241"/>
                </a:cubicBezTo>
                <a:cubicBezTo>
                  <a:pt x="325157" y="292645"/>
                  <a:pt x="81740" y="601679"/>
                  <a:pt x="23003" y="860441"/>
                </a:cubicBezTo>
                <a:cubicBezTo>
                  <a:pt x="-35734" y="1119203"/>
                  <a:pt x="36232" y="1569524"/>
                  <a:pt x="38878" y="1701816"/>
                </a:cubicBezTo>
                <a:cubicBezTo>
                  <a:pt x="41524" y="1834108"/>
                  <a:pt x="41524" y="1827228"/>
                  <a:pt x="38878" y="1654191"/>
                </a:cubicBezTo>
                <a:cubicBezTo>
                  <a:pt x="36232" y="1481154"/>
                  <a:pt x="-19330" y="896424"/>
                  <a:pt x="23003" y="663591"/>
                </a:cubicBezTo>
                <a:cubicBezTo>
                  <a:pt x="65336" y="430758"/>
                  <a:pt x="277003" y="293174"/>
                  <a:pt x="292878" y="257191"/>
                </a:cubicBezTo>
                <a:cubicBezTo>
                  <a:pt x="308753" y="221208"/>
                  <a:pt x="141007" y="338683"/>
                  <a:pt x="118253" y="447691"/>
                </a:cubicBezTo>
                <a:cubicBezTo>
                  <a:pt x="95499" y="556699"/>
                  <a:pt x="153707" y="873141"/>
                  <a:pt x="156353" y="911241"/>
                </a:cubicBezTo>
                <a:cubicBezTo>
                  <a:pt x="158999" y="949341"/>
                  <a:pt x="126720" y="744024"/>
                  <a:pt x="134128" y="676291"/>
                </a:cubicBezTo>
                <a:cubicBezTo>
                  <a:pt x="141536" y="608558"/>
                  <a:pt x="157940" y="585274"/>
                  <a:pt x="200803" y="504841"/>
                </a:cubicBezTo>
                <a:cubicBezTo>
                  <a:pt x="243665" y="424408"/>
                  <a:pt x="340503" y="254545"/>
                  <a:pt x="391303" y="193691"/>
                </a:cubicBezTo>
                <a:cubicBezTo>
                  <a:pt x="442103" y="132837"/>
                  <a:pt x="501370" y="167233"/>
                  <a:pt x="505603" y="139716"/>
                </a:cubicBezTo>
                <a:cubicBezTo>
                  <a:pt x="509836" y="112199"/>
                  <a:pt x="438928" y="-1571"/>
                  <a:pt x="41987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A0629CFC-A042-BFDF-2343-773AAC5327E0}"/>
              </a:ext>
            </a:extLst>
          </p:cNvPr>
          <p:cNvSpPr/>
          <p:nvPr/>
        </p:nvSpPr>
        <p:spPr>
          <a:xfrm>
            <a:off x="6949456" y="9328104"/>
            <a:ext cx="591313" cy="1612755"/>
          </a:xfrm>
          <a:custGeom>
            <a:avLst/>
            <a:gdLst>
              <a:gd name="connsiteX0" fmla="*/ 591169 w 591313"/>
              <a:gd name="connsiteY0" fmla="*/ 46 h 1612755"/>
              <a:gd name="connsiteX1" fmla="*/ 70469 w 591313"/>
              <a:gd name="connsiteY1" fmla="*/ 463596 h 1612755"/>
              <a:gd name="connsiteX2" fmla="*/ 200644 w 591313"/>
              <a:gd name="connsiteY2" fmla="*/ 1552621 h 1612755"/>
              <a:gd name="connsiteX3" fmla="*/ 181594 w 591313"/>
              <a:gd name="connsiteY3" fmla="*/ 1362121 h 1612755"/>
              <a:gd name="connsiteX4" fmla="*/ 13319 w 591313"/>
              <a:gd name="connsiteY4" fmla="*/ 441371 h 1612755"/>
              <a:gd name="connsiteX5" fmla="*/ 591169 w 591313"/>
              <a:gd name="connsiteY5" fmla="*/ 46 h 16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13" h="1612755">
                <a:moveTo>
                  <a:pt x="591169" y="46"/>
                </a:moveTo>
                <a:cubicBezTo>
                  <a:pt x="600694" y="3750"/>
                  <a:pt x="135556" y="204834"/>
                  <a:pt x="70469" y="463596"/>
                </a:cubicBezTo>
                <a:cubicBezTo>
                  <a:pt x="5382" y="722358"/>
                  <a:pt x="182123" y="1402867"/>
                  <a:pt x="200644" y="1552621"/>
                </a:cubicBezTo>
                <a:cubicBezTo>
                  <a:pt x="219165" y="1702375"/>
                  <a:pt x="212815" y="1547329"/>
                  <a:pt x="181594" y="1362121"/>
                </a:cubicBezTo>
                <a:cubicBezTo>
                  <a:pt x="150373" y="1176913"/>
                  <a:pt x="-53356" y="666267"/>
                  <a:pt x="13319" y="441371"/>
                </a:cubicBezTo>
                <a:cubicBezTo>
                  <a:pt x="79994" y="216475"/>
                  <a:pt x="581644" y="-3658"/>
                  <a:pt x="59116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78133DA5-7DC9-66CA-83B5-6BA0777AA33D}"/>
              </a:ext>
            </a:extLst>
          </p:cNvPr>
          <p:cNvSpPr/>
          <p:nvPr/>
        </p:nvSpPr>
        <p:spPr>
          <a:xfrm>
            <a:off x="5276149" y="8713523"/>
            <a:ext cx="1221189" cy="3150535"/>
          </a:xfrm>
          <a:custGeom>
            <a:avLst/>
            <a:gdLst>
              <a:gd name="connsiteX0" fmla="*/ 1210376 w 1221189"/>
              <a:gd name="connsiteY0" fmla="*/ 23283 h 3150535"/>
              <a:gd name="connsiteX1" fmla="*/ 145957 w 1221189"/>
              <a:gd name="connsiteY1" fmla="*/ 1702065 h 3150535"/>
              <a:gd name="connsiteX2" fmla="*/ 74520 w 1221189"/>
              <a:gd name="connsiteY2" fmla="*/ 3030802 h 3150535"/>
              <a:gd name="connsiteX3" fmla="*/ 81664 w 1221189"/>
              <a:gd name="connsiteY3" fmla="*/ 2937933 h 3150535"/>
              <a:gd name="connsiteX4" fmla="*/ 24514 w 1221189"/>
              <a:gd name="connsiteY4" fmla="*/ 1709208 h 3150535"/>
              <a:gd name="connsiteX5" fmla="*/ 538864 w 1221189"/>
              <a:gd name="connsiteY5" fmla="*/ 530490 h 3150535"/>
              <a:gd name="connsiteX6" fmla="*/ 474570 w 1221189"/>
              <a:gd name="connsiteY6" fmla="*/ 651933 h 3150535"/>
              <a:gd name="connsiteX7" fmla="*/ 153101 w 1221189"/>
              <a:gd name="connsiteY7" fmla="*/ 1544902 h 3150535"/>
              <a:gd name="connsiteX8" fmla="*/ 403132 w 1221189"/>
              <a:gd name="connsiteY8" fmla="*/ 1130565 h 3150535"/>
              <a:gd name="connsiteX9" fmla="*/ 846045 w 1221189"/>
              <a:gd name="connsiteY9" fmla="*/ 416190 h 3150535"/>
              <a:gd name="connsiteX10" fmla="*/ 596014 w 1221189"/>
              <a:gd name="connsiteY10" fmla="*/ 859102 h 3150535"/>
              <a:gd name="connsiteX11" fmla="*/ 467426 w 1221189"/>
              <a:gd name="connsiteY11" fmla="*/ 1316302 h 3150535"/>
              <a:gd name="connsiteX12" fmla="*/ 681739 w 1221189"/>
              <a:gd name="connsiteY12" fmla="*/ 759090 h 3150535"/>
              <a:gd name="connsiteX13" fmla="*/ 1210376 w 1221189"/>
              <a:gd name="connsiteY13" fmla="*/ 23283 h 31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89" h="3150535">
                <a:moveTo>
                  <a:pt x="1210376" y="23283"/>
                </a:moveTo>
                <a:cubicBezTo>
                  <a:pt x="1121079" y="180445"/>
                  <a:pt x="335266" y="1200812"/>
                  <a:pt x="145957" y="1702065"/>
                </a:cubicBezTo>
                <a:cubicBezTo>
                  <a:pt x="-43352" y="2203318"/>
                  <a:pt x="85235" y="2824824"/>
                  <a:pt x="74520" y="3030802"/>
                </a:cubicBezTo>
                <a:cubicBezTo>
                  <a:pt x="63804" y="3236780"/>
                  <a:pt x="89998" y="3158199"/>
                  <a:pt x="81664" y="2937933"/>
                </a:cubicBezTo>
                <a:cubicBezTo>
                  <a:pt x="73330" y="2717667"/>
                  <a:pt x="-51686" y="2110448"/>
                  <a:pt x="24514" y="1709208"/>
                </a:cubicBezTo>
                <a:cubicBezTo>
                  <a:pt x="100714" y="1307968"/>
                  <a:pt x="463855" y="706702"/>
                  <a:pt x="538864" y="530490"/>
                </a:cubicBezTo>
                <a:cubicBezTo>
                  <a:pt x="613873" y="354278"/>
                  <a:pt x="538864" y="482864"/>
                  <a:pt x="474570" y="651933"/>
                </a:cubicBezTo>
                <a:cubicBezTo>
                  <a:pt x="410276" y="821002"/>
                  <a:pt x="165007" y="1465130"/>
                  <a:pt x="153101" y="1544902"/>
                </a:cubicBezTo>
                <a:cubicBezTo>
                  <a:pt x="141195" y="1624674"/>
                  <a:pt x="287641" y="1318684"/>
                  <a:pt x="403132" y="1130565"/>
                </a:cubicBezTo>
                <a:cubicBezTo>
                  <a:pt x="518623" y="942446"/>
                  <a:pt x="813898" y="461434"/>
                  <a:pt x="846045" y="416190"/>
                </a:cubicBezTo>
                <a:cubicBezTo>
                  <a:pt x="878192" y="370946"/>
                  <a:pt x="659117" y="709083"/>
                  <a:pt x="596014" y="859102"/>
                </a:cubicBezTo>
                <a:cubicBezTo>
                  <a:pt x="532911" y="1009121"/>
                  <a:pt x="453139" y="1332971"/>
                  <a:pt x="467426" y="1316302"/>
                </a:cubicBezTo>
                <a:cubicBezTo>
                  <a:pt x="481713" y="1299633"/>
                  <a:pt x="553151" y="969831"/>
                  <a:pt x="681739" y="759090"/>
                </a:cubicBezTo>
                <a:cubicBezTo>
                  <a:pt x="810326" y="548349"/>
                  <a:pt x="1299673" y="-133879"/>
                  <a:pt x="1210376" y="2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CBCF04E-2428-C352-BB77-0D115BAF7709}"/>
              </a:ext>
            </a:extLst>
          </p:cNvPr>
          <p:cNvSpPr/>
          <p:nvPr/>
        </p:nvSpPr>
        <p:spPr>
          <a:xfrm>
            <a:off x="5433700" y="8519263"/>
            <a:ext cx="1341257" cy="3430362"/>
          </a:xfrm>
          <a:custGeom>
            <a:avLst/>
            <a:gdLst>
              <a:gd name="connsiteX0" fmla="*/ 1317144 w 1341257"/>
              <a:gd name="connsiteY0" fmla="*/ 31806 h 3430362"/>
              <a:gd name="connsiteX1" fmla="*/ 388456 w 1341257"/>
              <a:gd name="connsiteY1" fmla="*/ 1796312 h 3430362"/>
              <a:gd name="connsiteX2" fmla="*/ 395600 w 1341257"/>
              <a:gd name="connsiteY2" fmla="*/ 2710712 h 3430362"/>
              <a:gd name="connsiteX3" fmla="*/ 924238 w 1341257"/>
              <a:gd name="connsiteY3" fmla="*/ 3417943 h 3430362"/>
              <a:gd name="connsiteX4" fmla="*/ 681350 w 1341257"/>
              <a:gd name="connsiteY4" fmla="*/ 3125050 h 3430362"/>
              <a:gd name="connsiteX5" fmla="*/ 374169 w 1341257"/>
              <a:gd name="connsiteY5" fmla="*/ 2660706 h 3430362"/>
              <a:gd name="connsiteX6" fmla="*/ 352738 w 1341257"/>
              <a:gd name="connsiteY6" fmla="*/ 1546281 h 3430362"/>
              <a:gd name="connsiteX7" fmla="*/ 267013 w 1341257"/>
              <a:gd name="connsiteY7" fmla="*/ 1867750 h 3430362"/>
              <a:gd name="connsiteX8" fmla="*/ 102706 w 1341257"/>
              <a:gd name="connsiteY8" fmla="*/ 2096350 h 3430362"/>
              <a:gd name="connsiteX9" fmla="*/ 138425 w 1341257"/>
              <a:gd name="connsiteY9" fmla="*/ 2560693 h 3430362"/>
              <a:gd name="connsiteX10" fmla="*/ 509900 w 1341257"/>
              <a:gd name="connsiteY10" fmla="*/ 3225062 h 3430362"/>
              <a:gd name="connsiteX11" fmla="*/ 359881 w 1341257"/>
              <a:gd name="connsiteY11" fmla="*/ 2967887 h 3430362"/>
              <a:gd name="connsiteX12" fmla="*/ 2694 w 1341257"/>
              <a:gd name="connsiteY12" fmla="*/ 2389243 h 3430362"/>
              <a:gd name="connsiteX13" fmla="*/ 567050 w 1341257"/>
              <a:gd name="connsiteY13" fmla="*/ 1682012 h 3430362"/>
              <a:gd name="connsiteX14" fmla="*/ 359881 w 1341257"/>
              <a:gd name="connsiteY14" fmla="*/ 1789168 h 3430362"/>
              <a:gd name="connsiteX15" fmla="*/ 731356 w 1341257"/>
              <a:gd name="connsiteY15" fmla="*/ 1060506 h 3430362"/>
              <a:gd name="connsiteX16" fmla="*/ 467038 w 1341257"/>
              <a:gd name="connsiteY16" fmla="*/ 1296250 h 3430362"/>
              <a:gd name="connsiteX17" fmla="*/ 1031394 w 1341257"/>
              <a:gd name="connsiteY17" fmla="*/ 681887 h 3430362"/>
              <a:gd name="connsiteX18" fmla="*/ 1067113 w 1341257"/>
              <a:gd name="connsiteY18" fmla="*/ 660456 h 3430362"/>
              <a:gd name="connsiteX19" fmla="*/ 1317144 w 1341257"/>
              <a:gd name="connsiteY19" fmla="*/ 31806 h 34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41257" h="3430362">
                <a:moveTo>
                  <a:pt x="1317144" y="31806"/>
                </a:moveTo>
                <a:cubicBezTo>
                  <a:pt x="1204035" y="221115"/>
                  <a:pt x="542047" y="1349828"/>
                  <a:pt x="388456" y="1796312"/>
                </a:cubicBezTo>
                <a:cubicBezTo>
                  <a:pt x="234865" y="2242796"/>
                  <a:pt x="306303" y="2440440"/>
                  <a:pt x="395600" y="2710712"/>
                </a:cubicBezTo>
                <a:cubicBezTo>
                  <a:pt x="484897" y="2980984"/>
                  <a:pt x="876613" y="3348887"/>
                  <a:pt x="924238" y="3417943"/>
                </a:cubicBezTo>
                <a:cubicBezTo>
                  <a:pt x="971863" y="3486999"/>
                  <a:pt x="773028" y="3251256"/>
                  <a:pt x="681350" y="3125050"/>
                </a:cubicBezTo>
                <a:cubicBezTo>
                  <a:pt x="589672" y="2998844"/>
                  <a:pt x="428938" y="2923834"/>
                  <a:pt x="374169" y="2660706"/>
                </a:cubicBezTo>
                <a:cubicBezTo>
                  <a:pt x="319400" y="2397578"/>
                  <a:pt x="370597" y="1678440"/>
                  <a:pt x="352738" y="1546281"/>
                </a:cubicBezTo>
                <a:cubicBezTo>
                  <a:pt x="334879" y="1414122"/>
                  <a:pt x="308685" y="1776072"/>
                  <a:pt x="267013" y="1867750"/>
                </a:cubicBezTo>
                <a:cubicBezTo>
                  <a:pt x="225341" y="1959428"/>
                  <a:pt x="124137" y="1980860"/>
                  <a:pt x="102706" y="2096350"/>
                </a:cubicBezTo>
                <a:cubicBezTo>
                  <a:pt x="81275" y="2211840"/>
                  <a:pt x="70559" y="2372574"/>
                  <a:pt x="138425" y="2560693"/>
                </a:cubicBezTo>
                <a:cubicBezTo>
                  <a:pt x="206291" y="2748812"/>
                  <a:pt x="472991" y="3157196"/>
                  <a:pt x="509900" y="3225062"/>
                </a:cubicBezTo>
                <a:cubicBezTo>
                  <a:pt x="546809" y="3292928"/>
                  <a:pt x="444415" y="3107190"/>
                  <a:pt x="359881" y="2967887"/>
                </a:cubicBezTo>
                <a:cubicBezTo>
                  <a:pt x="275347" y="2828584"/>
                  <a:pt x="-31834" y="2603556"/>
                  <a:pt x="2694" y="2389243"/>
                </a:cubicBezTo>
                <a:cubicBezTo>
                  <a:pt x="37222" y="2174930"/>
                  <a:pt x="507519" y="1782024"/>
                  <a:pt x="567050" y="1682012"/>
                </a:cubicBezTo>
                <a:cubicBezTo>
                  <a:pt x="626581" y="1582000"/>
                  <a:pt x="332497" y="1892752"/>
                  <a:pt x="359881" y="1789168"/>
                </a:cubicBezTo>
                <a:cubicBezTo>
                  <a:pt x="387265" y="1685584"/>
                  <a:pt x="713497" y="1142659"/>
                  <a:pt x="731356" y="1060506"/>
                </a:cubicBezTo>
                <a:cubicBezTo>
                  <a:pt x="749215" y="978353"/>
                  <a:pt x="417032" y="1359353"/>
                  <a:pt x="467038" y="1296250"/>
                </a:cubicBezTo>
                <a:cubicBezTo>
                  <a:pt x="517044" y="1233147"/>
                  <a:pt x="931382" y="787853"/>
                  <a:pt x="1031394" y="681887"/>
                </a:cubicBezTo>
                <a:cubicBezTo>
                  <a:pt x="1131406" y="575921"/>
                  <a:pt x="1023060" y="765231"/>
                  <a:pt x="1067113" y="660456"/>
                </a:cubicBezTo>
                <a:cubicBezTo>
                  <a:pt x="1111166" y="555681"/>
                  <a:pt x="1430253" y="-157503"/>
                  <a:pt x="1317144" y="31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0B9407AE-1F30-9E5E-6350-4BADD0370B10}"/>
              </a:ext>
            </a:extLst>
          </p:cNvPr>
          <p:cNvSpPr/>
          <p:nvPr/>
        </p:nvSpPr>
        <p:spPr>
          <a:xfrm>
            <a:off x="6064333" y="8856502"/>
            <a:ext cx="948184" cy="2993984"/>
          </a:xfrm>
          <a:custGeom>
            <a:avLst/>
            <a:gdLst>
              <a:gd name="connsiteX0" fmla="*/ 886536 w 948184"/>
              <a:gd name="connsiteY0" fmla="*/ 73186 h 2993984"/>
              <a:gd name="connsiteX1" fmla="*/ 886536 w 948184"/>
              <a:gd name="connsiteY1" fmla="*/ 137479 h 2993984"/>
              <a:gd name="connsiteX2" fmla="*/ 50717 w 948184"/>
              <a:gd name="connsiteY2" fmla="*/ 1594804 h 2993984"/>
              <a:gd name="connsiteX3" fmla="*/ 322180 w 948184"/>
              <a:gd name="connsiteY3" fmla="*/ 2952117 h 2993984"/>
              <a:gd name="connsiteX4" fmla="*/ 215023 w 948184"/>
              <a:gd name="connsiteY4" fmla="*/ 2602073 h 2993984"/>
              <a:gd name="connsiteX5" fmla="*/ 143586 w 948184"/>
              <a:gd name="connsiteY5" fmla="*/ 2137729 h 2993984"/>
              <a:gd name="connsiteX6" fmla="*/ 679367 w 948184"/>
              <a:gd name="connsiteY6" fmla="*/ 1066167 h 2993984"/>
              <a:gd name="connsiteX7" fmla="*/ 829386 w 948184"/>
              <a:gd name="connsiteY7" fmla="*/ 323217 h 2993984"/>
              <a:gd name="connsiteX8" fmla="*/ 800811 w 948184"/>
              <a:gd name="connsiteY8" fmla="*/ 594679 h 2993984"/>
              <a:gd name="connsiteX9" fmla="*/ 636505 w 948184"/>
              <a:gd name="connsiteY9" fmla="*/ 1266192 h 2993984"/>
              <a:gd name="connsiteX10" fmla="*/ 122155 w 948184"/>
              <a:gd name="connsiteY10" fmla="*/ 1980567 h 2993984"/>
              <a:gd name="connsiteX11" fmla="*/ 86436 w 948184"/>
              <a:gd name="connsiteY11" fmla="*/ 2059148 h 2993984"/>
              <a:gd name="connsiteX12" fmla="*/ 22142 w 948184"/>
              <a:gd name="connsiteY12" fmla="*/ 1716248 h 2993984"/>
              <a:gd name="connsiteX13" fmla="*/ 507917 w 948184"/>
              <a:gd name="connsiteY13" fmla="*/ 758986 h 2993984"/>
              <a:gd name="connsiteX14" fmla="*/ 300748 w 948184"/>
              <a:gd name="connsiteY14" fmla="*/ 866142 h 2993984"/>
              <a:gd name="connsiteX15" fmla="*/ 893680 w 948184"/>
              <a:gd name="connsiteY15" fmla="*/ 244636 h 2993984"/>
              <a:gd name="connsiteX16" fmla="*/ 886536 w 948184"/>
              <a:gd name="connsiteY16" fmla="*/ 73186 h 29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184" h="2993984">
                <a:moveTo>
                  <a:pt x="886536" y="73186"/>
                </a:moveTo>
                <a:cubicBezTo>
                  <a:pt x="885345" y="55327"/>
                  <a:pt x="1025839" y="-116124"/>
                  <a:pt x="886536" y="137479"/>
                </a:cubicBezTo>
                <a:cubicBezTo>
                  <a:pt x="747233" y="391082"/>
                  <a:pt x="144776" y="1125698"/>
                  <a:pt x="50717" y="1594804"/>
                </a:cubicBezTo>
                <a:cubicBezTo>
                  <a:pt x="-43342" y="2063910"/>
                  <a:pt x="294796" y="2784239"/>
                  <a:pt x="322180" y="2952117"/>
                </a:cubicBezTo>
                <a:cubicBezTo>
                  <a:pt x="349564" y="3119995"/>
                  <a:pt x="244789" y="2737804"/>
                  <a:pt x="215023" y="2602073"/>
                </a:cubicBezTo>
                <a:cubicBezTo>
                  <a:pt x="185257" y="2466342"/>
                  <a:pt x="66195" y="2393713"/>
                  <a:pt x="143586" y="2137729"/>
                </a:cubicBezTo>
                <a:cubicBezTo>
                  <a:pt x="220977" y="1881745"/>
                  <a:pt x="565067" y="1368586"/>
                  <a:pt x="679367" y="1066167"/>
                </a:cubicBezTo>
                <a:cubicBezTo>
                  <a:pt x="793667" y="763748"/>
                  <a:pt x="809145" y="401798"/>
                  <a:pt x="829386" y="323217"/>
                </a:cubicBezTo>
                <a:cubicBezTo>
                  <a:pt x="849627" y="244636"/>
                  <a:pt x="832958" y="437516"/>
                  <a:pt x="800811" y="594679"/>
                </a:cubicBezTo>
                <a:cubicBezTo>
                  <a:pt x="768664" y="751842"/>
                  <a:pt x="749614" y="1035211"/>
                  <a:pt x="636505" y="1266192"/>
                </a:cubicBezTo>
                <a:cubicBezTo>
                  <a:pt x="523396" y="1497173"/>
                  <a:pt x="213833" y="1848408"/>
                  <a:pt x="122155" y="1980567"/>
                </a:cubicBezTo>
                <a:cubicBezTo>
                  <a:pt x="30477" y="2112726"/>
                  <a:pt x="103105" y="2103201"/>
                  <a:pt x="86436" y="2059148"/>
                </a:cubicBezTo>
                <a:cubicBezTo>
                  <a:pt x="69767" y="2015095"/>
                  <a:pt x="-48105" y="1932942"/>
                  <a:pt x="22142" y="1716248"/>
                </a:cubicBezTo>
                <a:cubicBezTo>
                  <a:pt x="92389" y="1499554"/>
                  <a:pt x="461483" y="900670"/>
                  <a:pt x="507917" y="758986"/>
                </a:cubicBezTo>
                <a:cubicBezTo>
                  <a:pt x="554351" y="617302"/>
                  <a:pt x="236454" y="951867"/>
                  <a:pt x="300748" y="866142"/>
                </a:cubicBezTo>
                <a:cubicBezTo>
                  <a:pt x="365042" y="780417"/>
                  <a:pt x="793667" y="374414"/>
                  <a:pt x="893680" y="244636"/>
                </a:cubicBezTo>
                <a:cubicBezTo>
                  <a:pt x="993693" y="114858"/>
                  <a:pt x="887727" y="91045"/>
                  <a:pt x="886536" y="73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58C0D5D8-7E5A-D31A-FD58-FBEDE12175DF}"/>
              </a:ext>
            </a:extLst>
          </p:cNvPr>
          <p:cNvSpPr/>
          <p:nvPr/>
        </p:nvSpPr>
        <p:spPr>
          <a:xfrm>
            <a:off x="7934164" y="8722300"/>
            <a:ext cx="581244" cy="2957683"/>
          </a:xfrm>
          <a:custGeom>
            <a:avLst/>
            <a:gdLst>
              <a:gd name="connsiteX0" fmla="*/ 581186 w 581244"/>
              <a:gd name="connsiteY0" fmla="*/ 219 h 2957683"/>
              <a:gd name="connsiteX1" fmla="*/ 66836 w 581244"/>
              <a:gd name="connsiteY1" fmla="*/ 2071906 h 2957683"/>
              <a:gd name="connsiteX2" fmla="*/ 173992 w 581244"/>
              <a:gd name="connsiteY2" fmla="*/ 2950588 h 2957683"/>
              <a:gd name="connsiteX3" fmla="*/ 88267 w 581244"/>
              <a:gd name="connsiteY3" fmla="*/ 2457669 h 2957683"/>
              <a:gd name="connsiteX4" fmla="*/ 31117 w 581244"/>
              <a:gd name="connsiteY4" fmla="*/ 1943319 h 2957683"/>
              <a:gd name="connsiteX5" fmla="*/ 581186 w 581244"/>
              <a:gd name="connsiteY5" fmla="*/ 219 h 295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244" h="2957683">
                <a:moveTo>
                  <a:pt x="581186" y="219"/>
                </a:moveTo>
                <a:cubicBezTo>
                  <a:pt x="587139" y="21650"/>
                  <a:pt x="134702" y="1580178"/>
                  <a:pt x="66836" y="2071906"/>
                </a:cubicBezTo>
                <a:cubicBezTo>
                  <a:pt x="-1030" y="2563634"/>
                  <a:pt x="170420" y="2886294"/>
                  <a:pt x="173992" y="2950588"/>
                </a:cubicBezTo>
                <a:cubicBezTo>
                  <a:pt x="177564" y="3014882"/>
                  <a:pt x="112079" y="2625547"/>
                  <a:pt x="88267" y="2457669"/>
                </a:cubicBezTo>
                <a:cubicBezTo>
                  <a:pt x="64455" y="2289791"/>
                  <a:pt x="-55799" y="2350513"/>
                  <a:pt x="31117" y="1943319"/>
                </a:cubicBezTo>
                <a:cubicBezTo>
                  <a:pt x="118033" y="1536125"/>
                  <a:pt x="575233" y="-21212"/>
                  <a:pt x="581186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6A0C7384-F6C4-989B-5EC5-8E58C86A961B}"/>
              </a:ext>
            </a:extLst>
          </p:cNvPr>
          <p:cNvSpPr/>
          <p:nvPr/>
        </p:nvSpPr>
        <p:spPr>
          <a:xfrm>
            <a:off x="6774886" y="8928009"/>
            <a:ext cx="726578" cy="2916514"/>
          </a:xfrm>
          <a:custGeom>
            <a:avLst/>
            <a:gdLst>
              <a:gd name="connsiteX0" fmla="*/ 726052 w 726578"/>
              <a:gd name="connsiteY0" fmla="*/ 1679 h 2916514"/>
              <a:gd name="connsiteX1" fmla="*/ 118833 w 726578"/>
              <a:gd name="connsiteY1" fmla="*/ 1609022 h 2916514"/>
              <a:gd name="connsiteX2" fmla="*/ 283139 w 726578"/>
              <a:gd name="connsiteY2" fmla="*/ 2866322 h 2916514"/>
              <a:gd name="connsiteX3" fmla="*/ 211702 w 726578"/>
              <a:gd name="connsiteY3" fmla="*/ 2551997 h 2916514"/>
              <a:gd name="connsiteX4" fmla="*/ 25964 w 726578"/>
              <a:gd name="connsiteY4" fmla="*/ 1487579 h 2916514"/>
              <a:gd name="connsiteX5" fmla="*/ 25964 w 726578"/>
              <a:gd name="connsiteY5" fmla="*/ 1830479 h 2916514"/>
              <a:gd name="connsiteX6" fmla="*/ 254564 w 726578"/>
              <a:gd name="connsiteY6" fmla="*/ 944654 h 2916514"/>
              <a:gd name="connsiteX7" fmla="*/ 225989 w 726578"/>
              <a:gd name="connsiteY7" fmla="*/ 1294697 h 2916514"/>
              <a:gd name="connsiteX8" fmla="*/ 726052 w 726578"/>
              <a:gd name="connsiteY8" fmla="*/ 1679 h 29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578" h="2916514">
                <a:moveTo>
                  <a:pt x="726052" y="1679"/>
                </a:moveTo>
                <a:cubicBezTo>
                  <a:pt x="708193" y="54066"/>
                  <a:pt x="192652" y="1131581"/>
                  <a:pt x="118833" y="1609022"/>
                </a:cubicBezTo>
                <a:cubicBezTo>
                  <a:pt x="45014" y="2086463"/>
                  <a:pt x="267661" y="2709160"/>
                  <a:pt x="283139" y="2866322"/>
                </a:cubicBezTo>
                <a:cubicBezTo>
                  <a:pt x="298617" y="3023484"/>
                  <a:pt x="254564" y="2781787"/>
                  <a:pt x="211702" y="2551997"/>
                </a:cubicBezTo>
                <a:cubicBezTo>
                  <a:pt x="168840" y="2322207"/>
                  <a:pt x="56920" y="1607832"/>
                  <a:pt x="25964" y="1487579"/>
                </a:cubicBezTo>
                <a:cubicBezTo>
                  <a:pt x="-4992" y="1367326"/>
                  <a:pt x="-12136" y="1920966"/>
                  <a:pt x="25964" y="1830479"/>
                </a:cubicBezTo>
                <a:cubicBezTo>
                  <a:pt x="64064" y="1739992"/>
                  <a:pt x="221227" y="1033951"/>
                  <a:pt x="254564" y="944654"/>
                </a:cubicBezTo>
                <a:cubicBezTo>
                  <a:pt x="287901" y="855357"/>
                  <a:pt x="149789" y="1450669"/>
                  <a:pt x="225989" y="1294697"/>
                </a:cubicBezTo>
                <a:cubicBezTo>
                  <a:pt x="302189" y="1138725"/>
                  <a:pt x="743911" y="-50708"/>
                  <a:pt x="726052" y="1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2A3223BF-0CD2-4B12-5B31-25C9471F88EB}"/>
              </a:ext>
            </a:extLst>
          </p:cNvPr>
          <p:cNvSpPr/>
          <p:nvPr/>
        </p:nvSpPr>
        <p:spPr>
          <a:xfrm>
            <a:off x="6480687" y="9015413"/>
            <a:ext cx="913094" cy="2876061"/>
          </a:xfrm>
          <a:custGeom>
            <a:avLst/>
            <a:gdLst>
              <a:gd name="connsiteX0" fmla="*/ 913094 w 913094"/>
              <a:gd name="connsiteY0" fmla="*/ 0 h 2876061"/>
              <a:gd name="connsiteX1" fmla="*/ 191576 w 913094"/>
              <a:gd name="connsiteY1" fmla="*/ 1478756 h 2876061"/>
              <a:gd name="connsiteX2" fmla="*/ 277301 w 913094"/>
              <a:gd name="connsiteY2" fmla="*/ 2800350 h 2876061"/>
              <a:gd name="connsiteX3" fmla="*/ 263013 w 913094"/>
              <a:gd name="connsiteY3" fmla="*/ 2586037 h 2876061"/>
              <a:gd name="connsiteX4" fmla="*/ 34413 w 913094"/>
              <a:gd name="connsiteY4" fmla="*/ 1514475 h 2876061"/>
              <a:gd name="connsiteX5" fmla="*/ 48701 w 913094"/>
              <a:gd name="connsiteY5" fmla="*/ 500062 h 2876061"/>
              <a:gd name="connsiteX6" fmla="*/ 5838 w 913094"/>
              <a:gd name="connsiteY6" fmla="*/ 657225 h 2876061"/>
              <a:gd name="connsiteX7" fmla="*/ 198719 w 913094"/>
              <a:gd name="connsiteY7" fmla="*/ 1671637 h 2876061"/>
              <a:gd name="connsiteX8" fmla="*/ 220151 w 913094"/>
              <a:gd name="connsiteY8" fmla="*/ 1300162 h 2876061"/>
              <a:gd name="connsiteX9" fmla="*/ 605913 w 913094"/>
              <a:gd name="connsiteY9" fmla="*/ 364331 h 2876061"/>
              <a:gd name="connsiteX10" fmla="*/ 398744 w 913094"/>
              <a:gd name="connsiteY10" fmla="*/ 607218 h 2876061"/>
              <a:gd name="connsiteX11" fmla="*/ 913094 w 913094"/>
              <a:gd name="connsiteY11" fmla="*/ 0 h 28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094" h="2876061">
                <a:moveTo>
                  <a:pt x="913094" y="0"/>
                </a:moveTo>
                <a:cubicBezTo>
                  <a:pt x="605317" y="506015"/>
                  <a:pt x="297541" y="1012031"/>
                  <a:pt x="191576" y="1478756"/>
                </a:cubicBezTo>
                <a:cubicBezTo>
                  <a:pt x="85611" y="1945481"/>
                  <a:pt x="265395" y="2615803"/>
                  <a:pt x="277301" y="2800350"/>
                </a:cubicBezTo>
                <a:cubicBezTo>
                  <a:pt x="289207" y="2984897"/>
                  <a:pt x="303494" y="2800349"/>
                  <a:pt x="263013" y="2586037"/>
                </a:cubicBezTo>
                <a:cubicBezTo>
                  <a:pt x="222532" y="2371725"/>
                  <a:pt x="70132" y="1862137"/>
                  <a:pt x="34413" y="1514475"/>
                </a:cubicBezTo>
                <a:cubicBezTo>
                  <a:pt x="-1306" y="1166813"/>
                  <a:pt x="53463" y="642937"/>
                  <a:pt x="48701" y="500062"/>
                </a:cubicBezTo>
                <a:cubicBezTo>
                  <a:pt x="43938" y="357187"/>
                  <a:pt x="-19165" y="461963"/>
                  <a:pt x="5838" y="657225"/>
                </a:cubicBezTo>
                <a:cubicBezTo>
                  <a:pt x="30841" y="852487"/>
                  <a:pt x="163000" y="1564481"/>
                  <a:pt x="198719" y="1671637"/>
                </a:cubicBezTo>
                <a:cubicBezTo>
                  <a:pt x="234438" y="1778793"/>
                  <a:pt x="152285" y="1518046"/>
                  <a:pt x="220151" y="1300162"/>
                </a:cubicBezTo>
                <a:cubicBezTo>
                  <a:pt x="288017" y="1082278"/>
                  <a:pt x="576147" y="479822"/>
                  <a:pt x="605913" y="364331"/>
                </a:cubicBezTo>
                <a:cubicBezTo>
                  <a:pt x="635678" y="248840"/>
                  <a:pt x="398744" y="607218"/>
                  <a:pt x="398744" y="607218"/>
                </a:cubicBezTo>
                <a:lnTo>
                  <a:pt x="9130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24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5BB5F-F1A5-6D0C-0A1D-F4AC6137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のプロデューサーに聞いた歌姫アリアナグランデの高音の秘密 - ハリウッド発ベルティング発声法 - REBELTING">
            <a:extLst>
              <a:ext uri="{FF2B5EF4-FFF2-40B4-BE49-F238E27FC236}">
                <a16:creationId xmlns:a16="http://schemas.microsoft.com/office/drawing/2014/main" id="{EA730FF7-3787-FFEC-D281-7960714A7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r="12007"/>
          <a:stretch/>
        </p:blipFill>
        <p:spPr bwMode="auto">
          <a:xfrm>
            <a:off x="20427" y="2217821"/>
            <a:ext cx="9580774" cy="94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7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女性の顔のcg&#10;&#10;低い精度で自動的に生成された説明">
            <a:extLst>
              <a:ext uri="{FF2B5EF4-FFF2-40B4-BE49-F238E27FC236}">
                <a16:creationId xmlns:a16="http://schemas.microsoft.com/office/drawing/2014/main" id="{C5208370-F444-F0B0-9ACE-F087AC67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25" y="0"/>
            <a:ext cx="8944349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</TotalTime>
  <Words>0</Words>
  <Application>Microsoft Macintosh PowerPoint</Application>
  <PresentationFormat>A3 297x420 mm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14</cp:revision>
  <dcterms:created xsi:type="dcterms:W3CDTF">2024-02-01T12:30:31Z</dcterms:created>
  <dcterms:modified xsi:type="dcterms:W3CDTF">2024-02-03T07:17:57Z</dcterms:modified>
</cp:coreProperties>
</file>